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sldIdLst>
    <p:sldId id="257" r:id="rId2"/>
    <p:sldId id="267" r:id="rId3"/>
    <p:sldId id="268" r:id="rId4"/>
    <p:sldId id="266" r:id="rId5"/>
    <p:sldId id="265" r:id="rId6"/>
    <p:sldId id="263" r:id="rId7"/>
    <p:sldId id="264" r:id="rId8"/>
    <p:sldId id="261" r:id="rId9"/>
    <p:sldId id="262" r:id="rId10"/>
    <p:sldId id="260" r:id="rId11"/>
    <p:sldId id="258" r:id="rId12"/>
    <p:sldId id="259" r:id="rId13"/>
    <p:sldId id="256" r:id="rId14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4"/>
    <p:restoredTop sz="93505"/>
  </p:normalViewPr>
  <p:slideViewPr>
    <p:cSldViewPr snapToGrid="0">
      <p:cViewPr varScale="1">
        <p:scale>
          <a:sx n="55" d="100"/>
          <a:sy n="55" d="100"/>
        </p:scale>
        <p:origin x="15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9T07:38:47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9T07:39:05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31AEF-9F48-8749-B6E7-94FBC6D4C3E1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5412D-26F2-8748-AE50-35C695BE9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8991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412D-26F2-8748-AE50-35C695BE9BE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41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412D-26F2-8748-AE50-35C695BE9BE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12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412D-26F2-8748-AE50-35C695BE9BE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064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412D-26F2-8748-AE50-35C695BE9BE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965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412D-26F2-8748-AE50-35C695BE9BE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54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412D-26F2-8748-AE50-35C695BE9BE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298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75412D-26F2-8748-AE50-35C695BE9BE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50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DDC-1B2C-034A-A233-1DC95B9F35EB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D37-46D1-C44A-84D8-A2C39AAC4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94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DDC-1B2C-034A-A233-1DC95B9F35EB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D37-46D1-C44A-84D8-A2C39AAC4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97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DDC-1B2C-034A-A233-1DC95B9F35EB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D37-46D1-C44A-84D8-A2C39AAC4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5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DDC-1B2C-034A-A233-1DC95B9F35EB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D37-46D1-C44A-84D8-A2C39AAC4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90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DDC-1B2C-034A-A233-1DC95B9F35EB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D37-46D1-C44A-84D8-A2C39AAC4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565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DDC-1B2C-034A-A233-1DC95B9F35EB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D37-46D1-C44A-84D8-A2C39AAC4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34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DDC-1B2C-034A-A233-1DC95B9F35EB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D37-46D1-C44A-84D8-A2C39AAC4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257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DDC-1B2C-034A-A233-1DC95B9F35EB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D37-46D1-C44A-84D8-A2C39AAC4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58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DDC-1B2C-034A-A233-1DC95B9F35EB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D37-46D1-C44A-84D8-A2C39AAC4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20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DDC-1B2C-034A-A233-1DC95B9F35EB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D37-46D1-C44A-84D8-A2C39AAC4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585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2DDC-1B2C-034A-A233-1DC95B9F35EB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E2D37-46D1-C44A-84D8-A2C39AAC4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96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2DDC-1B2C-034A-A233-1DC95B9F35EB}" type="datetimeFigureOut">
              <a:rPr kumimoji="1" lang="ja-JP" altLang="en-US" smtClean="0"/>
              <a:t>2023/4/9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E2D37-46D1-C44A-84D8-A2C39AAC48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65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流さず、すべてに真っ向から向き合う。 平手友梨奈、私が私であるために。 | VOGUE GIRL" hidden="1">
            <a:extLst>
              <a:ext uri="{FF2B5EF4-FFF2-40B4-BE49-F238E27FC236}">
                <a16:creationId xmlns:a16="http://schemas.microsoft.com/office/drawing/2014/main" id="{7F1427AE-0876-A8DB-005D-113B583A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34" y="821094"/>
            <a:ext cx="7732932" cy="115886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159555E-5B45-C167-DC7A-7A749FD975F2}"/>
              </a:ext>
            </a:extLst>
          </p:cNvPr>
          <p:cNvSpPr/>
          <p:nvPr/>
        </p:nvSpPr>
        <p:spPr>
          <a:xfrm>
            <a:off x="3858699" y="3798533"/>
            <a:ext cx="256315" cy="420100"/>
          </a:xfrm>
          <a:custGeom>
            <a:avLst/>
            <a:gdLst>
              <a:gd name="connsiteX0" fmla="*/ 276108 w 283143"/>
              <a:gd name="connsiteY0" fmla="*/ 213 h 464072"/>
              <a:gd name="connsiteX1" fmla="*/ 215783 w 283143"/>
              <a:gd name="connsiteY1" fmla="*/ 79588 h 464072"/>
              <a:gd name="connsiteX2" fmla="*/ 187208 w 283143"/>
              <a:gd name="connsiteY2" fmla="*/ 143088 h 464072"/>
              <a:gd name="connsiteX3" fmla="*/ 203083 w 283143"/>
              <a:gd name="connsiteY3" fmla="*/ 66888 h 464072"/>
              <a:gd name="connsiteX4" fmla="*/ 139583 w 283143"/>
              <a:gd name="connsiteY4" fmla="*/ 197063 h 464072"/>
              <a:gd name="connsiteX5" fmla="*/ 145933 w 283143"/>
              <a:gd name="connsiteY5" fmla="*/ 104988 h 464072"/>
              <a:gd name="connsiteX6" fmla="*/ 82433 w 283143"/>
              <a:gd name="connsiteY6" fmla="*/ 257388 h 464072"/>
              <a:gd name="connsiteX7" fmla="*/ 25283 w 283143"/>
              <a:gd name="connsiteY7" fmla="*/ 336763 h 464072"/>
              <a:gd name="connsiteX8" fmla="*/ 41158 w 283143"/>
              <a:gd name="connsiteY8" fmla="*/ 266913 h 464072"/>
              <a:gd name="connsiteX9" fmla="*/ 25283 w 283143"/>
              <a:gd name="connsiteY9" fmla="*/ 419313 h 464072"/>
              <a:gd name="connsiteX10" fmla="*/ 41158 w 283143"/>
              <a:gd name="connsiteY10" fmla="*/ 463763 h 464072"/>
              <a:gd name="connsiteX11" fmla="*/ 28458 w 283143"/>
              <a:gd name="connsiteY11" fmla="*/ 403438 h 464072"/>
              <a:gd name="connsiteX12" fmla="*/ 25283 w 283143"/>
              <a:gd name="connsiteY12" fmla="*/ 270088 h 464072"/>
              <a:gd name="connsiteX13" fmla="*/ 3058 w 283143"/>
              <a:gd name="connsiteY13" fmla="*/ 305013 h 464072"/>
              <a:gd name="connsiteX14" fmla="*/ 101483 w 283143"/>
              <a:gd name="connsiteY14" fmla="*/ 130388 h 464072"/>
              <a:gd name="connsiteX15" fmla="*/ 44333 w 283143"/>
              <a:gd name="connsiteY15" fmla="*/ 174838 h 464072"/>
              <a:gd name="connsiteX16" fmla="*/ 120533 w 283143"/>
              <a:gd name="connsiteY16" fmla="*/ 79588 h 464072"/>
              <a:gd name="connsiteX17" fmla="*/ 34808 w 283143"/>
              <a:gd name="connsiteY17" fmla="*/ 104988 h 464072"/>
              <a:gd name="connsiteX18" fmla="*/ 276108 w 283143"/>
              <a:gd name="connsiteY18" fmla="*/ 213 h 46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143" h="464072">
                <a:moveTo>
                  <a:pt x="276108" y="213"/>
                </a:moveTo>
                <a:cubicBezTo>
                  <a:pt x="306270" y="-4020"/>
                  <a:pt x="230600" y="55776"/>
                  <a:pt x="215783" y="79588"/>
                </a:cubicBezTo>
                <a:cubicBezTo>
                  <a:pt x="200966" y="103400"/>
                  <a:pt x="189325" y="145205"/>
                  <a:pt x="187208" y="143088"/>
                </a:cubicBezTo>
                <a:cubicBezTo>
                  <a:pt x="185091" y="140971"/>
                  <a:pt x="211020" y="57892"/>
                  <a:pt x="203083" y="66888"/>
                </a:cubicBezTo>
                <a:cubicBezTo>
                  <a:pt x="195145" y="75884"/>
                  <a:pt x="149108" y="190713"/>
                  <a:pt x="139583" y="197063"/>
                </a:cubicBezTo>
                <a:cubicBezTo>
                  <a:pt x="130058" y="203413"/>
                  <a:pt x="155458" y="94934"/>
                  <a:pt x="145933" y="104988"/>
                </a:cubicBezTo>
                <a:cubicBezTo>
                  <a:pt x="136408" y="115042"/>
                  <a:pt x="102541" y="218759"/>
                  <a:pt x="82433" y="257388"/>
                </a:cubicBezTo>
                <a:cubicBezTo>
                  <a:pt x="62325" y="296017"/>
                  <a:pt x="32162" y="335176"/>
                  <a:pt x="25283" y="336763"/>
                </a:cubicBezTo>
                <a:cubicBezTo>
                  <a:pt x="18404" y="338350"/>
                  <a:pt x="41158" y="253155"/>
                  <a:pt x="41158" y="266913"/>
                </a:cubicBezTo>
                <a:cubicBezTo>
                  <a:pt x="41158" y="280671"/>
                  <a:pt x="25283" y="386505"/>
                  <a:pt x="25283" y="419313"/>
                </a:cubicBezTo>
                <a:cubicBezTo>
                  <a:pt x="25283" y="452121"/>
                  <a:pt x="40629" y="466409"/>
                  <a:pt x="41158" y="463763"/>
                </a:cubicBezTo>
                <a:cubicBezTo>
                  <a:pt x="41687" y="461117"/>
                  <a:pt x="31104" y="435717"/>
                  <a:pt x="28458" y="403438"/>
                </a:cubicBezTo>
                <a:cubicBezTo>
                  <a:pt x="25812" y="371159"/>
                  <a:pt x="29516" y="286492"/>
                  <a:pt x="25283" y="270088"/>
                </a:cubicBezTo>
                <a:cubicBezTo>
                  <a:pt x="21050" y="253684"/>
                  <a:pt x="-9642" y="328296"/>
                  <a:pt x="3058" y="305013"/>
                </a:cubicBezTo>
                <a:cubicBezTo>
                  <a:pt x="15758" y="281730"/>
                  <a:pt x="94604" y="152084"/>
                  <a:pt x="101483" y="130388"/>
                </a:cubicBezTo>
                <a:cubicBezTo>
                  <a:pt x="108362" y="108692"/>
                  <a:pt x="41158" y="183305"/>
                  <a:pt x="44333" y="174838"/>
                </a:cubicBezTo>
                <a:cubicBezTo>
                  <a:pt x="47508" y="166371"/>
                  <a:pt x="122120" y="91230"/>
                  <a:pt x="120533" y="79588"/>
                </a:cubicBezTo>
                <a:cubicBezTo>
                  <a:pt x="118946" y="67946"/>
                  <a:pt x="12054" y="113984"/>
                  <a:pt x="34808" y="104988"/>
                </a:cubicBezTo>
                <a:cubicBezTo>
                  <a:pt x="57562" y="95992"/>
                  <a:pt x="245946" y="4446"/>
                  <a:pt x="276108" y="21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83ED7C7-D237-9408-26DF-EA2F545B35D5}"/>
              </a:ext>
            </a:extLst>
          </p:cNvPr>
          <p:cNvSpPr/>
          <p:nvPr/>
        </p:nvSpPr>
        <p:spPr>
          <a:xfrm>
            <a:off x="3801025" y="3807263"/>
            <a:ext cx="190108" cy="271032"/>
          </a:xfrm>
          <a:custGeom>
            <a:avLst/>
            <a:gdLst>
              <a:gd name="connsiteX0" fmla="*/ 209644 w 210007"/>
              <a:gd name="connsiteY0" fmla="*/ 94 h 299401"/>
              <a:gd name="connsiteX1" fmla="*/ 92169 w 210007"/>
              <a:gd name="connsiteY1" fmla="*/ 171544 h 299401"/>
              <a:gd name="connsiteX2" fmla="*/ 130269 w 210007"/>
              <a:gd name="connsiteY2" fmla="*/ 114394 h 299401"/>
              <a:gd name="connsiteX3" fmla="*/ 94 w 210007"/>
              <a:gd name="connsiteY3" fmla="*/ 282669 h 299401"/>
              <a:gd name="connsiteX4" fmla="*/ 108044 w 210007"/>
              <a:gd name="connsiteY4" fmla="*/ 206469 h 299401"/>
              <a:gd name="connsiteX5" fmla="*/ 31844 w 210007"/>
              <a:gd name="connsiteY5" fmla="*/ 298544 h 299401"/>
              <a:gd name="connsiteX6" fmla="*/ 152494 w 210007"/>
              <a:gd name="connsiteY6" fmla="*/ 139794 h 299401"/>
              <a:gd name="connsiteX7" fmla="*/ 136619 w 210007"/>
              <a:gd name="connsiteY7" fmla="*/ 155669 h 299401"/>
              <a:gd name="connsiteX8" fmla="*/ 149319 w 210007"/>
              <a:gd name="connsiteY8" fmla="*/ 88994 h 299401"/>
              <a:gd name="connsiteX9" fmla="*/ 130269 w 210007"/>
              <a:gd name="connsiteY9" fmla="*/ 146144 h 299401"/>
              <a:gd name="connsiteX10" fmla="*/ 209644 w 210007"/>
              <a:gd name="connsiteY10" fmla="*/ 94 h 29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007" h="299401">
                <a:moveTo>
                  <a:pt x="209644" y="94"/>
                </a:moveTo>
                <a:cubicBezTo>
                  <a:pt x="203294" y="4327"/>
                  <a:pt x="105398" y="152494"/>
                  <a:pt x="92169" y="171544"/>
                </a:cubicBezTo>
                <a:cubicBezTo>
                  <a:pt x="78940" y="190594"/>
                  <a:pt x="145615" y="95873"/>
                  <a:pt x="130269" y="114394"/>
                </a:cubicBezTo>
                <a:cubicBezTo>
                  <a:pt x="114923" y="132915"/>
                  <a:pt x="3798" y="267323"/>
                  <a:pt x="94" y="282669"/>
                </a:cubicBezTo>
                <a:cubicBezTo>
                  <a:pt x="-3610" y="298015"/>
                  <a:pt x="102752" y="203823"/>
                  <a:pt x="108044" y="206469"/>
                </a:cubicBezTo>
                <a:cubicBezTo>
                  <a:pt x="113336" y="209115"/>
                  <a:pt x="24436" y="309657"/>
                  <a:pt x="31844" y="298544"/>
                </a:cubicBezTo>
                <a:cubicBezTo>
                  <a:pt x="39252" y="287432"/>
                  <a:pt x="152494" y="139794"/>
                  <a:pt x="152494" y="139794"/>
                </a:cubicBezTo>
                <a:cubicBezTo>
                  <a:pt x="169956" y="115982"/>
                  <a:pt x="137148" y="164136"/>
                  <a:pt x="136619" y="155669"/>
                </a:cubicBezTo>
                <a:cubicBezTo>
                  <a:pt x="136090" y="147202"/>
                  <a:pt x="150377" y="90582"/>
                  <a:pt x="149319" y="88994"/>
                </a:cubicBezTo>
                <a:cubicBezTo>
                  <a:pt x="148261" y="87406"/>
                  <a:pt x="123390" y="157256"/>
                  <a:pt x="130269" y="146144"/>
                </a:cubicBezTo>
                <a:cubicBezTo>
                  <a:pt x="137148" y="135032"/>
                  <a:pt x="215994" y="-4139"/>
                  <a:pt x="209644" y="9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679A093-C0A3-A3C7-0FC2-9F86B22800B2}"/>
              </a:ext>
            </a:extLst>
          </p:cNvPr>
          <p:cNvSpPr/>
          <p:nvPr/>
        </p:nvSpPr>
        <p:spPr>
          <a:xfrm>
            <a:off x="3851938" y="3968220"/>
            <a:ext cx="87184" cy="239031"/>
          </a:xfrm>
          <a:custGeom>
            <a:avLst/>
            <a:gdLst>
              <a:gd name="connsiteX0" fmla="*/ 96252 w 96309"/>
              <a:gd name="connsiteY0" fmla="*/ 90 h 264050"/>
              <a:gd name="connsiteX1" fmla="*/ 20052 w 96309"/>
              <a:gd name="connsiteY1" fmla="*/ 117565 h 264050"/>
              <a:gd name="connsiteX2" fmla="*/ 35927 w 96309"/>
              <a:gd name="connsiteY2" fmla="*/ 60415 h 264050"/>
              <a:gd name="connsiteX3" fmla="*/ 7352 w 96309"/>
              <a:gd name="connsiteY3" fmla="*/ 155665 h 264050"/>
              <a:gd name="connsiteX4" fmla="*/ 1002 w 96309"/>
              <a:gd name="connsiteY4" fmla="*/ 206465 h 264050"/>
              <a:gd name="connsiteX5" fmla="*/ 1002 w 96309"/>
              <a:gd name="connsiteY5" fmla="*/ 146140 h 264050"/>
              <a:gd name="connsiteX6" fmla="*/ 10527 w 96309"/>
              <a:gd name="connsiteY6" fmla="*/ 263615 h 264050"/>
              <a:gd name="connsiteX7" fmla="*/ 29577 w 96309"/>
              <a:gd name="connsiteY7" fmla="*/ 187415 h 264050"/>
              <a:gd name="connsiteX8" fmla="*/ 32752 w 96309"/>
              <a:gd name="connsiteY8" fmla="*/ 225515 h 264050"/>
              <a:gd name="connsiteX9" fmla="*/ 32752 w 96309"/>
              <a:gd name="connsiteY9" fmla="*/ 139790 h 264050"/>
              <a:gd name="connsiteX10" fmla="*/ 96252 w 96309"/>
              <a:gd name="connsiteY10" fmla="*/ 90 h 2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309" h="264050">
                <a:moveTo>
                  <a:pt x="96252" y="90"/>
                </a:moveTo>
                <a:cubicBezTo>
                  <a:pt x="94135" y="-3614"/>
                  <a:pt x="30106" y="107511"/>
                  <a:pt x="20052" y="117565"/>
                </a:cubicBezTo>
                <a:cubicBezTo>
                  <a:pt x="9998" y="127619"/>
                  <a:pt x="38044" y="54065"/>
                  <a:pt x="35927" y="60415"/>
                </a:cubicBezTo>
                <a:cubicBezTo>
                  <a:pt x="33810" y="66765"/>
                  <a:pt x="13173" y="131323"/>
                  <a:pt x="7352" y="155665"/>
                </a:cubicBezTo>
                <a:cubicBezTo>
                  <a:pt x="1531" y="180007"/>
                  <a:pt x="2060" y="208053"/>
                  <a:pt x="1002" y="206465"/>
                </a:cubicBezTo>
                <a:cubicBezTo>
                  <a:pt x="-56" y="204877"/>
                  <a:pt x="-586" y="136615"/>
                  <a:pt x="1002" y="146140"/>
                </a:cubicBezTo>
                <a:cubicBezTo>
                  <a:pt x="2589" y="155665"/>
                  <a:pt x="5765" y="256736"/>
                  <a:pt x="10527" y="263615"/>
                </a:cubicBezTo>
                <a:cubicBezTo>
                  <a:pt x="15289" y="270494"/>
                  <a:pt x="25873" y="193765"/>
                  <a:pt x="29577" y="187415"/>
                </a:cubicBezTo>
                <a:cubicBezTo>
                  <a:pt x="33281" y="181065"/>
                  <a:pt x="32223" y="233453"/>
                  <a:pt x="32752" y="225515"/>
                </a:cubicBezTo>
                <a:cubicBezTo>
                  <a:pt x="33281" y="217578"/>
                  <a:pt x="23756" y="174715"/>
                  <a:pt x="32752" y="139790"/>
                </a:cubicBezTo>
                <a:cubicBezTo>
                  <a:pt x="41748" y="104865"/>
                  <a:pt x="98369" y="3794"/>
                  <a:pt x="96252" y="9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62B7ECE-6A14-60D4-AE80-77676E949DF1}"/>
              </a:ext>
            </a:extLst>
          </p:cNvPr>
          <p:cNvSpPr/>
          <p:nvPr/>
        </p:nvSpPr>
        <p:spPr>
          <a:xfrm>
            <a:off x="3938657" y="3672101"/>
            <a:ext cx="716513" cy="184117"/>
          </a:xfrm>
          <a:custGeom>
            <a:avLst/>
            <a:gdLst>
              <a:gd name="connsiteX0" fmla="*/ 456 w 791510"/>
              <a:gd name="connsiteY0" fmla="*/ 203378 h 203389"/>
              <a:gd name="connsiteX1" fmla="*/ 235406 w 791510"/>
              <a:gd name="connsiteY1" fmla="*/ 108128 h 203389"/>
              <a:gd name="connsiteX2" fmla="*/ 190956 w 791510"/>
              <a:gd name="connsiteY2" fmla="*/ 89078 h 203389"/>
              <a:gd name="connsiteX3" fmla="*/ 143331 w 791510"/>
              <a:gd name="connsiteY3" fmla="*/ 9703 h 203389"/>
              <a:gd name="connsiteX4" fmla="*/ 244931 w 791510"/>
              <a:gd name="connsiteY4" fmla="*/ 124003 h 203389"/>
              <a:gd name="connsiteX5" fmla="*/ 210006 w 791510"/>
              <a:gd name="connsiteY5" fmla="*/ 54153 h 203389"/>
              <a:gd name="connsiteX6" fmla="*/ 238581 w 791510"/>
              <a:gd name="connsiteY6" fmla="*/ 85903 h 203389"/>
              <a:gd name="connsiteX7" fmla="*/ 390981 w 791510"/>
              <a:gd name="connsiteY7" fmla="*/ 60503 h 203389"/>
              <a:gd name="connsiteX8" fmla="*/ 381456 w 791510"/>
              <a:gd name="connsiteY8" fmla="*/ 178 h 203389"/>
              <a:gd name="connsiteX9" fmla="*/ 390981 w 791510"/>
              <a:gd name="connsiteY9" fmla="*/ 41453 h 203389"/>
              <a:gd name="connsiteX10" fmla="*/ 543381 w 791510"/>
              <a:gd name="connsiteY10" fmla="*/ 25578 h 203389"/>
              <a:gd name="connsiteX11" fmla="*/ 483056 w 791510"/>
              <a:gd name="connsiteY11" fmla="*/ 6528 h 203389"/>
              <a:gd name="connsiteX12" fmla="*/ 676731 w 791510"/>
              <a:gd name="connsiteY12" fmla="*/ 16053 h 203389"/>
              <a:gd name="connsiteX13" fmla="*/ 606881 w 791510"/>
              <a:gd name="connsiteY13" fmla="*/ 3353 h 203389"/>
              <a:gd name="connsiteX14" fmla="*/ 791031 w 791510"/>
              <a:gd name="connsiteY14" fmla="*/ 25578 h 203389"/>
              <a:gd name="connsiteX15" fmla="*/ 651331 w 791510"/>
              <a:gd name="connsiteY15" fmla="*/ 19228 h 203389"/>
              <a:gd name="connsiteX16" fmla="*/ 387806 w 791510"/>
              <a:gd name="connsiteY16" fmla="*/ 60503 h 203389"/>
              <a:gd name="connsiteX17" fmla="*/ 495756 w 791510"/>
              <a:gd name="connsiteY17" fmla="*/ 57328 h 203389"/>
              <a:gd name="connsiteX18" fmla="*/ 305256 w 791510"/>
              <a:gd name="connsiteY18" fmla="*/ 114478 h 203389"/>
              <a:gd name="connsiteX19" fmla="*/ 456 w 791510"/>
              <a:gd name="connsiteY19" fmla="*/ 203378 h 20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1510" h="203389">
                <a:moveTo>
                  <a:pt x="456" y="203378"/>
                </a:moveTo>
                <a:cubicBezTo>
                  <a:pt x="-11186" y="202320"/>
                  <a:pt x="203656" y="127178"/>
                  <a:pt x="235406" y="108128"/>
                </a:cubicBezTo>
                <a:cubicBezTo>
                  <a:pt x="267156" y="89078"/>
                  <a:pt x="206302" y="105482"/>
                  <a:pt x="190956" y="89078"/>
                </a:cubicBezTo>
                <a:cubicBezTo>
                  <a:pt x="175610" y="72674"/>
                  <a:pt x="134335" y="3882"/>
                  <a:pt x="143331" y="9703"/>
                </a:cubicBezTo>
                <a:cubicBezTo>
                  <a:pt x="152327" y="15524"/>
                  <a:pt x="233819" y="116595"/>
                  <a:pt x="244931" y="124003"/>
                </a:cubicBezTo>
                <a:cubicBezTo>
                  <a:pt x="256044" y="131411"/>
                  <a:pt x="211064" y="60503"/>
                  <a:pt x="210006" y="54153"/>
                </a:cubicBezTo>
                <a:cubicBezTo>
                  <a:pt x="208948" y="47803"/>
                  <a:pt x="208419" y="84845"/>
                  <a:pt x="238581" y="85903"/>
                </a:cubicBezTo>
                <a:cubicBezTo>
                  <a:pt x="268743" y="86961"/>
                  <a:pt x="367169" y="74790"/>
                  <a:pt x="390981" y="60503"/>
                </a:cubicBezTo>
                <a:cubicBezTo>
                  <a:pt x="414793" y="46216"/>
                  <a:pt x="381456" y="3353"/>
                  <a:pt x="381456" y="178"/>
                </a:cubicBezTo>
                <a:cubicBezTo>
                  <a:pt x="381456" y="-2997"/>
                  <a:pt x="363994" y="37220"/>
                  <a:pt x="390981" y="41453"/>
                </a:cubicBezTo>
                <a:cubicBezTo>
                  <a:pt x="417969" y="45686"/>
                  <a:pt x="528035" y="31399"/>
                  <a:pt x="543381" y="25578"/>
                </a:cubicBezTo>
                <a:cubicBezTo>
                  <a:pt x="558727" y="19757"/>
                  <a:pt x="460831" y="8115"/>
                  <a:pt x="483056" y="6528"/>
                </a:cubicBezTo>
                <a:cubicBezTo>
                  <a:pt x="505281" y="4941"/>
                  <a:pt x="656094" y="16582"/>
                  <a:pt x="676731" y="16053"/>
                </a:cubicBezTo>
                <a:cubicBezTo>
                  <a:pt x="697368" y="15524"/>
                  <a:pt x="587831" y="1766"/>
                  <a:pt x="606881" y="3353"/>
                </a:cubicBezTo>
                <a:cubicBezTo>
                  <a:pt x="625931" y="4940"/>
                  <a:pt x="783623" y="22932"/>
                  <a:pt x="791031" y="25578"/>
                </a:cubicBezTo>
                <a:cubicBezTo>
                  <a:pt x="798439" y="28224"/>
                  <a:pt x="718535" y="13407"/>
                  <a:pt x="651331" y="19228"/>
                </a:cubicBezTo>
                <a:cubicBezTo>
                  <a:pt x="584127" y="25049"/>
                  <a:pt x="413735" y="54153"/>
                  <a:pt x="387806" y="60503"/>
                </a:cubicBezTo>
                <a:cubicBezTo>
                  <a:pt x="361877" y="66853"/>
                  <a:pt x="509514" y="48332"/>
                  <a:pt x="495756" y="57328"/>
                </a:cubicBezTo>
                <a:cubicBezTo>
                  <a:pt x="481998" y="66324"/>
                  <a:pt x="381985" y="93841"/>
                  <a:pt x="305256" y="114478"/>
                </a:cubicBezTo>
                <a:cubicBezTo>
                  <a:pt x="228527" y="135115"/>
                  <a:pt x="12098" y="204436"/>
                  <a:pt x="456" y="20337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9CACA12-D653-5380-A304-35392B744375}"/>
              </a:ext>
            </a:extLst>
          </p:cNvPr>
          <p:cNvSpPr/>
          <p:nvPr/>
        </p:nvSpPr>
        <p:spPr>
          <a:xfrm>
            <a:off x="4146531" y="3660747"/>
            <a:ext cx="566817" cy="104230"/>
          </a:xfrm>
          <a:custGeom>
            <a:avLst/>
            <a:gdLst>
              <a:gd name="connsiteX0" fmla="*/ 8949 w 626146"/>
              <a:gd name="connsiteY0" fmla="*/ 101621 h 115140"/>
              <a:gd name="connsiteX1" fmla="*/ 367724 w 626146"/>
              <a:gd name="connsiteY1" fmla="*/ 101621 h 115140"/>
              <a:gd name="connsiteX2" fmla="*/ 297874 w 626146"/>
              <a:gd name="connsiteY2" fmla="*/ 85746 h 115140"/>
              <a:gd name="connsiteX3" fmla="*/ 520124 w 626146"/>
              <a:gd name="connsiteY3" fmla="*/ 114321 h 115140"/>
              <a:gd name="connsiteX4" fmla="*/ 364549 w 626146"/>
              <a:gd name="connsiteY4" fmla="*/ 107971 h 115140"/>
              <a:gd name="connsiteX5" fmla="*/ 624899 w 626146"/>
              <a:gd name="connsiteY5" fmla="*/ 114321 h 115140"/>
              <a:gd name="connsiteX6" fmla="*/ 462974 w 626146"/>
              <a:gd name="connsiteY6" fmla="*/ 85746 h 115140"/>
              <a:gd name="connsiteX7" fmla="*/ 456624 w 626146"/>
              <a:gd name="connsiteY7" fmla="*/ 69871 h 115140"/>
              <a:gd name="connsiteX8" fmla="*/ 539174 w 626146"/>
              <a:gd name="connsiteY8" fmla="*/ 66696 h 115140"/>
              <a:gd name="connsiteX9" fmla="*/ 364549 w 626146"/>
              <a:gd name="connsiteY9" fmla="*/ 22246 h 115140"/>
              <a:gd name="connsiteX10" fmla="*/ 456624 w 626146"/>
              <a:gd name="connsiteY10" fmla="*/ 66696 h 115140"/>
              <a:gd name="connsiteX11" fmla="*/ 440749 w 626146"/>
              <a:gd name="connsiteY11" fmla="*/ 79396 h 115140"/>
              <a:gd name="connsiteX12" fmla="*/ 208974 w 626146"/>
              <a:gd name="connsiteY12" fmla="*/ 25421 h 115140"/>
              <a:gd name="connsiteX13" fmla="*/ 339149 w 626146"/>
              <a:gd name="connsiteY13" fmla="*/ 66696 h 115140"/>
              <a:gd name="connsiteX14" fmla="*/ 170874 w 626146"/>
              <a:gd name="connsiteY14" fmla="*/ 57171 h 115140"/>
              <a:gd name="connsiteX15" fmla="*/ 158174 w 626146"/>
              <a:gd name="connsiteY15" fmla="*/ 21 h 115140"/>
              <a:gd name="connsiteX16" fmla="*/ 158174 w 626146"/>
              <a:gd name="connsiteY16" fmla="*/ 50821 h 115140"/>
              <a:gd name="connsiteX17" fmla="*/ 113724 w 626146"/>
              <a:gd name="connsiteY17" fmla="*/ 85746 h 115140"/>
              <a:gd name="connsiteX18" fmla="*/ 8949 w 626146"/>
              <a:gd name="connsiteY18" fmla="*/ 101621 h 11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6146" h="115140">
                <a:moveTo>
                  <a:pt x="8949" y="101621"/>
                </a:moveTo>
                <a:cubicBezTo>
                  <a:pt x="51282" y="104267"/>
                  <a:pt x="319570" y="104267"/>
                  <a:pt x="367724" y="101621"/>
                </a:cubicBezTo>
                <a:cubicBezTo>
                  <a:pt x="415878" y="98975"/>
                  <a:pt x="272474" y="83629"/>
                  <a:pt x="297874" y="85746"/>
                </a:cubicBezTo>
                <a:cubicBezTo>
                  <a:pt x="323274" y="87863"/>
                  <a:pt x="509012" y="110617"/>
                  <a:pt x="520124" y="114321"/>
                </a:cubicBezTo>
                <a:cubicBezTo>
                  <a:pt x="531236" y="118025"/>
                  <a:pt x="347087" y="107971"/>
                  <a:pt x="364549" y="107971"/>
                </a:cubicBezTo>
                <a:cubicBezTo>
                  <a:pt x="382011" y="107971"/>
                  <a:pt x="608495" y="118025"/>
                  <a:pt x="624899" y="114321"/>
                </a:cubicBezTo>
                <a:cubicBezTo>
                  <a:pt x="641303" y="110617"/>
                  <a:pt x="491020" y="93154"/>
                  <a:pt x="462974" y="85746"/>
                </a:cubicBezTo>
                <a:cubicBezTo>
                  <a:pt x="434928" y="78338"/>
                  <a:pt x="443924" y="73046"/>
                  <a:pt x="456624" y="69871"/>
                </a:cubicBezTo>
                <a:cubicBezTo>
                  <a:pt x="469324" y="66696"/>
                  <a:pt x="554520" y="74633"/>
                  <a:pt x="539174" y="66696"/>
                </a:cubicBezTo>
                <a:cubicBezTo>
                  <a:pt x="523828" y="58759"/>
                  <a:pt x="378307" y="22246"/>
                  <a:pt x="364549" y="22246"/>
                </a:cubicBezTo>
                <a:cubicBezTo>
                  <a:pt x="350791" y="22246"/>
                  <a:pt x="443924" y="57171"/>
                  <a:pt x="456624" y="66696"/>
                </a:cubicBezTo>
                <a:cubicBezTo>
                  <a:pt x="469324" y="76221"/>
                  <a:pt x="482024" y="86275"/>
                  <a:pt x="440749" y="79396"/>
                </a:cubicBezTo>
                <a:cubicBezTo>
                  <a:pt x="399474" y="72517"/>
                  <a:pt x="225907" y="27538"/>
                  <a:pt x="208974" y="25421"/>
                </a:cubicBezTo>
                <a:cubicBezTo>
                  <a:pt x="192041" y="23304"/>
                  <a:pt x="345499" y="61404"/>
                  <a:pt x="339149" y="66696"/>
                </a:cubicBezTo>
                <a:cubicBezTo>
                  <a:pt x="332799" y="71988"/>
                  <a:pt x="201036" y="68283"/>
                  <a:pt x="170874" y="57171"/>
                </a:cubicBezTo>
                <a:cubicBezTo>
                  <a:pt x="140712" y="46059"/>
                  <a:pt x="160291" y="1079"/>
                  <a:pt x="158174" y="21"/>
                </a:cubicBezTo>
                <a:cubicBezTo>
                  <a:pt x="156057" y="-1037"/>
                  <a:pt x="165582" y="36534"/>
                  <a:pt x="158174" y="50821"/>
                </a:cubicBezTo>
                <a:cubicBezTo>
                  <a:pt x="150766" y="65108"/>
                  <a:pt x="140711" y="78338"/>
                  <a:pt x="113724" y="85746"/>
                </a:cubicBezTo>
                <a:cubicBezTo>
                  <a:pt x="86737" y="93154"/>
                  <a:pt x="-33384" y="98975"/>
                  <a:pt x="8949" y="10162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CE00FCF-48B5-52D1-7E21-005849548337}"/>
              </a:ext>
            </a:extLst>
          </p:cNvPr>
          <p:cNvSpPr/>
          <p:nvPr/>
        </p:nvSpPr>
        <p:spPr>
          <a:xfrm>
            <a:off x="3924023" y="3700203"/>
            <a:ext cx="500363" cy="168407"/>
          </a:xfrm>
          <a:custGeom>
            <a:avLst/>
            <a:gdLst>
              <a:gd name="connsiteX0" fmla="*/ 747 w 552736"/>
              <a:gd name="connsiteY0" fmla="*/ 185035 h 186034"/>
              <a:gd name="connsiteX1" fmla="*/ 175372 w 552736"/>
              <a:gd name="connsiteY1" fmla="*/ 127885 h 186034"/>
              <a:gd name="connsiteX2" fmla="*/ 207122 w 552736"/>
              <a:gd name="connsiteY2" fmla="*/ 77085 h 186034"/>
              <a:gd name="connsiteX3" fmla="*/ 188072 w 552736"/>
              <a:gd name="connsiteY3" fmla="*/ 54860 h 186034"/>
              <a:gd name="connsiteX4" fmla="*/ 292847 w 552736"/>
              <a:gd name="connsiteY4" fmla="*/ 70735 h 186034"/>
              <a:gd name="connsiteX5" fmla="*/ 394447 w 552736"/>
              <a:gd name="connsiteY5" fmla="*/ 885 h 186034"/>
              <a:gd name="connsiteX6" fmla="*/ 356347 w 552736"/>
              <a:gd name="connsiteY6" fmla="*/ 29460 h 186034"/>
              <a:gd name="connsiteX7" fmla="*/ 550022 w 552736"/>
              <a:gd name="connsiteY7" fmla="*/ 885 h 186034"/>
              <a:gd name="connsiteX8" fmla="*/ 448422 w 552736"/>
              <a:gd name="connsiteY8" fmla="*/ 13585 h 186034"/>
              <a:gd name="connsiteX9" fmla="*/ 159497 w 552736"/>
              <a:gd name="connsiteY9" fmla="*/ 70735 h 186034"/>
              <a:gd name="connsiteX10" fmla="*/ 251572 w 552736"/>
              <a:gd name="connsiteY10" fmla="*/ 77085 h 186034"/>
              <a:gd name="connsiteX11" fmla="*/ 747 w 552736"/>
              <a:gd name="connsiteY11" fmla="*/ 185035 h 18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2736" h="186034">
                <a:moveTo>
                  <a:pt x="747" y="185035"/>
                </a:moveTo>
                <a:cubicBezTo>
                  <a:pt x="-11953" y="193502"/>
                  <a:pt x="140976" y="145877"/>
                  <a:pt x="175372" y="127885"/>
                </a:cubicBezTo>
                <a:cubicBezTo>
                  <a:pt x="209768" y="109893"/>
                  <a:pt x="205005" y="89256"/>
                  <a:pt x="207122" y="77085"/>
                </a:cubicBezTo>
                <a:cubicBezTo>
                  <a:pt x="209239" y="64914"/>
                  <a:pt x="173785" y="55918"/>
                  <a:pt x="188072" y="54860"/>
                </a:cubicBezTo>
                <a:cubicBezTo>
                  <a:pt x="202359" y="53802"/>
                  <a:pt x="258451" y="79731"/>
                  <a:pt x="292847" y="70735"/>
                </a:cubicBezTo>
                <a:cubicBezTo>
                  <a:pt x="327243" y="61739"/>
                  <a:pt x="383864" y="7764"/>
                  <a:pt x="394447" y="885"/>
                </a:cubicBezTo>
                <a:cubicBezTo>
                  <a:pt x="405030" y="-5994"/>
                  <a:pt x="330418" y="29460"/>
                  <a:pt x="356347" y="29460"/>
                </a:cubicBezTo>
                <a:cubicBezTo>
                  <a:pt x="382276" y="29460"/>
                  <a:pt x="534676" y="3531"/>
                  <a:pt x="550022" y="885"/>
                </a:cubicBezTo>
                <a:cubicBezTo>
                  <a:pt x="565368" y="-1761"/>
                  <a:pt x="513509" y="1943"/>
                  <a:pt x="448422" y="13585"/>
                </a:cubicBezTo>
                <a:cubicBezTo>
                  <a:pt x="383335" y="25227"/>
                  <a:pt x="192305" y="60152"/>
                  <a:pt x="159497" y="70735"/>
                </a:cubicBezTo>
                <a:cubicBezTo>
                  <a:pt x="126689" y="81318"/>
                  <a:pt x="272209" y="61739"/>
                  <a:pt x="251572" y="77085"/>
                </a:cubicBezTo>
                <a:cubicBezTo>
                  <a:pt x="230935" y="92431"/>
                  <a:pt x="13447" y="176568"/>
                  <a:pt x="747" y="18503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51E482B-CBE4-A41A-E76D-84A7812C5502}"/>
              </a:ext>
            </a:extLst>
          </p:cNvPr>
          <p:cNvSpPr/>
          <p:nvPr/>
        </p:nvSpPr>
        <p:spPr>
          <a:xfrm>
            <a:off x="4263683" y="3729629"/>
            <a:ext cx="530454" cy="172925"/>
          </a:xfrm>
          <a:custGeom>
            <a:avLst/>
            <a:gdLst>
              <a:gd name="connsiteX0" fmla="*/ 185 w 585976"/>
              <a:gd name="connsiteY0" fmla="*/ 129 h 191025"/>
              <a:gd name="connsiteX1" fmla="*/ 314510 w 585976"/>
              <a:gd name="connsiteY1" fmla="*/ 54104 h 191025"/>
              <a:gd name="connsiteX2" fmla="*/ 244660 w 585976"/>
              <a:gd name="connsiteY2" fmla="*/ 41404 h 191025"/>
              <a:gd name="connsiteX3" fmla="*/ 441510 w 585976"/>
              <a:gd name="connsiteY3" fmla="*/ 162054 h 191025"/>
              <a:gd name="connsiteX4" fmla="*/ 368485 w 585976"/>
              <a:gd name="connsiteY4" fmla="*/ 101729 h 191025"/>
              <a:gd name="connsiteX5" fmla="*/ 584385 w 585976"/>
              <a:gd name="connsiteY5" fmla="*/ 190629 h 191025"/>
              <a:gd name="connsiteX6" fmla="*/ 463735 w 585976"/>
              <a:gd name="connsiteY6" fmla="*/ 130304 h 191025"/>
              <a:gd name="connsiteX7" fmla="*/ 409760 w 585976"/>
              <a:gd name="connsiteY7" fmla="*/ 35054 h 191025"/>
              <a:gd name="connsiteX8" fmla="*/ 466910 w 585976"/>
              <a:gd name="connsiteY8" fmla="*/ 136654 h 191025"/>
              <a:gd name="connsiteX9" fmla="*/ 343085 w 585976"/>
              <a:gd name="connsiteY9" fmla="*/ 47754 h 191025"/>
              <a:gd name="connsiteX10" fmla="*/ 397060 w 585976"/>
              <a:gd name="connsiteY10" fmla="*/ 117604 h 191025"/>
              <a:gd name="connsiteX11" fmla="*/ 270060 w 585976"/>
              <a:gd name="connsiteY11" fmla="*/ 41404 h 191025"/>
              <a:gd name="connsiteX12" fmla="*/ 185 w 585976"/>
              <a:gd name="connsiteY12" fmla="*/ 129 h 1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5976" h="191025">
                <a:moveTo>
                  <a:pt x="185" y="129"/>
                </a:moveTo>
                <a:cubicBezTo>
                  <a:pt x="7593" y="2246"/>
                  <a:pt x="273764" y="47225"/>
                  <a:pt x="314510" y="54104"/>
                </a:cubicBezTo>
                <a:cubicBezTo>
                  <a:pt x="355256" y="60983"/>
                  <a:pt x="223493" y="23412"/>
                  <a:pt x="244660" y="41404"/>
                </a:cubicBezTo>
                <a:cubicBezTo>
                  <a:pt x="265827" y="59396"/>
                  <a:pt x="420872" y="152000"/>
                  <a:pt x="441510" y="162054"/>
                </a:cubicBezTo>
                <a:cubicBezTo>
                  <a:pt x="462148" y="172108"/>
                  <a:pt x="344673" y="96967"/>
                  <a:pt x="368485" y="101729"/>
                </a:cubicBezTo>
                <a:cubicBezTo>
                  <a:pt x="392297" y="106491"/>
                  <a:pt x="568510" y="185867"/>
                  <a:pt x="584385" y="190629"/>
                </a:cubicBezTo>
                <a:cubicBezTo>
                  <a:pt x="600260" y="195391"/>
                  <a:pt x="492839" y="156233"/>
                  <a:pt x="463735" y="130304"/>
                </a:cubicBezTo>
                <a:cubicBezTo>
                  <a:pt x="434631" y="104375"/>
                  <a:pt x="409231" y="33996"/>
                  <a:pt x="409760" y="35054"/>
                </a:cubicBezTo>
                <a:cubicBezTo>
                  <a:pt x="410289" y="36112"/>
                  <a:pt x="478022" y="134537"/>
                  <a:pt x="466910" y="136654"/>
                </a:cubicBezTo>
                <a:cubicBezTo>
                  <a:pt x="455798" y="138771"/>
                  <a:pt x="354727" y="50929"/>
                  <a:pt x="343085" y="47754"/>
                </a:cubicBezTo>
                <a:cubicBezTo>
                  <a:pt x="331443" y="44579"/>
                  <a:pt x="409231" y="118662"/>
                  <a:pt x="397060" y="117604"/>
                </a:cubicBezTo>
                <a:cubicBezTo>
                  <a:pt x="384889" y="116546"/>
                  <a:pt x="330914" y="60454"/>
                  <a:pt x="270060" y="41404"/>
                </a:cubicBezTo>
                <a:cubicBezTo>
                  <a:pt x="209206" y="22354"/>
                  <a:pt x="-7223" y="-1988"/>
                  <a:pt x="185" y="12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8738431-D225-AD3B-F8F9-EA78320746AF}"/>
              </a:ext>
            </a:extLst>
          </p:cNvPr>
          <p:cNvSpPr/>
          <p:nvPr/>
        </p:nvSpPr>
        <p:spPr>
          <a:xfrm>
            <a:off x="3951881" y="3884832"/>
            <a:ext cx="139808" cy="250173"/>
          </a:xfrm>
          <a:custGeom>
            <a:avLst/>
            <a:gdLst>
              <a:gd name="connsiteX0" fmla="*/ 33473 w 154442"/>
              <a:gd name="connsiteY0" fmla="*/ 131 h 276359"/>
              <a:gd name="connsiteX1" fmla="*/ 30298 w 154442"/>
              <a:gd name="connsiteY1" fmla="*/ 200156 h 276359"/>
              <a:gd name="connsiteX2" fmla="*/ 30298 w 154442"/>
              <a:gd name="connsiteY2" fmla="*/ 130306 h 276359"/>
              <a:gd name="connsiteX3" fmla="*/ 96973 w 154442"/>
              <a:gd name="connsiteY3" fmla="*/ 222381 h 276359"/>
              <a:gd name="connsiteX4" fmla="*/ 55698 w 154442"/>
              <a:gd name="connsiteY4" fmla="*/ 209681 h 276359"/>
              <a:gd name="connsiteX5" fmla="*/ 154123 w 154442"/>
              <a:gd name="connsiteY5" fmla="*/ 276356 h 276359"/>
              <a:gd name="connsiteX6" fmla="*/ 84273 w 154442"/>
              <a:gd name="connsiteY6" fmla="*/ 206506 h 276359"/>
              <a:gd name="connsiteX7" fmla="*/ 4898 w 154442"/>
              <a:gd name="connsiteY7" fmla="*/ 123956 h 276359"/>
              <a:gd name="connsiteX8" fmla="*/ 11248 w 154442"/>
              <a:gd name="connsiteY8" fmla="*/ 168406 h 276359"/>
              <a:gd name="connsiteX9" fmla="*/ 33473 w 154442"/>
              <a:gd name="connsiteY9" fmla="*/ 131 h 27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442" h="276359">
                <a:moveTo>
                  <a:pt x="33473" y="131"/>
                </a:moveTo>
                <a:cubicBezTo>
                  <a:pt x="36648" y="5423"/>
                  <a:pt x="30827" y="178460"/>
                  <a:pt x="30298" y="200156"/>
                </a:cubicBezTo>
                <a:cubicBezTo>
                  <a:pt x="29769" y="221852"/>
                  <a:pt x="19186" y="126602"/>
                  <a:pt x="30298" y="130306"/>
                </a:cubicBezTo>
                <a:cubicBezTo>
                  <a:pt x="41410" y="134010"/>
                  <a:pt x="92740" y="209152"/>
                  <a:pt x="96973" y="222381"/>
                </a:cubicBezTo>
                <a:cubicBezTo>
                  <a:pt x="101206" y="235610"/>
                  <a:pt x="46173" y="200685"/>
                  <a:pt x="55698" y="209681"/>
                </a:cubicBezTo>
                <a:cubicBezTo>
                  <a:pt x="65223" y="218677"/>
                  <a:pt x="149361" y="276885"/>
                  <a:pt x="154123" y="276356"/>
                </a:cubicBezTo>
                <a:cubicBezTo>
                  <a:pt x="158886" y="275827"/>
                  <a:pt x="109144" y="231906"/>
                  <a:pt x="84273" y="206506"/>
                </a:cubicBezTo>
                <a:cubicBezTo>
                  <a:pt x="59402" y="181106"/>
                  <a:pt x="17069" y="130306"/>
                  <a:pt x="4898" y="123956"/>
                </a:cubicBezTo>
                <a:cubicBezTo>
                  <a:pt x="-7273" y="117606"/>
                  <a:pt x="6486" y="185339"/>
                  <a:pt x="11248" y="168406"/>
                </a:cubicBezTo>
                <a:cubicBezTo>
                  <a:pt x="16010" y="151473"/>
                  <a:pt x="30298" y="-5161"/>
                  <a:pt x="33473" y="13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A7FCCE8-181F-EADC-0258-9E2DE7D41265}"/>
              </a:ext>
            </a:extLst>
          </p:cNvPr>
          <p:cNvSpPr/>
          <p:nvPr/>
        </p:nvSpPr>
        <p:spPr>
          <a:xfrm>
            <a:off x="4329821" y="3735226"/>
            <a:ext cx="224678" cy="187622"/>
          </a:xfrm>
          <a:custGeom>
            <a:avLst/>
            <a:gdLst>
              <a:gd name="connsiteX0" fmla="*/ 149 w 248195"/>
              <a:gd name="connsiteY0" fmla="*/ 296 h 207260"/>
              <a:gd name="connsiteX1" fmla="*/ 168424 w 248195"/>
              <a:gd name="connsiteY1" fmla="*/ 95546 h 207260"/>
              <a:gd name="connsiteX2" fmla="*/ 133499 w 248195"/>
              <a:gd name="connsiteY2" fmla="*/ 73321 h 207260"/>
              <a:gd name="connsiteX3" fmla="*/ 187474 w 248195"/>
              <a:gd name="connsiteY3" fmla="*/ 114596 h 207260"/>
              <a:gd name="connsiteX4" fmla="*/ 130324 w 248195"/>
              <a:gd name="connsiteY4" fmla="*/ 206671 h 207260"/>
              <a:gd name="connsiteX5" fmla="*/ 177949 w 248195"/>
              <a:gd name="connsiteY5" fmla="*/ 149521 h 207260"/>
              <a:gd name="connsiteX6" fmla="*/ 247799 w 248195"/>
              <a:gd name="connsiteY6" fmla="*/ 60621 h 207260"/>
              <a:gd name="connsiteX7" fmla="*/ 203349 w 248195"/>
              <a:gd name="connsiteY7" fmla="*/ 108246 h 207260"/>
              <a:gd name="connsiteX8" fmla="*/ 139849 w 248195"/>
              <a:gd name="connsiteY8" fmla="*/ 66971 h 207260"/>
              <a:gd name="connsiteX9" fmla="*/ 149 w 248195"/>
              <a:gd name="connsiteY9" fmla="*/ 296 h 20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195" h="207260">
                <a:moveTo>
                  <a:pt x="149" y="296"/>
                </a:moveTo>
                <a:cubicBezTo>
                  <a:pt x="4911" y="5058"/>
                  <a:pt x="146199" y="83375"/>
                  <a:pt x="168424" y="95546"/>
                </a:cubicBezTo>
                <a:cubicBezTo>
                  <a:pt x="190649" y="107717"/>
                  <a:pt x="130324" y="70146"/>
                  <a:pt x="133499" y="73321"/>
                </a:cubicBezTo>
                <a:cubicBezTo>
                  <a:pt x="136674" y="76496"/>
                  <a:pt x="188003" y="92371"/>
                  <a:pt x="187474" y="114596"/>
                </a:cubicBezTo>
                <a:cubicBezTo>
                  <a:pt x="186945" y="136821"/>
                  <a:pt x="131912" y="200850"/>
                  <a:pt x="130324" y="206671"/>
                </a:cubicBezTo>
                <a:cubicBezTo>
                  <a:pt x="128737" y="212492"/>
                  <a:pt x="158370" y="173863"/>
                  <a:pt x="177949" y="149521"/>
                </a:cubicBezTo>
                <a:cubicBezTo>
                  <a:pt x="197528" y="125179"/>
                  <a:pt x="243566" y="67500"/>
                  <a:pt x="247799" y="60621"/>
                </a:cubicBezTo>
                <a:cubicBezTo>
                  <a:pt x="252032" y="53742"/>
                  <a:pt x="221340" y="107188"/>
                  <a:pt x="203349" y="108246"/>
                </a:cubicBezTo>
                <a:cubicBezTo>
                  <a:pt x="185358" y="109304"/>
                  <a:pt x="173716" y="84434"/>
                  <a:pt x="139849" y="66971"/>
                </a:cubicBezTo>
                <a:cubicBezTo>
                  <a:pt x="105982" y="49509"/>
                  <a:pt x="-4613" y="-4466"/>
                  <a:pt x="149" y="29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65C19D9-11F5-5A3F-E096-62B11D12ADFA}"/>
              </a:ext>
            </a:extLst>
          </p:cNvPr>
          <p:cNvSpPr/>
          <p:nvPr/>
        </p:nvSpPr>
        <p:spPr>
          <a:xfrm>
            <a:off x="3861435" y="3999796"/>
            <a:ext cx="248728" cy="148478"/>
          </a:xfrm>
          <a:custGeom>
            <a:avLst/>
            <a:gdLst>
              <a:gd name="connsiteX0" fmla="*/ 36 w 274762"/>
              <a:gd name="connsiteY0" fmla="*/ 134 h 164019"/>
              <a:gd name="connsiteX1" fmla="*/ 161961 w 274762"/>
              <a:gd name="connsiteY1" fmla="*/ 101734 h 164019"/>
              <a:gd name="connsiteX2" fmla="*/ 127036 w 274762"/>
              <a:gd name="connsiteY2" fmla="*/ 54109 h 164019"/>
              <a:gd name="connsiteX3" fmla="*/ 269911 w 274762"/>
              <a:gd name="connsiteY3" fmla="*/ 162059 h 164019"/>
              <a:gd name="connsiteX4" fmla="*/ 228636 w 274762"/>
              <a:gd name="connsiteY4" fmla="*/ 120784 h 164019"/>
              <a:gd name="connsiteX5" fmla="*/ 104811 w 274762"/>
              <a:gd name="connsiteY5" fmla="*/ 82684 h 164019"/>
              <a:gd name="connsiteX6" fmla="*/ 177836 w 274762"/>
              <a:gd name="connsiteY6" fmla="*/ 127134 h 164019"/>
              <a:gd name="connsiteX7" fmla="*/ 36 w 274762"/>
              <a:gd name="connsiteY7" fmla="*/ 134 h 16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762" h="164019">
                <a:moveTo>
                  <a:pt x="36" y="134"/>
                </a:moveTo>
                <a:cubicBezTo>
                  <a:pt x="-2610" y="-4099"/>
                  <a:pt x="140794" y="92738"/>
                  <a:pt x="161961" y="101734"/>
                </a:cubicBezTo>
                <a:cubicBezTo>
                  <a:pt x="183128" y="110730"/>
                  <a:pt x="109044" y="44055"/>
                  <a:pt x="127036" y="54109"/>
                </a:cubicBezTo>
                <a:cubicBezTo>
                  <a:pt x="145028" y="64163"/>
                  <a:pt x="252978" y="150947"/>
                  <a:pt x="269911" y="162059"/>
                </a:cubicBezTo>
                <a:cubicBezTo>
                  <a:pt x="286844" y="173171"/>
                  <a:pt x="256153" y="134013"/>
                  <a:pt x="228636" y="120784"/>
                </a:cubicBezTo>
                <a:cubicBezTo>
                  <a:pt x="201119" y="107555"/>
                  <a:pt x="113278" y="81626"/>
                  <a:pt x="104811" y="82684"/>
                </a:cubicBezTo>
                <a:cubicBezTo>
                  <a:pt x="96344" y="83742"/>
                  <a:pt x="190007" y="137717"/>
                  <a:pt x="177836" y="127134"/>
                </a:cubicBezTo>
                <a:cubicBezTo>
                  <a:pt x="165665" y="116551"/>
                  <a:pt x="2682" y="4367"/>
                  <a:pt x="36" y="13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3D02A6C-1604-591F-8FD6-AE0FFE8E2D7B}"/>
              </a:ext>
            </a:extLst>
          </p:cNvPr>
          <p:cNvSpPr/>
          <p:nvPr/>
        </p:nvSpPr>
        <p:spPr>
          <a:xfrm>
            <a:off x="3840116" y="4014286"/>
            <a:ext cx="287292" cy="155331"/>
          </a:xfrm>
          <a:custGeom>
            <a:avLst/>
            <a:gdLst>
              <a:gd name="connsiteX0" fmla="*/ 29936 w 317363"/>
              <a:gd name="connsiteY0" fmla="*/ 2 h 171590"/>
              <a:gd name="connsiteX1" fmla="*/ 137886 w 317363"/>
              <a:gd name="connsiteY1" fmla="*/ 120652 h 171590"/>
              <a:gd name="connsiteX2" fmla="*/ 102961 w 317363"/>
              <a:gd name="connsiteY2" fmla="*/ 127002 h 171590"/>
              <a:gd name="connsiteX3" fmla="*/ 312511 w 317363"/>
              <a:gd name="connsiteY3" fmla="*/ 123827 h 171590"/>
              <a:gd name="connsiteX4" fmla="*/ 229961 w 317363"/>
              <a:gd name="connsiteY4" fmla="*/ 130177 h 171590"/>
              <a:gd name="connsiteX5" fmla="*/ 1361 w 317363"/>
              <a:gd name="connsiteY5" fmla="*/ 171452 h 171590"/>
              <a:gd name="connsiteX6" fmla="*/ 131536 w 317363"/>
              <a:gd name="connsiteY6" fmla="*/ 142877 h 171590"/>
              <a:gd name="connsiteX7" fmla="*/ 58511 w 317363"/>
              <a:gd name="connsiteY7" fmla="*/ 123827 h 171590"/>
              <a:gd name="connsiteX8" fmla="*/ 156936 w 317363"/>
              <a:gd name="connsiteY8" fmla="*/ 123827 h 171590"/>
              <a:gd name="connsiteX9" fmla="*/ 29936 w 317363"/>
              <a:gd name="connsiteY9" fmla="*/ 2 h 17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363" h="171590">
                <a:moveTo>
                  <a:pt x="29936" y="2"/>
                </a:moveTo>
                <a:cubicBezTo>
                  <a:pt x="26761" y="-527"/>
                  <a:pt x="125715" y="99485"/>
                  <a:pt x="137886" y="120652"/>
                </a:cubicBezTo>
                <a:cubicBezTo>
                  <a:pt x="150057" y="141819"/>
                  <a:pt x="102961" y="127002"/>
                  <a:pt x="102961" y="127002"/>
                </a:cubicBezTo>
                <a:lnTo>
                  <a:pt x="312511" y="123827"/>
                </a:lnTo>
                <a:cubicBezTo>
                  <a:pt x="333678" y="124356"/>
                  <a:pt x="281819" y="122240"/>
                  <a:pt x="229961" y="130177"/>
                </a:cubicBezTo>
                <a:cubicBezTo>
                  <a:pt x="178103" y="138114"/>
                  <a:pt x="17765" y="169335"/>
                  <a:pt x="1361" y="171452"/>
                </a:cubicBezTo>
                <a:cubicBezTo>
                  <a:pt x="-15043" y="173569"/>
                  <a:pt x="122011" y="150814"/>
                  <a:pt x="131536" y="142877"/>
                </a:cubicBezTo>
                <a:cubicBezTo>
                  <a:pt x="141061" y="134940"/>
                  <a:pt x="54278" y="127002"/>
                  <a:pt x="58511" y="123827"/>
                </a:cubicBezTo>
                <a:cubicBezTo>
                  <a:pt x="62744" y="120652"/>
                  <a:pt x="159053" y="143406"/>
                  <a:pt x="156936" y="123827"/>
                </a:cubicBezTo>
                <a:cubicBezTo>
                  <a:pt x="154819" y="104248"/>
                  <a:pt x="33111" y="531"/>
                  <a:pt x="29936" y="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7C1C2FD-7B32-EB02-6A2E-41B171301874}"/>
              </a:ext>
            </a:extLst>
          </p:cNvPr>
          <p:cNvSpPr/>
          <p:nvPr/>
        </p:nvSpPr>
        <p:spPr>
          <a:xfrm>
            <a:off x="4147894" y="3818835"/>
            <a:ext cx="414994" cy="291303"/>
          </a:xfrm>
          <a:custGeom>
            <a:avLst/>
            <a:gdLst>
              <a:gd name="connsiteX0" fmla="*/ 458293 w 458431"/>
              <a:gd name="connsiteY0" fmla="*/ 11 h 321794"/>
              <a:gd name="connsiteX1" fmla="*/ 302718 w 458431"/>
              <a:gd name="connsiteY1" fmla="*/ 190511 h 321794"/>
              <a:gd name="connsiteX2" fmla="*/ 213818 w 458431"/>
              <a:gd name="connsiteY2" fmla="*/ 279411 h 321794"/>
              <a:gd name="connsiteX3" fmla="*/ 280493 w 458431"/>
              <a:gd name="connsiteY3" fmla="*/ 184161 h 321794"/>
              <a:gd name="connsiteX4" fmla="*/ 115393 w 458431"/>
              <a:gd name="connsiteY4" fmla="*/ 279411 h 321794"/>
              <a:gd name="connsiteX5" fmla="*/ 4268 w 458431"/>
              <a:gd name="connsiteY5" fmla="*/ 317511 h 321794"/>
              <a:gd name="connsiteX6" fmla="*/ 264618 w 458431"/>
              <a:gd name="connsiteY6" fmla="*/ 184161 h 321794"/>
              <a:gd name="connsiteX7" fmla="*/ 369393 w 458431"/>
              <a:gd name="connsiteY7" fmla="*/ 117486 h 321794"/>
              <a:gd name="connsiteX8" fmla="*/ 191593 w 458431"/>
              <a:gd name="connsiteY8" fmla="*/ 238136 h 321794"/>
              <a:gd name="connsiteX9" fmla="*/ 331293 w 458431"/>
              <a:gd name="connsiteY9" fmla="*/ 123836 h 321794"/>
              <a:gd name="connsiteX10" fmla="*/ 274143 w 458431"/>
              <a:gd name="connsiteY10" fmla="*/ 180986 h 321794"/>
              <a:gd name="connsiteX11" fmla="*/ 458293 w 458431"/>
              <a:gd name="connsiteY11" fmla="*/ 11 h 32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431" h="321794">
                <a:moveTo>
                  <a:pt x="458293" y="11"/>
                </a:moveTo>
                <a:cubicBezTo>
                  <a:pt x="463055" y="1598"/>
                  <a:pt x="343464" y="143944"/>
                  <a:pt x="302718" y="190511"/>
                </a:cubicBezTo>
                <a:cubicBezTo>
                  <a:pt x="261972" y="237078"/>
                  <a:pt x="217522" y="280469"/>
                  <a:pt x="213818" y="279411"/>
                </a:cubicBezTo>
                <a:cubicBezTo>
                  <a:pt x="210114" y="278353"/>
                  <a:pt x="296897" y="184161"/>
                  <a:pt x="280493" y="184161"/>
                </a:cubicBezTo>
                <a:cubicBezTo>
                  <a:pt x="264089" y="184161"/>
                  <a:pt x="161430" y="257186"/>
                  <a:pt x="115393" y="279411"/>
                </a:cubicBezTo>
                <a:cubicBezTo>
                  <a:pt x="69356" y="301636"/>
                  <a:pt x="-20603" y="333386"/>
                  <a:pt x="4268" y="317511"/>
                </a:cubicBezTo>
                <a:cubicBezTo>
                  <a:pt x="29139" y="301636"/>
                  <a:pt x="203764" y="217498"/>
                  <a:pt x="264618" y="184161"/>
                </a:cubicBezTo>
                <a:cubicBezTo>
                  <a:pt x="325472" y="150824"/>
                  <a:pt x="381564" y="108490"/>
                  <a:pt x="369393" y="117486"/>
                </a:cubicBezTo>
                <a:cubicBezTo>
                  <a:pt x="357222" y="126482"/>
                  <a:pt x="197943" y="237078"/>
                  <a:pt x="191593" y="238136"/>
                </a:cubicBezTo>
                <a:cubicBezTo>
                  <a:pt x="185243" y="239194"/>
                  <a:pt x="317535" y="133361"/>
                  <a:pt x="331293" y="123836"/>
                </a:cubicBezTo>
                <a:cubicBezTo>
                  <a:pt x="345051" y="114311"/>
                  <a:pt x="252447" y="198448"/>
                  <a:pt x="274143" y="180986"/>
                </a:cubicBezTo>
                <a:cubicBezTo>
                  <a:pt x="295839" y="163524"/>
                  <a:pt x="453531" y="-1576"/>
                  <a:pt x="458293" y="1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23092CD-FADD-5626-EB23-493CBAB5729C}"/>
              </a:ext>
            </a:extLst>
          </p:cNvPr>
          <p:cNvSpPr/>
          <p:nvPr/>
        </p:nvSpPr>
        <p:spPr>
          <a:xfrm>
            <a:off x="4177595" y="3792969"/>
            <a:ext cx="431285" cy="355566"/>
          </a:xfrm>
          <a:custGeom>
            <a:avLst/>
            <a:gdLst>
              <a:gd name="connsiteX0" fmla="*/ 476283 w 476427"/>
              <a:gd name="connsiteY0" fmla="*/ 9 h 392783"/>
              <a:gd name="connsiteX1" fmla="*/ 323883 w 476427"/>
              <a:gd name="connsiteY1" fmla="*/ 212734 h 392783"/>
              <a:gd name="connsiteX2" fmla="*/ 377858 w 476427"/>
              <a:gd name="connsiteY2" fmla="*/ 146059 h 392783"/>
              <a:gd name="connsiteX3" fmla="*/ 238158 w 476427"/>
              <a:gd name="connsiteY3" fmla="*/ 336559 h 392783"/>
              <a:gd name="connsiteX4" fmla="*/ 295308 w 476427"/>
              <a:gd name="connsiteY4" fmla="*/ 257184 h 392783"/>
              <a:gd name="connsiteX5" fmla="*/ 142908 w 476427"/>
              <a:gd name="connsiteY5" fmla="*/ 342909 h 392783"/>
              <a:gd name="connsiteX6" fmla="*/ 238158 w 476427"/>
              <a:gd name="connsiteY6" fmla="*/ 342909 h 392783"/>
              <a:gd name="connsiteX7" fmla="*/ 66708 w 476427"/>
              <a:gd name="connsiteY7" fmla="*/ 377834 h 392783"/>
              <a:gd name="connsiteX8" fmla="*/ 9558 w 476427"/>
              <a:gd name="connsiteY8" fmla="*/ 387359 h 392783"/>
              <a:gd name="connsiteX9" fmla="*/ 250858 w 476427"/>
              <a:gd name="connsiteY9" fmla="*/ 295284 h 392783"/>
              <a:gd name="connsiteX10" fmla="*/ 187358 w 476427"/>
              <a:gd name="connsiteY10" fmla="*/ 304809 h 392783"/>
              <a:gd name="connsiteX11" fmla="*/ 384208 w 476427"/>
              <a:gd name="connsiteY11" fmla="*/ 165109 h 392783"/>
              <a:gd name="connsiteX12" fmla="*/ 292133 w 476427"/>
              <a:gd name="connsiteY12" fmla="*/ 222259 h 392783"/>
              <a:gd name="connsiteX13" fmla="*/ 476283 w 476427"/>
              <a:gd name="connsiteY13" fmla="*/ 9 h 39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427" h="392783">
                <a:moveTo>
                  <a:pt x="476283" y="9"/>
                </a:moveTo>
                <a:cubicBezTo>
                  <a:pt x="481575" y="-1578"/>
                  <a:pt x="340287" y="188392"/>
                  <a:pt x="323883" y="212734"/>
                </a:cubicBezTo>
                <a:cubicBezTo>
                  <a:pt x="307479" y="237076"/>
                  <a:pt x="392145" y="125422"/>
                  <a:pt x="377858" y="146059"/>
                </a:cubicBezTo>
                <a:cubicBezTo>
                  <a:pt x="363571" y="166696"/>
                  <a:pt x="251916" y="318038"/>
                  <a:pt x="238158" y="336559"/>
                </a:cubicBezTo>
                <a:cubicBezTo>
                  <a:pt x="224400" y="355080"/>
                  <a:pt x="311183" y="256126"/>
                  <a:pt x="295308" y="257184"/>
                </a:cubicBezTo>
                <a:cubicBezTo>
                  <a:pt x="279433" y="258242"/>
                  <a:pt x="152433" y="328622"/>
                  <a:pt x="142908" y="342909"/>
                </a:cubicBezTo>
                <a:cubicBezTo>
                  <a:pt x="133383" y="357196"/>
                  <a:pt x="250858" y="337088"/>
                  <a:pt x="238158" y="342909"/>
                </a:cubicBezTo>
                <a:cubicBezTo>
                  <a:pt x="225458" y="348730"/>
                  <a:pt x="104808" y="370426"/>
                  <a:pt x="66708" y="377834"/>
                </a:cubicBezTo>
                <a:cubicBezTo>
                  <a:pt x="28608" y="385242"/>
                  <a:pt x="-21134" y="401117"/>
                  <a:pt x="9558" y="387359"/>
                </a:cubicBezTo>
                <a:cubicBezTo>
                  <a:pt x="40250" y="373601"/>
                  <a:pt x="221225" y="309042"/>
                  <a:pt x="250858" y="295284"/>
                </a:cubicBezTo>
                <a:cubicBezTo>
                  <a:pt x="280491" y="281526"/>
                  <a:pt x="165133" y="326505"/>
                  <a:pt x="187358" y="304809"/>
                </a:cubicBezTo>
                <a:cubicBezTo>
                  <a:pt x="209583" y="283113"/>
                  <a:pt x="366746" y="178867"/>
                  <a:pt x="384208" y="165109"/>
                </a:cubicBezTo>
                <a:cubicBezTo>
                  <a:pt x="401670" y="151351"/>
                  <a:pt x="274670" y="245013"/>
                  <a:pt x="292133" y="222259"/>
                </a:cubicBezTo>
                <a:cubicBezTo>
                  <a:pt x="309595" y="199505"/>
                  <a:pt x="470991" y="1596"/>
                  <a:pt x="476283" y="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34A750F-716C-6388-C599-E56477DEC08C}"/>
              </a:ext>
            </a:extLst>
          </p:cNvPr>
          <p:cNvSpPr/>
          <p:nvPr/>
        </p:nvSpPr>
        <p:spPr>
          <a:xfrm>
            <a:off x="4315023" y="3778519"/>
            <a:ext cx="335100" cy="520910"/>
          </a:xfrm>
          <a:custGeom>
            <a:avLst/>
            <a:gdLst>
              <a:gd name="connsiteX0" fmla="*/ 368921 w 370175"/>
              <a:gd name="connsiteY0" fmla="*/ 96 h 575434"/>
              <a:gd name="connsiteX1" fmla="*/ 318121 w 370175"/>
              <a:gd name="connsiteY1" fmla="*/ 171546 h 575434"/>
              <a:gd name="connsiteX2" fmla="*/ 305421 w 370175"/>
              <a:gd name="connsiteY2" fmla="*/ 235046 h 575434"/>
              <a:gd name="connsiteX3" fmla="*/ 368921 w 370175"/>
              <a:gd name="connsiteY3" fmla="*/ 95346 h 575434"/>
              <a:gd name="connsiteX4" fmla="*/ 238746 w 370175"/>
              <a:gd name="connsiteY4" fmla="*/ 298546 h 575434"/>
              <a:gd name="connsiteX5" fmla="*/ 311771 w 370175"/>
              <a:gd name="connsiteY5" fmla="*/ 196946 h 575434"/>
              <a:gd name="connsiteX6" fmla="*/ 165721 w 370175"/>
              <a:gd name="connsiteY6" fmla="*/ 412846 h 575434"/>
              <a:gd name="connsiteX7" fmla="*/ 289546 w 370175"/>
              <a:gd name="connsiteY7" fmla="*/ 282671 h 575434"/>
              <a:gd name="connsiteX8" fmla="*/ 621 w 370175"/>
              <a:gd name="connsiteY8" fmla="*/ 574771 h 575434"/>
              <a:gd name="connsiteX9" fmla="*/ 216521 w 370175"/>
              <a:gd name="connsiteY9" fmla="*/ 358871 h 575434"/>
              <a:gd name="connsiteX10" fmla="*/ 349871 w 370175"/>
              <a:gd name="connsiteY10" fmla="*/ 241396 h 575434"/>
              <a:gd name="connsiteX11" fmla="*/ 245096 w 370175"/>
              <a:gd name="connsiteY11" fmla="*/ 330296 h 575434"/>
              <a:gd name="connsiteX12" fmla="*/ 314946 w 370175"/>
              <a:gd name="connsiteY12" fmla="*/ 181071 h 575434"/>
              <a:gd name="connsiteX13" fmla="*/ 289546 w 370175"/>
              <a:gd name="connsiteY13" fmla="*/ 196946 h 575434"/>
              <a:gd name="connsiteX14" fmla="*/ 368921 w 370175"/>
              <a:gd name="connsiteY14" fmla="*/ 96 h 57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175" h="575434">
                <a:moveTo>
                  <a:pt x="368921" y="96"/>
                </a:moveTo>
                <a:cubicBezTo>
                  <a:pt x="373683" y="-4137"/>
                  <a:pt x="328704" y="132388"/>
                  <a:pt x="318121" y="171546"/>
                </a:cubicBezTo>
                <a:cubicBezTo>
                  <a:pt x="307538" y="210704"/>
                  <a:pt x="296954" y="247746"/>
                  <a:pt x="305421" y="235046"/>
                </a:cubicBezTo>
                <a:cubicBezTo>
                  <a:pt x="313888" y="222346"/>
                  <a:pt x="380033" y="84763"/>
                  <a:pt x="368921" y="95346"/>
                </a:cubicBezTo>
                <a:cubicBezTo>
                  <a:pt x="357809" y="105929"/>
                  <a:pt x="248271" y="281613"/>
                  <a:pt x="238746" y="298546"/>
                </a:cubicBezTo>
                <a:cubicBezTo>
                  <a:pt x="229221" y="315479"/>
                  <a:pt x="323942" y="177896"/>
                  <a:pt x="311771" y="196946"/>
                </a:cubicBezTo>
                <a:cubicBezTo>
                  <a:pt x="299600" y="215996"/>
                  <a:pt x="169425" y="398559"/>
                  <a:pt x="165721" y="412846"/>
                </a:cubicBezTo>
                <a:cubicBezTo>
                  <a:pt x="162017" y="427133"/>
                  <a:pt x="317063" y="255684"/>
                  <a:pt x="289546" y="282671"/>
                </a:cubicBezTo>
                <a:cubicBezTo>
                  <a:pt x="262029" y="309659"/>
                  <a:pt x="12792" y="562071"/>
                  <a:pt x="621" y="574771"/>
                </a:cubicBezTo>
                <a:cubicBezTo>
                  <a:pt x="-11550" y="587471"/>
                  <a:pt x="158313" y="414433"/>
                  <a:pt x="216521" y="358871"/>
                </a:cubicBezTo>
                <a:cubicBezTo>
                  <a:pt x="274729" y="303309"/>
                  <a:pt x="345109" y="246158"/>
                  <a:pt x="349871" y="241396"/>
                </a:cubicBezTo>
                <a:cubicBezTo>
                  <a:pt x="354633" y="236634"/>
                  <a:pt x="250917" y="340350"/>
                  <a:pt x="245096" y="330296"/>
                </a:cubicBezTo>
                <a:cubicBezTo>
                  <a:pt x="239275" y="320242"/>
                  <a:pt x="307538" y="203296"/>
                  <a:pt x="314946" y="181071"/>
                </a:cubicBezTo>
                <a:cubicBezTo>
                  <a:pt x="322354" y="158846"/>
                  <a:pt x="280021" y="222346"/>
                  <a:pt x="289546" y="196946"/>
                </a:cubicBezTo>
                <a:cubicBezTo>
                  <a:pt x="299071" y="171546"/>
                  <a:pt x="364159" y="4329"/>
                  <a:pt x="368921" y="9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882639D-623E-6C21-A16C-3E80ACDC1C1F}"/>
              </a:ext>
            </a:extLst>
          </p:cNvPr>
          <p:cNvSpPr/>
          <p:nvPr/>
        </p:nvSpPr>
        <p:spPr>
          <a:xfrm>
            <a:off x="3798236" y="4042904"/>
            <a:ext cx="701295" cy="141061"/>
          </a:xfrm>
          <a:custGeom>
            <a:avLst/>
            <a:gdLst>
              <a:gd name="connsiteX0" fmla="*/ 0 w 774700"/>
              <a:gd name="connsiteY0" fmla="*/ 123963 h 155826"/>
              <a:gd name="connsiteX1" fmla="*/ 466725 w 774700"/>
              <a:gd name="connsiteY1" fmla="*/ 123963 h 155826"/>
              <a:gd name="connsiteX2" fmla="*/ 311150 w 774700"/>
              <a:gd name="connsiteY2" fmla="*/ 111263 h 155826"/>
              <a:gd name="connsiteX3" fmla="*/ 501650 w 774700"/>
              <a:gd name="connsiteY3" fmla="*/ 111263 h 155826"/>
              <a:gd name="connsiteX4" fmla="*/ 758825 w 774700"/>
              <a:gd name="connsiteY4" fmla="*/ 66813 h 155826"/>
              <a:gd name="connsiteX5" fmla="*/ 615950 w 774700"/>
              <a:gd name="connsiteY5" fmla="*/ 79513 h 155826"/>
              <a:gd name="connsiteX6" fmla="*/ 774700 w 774700"/>
              <a:gd name="connsiteY6" fmla="*/ 138 h 155826"/>
              <a:gd name="connsiteX7" fmla="*/ 615950 w 774700"/>
              <a:gd name="connsiteY7" fmla="*/ 101738 h 155826"/>
              <a:gd name="connsiteX8" fmla="*/ 327025 w 774700"/>
              <a:gd name="connsiteY8" fmla="*/ 146188 h 155826"/>
              <a:gd name="connsiteX9" fmla="*/ 717550 w 774700"/>
              <a:gd name="connsiteY9" fmla="*/ 111263 h 155826"/>
              <a:gd name="connsiteX10" fmla="*/ 187325 w 774700"/>
              <a:gd name="connsiteY10" fmla="*/ 155713 h 155826"/>
              <a:gd name="connsiteX11" fmla="*/ 374650 w 774700"/>
              <a:gd name="connsiteY11" fmla="*/ 123963 h 155826"/>
              <a:gd name="connsiteX12" fmla="*/ 63500 w 774700"/>
              <a:gd name="connsiteY12" fmla="*/ 120788 h 155826"/>
              <a:gd name="connsiteX13" fmla="*/ 0 w 774700"/>
              <a:gd name="connsiteY13" fmla="*/ 123963 h 15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4700" h="155826">
                <a:moveTo>
                  <a:pt x="0" y="123963"/>
                </a:moveTo>
                <a:lnTo>
                  <a:pt x="466725" y="123963"/>
                </a:lnTo>
                <a:cubicBezTo>
                  <a:pt x="518583" y="121846"/>
                  <a:pt x="305329" y="113380"/>
                  <a:pt x="311150" y="111263"/>
                </a:cubicBezTo>
                <a:cubicBezTo>
                  <a:pt x="316971" y="109146"/>
                  <a:pt x="427038" y="118671"/>
                  <a:pt x="501650" y="111263"/>
                </a:cubicBezTo>
                <a:cubicBezTo>
                  <a:pt x="576263" y="103855"/>
                  <a:pt x="739775" y="72105"/>
                  <a:pt x="758825" y="66813"/>
                </a:cubicBezTo>
                <a:cubicBezTo>
                  <a:pt x="777875" y="61521"/>
                  <a:pt x="613304" y="90626"/>
                  <a:pt x="615950" y="79513"/>
                </a:cubicBezTo>
                <a:cubicBezTo>
                  <a:pt x="618596" y="68400"/>
                  <a:pt x="774700" y="-3566"/>
                  <a:pt x="774700" y="138"/>
                </a:cubicBezTo>
                <a:cubicBezTo>
                  <a:pt x="774700" y="3842"/>
                  <a:pt x="690563" y="77396"/>
                  <a:pt x="615950" y="101738"/>
                </a:cubicBezTo>
                <a:cubicBezTo>
                  <a:pt x="541337" y="126080"/>
                  <a:pt x="327025" y="146188"/>
                  <a:pt x="327025" y="146188"/>
                </a:cubicBezTo>
                <a:lnTo>
                  <a:pt x="717550" y="111263"/>
                </a:lnTo>
                <a:cubicBezTo>
                  <a:pt x="694267" y="112850"/>
                  <a:pt x="244475" y="153596"/>
                  <a:pt x="187325" y="155713"/>
                </a:cubicBezTo>
                <a:cubicBezTo>
                  <a:pt x="130175" y="157830"/>
                  <a:pt x="395287" y="129784"/>
                  <a:pt x="374650" y="123963"/>
                </a:cubicBezTo>
                <a:cubicBezTo>
                  <a:pt x="354013" y="118142"/>
                  <a:pt x="63500" y="120788"/>
                  <a:pt x="63500" y="120788"/>
                </a:cubicBezTo>
                <a:lnTo>
                  <a:pt x="0" y="123963"/>
                </a:ln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3625ED7-7657-D3E9-D6DA-C4FB1B122802}"/>
              </a:ext>
            </a:extLst>
          </p:cNvPr>
          <p:cNvSpPr/>
          <p:nvPr/>
        </p:nvSpPr>
        <p:spPr>
          <a:xfrm>
            <a:off x="3873150" y="4027461"/>
            <a:ext cx="444623" cy="191125"/>
          </a:xfrm>
          <a:custGeom>
            <a:avLst/>
            <a:gdLst>
              <a:gd name="connsiteX0" fmla="*/ 22020 w 491162"/>
              <a:gd name="connsiteY0" fmla="*/ 1323 h 211130"/>
              <a:gd name="connsiteX1" fmla="*/ 28370 w 491162"/>
              <a:gd name="connsiteY1" fmla="*/ 83873 h 211130"/>
              <a:gd name="connsiteX2" fmla="*/ 120445 w 491162"/>
              <a:gd name="connsiteY2" fmla="*/ 156898 h 211130"/>
              <a:gd name="connsiteX3" fmla="*/ 56945 w 491162"/>
              <a:gd name="connsiteY3" fmla="*/ 137848 h 211130"/>
              <a:gd name="connsiteX4" fmla="*/ 174420 w 491162"/>
              <a:gd name="connsiteY4" fmla="*/ 188648 h 211130"/>
              <a:gd name="connsiteX5" fmla="*/ 82345 w 491162"/>
              <a:gd name="connsiteY5" fmla="*/ 188648 h 211130"/>
              <a:gd name="connsiteX6" fmla="*/ 482395 w 491162"/>
              <a:gd name="connsiteY6" fmla="*/ 210873 h 211130"/>
              <a:gd name="connsiteX7" fmla="*/ 368095 w 491162"/>
              <a:gd name="connsiteY7" fmla="*/ 201348 h 211130"/>
              <a:gd name="connsiteX8" fmla="*/ 60120 w 491162"/>
              <a:gd name="connsiteY8" fmla="*/ 172773 h 211130"/>
              <a:gd name="connsiteX9" fmla="*/ 158545 w 491162"/>
              <a:gd name="connsiteY9" fmla="*/ 175948 h 211130"/>
              <a:gd name="connsiteX10" fmla="*/ 2970 w 491162"/>
              <a:gd name="connsiteY10" fmla="*/ 118798 h 211130"/>
              <a:gd name="connsiteX11" fmla="*/ 53770 w 491162"/>
              <a:gd name="connsiteY11" fmla="*/ 153723 h 211130"/>
              <a:gd name="connsiteX12" fmla="*/ 22020 w 491162"/>
              <a:gd name="connsiteY12" fmla="*/ 1323 h 21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162" h="211130">
                <a:moveTo>
                  <a:pt x="22020" y="1323"/>
                </a:moveTo>
                <a:cubicBezTo>
                  <a:pt x="17787" y="-10319"/>
                  <a:pt x="11966" y="57944"/>
                  <a:pt x="28370" y="83873"/>
                </a:cubicBezTo>
                <a:cubicBezTo>
                  <a:pt x="44774" y="109802"/>
                  <a:pt x="115683" y="147902"/>
                  <a:pt x="120445" y="156898"/>
                </a:cubicBezTo>
                <a:cubicBezTo>
                  <a:pt x="125207" y="165894"/>
                  <a:pt x="47949" y="132556"/>
                  <a:pt x="56945" y="137848"/>
                </a:cubicBezTo>
                <a:cubicBezTo>
                  <a:pt x="65941" y="143140"/>
                  <a:pt x="170187" y="180181"/>
                  <a:pt x="174420" y="188648"/>
                </a:cubicBezTo>
                <a:cubicBezTo>
                  <a:pt x="178653" y="197115"/>
                  <a:pt x="31016" y="184944"/>
                  <a:pt x="82345" y="188648"/>
                </a:cubicBezTo>
                <a:cubicBezTo>
                  <a:pt x="133674" y="192352"/>
                  <a:pt x="434770" y="208756"/>
                  <a:pt x="482395" y="210873"/>
                </a:cubicBezTo>
                <a:cubicBezTo>
                  <a:pt x="530020" y="212990"/>
                  <a:pt x="368095" y="201348"/>
                  <a:pt x="368095" y="201348"/>
                </a:cubicBezTo>
                <a:lnTo>
                  <a:pt x="60120" y="172773"/>
                </a:lnTo>
                <a:cubicBezTo>
                  <a:pt x="25195" y="168540"/>
                  <a:pt x="168070" y="184944"/>
                  <a:pt x="158545" y="175948"/>
                </a:cubicBezTo>
                <a:cubicBezTo>
                  <a:pt x="149020" y="166952"/>
                  <a:pt x="20432" y="122502"/>
                  <a:pt x="2970" y="118798"/>
                </a:cubicBezTo>
                <a:cubicBezTo>
                  <a:pt x="-14492" y="115094"/>
                  <a:pt x="50595" y="170127"/>
                  <a:pt x="53770" y="153723"/>
                </a:cubicBezTo>
                <a:cubicBezTo>
                  <a:pt x="56945" y="137319"/>
                  <a:pt x="26253" y="12965"/>
                  <a:pt x="22020" y="132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FA510F4-170C-043D-EABA-78FA1F419160}"/>
              </a:ext>
            </a:extLst>
          </p:cNvPr>
          <p:cNvSpPr/>
          <p:nvPr/>
        </p:nvSpPr>
        <p:spPr>
          <a:xfrm>
            <a:off x="3910328" y="4034035"/>
            <a:ext cx="449115" cy="90754"/>
          </a:xfrm>
          <a:custGeom>
            <a:avLst/>
            <a:gdLst>
              <a:gd name="connsiteX0" fmla="*/ 0 w 496124"/>
              <a:gd name="connsiteY0" fmla="*/ 98836 h 100253"/>
              <a:gd name="connsiteX1" fmla="*/ 219075 w 496124"/>
              <a:gd name="connsiteY1" fmla="*/ 95661 h 100253"/>
              <a:gd name="connsiteX2" fmla="*/ 263525 w 496124"/>
              <a:gd name="connsiteY2" fmla="*/ 70261 h 100253"/>
              <a:gd name="connsiteX3" fmla="*/ 206375 w 496124"/>
              <a:gd name="connsiteY3" fmla="*/ 70261 h 100253"/>
              <a:gd name="connsiteX4" fmla="*/ 311150 w 496124"/>
              <a:gd name="connsiteY4" fmla="*/ 70261 h 100253"/>
              <a:gd name="connsiteX5" fmla="*/ 492125 w 496124"/>
              <a:gd name="connsiteY5" fmla="*/ 3586 h 100253"/>
              <a:gd name="connsiteX6" fmla="*/ 425450 w 496124"/>
              <a:gd name="connsiteY6" fmla="*/ 13111 h 100253"/>
              <a:gd name="connsiteX7" fmla="*/ 298450 w 496124"/>
              <a:gd name="connsiteY7" fmla="*/ 48036 h 100253"/>
              <a:gd name="connsiteX8" fmla="*/ 219075 w 496124"/>
              <a:gd name="connsiteY8" fmla="*/ 79786 h 100253"/>
              <a:gd name="connsiteX9" fmla="*/ 0 w 496124"/>
              <a:gd name="connsiteY9" fmla="*/ 98836 h 10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124" h="100253">
                <a:moveTo>
                  <a:pt x="0" y="98836"/>
                </a:moveTo>
                <a:cubicBezTo>
                  <a:pt x="0" y="101482"/>
                  <a:pt x="175154" y="100423"/>
                  <a:pt x="219075" y="95661"/>
                </a:cubicBezTo>
                <a:cubicBezTo>
                  <a:pt x="262996" y="90899"/>
                  <a:pt x="265642" y="74494"/>
                  <a:pt x="263525" y="70261"/>
                </a:cubicBezTo>
                <a:cubicBezTo>
                  <a:pt x="261408" y="66028"/>
                  <a:pt x="206375" y="70261"/>
                  <a:pt x="206375" y="70261"/>
                </a:cubicBezTo>
                <a:cubicBezTo>
                  <a:pt x="214312" y="70261"/>
                  <a:pt x="263525" y="81373"/>
                  <a:pt x="311150" y="70261"/>
                </a:cubicBezTo>
                <a:cubicBezTo>
                  <a:pt x="358775" y="59149"/>
                  <a:pt x="473075" y="13111"/>
                  <a:pt x="492125" y="3586"/>
                </a:cubicBezTo>
                <a:cubicBezTo>
                  <a:pt x="511175" y="-5939"/>
                  <a:pt x="457729" y="5703"/>
                  <a:pt x="425450" y="13111"/>
                </a:cubicBezTo>
                <a:cubicBezTo>
                  <a:pt x="393171" y="20519"/>
                  <a:pt x="332846" y="36923"/>
                  <a:pt x="298450" y="48036"/>
                </a:cubicBezTo>
                <a:cubicBezTo>
                  <a:pt x="264054" y="59149"/>
                  <a:pt x="265642" y="70261"/>
                  <a:pt x="219075" y="79786"/>
                </a:cubicBezTo>
                <a:cubicBezTo>
                  <a:pt x="172508" y="89311"/>
                  <a:pt x="0" y="96190"/>
                  <a:pt x="0" y="9883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8CA1F994-F2C4-705D-F6EF-C2566ED6ACD3}"/>
              </a:ext>
            </a:extLst>
          </p:cNvPr>
          <p:cNvSpPr/>
          <p:nvPr/>
        </p:nvSpPr>
        <p:spPr>
          <a:xfrm>
            <a:off x="3918940" y="4051043"/>
            <a:ext cx="716837" cy="238635"/>
          </a:xfrm>
          <a:custGeom>
            <a:avLst/>
            <a:gdLst>
              <a:gd name="connsiteX0" fmla="*/ 784237 w 791868"/>
              <a:gd name="connsiteY0" fmla="*/ 673 h 263613"/>
              <a:gd name="connsiteX1" fmla="*/ 619137 w 791868"/>
              <a:gd name="connsiteY1" fmla="*/ 105448 h 263613"/>
              <a:gd name="connsiteX2" fmla="*/ 523887 w 791868"/>
              <a:gd name="connsiteY2" fmla="*/ 181648 h 263613"/>
              <a:gd name="connsiteX3" fmla="*/ 663587 w 791868"/>
              <a:gd name="connsiteY3" fmla="*/ 124498 h 263613"/>
              <a:gd name="connsiteX4" fmla="*/ 504837 w 791868"/>
              <a:gd name="connsiteY4" fmla="*/ 226098 h 263613"/>
              <a:gd name="connsiteX5" fmla="*/ 349262 w 791868"/>
              <a:gd name="connsiteY5" fmla="*/ 261023 h 263613"/>
              <a:gd name="connsiteX6" fmla="*/ 479437 w 791868"/>
              <a:gd name="connsiteY6" fmla="*/ 257848 h 263613"/>
              <a:gd name="connsiteX7" fmla="*/ 12 w 791868"/>
              <a:gd name="connsiteY7" fmla="*/ 232448 h 263613"/>
              <a:gd name="connsiteX8" fmla="*/ 463562 w 791868"/>
              <a:gd name="connsiteY8" fmla="*/ 248323 h 263613"/>
              <a:gd name="connsiteX9" fmla="*/ 377837 w 791868"/>
              <a:gd name="connsiteY9" fmla="*/ 232448 h 263613"/>
              <a:gd name="connsiteX10" fmla="*/ 571512 w 791868"/>
              <a:gd name="connsiteY10" fmla="*/ 187998 h 263613"/>
              <a:gd name="connsiteX11" fmla="*/ 473087 w 791868"/>
              <a:gd name="connsiteY11" fmla="*/ 187998 h 263613"/>
              <a:gd name="connsiteX12" fmla="*/ 587387 w 791868"/>
              <a:gd name="connsiteY12" fmla="*/ 121323 h 263613"/>
              <a:gd name="connsiteX13" fmla="*/ 349262 w 791868"/>
              <a:gd name="connsiteY13" fmla="*/ 159423 h 263613"/>
              <a:gd name="connsiteX14" fmla="*/ 784237 w 791868"/>
              <a:gd name="connsiteY14" fmla="*/ 673 h 26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1868" h="263613">
                <a:moveTo>
                  <a:pt x="784237" y="673"/>
                </a:moveTo>
                <a:cubicBezTo>
                  <a:pt x="829216" y="-8323"/>
                  <a:pt x="662529" y="75286"/>
                  <a:pt x="619137" y="105448"/>
                </a:cubicBezTo>
                <a:cubicBezTo>
                  <a:pt x="575745" y="135610"/>
                  <a:pt x="516479" y="178473"/>
                  <a:pt x="523887" y="181648"/>
                </a:cubicBezTo>
                <a:cubicBezTo>
                  <a:pt x="531295" y="184823"/>
                  <a:pt x="666762" y="117090"/>
                  <a:pt x="663587" y="124498"/>
                </a:cubicBezTo>
                <a:cubicBezTo>
                  <a:pt x="660412" y="131906"/>
                  <a:pt x="557224" y="203344"/>
                  <a:pt x="504837" y="226098"/>
                </a:cubicBezTo>
                <a:cubicBezTo>
                  <a:pt x="452449" y="248852"/>
                  <a:pt x="353495" y="255731"/>
                  <a:pt x="349262" y="261023"/>
                </a:cubicBezTo>
                <a:cubicBezTo>
                  <a:pt x="345029" y="266315"/>
                  <a:pt x="537645" y="262610"/>
                  <a:pt x="479437" y="257848"/>
                </a:cubicBezTo>
                <a:cubicBezTo>
                  <a:pt x="421229" y="253086"/>
                  <a:pt x="2658" y="234036"/>
                  <a:pt x="12" y="232448"/>
                </a:cubicBezTo>
                <a:cubicBezTo>
                  <a:pt x="-2634" y="230861"/>
                  <a:pt x="400591" y="248323"/>
                  <a:pt x="463562" y="248323"/>
                </a:cubicBezTo>
                <a:cubicBezTo>
                  <a:pt x="526533" y="248323"/>
                  <a:pt x="359845" y="242502"/>
                  <a:pt x="377837" y="232448"/>
                </a:cubicBezTo>
                <a:cubicBezTo>
                  <a:pt x="395829" y="222394"/>
                  <a:pt x="555637" y="195406"/>
                  <a:pt x="571512" y="187998"/>
                </a:cubicBezTo>
                <a:cubicBezTo>
                  <a:pt x="587387" y="180590"/>
                  <a:pt x="470441" y="199111"/>
                  <a:pt x="473087" y="187998"/>
                </a:cubicBezTo>
                <a:cubicBezTo>
                  <a:pt x="475733" y="176885"/>
                  <a:pt x="608024" y="126085"/>
                  <a:pt x="587387" y="121323"/>
                </a:cubicBezTo>
                <a:cubicBezTo>
                  <a:pt x="566750" y="116561"/>
                  <a:pt x="314337" y="174769"/>
                  <a:pt x="349262" y="159423"/>
                </a:cubicBezTo>
                <a:cubicBezTo>
                  <a:pt x="384187" y="144077"/>
                  <a:pt x="739258" y="9669"/>
                  <a:pt x="784237" y="67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DE3363E-4ABF-365D-F52D-75F46DDC5BF3}"/>
              </a:ext>
            </a:extLst>
          </p:cNvPr>
          <p:cNvSpPr/>
          <p:nvPr/>
        </p:nvSpPr>
        <p:spPr>
          <a:xfrm>
            <a:off x="4061610" y="3704973"/>
            <a:ext cx="456249" cy="315937"/>
          </a:xfrm>
          <a:custGeom>
            <a:avLst/>
            <a:gdLst>
              <a:gd name="connsiteX0" fmla="*/ 499633 w 504004"/>
              <a:gd name="connsiteY0" fmla="*/ 1966 h 349006"/>
              <a:gd name="connsiteX1" fmla="*/ 429783 w 504004"/>
              <a:gd name="connsiteY1" fmla="*/ 84516 h 349006"/>
              <a:gd name="connsiteX2" fmla="*/ 378983 w 504004"/>
              <a:gd name="connsiteY2" fmla="*/ 125791 h 349006"/>
              <a:gd name="connsiteX3" fmla="*/ 401208 w 504004"/>
              <a:gd name="connsiteY3" fmla="*/ 106741 h 349006"/>
              <a:gd name="connsiteX4" fmla="*/ 391683 w 504004"/>
              <a:gd name="connsiteY4" fmla="*/ 224216 h 349006"/>
              <a:gd name="connsiteX5" fmla="*/ 312308 w 504004"/>
              <a:gd name="connsiteY5" fmla="*/ 322641 h 349006"/>
              <a:gd name="connsiteX6" fmla="*/ 188483 w 504004"/>
              <a:gd name="connsiteY6" fmla="*/ 338516 h 349006"/>
              <a:gd name="connsiteX7" fmla="*/ 134508 w 504004"/>
              <a:gd name="connsiteY7" fmla="*/ 325816 h 349006"/>
              <a:gd name="connsiteX8" fmla="*/ 153558 w 504004"/>
              <a:gd name="connsiteY8" fmla="*/ 348041 h 349006"/>
              <a:gd name="connsiteX9" fmla="*/ 77358 w 504004"/>
              <a:gd name="connsiteY9" fmla="*/ 287716 h 349006"/>
              <a:gd name="connsiteX10" fmla="*/ 58308 w 504004"/>
              <a:gd name="connsiteY10" fmla="*/ 271841 h 349006"/>
              <a:gd name="connsiteX11" fmla="*/ 55133 w 504004"/>
              <a:gd name="connsiteY11" fmla="*/ 186116 h 349006"/>
              <a:gd name="connsiteX12" fmla="*/ 29733 w 504004"/>
              <a:gd name="connsiteY12" fmla="*/ 125791 h 349006"/>
              <a:gd name="connsiteX13" fmla="*/ 7508 w 504004"/>
              <a:gd name="connsiteY13" fmla="*/ 122616 h 349006"/>
              <a:gd name="connsiteX14" fmla="*/ 169433 w 504004"/>
              <a:gd name="connsiteY14" fmla="*/ 49591 h 349006"/>
              <a:gd name="connsiteX15" fmla="*/ 121808 w 504004"/>
              <a:gd name="connsiteY15" fmla="*/ 55941 h 349006"/>
              <a:gd name="connsiteX16" fmla="*/ 388508 w 504004"/>
              <a:gd name="connsiteY16" fmla="*/ 24191 h 349006"/>
              <a:gd name="connsiteX17" fmla="*/ 293258 w 504004"/>
              <a:gd name="connsiteY17" fmla="*/ 24191 h 349006"/>
              <a:gd name="connsiteX18" fmla="*/ 499633 w 504004"/>
              <a:gd name="connsiteY18" fmla="*/ 1966 h 3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4004" h="349006">
                <a:moveTo>
                  <a:pt x="499633" y="1966"/>
                </a:moveTo>
                <a:cubicBezTo>
                  <a:pt x="522387" y="12020"/>
                  <a:pt x="449891" y="63879"/>
                  <a:pt x="429783" y="84516"/>
                </a:cubicBezTo>
                <a:cubicBezTo>
                  <a:pt x="409675" y="105153"/>
                  <a:pt x="383745" y="122087"/>
                  <a:pt x="378983" y="125791"/>
                </a:cubicBezTo>
                <a:cubicBezTo>
                  <a:pt x="374221" y="129495"/>
                  <a:pt x="399091" y="90337"/>
                  <a:pt x="401208" y="106741"/>
                </a:cubicBezTo>
                <a:cubicBezTo>
                  <a:pt x="403325" y="123145"/>
                  <a:pt x="406500" y="188233"/>
                  <a:pt x="391683" y="224216"/>
                </a:cubicBezTo>
                <a:cubicBezTo>
                  <a:pt x="376866" y="260199"/>
                  <a:pt x="346175" y="303591"/>
                  <a:pt x="312308" y="322641"/>
                </a:cubicBezTo>
                <a:cubicBezTo>
                  <a:pt x="278441" y="341691"/>
                  <a:pt x="218116" y="337987"/>
                  <a:pt x="188483" y="338516"/>
                </a:cubicBezTo>
                <a:cubicBezTo>
                  <a:pt x="158850" y="339045"/>
                  <a:pt x="140329" y="324229"/>
                  <a:pt x="134508" y="325816"/>
                </a:cubicBezTo>
                <a:cubicBezTo>
                  <a:pt x="128687" y="327404"/>
                  <a:pt x="163083" y="354391"/>
                  <a:pt x="153558" y="348041"/>
                </a:cubicBezTo>
                <a:cubicBezTo>
                  <a:pt x="144033" y="341691"/>
                  <a:pt x="93233" y="300416"/>
                  <a:pt x="77358" y="287716"/>
                </a:cubicBezTo>
                <a:cubicBezTo>
                  <a:pt x="61483" y="275016"/>
                  <a:pt x="62012" y="288774"/>
                  <a:pt x="58308" y="271841"/>
                </a:cubicBezTo>
                <a:cubicBezTo>
                  <a:pt x="54604" y="254908"/>
                  <a:pt x="59895" y="210458"/>
                  <a:pt x="55133" y="186116"/>
                </a:cubicBezTo>
                <a:cubicBezTo>
                  <a:pt x="50371" y="161774"/>
                  <a:pt x="37670" y="136374"/>
                  <a:pt x="29733" y="125791"/>
                </a:cubicBezTo>
                <a:cubicBezTo>
                  <a:pt x="21796" y="115208"/>
                  <a:pt x="-15775" y="135316"/>
                  <a:pt x="7508" y="122616"/>
                </a:cubicBezTo>
                <a:cubicBezTo>
                  <a:pt x="30791" y="109916"/>
                  <a:pt x="150383" y="60703"/>
                  <a:pt x="169433" y="49591"/>
                </a:cubicBezTo>
                <a:cubicBezTo>
                  <a:pt x="188483" y="38479"/>
                  <a:pt x="121808" y="55941"/>
                  <a:pt x="121808" y="55941"/>
                </a:cubicBezTo>
                <a:lnTo>
                  <a:pt x="388508" y="24191"/>
                </a:lnTo>
                <a:cubicBezTo>
                  <a:pt x="417083" y="18899"/>
                  <a:pt x="279500" y="24720"/>
                  <a:pt x="293258" y="24191"/>
                </a:cubicBezTo>
                <a:cubicBezTo>
                  <a:pt x="307016" y="23662"/>
                  <a:pt x="476879" y="-8088"/>
                  <a:pt x="499633" y="196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AB7BED6-AC0D-178D-1B3A-DECBC51FAA0E}"/>
              </a:ext>
            </a:extLst>
          </p:cNvPr>
          <p:cNvSpPr/>
          <p:nvPr/>
        </p:nvSpPr>
        <p:spPr>
          <a:xfrm>
            <a:off x="3953441" y="3410549"/>
            <a:ext cx="557946" cy="207104"/>
          </a:xfrm>
          <a:custGeom>
            <a:avLst/>
            <a:gdLst>
              <a:gd name="connsiteX0" fmla="*/ 0 w 616346"/>
              <a:gd name="connsiteY0" fmla="*/ 228782 h 228782"/>
              <a:gd name="connsiteX1" fmla="*/ 447675 w 616346"/>
              <a:gd name="connsiteY1" fmla="*/ 82732 h 228782"/>
              <a:gd name="connsiteX2" fmla="*/ 269875 w 616346"/>
              <a:gd name="connsiteY2" fmla="*/ 149407 h 228782"/>
              <a:gd name="connsiteX3" fmla="*/ 381000 w 616346"/>
              <a:gd name="connsiteY3" fmla="*/ 89082 h 228782"/>
              <a:gd name="connsiteX4" fmla="*/ 260350 w 616346"/>
              <a:gd name="connsiteY4" fmla="*/ 117657 h 228782"/>
              <a:gd name="connsiteX5" fmla="*/ 615950 w 616346"/>
              <a:gd name="connsiteY5" fmla="*/ 182 h 228782"/>
              <a:gd name="connsiteX6" fmla="*/ 327025 w 616346"/>
              <a:gd name="connsiteY6" fmla="*/ 92257 h 228782"/>
              <a:gd name="connsiteX7" fmla="*/ 168275 w 616346"/>
              <a:gd name="connsiteY7" fmla="*/ 155757 h 228782"/>
              <a:gd name="connsiteX8" fmla="*/ 330200 w 616346"/>
              <a:gd name="connsiteY8" fmla="*/ 73207 h 228782"/>
              <a:gd name="connsiteX9" fmla="*/ 0 w 616346"/>
              <a:gd name="connsiteY9" fmla="*/ 228782 h 2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346" h="228782">
                <a:moveTo>
                  <a:pt x="0" y="228782"/>
                </a:moveTo>
                <a:lnTo>
                  <a:pt x="447675" y="82732"/>
                </a:lnTo>
                <a:cubicBezTo>
                  <a:pt x="492654" y="69503"/>
                  <a:pt x="280987" y="148349"/>
                  <a:pt x="269875" y="149407"/>
                </a:cubicBezTo>
                <a:cubicBezTo>
                  <a:pt x="258763" y="150465"/>
                  <a:pt x="382587" y="94374"/>
                  <a:pt x="381000" y="89082"/>
                </a:cubicBezTo>
                <a:cubicBezTo>
                  <a:pt x="379413" y="83790"/>
                  <a:pt x="221192" y="132474"/>
                  <a:pt x="260350" y="117657"/>
                </a:cubicBezTo>
                <a:cubicBezTo>
                  <a:pt x="299508" y="102840"/>
                  <a:pt x="604838" y="4415"/>
                  <a:pt x="615950" y="182"/>
                </a:cubicBezTo>
                <a:cubicBezTo>
                  <a:pt x="627063" y="-4051"/>
                  <a:pt x="401637" y="66328"/>
                  <a:pt x="327025" y="92257"/>
                </a:cubicBezTo>
                <a:cubicBezTo>
                  <a:pt x="252413" y="118186"/>
                  <a:pt x="167746" y="158932"/>
                  <a:pt x="168275" y="155757"/>
                </a:cubicBezTo>
                <a:cubicBezTo>
                  <a:pt x="168804" y="152582"/>
                  <a:pt x="330200" y="73207"/>
                  <a:pt x="330200" y="73207"/>
                </a:cubicBezTo>
                <a:lnTo>
                  <a:pt x="0" y="228782"/>
                </a:ln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25E2AC2-C690-8875-AD2A-13E4496F1A65}"/>
              </a:ext>
            </a:extLst>
          </p:cNvPr>
          <p:cNvSpPr/>
          <p:nvPr/>
        </p:nvSpPr>
        <p:spPr>
          <a:xfrm>
            <a:off x="3622899" y="3464890"/>
            <a:ext cx="662139" cy="115699"/>
          </a:xfrm>
          <a:custGeom>
            <a:avLst/>
            <a:gdLst>
              <a:gd name="connsiteX0" fmla="*/ 14 w 731445"/>
              <a:gd name="connsiteY0" fmla="*/ 89378 h 127809"/>
              <a:gd name="connsiteX1" fmla="*/ 400064 w 731445"/>
              <a:gd name="connsiteY1" fmla="*/ 98903 h 127809"/>
              <a:gd name="connsiteX2" fmla="*/ 193689 w 731445"/>
              <a:gd name="connsiteY2" fmla="*/ 54453 h 127809"/>
              <a:gd name="connsiteX3" fmla="*/ 431814 w 731445"/>
              <a:gd name="connsiteY3" fmla="*/ 67153 h 127809"/>
              <a:gd name="connsiteX4" fmla="*/ 279414 w 731445"/>
              <a:gd name="connsiteY4" fmla="*/ 10003 h 127809"/>
              <a:gd name="connsiteX5" fmla="*/ 730264 w 731445"/>
              <a:gd name="connsiteY5" fmla="*/ 38578 h 127809"/>
              <a:gd name="connsiteX6" fmla="*/ 406414 w 731445"/>
              <a:gd name="connsiteY6" fmla="*/ 478 h 127809"/>
              <a:gd name="connsiteX7" fmla="*/ 276239 w 731445"/>
              <a:gd name="connsiteY7" fmla="*/ 22703 h 127809"/>
              <a:gd name="connsiteX8" fmla="*/ 412764 w 731445"/>
              <a:gd name="connsiteY8" fmla="*/ 98903 h 127809"/>
              <a:gd name="connsiteX9" fmla="*/ 301639 w 731445"/>
              <a:gd name="connsiteY9" fmla="*/ 63978 h 127809"/>
              <a:gd name="connsiteX10" fmla="*/ 415939 w 731445"/>
              <a:gd name="connsiteY10" fmla="*/ 127478 h 127809"/>
              <a:gd name="connsiteX11" fmla="*/ 14 w 731445"/>
              <a:gd name="connsiteY11" fmla="*/ 89378 h 12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1445" h="127809">
                <a:moveTo>
                  <a:pt x="14" y="89378"/>
                </a:moveTo>
                <a:cubicBezTo>
                  <a:pt x="-2632" y="84616"/>
                  <a:pt x="367785" y="104724"/>
                  <a:pt x="400064" y="98903"/>
                </a:cubicBezTo>
                <a:cubicBezTo>
                  <a:pt x="432343" y="93082"/>
                  <a:pt x="188397" y="59745"/>
                  <a:pt x="193689" y="54453"/>
                </a:cubicBezTo>
                <a:cubicBezTo>
                  <a:pt x="198981" y="49161"/>
                  <a:pt x="417527" y="74561"/>
                  <a:pt x="431814" y="67153"/>
                </a:cubicBezTo>
                <a:cubicBezTo>
                  <a:pt x="446101" y="59745"/>
                  <a:pt x="229672" y="14765"/>
                  <a:pt x="279414" y="10003"/>
                </a:cubicBezTo>
                <a:cubicBezTo>
                  <a:pt x="329156" y="5241"/>
                  <a:pt x="709097" y="40165"/>
                  <a:pt x="730264" y="38578"/>
                </a:cubicBezTo>
                <a:cubicBezTo>
                  <a:pt x="751431" y="36991"/>
                  <a:pt x="482085" y="3124"/>
                  <a:pt x="406414" y="478"/>
                </a:cubicBezTo>
                <a:cubicBezTo>
                  <a:pt x="330743" y="-2168"/>
                  <a:pt x="275181" y="6299"/>
                  <a:pt x="276239" y="22703"/>
                </a:cubicBezTo>
                <a:cubicBezTo>
                  <a:pt x="277297" y="39107"/>
                  <a:pt x="408531" y="92024"/>
                  <a:pt x="412764" y="98903"/>
                </a:cubicBezTo>
                <a:cubicBezTo>
                  <a:pt x="416997" y="105782"/>
                  <a:pt x="301110" y="59215"/>
                  <a:pt x="301639" y="63978"/>
                </a:cubicBezTo>
                <a:cubicBezTo>
                  <a:pt x="302168" y="68740"/>
                  <a:pt x="463035" y="123245"/>
                  <a:pt x="415939" y="127478"/>
                </a:cubicBezTo>
                <a:cubicBezTo>
                  <a:pt x="368843" y="131711"/>
                  <a:pt x="2660" y="94140"/>
                  <a:pt x="14" y="8937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7722E2E-5D50-E628-8750-CCAFE4FCCB5D}"/>
              </a:ext>
            </a:extLst>
          </p:cNvPr>
          <p:cNvSpPr/>
          <p:nvPr/>
        </p:nvSpPr>
        <p:spPr>
          <a:xfrm>
            <a:off x="3821162" y="3306526"/>
            <a:ext cx="600942" cy="170293"/>
          </a:xfrm>
          <a:custGeom>
            <a:avLst/>
            <a:gdLst>
              <a:gd name="connsiteX0" fmla="*/ 311224 w 663843"/>
              <a:gd name="connsiteY0" fmla="*/ 793 h 188118"/>
              <a:gd name="connsiteX1" fmla="*/ 606499 w 663843"/>
              <a:gd name="connsiteY1" fmla="*/ 89693 h 188118"/>
              <a:gd name="connsiteX2" fmla="*/ 415999 w 663843"/>
              <a:gd name="connsiteY2" fmla="*/ 86518 h 188118"/>
              <a:gd name="connsiteX3" fmla="*/ 495374 w 663843"/>
              <a:gd name="connsiteY3" fmla="*/ 118268 h 188118"/>
              <a:gd name="connsiteX4" fmla="*/ 304874 w 663843"/>
              <a:gd name="connsiteY4" fmla="*/ 134143 h 188118"/>
              <a:gd name="connsiteX5" fmla="*/ 74 w 663843"/>
              <a:gd name="connsiteY5" fmla="*/ 188118 h 188118"/>
              <a:gd name="connsiteX6" fmla="*/ 273124 w 663843"/>
              <a:gd name="connsiteY6" fmla="*/ 134143 h 188118"/>
              <a:gd name="connsiteX7" fmla="*/ 412824 w 663843"/>
              <a:gd name="connsiteY7" fmla="*/ 105568 h 188118"/>
              <a:gd name="connsiteX8" fmla="*/ 308049 w 663843"/>
              <a:gd name="connsiteY8" fmla="*/ 92868 h 188118"/>
              <a:gd name="connsiteX9" fmla="*/ 654124 w 663843"/>
              <a:gd name="connsiteY9" fmla="*/ 92868 h 188118"/>
              <a:gd name="connsiteX10" fmla="*/ 546174 w 663843"/>
              <a:gd name="connsiteY10" fmla="*/ 48418 h 188118"/>
              <a:gd name="connsiteX11" fmla="*/ 311224 w 663843"/>
              <a:gd name="connsiteY11" fmla="*/ 793 h 18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843" h="188118">
                <a:moveTo>
                  <a:pt x="311224" y="793"/>
                </a:moveTo>
                <a:cubicBezTo>
                  <a:pt x="321278" y="7672"/>
                  <a:pt x="589037" y="75406"/>
                  <a:pt x="606499" y="89693"/>
                </a:cubicBezTo>
                <a:cubicBezTo>
                  <a:pt x="623961" y="103980"/>
                  <a:pt x="434520" y="81755"/>
                  <a:pt x="415999" y="86518"/>
                </a:cubicBezTo>
                <a:cubicBezTo>
                  <a:pt x="397478" y="91281"/>
                  <a:pt x="513895" y="110331"/>
                  <a:pt x="495374" y="118268"/>
                </a:cubicBezTo>
                <a:cubicBezTo>
                  <a:pt x="476853" y="126205"/>
                  <a:pt x="387424" y="122501"/>
                  <a:pt x="304874" y="134143"/>
                </a:cubicBezTo>
                <a:cubicBezTo>
                  <a:pt x="222324" y="145785"/>
                  <a:pt x="5366" y="188118"/>
                  <a:pt x="74" y="188118"/>
                </a:cubicBezTo>
                <a:cubicBezTo>
                  <a:pt x="-5218" y="188118"/>
                  <a:pt x="273124" y="134143"/>
                  <a:pt x="273124" y="134143"/>
                </a:cubicBezTo>
                <a:cubicBezTo>
                  <a:pt x="341916" y="120385"/>
                  <a:pt x="407003" y="112447"/>
                  <a:pt x="412824" y="105568"/>
                </a:cubicBezTo>
                <a:cubicBezTo>
                  <a:pt x="418645" y="98689"/>
                  <a:pt x="267832" y="94985"/>
                  <a:pt x="308049" y="92868"/>
                </a:cubicBezTo>
                <a:cubicBezTo>
                  <a:pt x="348266" y="90751"/>
                  <a:pt x="614437" y="100276"/>
                  <a:pt x="654124" y="92868"/>
                </a:cubicBezTo>
                <a:cubicBezTo>
                  <a:pt x="693811" y="85460"/>
                  <a:pt x="602795" y="63235"/>
                  <a:pt x="546174" y="48418"/>
                </a:cubicBezTo>
                <a:cubicBezTo>
                  <a:pt x="489553" y="33601"/>
                  <a:pt x="301170" y="-6086"/>
                  <a:pt x="311224" y="79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D3C9077-DCCE-4BD8-7861-E2C6CDE0A118}"/>
              </a:ext>
            </a:extLst>
          </p:cNvPr>
          <p:cNvSpPr/>
          <p:nvPr/>
        </p:nvSpPr>
        <p:spPr>
          <a:xfrm>
            <a:off x="2313587" y="4133713"/>
            <a:ext cx="380000" cy="283032"/>
          </a:xfrm>
          <a:custGeom>
            <a:avLst/>
            <a:gdLst>
              <a:gd name="connsiteX0" fmla="*/ 414497 w 419774"/>
              <a:gd name="connsiteY0" fmla="*/ 1424 h 312657"/>
              <a:gd name="connsiteX1" fmla="*/ 227172 w 419774"/>
              <a:gd name="connsiteY1" fmla="*/ 169699 h 312657"/>
              <a:gd name="connsiteX2" fmla="*/ 106522 w 419774"/>
              <a:gd name="connsiteY2" fmla="*/ 303049 h 312657"/>
              <a:gd name="connsiteX3" fmla="*/ 274797 w 419774"/>
              <a:gd name="connsiteY3" fmla="*/ 80799 h 312657"/>
              <a:gd name="connsiteX4" fmla="*/ 87472 w 419774"/>
              <a:gd name="connsiteY4" fmla="*/ 303049 h 312657"/>
              <a:gd name="connsiteX5" fmla="*/ 163672 w 419774"/>
              <a:gd name="connsiteY5" fmla="*/ 156999 h 312657"/>
              <a:gd name="connsiteX6" fmla="*/ 62072 w 419774"/>
              <a:gd name="connsiteY6" fmla="*/ 312574 h 312657"/>
              <a:gd name="connsiteX7" fmla="*/ 135097 w 419774"/>
              <a:gd name="connsiteY7" fmla="*/ 131599 h 312657"/>
              <a:gd name="connsiteX8" fmla="*/ 36672 w 419774"/>
              <a:gd name="connsiteY8" fmla="*/ 96674 h 312657"/>
              <a:gd name="connsiteX9" fmla="*/ 55722 w 419774"/>
              <a:gd name="connsiteY9" fmla="*/ 188749 h 312657"/>
              <a:gd name="connsiteX10" fmla="*/ 74772 w 419774"/>
              <a:gd name="connsiteY10" fmla="*/ 68099 h 312657"/>
              <a:gd name="connsiteX11" fmla="*/ 23972 w 419774"/>
              <a:gd name="connsiteY11" fmla="*/ 61749 h 312657"/>
              <a:gd name="connsiteX12" fmla="*/ 189072 w 419774"/>
              <a:gd name="connsiteY12" fmla="*/ 58574 h 312657"/>
              <a:gd name="connsiteX13" fmla="*/ 46197 w 419774"/>
              <a:gd name="connsiteY13" fmla="*/ 29999 h 312657"/>
              <a:gd name="connsiteX14" fmla="*/ 265272 w 419774"/>
              <a:gd name="connsiteY14" fmla="*/ 23649 h 312657"/>
              <a:gd name="connsiteX15" fmla="*/ 1747 w 419774"/>
              <a:gd name="connsiteY15" fmla="*/ 83974 h 312657"/>
              <a:gd name="connsiteX16" fmla="*/ 414497 w 419774"/>
              <a:gd name="connsiteY16" fmla="*/ 1424 h 31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9774" h="312657">
                <a:moveTo>
                  <a:pt x="414497" y="1424"/>
                </a:moveTo>
                <a:cubicBezTo>
                  <a:pt x="452068" y="15712"/>
                  <a:pt x="278501" y="119428"/>
                  <a:pt x="227172" y="169699"/>
                </a:cubicBezTo>
                <a:cubicBezTo>
                  <a:pt x="175843" y="219970"/>
                  <a:pt x="98584" y="317866"/>
                  <a:pt x="106522" y="303049"/>
                </a:cubicBezTo>
                <a:cubicBezTo>
                  <a:pt x="114459" y="288232"/>
                  <a:pt x="277972" y="80799"/>
                  <a:pt x="274797" y="80799"/>
                </a:cubicBezTo>
                <a:cubicBezTo>
                  <a:pt x="271622" y="80799"/>
                  <a:pt x="105993" y="290349"/>
                  <a:pt x="87472" y="303049"/>
                </a:cubicBezTo>
                <a:cubicBezTo>
                  <a:pt x="68951" y="315749"/>
                  <a:pt x="167905" y="155412"/>
                  <a:pt x="163672" y="156999"/>
                </a:cubicBezTo>
                <a:cubicBezTo>
                  <a:pt x="159439" y="158586"/>
                  <a:pt x="66834" y="316807"/>
                  <a:pt x="62072" y="312574"/>
                </a:cubicBezTo>
                <a:cubicBezTo>
                  <a:pt x="57310" y="308341"/>
                  <a:pt x="139330" y="167582"/>
                  <a:pt x="135097" y="131599"/>
                </a:cubicBezTo>
                <a:cubicBezTo>
                  <a:pt x="130864" y="95616"/>
                  <a:pt x="49901" y="87149"/>
                  <a:pt x="36672" y="96674"/>
                </a:cubicBezTo>
                <a:cubicBezTo>
                  <a:pt x="23443" y="106199"/>
                  <a:pt x="49372" y="193511"/>
                  <a:pt x="55722" y="188749"/>
                </a:cubicBezTo>
                <a:cubicBezTo>
                  <a:pt x="62072" y="183987"/>
                  <a:pt x="80064" y="89265"/>
                  <a:pt x="74772" y="68099"/>
                </a:cubicBezTo>
                <a:cubicBezTo>
                  <a:pt x="69480" y="46933"/>
                  <a:pt x="4922" y="63336"/>
                  <a:pt x="23972" y="61749"/>
                </a:cubicBezTo>
                <a:cubicBezTo>
                  <a:pt x="43022" y="60162"/>
                  <a:pt x="185368" y="63866"/>
                  <a:pt x="189072" y="58574"/>
                </a:cubicBezTo>
                <a:cubicBezTo>
                  <a:pt x="192776" y="53282"/>
                  <a:pt x="33497" y="35820"/>
                  <a:pt x="46197" y="29999"/>
                </a:cubicBezTo>
                <a:cubicBezTo>
                  <a:pt x="58897" y="24178"/>
                  <a:pt x="272680" y="14653"/>
                  <a:pt x="265272" y="23649"/>
                </a:cubicBezTo>
                <a:cubicBezTo>
                  <a:pt x="257864" y="32645"/>
                  <a:pt x="-24711" y="82916"/>
                  <a:pt x="1747" y="83974"/>
                </a:cubicBezTo>
                <a:cubicBezTo>
                  <a:pt x="28205" y="85032"/>
                  <a:pt x="376926" y="-12864"/>
                  <a:pt x="414497" y="142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484789C-84F0-5A7B-DC59-37B2394F7CA1}"/>
              </a:ext>
            </a:extLst>
          </p:cNvPr>
          <p:cNvSpPr/>
          <p:nvPr/>
        </p:nvSpPr>
        <p:spPr>
          <a:xfrm>
            <a:off x="2585745" y="4129358"/>
            <a:ext cx="397087" cy="173005"/>
          </a:xfrm>
          <a:custGeom>
            <a:avLst/>
            <a:gdLst>
              <a:gd name="connsiteX0" fmla="*/ 2727 w 438650"/>
              <a:gd name="connsiteY0" fmla="*/ 31635 h 191113"/>
              <a:gd name="connsiteX1" fmla="*/ 310702 w 438650"/>
              <a:gd name="connsiteY1" fmla="*/ 120535 h 191113"/>
              <a:gd name="connsiteX2" fmla="*/ 266252 w 438650"/>
              <a:gd name="connsiteY2" fmla="*/ 76085 h 191113"/>
              <a:gd name="connsiteX3" fmla="*/ 437702 w 438650"/>
              <a:gd name="connsiteY3" fmla="*/ 168160 h 191113"/>
              <a:gd name="connsiteX4" fmla="*/ 339277 w 438650"/>
              <a:gd name="connsiteY4" fmla="*/ 123710 h 191113"/>
              <a:gd name="connsiteX5" fmla="*/ 428177 w 438650"/>
              <a:gd name="connsiteY5" fmla="*/ 190385 h 191113"/>
              <a:gd name="connsiteX6" fmla="*/ 399602 w 438650"/>
              <a:gd name="connsiteY6" fmla="*/ 149110 h 191113"/>
              <a:gd name="connsiteX7" fmla="*/ 101152 w 438650"/>
              <a:gd name="connsiteY7" fmla="*/ 3060 h 191113"/>
              <a:gd name="connsiteX8" fmla="*/ 158302 w 438650"/>
              <a:gd name="connsiteY8" fmla="*/ 47510 h 191113"/>
              <a:gd name="connsiteX9" fmla="*/ 2727 w 438650"/>
              <a:gd name="connsiteY9" fmla="*/ 31635 h 19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650" h="191113">
                <a:moveTo>
                  <a:pt x="2727" y="31635"/>
                </a:moveTo>
                <a:cubicBezTo>
                  <a:pt x="28127" y="43806"/>
                  <a:pt x="266781" y="113127"/>
                  <a:pt x="310702" y="120535"/>
                </a:cubicBezTo>
                <a:cubicBezTo>
                  <a:pt x="354623" y="127943"/>
                  <a:pt x="245085" y="68148"/>
                  <a:pt x="266252" y="76085"/>
                </a:cubicBezTo>
                <a:cubicBezTo>
                  <a:pt x="287419" y="84023"/>
                  <a:pt x="425531" y="160223"/>
                  <a:pt x="437702" y="168160"/>
                </a:cubicBezTo>
                <a:cubicBezTo>
                  <a:pt x="449873" y="176097"/>
                  <a:pt x="340864" y="120006"/>
                  <a:pt x="339277" y="123710"/>
                </a:cubicBezTo>
                <a:cubicBezTo>
                  <a:pt x="337690" y="127414"/>
                  <a:pt x="418123" y="186152"/>
                  <a:pt x="428177" y="190385"/>
                </a:cubicBezTo>
                <a:cubicBezTo>
                  <a:pt x="438231" y="194618"/>
                  <a:pt x="454106" y="180331"/>
                  <a:pt x="399602" y="149110"/>
                </a:cubicBezTo>
                <a:cubicBezTo>
                  <a:pt x="345098" y="117889"/>
                  <a:pt x="141369" y="19993"/>
                  <a:pt x="101152" y="3060"/>
                </a:cubicBezTo>
                <a:cubicBezTo>
                  <a:pt x="60935" y="-13873"/>
                  <a:pt x="179469" y="44864"/>
                  <a:pt x="158302" y="47510"/>
                </a:cubicBezTo>
                <a:cubicBezTo>
                  <a:pt x="137135" y="50156"/>
                  <a:pt x="-22673" y="19464"/>
                  <a:pt x="2727" y="3163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7FEA90E-6949-8A32-6737-4D21A2AC0B0B}"/>
              </a:ext>
            </a:extLst>
          </p:cNvPr>
          <p:cNvSpPr/>
          <p:nvPr/>
        </p:nvSpPr>
        <p:spPr>
          <a:xfrm>
            <a:off x="2591770" y="4103367"/>
            <a:ext cx="378141" cy="291216"/>
          </a:xfrm>
          <a:custGeom>
            <a:avLst/>
            <a:gdLst>
              <a:gd name="connsiteX0" fmla="*/ 24647 w 417721"/>
              <a:gd name="connsiteY0" fmla="*/ 22 h 321698"/>
              <a:gd name="connsiteX1" fmla="*/ 34172 w 417721"/>
              <a:gd name="connsiteY1" fmla="*/ 168297 h 321698"/>
              <a:gd name="connsiteX2" fmla="*/ 27822 w 417721"/>
              <a:gd name="connsiteY2" fmla="*/ 142897 h 321698"/>
              <a:gd name="connsiteX3" fmla="*/ 104022 w 417721"/>
              <a:gd name="connsiteY3" fmla="*/ 304822 h 321698"/>
              <a:gd name="connsiteX4" fmla="*/ 126247 w 417721"/>
              <a:gd name="connsiteY4" fmla="*/ 263547 h 321698"/>
              <a:gd name="connsiteX5" fmla="*/ 180222 w 417721"/>
              <a:gd name="connsiteY5" fmla="*/ 314347 h 321698"/>
              <a:gd name="connsiteX6" fmla="*/ 256422 w 417721"/>
              <a:gd name="connsiteY6" fmla="*/ 311172 h 321698"/>
              <a:gd name="connsiteX7" fmla="*/ 380247 w 417721"/>
              <a:gd name="connsiteY7" fmla="*/ 219097 h 321698"/>
              <a:gd name="connsiteX8" fmla="*/ 367547 w 417721"/>
              <a:gd name="connsiteY8" fmla="*/ 161947 h 321698"/>
              <a:gd name="connsiteX9" fmla="*/ 396122 w 417721"/>
              <a:gd name="connsiteY9" fmla="*/ 180997 h 321698"/>
              <a:gd name="connsiteX10" fmla="*/ 24647 w 417721"/>
              <a:gd name="connsiteY10" fmla="*/ 22 h 32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721" h="321698">
                <a:moveTo>
                  <a:pt x="24647" y="22"/>
                </a:moveTo>
                <a:cubicBezTo>
                  <a:pt x="-35678" y="-2095"/>
                  <a:pt x="33643" y="144485"/>
                  <a:pt x="34172" y="168297"/>
                </a:cubicBezTo>
                <a:cubicBezTo>
                  <a:pt x="34701" y="192109"/>
                  <a:pt x="16180" y="120143"/>
                  <a:pt x="27822" y="142897"/>
                </a:cubicBezTo>
                <a:cubicBezTo>
                  <a:pt x="39464" y="165651"/>
                  <a:pt x="87618" y="284714"/>
                  <a:pt x="104022" y="304822"/>
                </a:cubicBezTo>
                <a:cubicBezTo>
                  <a:pt x="120426" y="324930"/>
                  <a:pt x="113547" y="261960"/>
                  <a:pt x="126247" y="263547"/>
                </a:cubicBezTo>
                <a:cubicBezTo>
                  <a:pt x="138947" y="265134"/>
                  <a:pt x="158526" y="306410"/>
                  <a:pt x="180222" y="314347"/>
                </a:cubicBezTo>
                <a:cubicBezTo>
                  <a:pt x="201918" y="322284"/>
                  <a:pt x="223085" y="327047"/>
                  <a:pt x="256422" y="311172"/>
                </a:cubicBezTo>
                <a:cubicBezTo>
                  <a:pt x="289759" y="295297"/>
                  <a:pt x="361726" y="243968"/>
                  <a:pt x="380247" y="219097"/>
                </a:cubicBezTo>
                <a:cubicBezTo>
                  <a:pt x="398768" y="194226"/>
                  <a:pt x="364901" y="168297"/>
                  <a:pt x="367547" y="161947"/>
                </a:cubicBezTo>
                <a:cubicBezTo>
                  <a:pt x="370193" y="155597"/>
                  <a:pt x="456976" y="212218"/>
                  <a:pt x="396122" y="180997"/>
                </a:cubicBezTo>
                <a:cubicBezTo>
                  <a:pt x="335268" y="149776"/>
                  <a:pt x="84972" y="2139"/>
                  <a:pt x="24647" y="2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3A2F69E-29F9-FE4D-B2CE-6134DE374A54}"/>
              </a:ext>
            </a:extLst>
          </p:cNvPr>
          <p:cNvSpPr/>
          <p:nvPr/>
        </p:nvSpPr>
        <p:spPr>
          <a:xfrm>
            <a:off x="2565214" y="4037268"/>
            <a:ext cx="472186" cy="344988"/>
          </a:xfrm>
          <a:custGeom>
            <a:avLst/>
            <a:gdLst>
              <a:gd name="connsiteX0" fmla="*/ 7 w 521610"/>
              <a:gd name="connsiteY0" fmla="*/ 14 h 381098"/>
              <a:gd name="connsiteX1" fmla="*/ 273057 w 521610"/>
              <a:gd name="connsiteY1" fmla="*/ 136539 h 381098"/>
              <a:gd name="connsiteX2" fmla="*/ 225432 w 521610"/>
              <a:gd name="connsiteY2" fmla="*/ 76214 h 381098"/>
              <a:gd name="connsiteX3" fmla="*/ 381007 w 521610"/>
              <a:gd name="connsiteY3" fmla="*/ 206389 h 381098"/>
              <a:gd name="connsiteX4" fmla="*/ 361957 w 521610"/>
              <a:gd name="connsiteY4" fmla="*/ 158764 h 381098"/>
              <a:gd name="connsiteX5" fmla="*/ 466732 w 521610"/>
              <a:gd name="connsiteY5" fmla="*/ 282589 h 381098"/>
              <a:gd name="connsiteX6" fmla="*/ 434982 w 521610"/>
              <a:gd name="connsiteY6" fmla="*/ 222264 h 381098"/>
              <a:gd name="connsiteX7" fmla="*/ 517532 w 521610"/>
              <a:gd name="connsiteY7" fmla="*/ 377839 h 381098"/>
              <a:gd name="connsiteX8" fmla="*/ 485782 w 521610"/>
              <a:gd name="connsiteY8" fmla="*/ 314339 h 381098"/>
              <a:gd name="connsiteX9" fmla="*/ 288932 w 521610"/>
              <a:gd name="connsiteY9" fmla="*/ 155589 h 381098"/>
              <a:gd name="connsiteX10" fmla="*/ 355607 w 521610"/>
              <a:gd name="connsiteY10" fmla="*/ 222264 h 381098"/>
              <a:gd name="connsiteX11" fmla="*/ 282582 w 521610"/>
              <a:gd name="connsiteY11" fmla="*/ 146064 h 381098"/>
              <a:gd name="connsiteX12" fmla="*/ 7 w 521610"/>
              <a:gd name="connsiteY12" fmla="*/ 14 h 3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610" h="381098">
                <a:moveTo>
                  <a:pt x="7" y="14"/>
                </a:moveTo>
                <a:cubicBezTo>
                  <a:pt x="-1580" y="-1573"/>
                  <a:pt x="235486" y="123839"/>
                  <a:pt x="273057" y="136539"/>
                </a:cubicBezTo>
                <a:cubicBezTo>
                  <a:pt x="310628" y="149239"/>
                  <a:pt x="207440" y="64572"/>
                  <a:pt x="225432" y="76214"/>
                </a:cubicBezTo>
                <a:cubicBezTo>
                  <a:pt x="243424" y="87856"/>
                  <a:pt x="358253" y="192631"/>
                  <a:pt x="381007" y="206389"/>
                </a:cubicBezTo>
                <a:cubicBezTo>
                  <a:pt x="403761" y="220147"/>
                  <a:pt x="347670" y="146064"/>
                  <a:pt x="361957" y="158764"/>
                </a:cubicBezTo>
                <a:cubicBezTo>
                  <a:pt x="376245" y="171464"/>
                  <a:pt x="454561" y="272006"/>
                  <a:pt x="466732" y="282589"/>
                </a:cubicBezTo>
                <a:cubicBezTo>
                  <a:pt x="478903" y="293172"/>
                  <a:pt x="434982" y="222264"/>
                  <a:pt x="434982" y="222264"/>
                </a:cubicBezTo>
                <a:lnTo>
                  <a:pt x="517532" y="377839"/>
                </a:lnTo>
                <a:cubicBezTo>
                  <a:pt x="525999" y="393185"/>
                  <a:pt x="523882" y="351381"/>
                  <a:pt x="485782" y="314339"/>
                </a:cubicBezTo>
                <a:cubicBezTo>
                  <a:pt x="447682" y="277297"/>
                  <a:pt x="310628" y="170935"/>
                  <a:pt x="288932" y="155589"/>
                </a:cubicBezTo>
                <a:cubicBezTo>
                  <a:pt x="267236" y="140243"/>
                  <a:pt x="356665" y="223852"/>
                  <a:pt x="355607" y="222264"/>
                </a:cubicBezTo>
                <a:cubicBezTo>
                  <a:pt x="354549" y="220676"/>
                  <a:pt x="342907" y="182047"/>
                  <a:pt x="282582" y="146064"/>
                </a:cubicBezTo>
                <a:cubicBezTo>
                  <a:pt x="222257" y="110081"/>
                  <a:pt x="1594" y="1601"/>
                  <a:pt x="7" y="1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AB37C86-7594-5234-2332-46AAB7DBA782}"/>
              </a:ext>
            </a:extLst>
          </p:cNvPr>
          <p:cNvSpPr/>
          <p:nvPr/>
        </p:nvSpPr>
        <p:spPr>
          <a:xfrm>
            <a:off x="2720417" y="4252786"/>
            <a:ext cx="270631" cy="244373"/>
          </a:xfrm>
          <a:custGeom>
            <a:avLst/>
            <a:gdLst>
              <a:gd name="connsiteX0" fmla="*/ 285759 w 298958"/>
              <a:gd name="connsiteY0" fmla="*/ 63 h 269952"/>
              <a:gd name="connsiteX1" fmla="*/ 247659 w 298958"/>
              <a:gd name="connsiteY1" fmla="*/ 127063 h 269952"/>
              <a:gd name="connsiteX2" fmla="*/ 276234 w 298958"/>
              <a:gd name="connsiteY2" fmla="*/ 76263 h 269952"/>
              <a:gd name="connsiteX3" fmla="*/ 254009 w 298958"/>
              <a:gd name="connsiteY3" fmla="*/ 127063 h 269952"/>
              <a:gd name="connsiteX4" fmla="*/ 82559 w 298958"/>
              <a:gd name="connsiteY4" fmla="*/ 215963 h 269952"/>
              <a:gd name="connsiteX5" fmla="*/ 139709 w 298958"/>
              <a:gd name="connsiteY5" fmla="*/ 181038 h 269952"/>
              <a:gd name="connsiteX6" fmla="*/ 9 w 298958"/>
              <a:gd name="connsiteY6" fmla="*/ 269938 h 269952"/>
              <a:gd name="connsiteX7" fmla="*/ 133359 w 298958"/>
              <a:gd name="connsiteY7" fmla="*/ 187388 h 269952"/>
              <a:gd name="connsiteX8" fmla="*/ 295284 w 298958"/>
              <a:gd name="connsiteY8" fmla="*/ 120713 h 269952"/>
              <a:gd name="connsiteX9" fmla="*/ 250834 w 298958"/>
              <a:gd name="connsiteY9" fmla="*/ 146113 h 269952"/>
              <a:gd name="connsiteX10" fmla="*/ 285759 w 298958"/>
              <a:gd name="connsiteY10" fmla="*/ 63 h 26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958" h="269952">
                <a:moveTo>
                  <a:pt x="285759" y="63"/>
                </a:moveTo>
                <a:cubicBezTo>
                  <a:pt x="285230" y="-3112"/>
                  <a:pt x="249246" y="114363"/>
                  <a:pt x="247659" y="127063"/>
                </a:cubicBezTo>
                <a:cubicBezTo>
                  <a:pt x="246072" y="139763"/>
                  <a:pt x="275176" y="76263"/>
                  <a:pt x="276234" y="76263"/>
                </a:cubicBezTo>
                <a:cubicBezTo>
                  <a:pt x="277292" y="76263"/>
                  <a:pt x="286288" y="103780"/>
                  <a:pt x="254009" y="127063"/>
                </a:cubicBezTo>
                <a:cubicBezTo>
                  <a:pt x="221730" y="150346"/>
                  <a:pt x="101609" y="206967"/>
                  <a:pt x="82559" y="215963"/>
                </a:cubicBezTo>
                <a:cubicBezTo>
                  <a:pt x="63509" y="224959"/>
                  <a:pt x="153467" y="172042"/>
                  <a:pt x="139709" y="181038"/>
                </a:cubicBezTo>
                <a:cubicBezTo>
                  <a:pt x="125951" y="190034"/>
                  <a:pt x="1067" y="268880"/>
                  <a:pt x="9" y="269938"/>
                </a:cubicBezTo>
                <a:cubicBezTo>
                  <a:pt x="-1049" y="270996"/>
                  <a:pt x="84147" y="212259"/>
                  <a:pt x="133359" y="187388"/>
                </a:cubicBezTo>
                <a:cubicBezTo>
                  <a:pt x="182571" y="162517"/>
                  <a:pt x="275705" y="127592"/>
                  <a:pt x="295284" y="120713"/>
                </a:cubicBezTo>
                <a:cubicBezTo>
                  <a:pt x="314863" y="113834"/>
                  <a:pt x="249776" y="160400"/>
                  <a:pt x="250834" y="146113"/>
                </a:cubicBezTo>
                <a:cubicBezTo>
                  <a:pt x="251892" y="131826"/>
                  <a:pt x="286288" y="3238"/>
                  <a:pt x="285759" y="6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0F73E52-2B64-1F53-F684-E0B3FCF51F38}"/>
              </a:ext>
            </a:extLst>
          </p:cNvPr>
          <p:cNvSpPr/>
          <p:nvPr/>
        </p:nvSpPr>
        <p:spPr>
          <a:xfrm>
            <a:off x="2451623" y="4168427"/>
            <a:ext cx="160126" cy="231037"/>
          </a:xfrm>
          <a:custGeom>
            <a:avLst/>
            <a:gdLst>
              <a:gd name="connsiteX0" fmla="*/ 173113 w 176886"/>
              <a:gd name="connsiteY0" fmla="*/ 1177 h 255220"/>
              <a:gd name="connsiteX1" fmla="*/ 119138 w 176886"/>
              <a:gd name="connsiteY1" fmla="*/ 96427 h 255220"/>
              <a:gd name="connsiteX2" fmla="*/ 106438 w 176886"/>
              <a:gd name="connsiteY2" fmla="*/ 175802 h 255220"/>
              <a:gd name="connsiteX3" fmla="*/ 109613 w 176886"/>
              <a:gd name="connsiteY3" fmla="*/ 125002 h 255220"/>
              <a:gd name="connsiteX4" fmla="*/ 52463 w 176886"/>
              <a:gd name="connsiteY4" fmla="*/ 255177 h 255220"/>
              <a:gd name="connsiteX5" fmla="*/ 90563 w 176886"/>
              <a:gd name="connsiteY5" fmla="*/ 109127 h 255220"/>
              <a:gd name="connsiteX6" fmla="*/ 33413 w 176886"/>
              <a:gd name="connsiteY6" fmla="*/ 252002 h 255220"/>
              <a:gd name="connsiteX7" fmla="*/ 81038 w 176886"/>
              <a:gd name="connsiteY7" fmla="*/ 109127 h 255220"/>
              <a:gd name="connsiteX8" fmla="*/ 1663 w 176886"/>
              <a:gd name="connsiteY8" fmla="*/ 166277 h 255220"/>
              <a:gd name="connsiteX9" fmla="*/ 173113 w 176886"/>
              <a:gd name="connsiteY9" fmla="*/ 1177 h 25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86" h="255220">
                <a:moveTo>
                  <a:pt x="173113" y="1177"/>
                </a:moveTo>
                <a:cubicBezTo>
                  <a:pt x="192692" y="-10465"/>
                  <a:pt x="130250" y="67323"/>
                  <a:pt x="119138" y="96427"/>
                </a:cubicBezTo>
                <a:cubicBezTo>
                  <a:pt x="108025" y="125531"/>
                  <a:pt x="108025" y="171040"/>
                  <a:pt x="106438" y="175802"/>
                </a:cubicBezTo>
                <a:cubicBezTo>
                  <a:pt x="104851" y="180564"/>
                  <a:pt x="118609" y="111773"/>
                  <a:pt x="109613" y="125002"/>
                </a:cubicBezTo>
                <a:cubicBezTo>
                  <a:pt x="100617" y="138231"/>
                  <a:pt x="55638" y="257823"/>
                  <a:pt x="52463" y="255177"/>
                </a:cubicBezTo>
                <a:cubicBezTo>
                  <a:pt x="49288" y="252531"/>
                  <a:pt x="93738" y="109656"/>
                  <a:pt x="90563" y="109127"/>
                </a:cubicBezTo>
                <a:cubicBezTo>
                  <a:pt x="87388" y="108598"/>
                  <a:pt x="35000" y="252002"/>
                  <a:pt x="33413" y="252002"/>
                </a:cubicBezTo>
                <a:cubicBezTo>
                  <a:pt x="31826" y="252002"/>
                  <a:pt x="86330" y="123414"/>
                  <a:pt x="81038" y="109127"/>
                </a:cubicBezTo>
                <a:cubicBezTo>
                  <a:pt x="75746" y="94840"/>
                  <a:pt x="-13153" y="177389"/>
                  <a:pt x="1663" y="166277"/>
                </a:cubicBezTo>
                <a:cubicBezTo>
                  <a:pt x="16479" y="155165"/>
                  <a:pt x="153534" y="12819"/>
                  <a:pt x="173113" y="117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D5972F4F-D07C-1C46-663B-814F701D1279}"/>
              </a:ext>
            </a:extLst>
          </p:cNvPr>
          <p:cNvSpPr/>
          <p:nvPr/>
        </p:nvSpPr>
        <p:spPr>
          <a:xfrm>
            <a:off x="2418513" y="4252084"/>
            <a:ext cx="414206" cy="251347"/>
          </a:xfrm>
          <a:custGeom>
            <a:avLst/>
            <a:gdLst>
              <a:gd name="connsiteX0" fmla="*/ 138 w 457561"/>
              <a:gd name="connsiteY0" fmla="*/ 70689 h 277656"/>
              <a:gd name="connsiteX1" fmla="*/ 98563 w 457561"/>
              <a:gd name="connsiteY1" fmla="*/ 165939 h 277656"/>
              <a:gd name="connsiteX2" fmla="*/ 149363 w 457561"/>
              <a:gd name="connsiteY2" fmla="*/ 223089 h 277656"/>
              <a:gd name="connsiteX3" fmla="*/ 117613 w 457561"/>
              <a:gd name="connsiteY3" fmla="*/ 169114 h 277656"/>
              <a:gd name="connsiteX4" fmla="*/ 216038 w 457561"/>
              <a:gd name="connsiteY4" fmla="*/ 238964 h 277656"/>
              <a:gd name="connsiteX5" fmla="*/ 149363 w 457561"/>
              <a:gd name="connsiteY5" fmla="*/ 229439 h 277656"/>
              <a:gd name="connsiteX6" fmla="*/ 308113 w 457561"/>
              <a:gd name="connsiteY6" fmla="*/ 245314 h 277656"/>
              <a:gd name="connsiteX7" fmla="*/ 133488 w 457561"/>
              <a:gd name="connsiteY7" fmla="*/ 248489 h 277656"/>
              <a:gd name="connsiteX8" fmla="*/ 454163 w 457561"/>
              <a:gd name="connsiteY8" fmla="*/ 219914 h 277656"/>
              <a:gd name="connsiteX9" fmla="*/ 301763 w 457561"/>
              <a:gd name="connsiteY9" fmla="*/ 238964 h 277656"/>
              <a:gd name="connsiteX10" fmla="*/ 295413 w 457561"/>
              <a:gd name="connsiteY10" fmla="*/ 277064 h 277656"/>
              <a:gd name="connsiteX11" fmla="*/ 285888 w 457561"/>
              <a:gd name="connsiteY11" fmla="*/ 258014 h 277656"/>
              <a:gd name="connsiteX12" fmla="*/ 146188 w 457561"/>
              <a:gd name="connsiteY12" fmla="*/ 204039 h 277656"/>
              <a:gd name="connsiteX13" fmla="*/ 136663 w 457561"/>
              <a:gd name="connsiteY13" fmla="*/ 134189 h 277656"/>
              <a:gd name="connsiteX14" fmla="*/ 120788 w 457561"/>
              <a:gd name="connsiteY14" fmla="*/ 184989 h 277656"/>
              <a:gd name="connsiteX15" fmla="*/ 133488 w 457561"/>
              <a:gd name="connsiteY15" fmla="*/ 73864 h 277656"/>
              <a:gd name="connsiteX16" fmla="*/ 85863 w 457561"/>
              <a:gd name="connsiteY16" fmla="*/ 127839 h 277656"/>
              <a:gd name="connsiteX17" fmla="*/ 136663 w 457561"/>
              <a:gd name="connsiteY17" fmla="*/ 4014 h 277656"/>
              <a:gd name="connsiteX18" fmla="*/ 44588 w 457561"/>
              <a:gd name="connsiteY18" fmla="*/ 105614 h 277656"/>
              <a:gd name="connsiteX19" fmla="*/ 76338 w 457561"/>
              <a:gd name="connsiteY19" fmla="*/ 839 h 277656"/>
              <a:gd name="connsiteX20" fmla="*/ 138 w 457561"/>
              <a:gd name="connsiteY20" fmla="*/ 70689 h 2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561" h="277656">
                <a:moveTo>
                  <a:pt x="138" y="70689"/>
                </a:moveTo>
                <a:cubicBezTo>
                  <a:pt x="3842" y="98206"/>
                  <a:pt x="73692" y="140539"/>
                  <a:pt x="98563" y="165939"/>
                </a:cubicBezTo>
                <a:cubicBezTo>
                  <a:pt x="123434" y="191339"/>
                  <a:pt x="146188" y="222560"/>
                  <a:pt x="149363" y="223089"/>
                </a:cubicBezTo>
                <a:cubicBezTo>
                  <a:pt x="152538" y="223618"/>
                  <a:pt x="106500" y="166468"/>
                  <a:pt x="117613" y="169114"/>
                </a:cubicBezTo>
                <a:cubicBezTo>
                  <a:pt x="128726" y="171760"/>
                  <a:pt x="210746" y="228910"/>
                  <a:pt x="216038" y="238964"/>
                </a:cubicBezTo>
                <a:cubicBezTo>
                  <a:pt x="221330" y="249018"/>
                  <a:pt x="134017" y="228381"/>
                  <a:pt x="149363" y="229439"/>
                </a:cubicBezTo>
                <a:cubicBezTo>
                  <a:pt x="164709" y="230497"/>
                  <a:pt x="310759" y="242139"/>
                  <a:pt x="308113" y="245314"/>
                </a:cubicBezTo>
                <a:cubicBezTo>
                  <a:pt x="305467" y="248489"/>
                  <a:pt x="109146" y="252722"/>
                  <a:pt x="133488" y="248489"/>
                </a:cubicBezTo>
                <a:cubicBezTo>
                  <a:pt x="157830" y="244256"/>
                  <a:pt x="426117" y="221501"/>
                  <a:pt x="454163" y="219914"/>
                </a:cubicBezTo>
                <a:cubicBezTo>
                  <a:pt x="482209" y="218327"/>
                  <a:pt x="328221" y="229439"/>
                  <a:pt x="301763" y="238964"/>
                </a:cubicBezTo>
                <a:cubicBezTo>
                  <a:pt x="275305" y="248489"/>
                  <a:pt x="295413" y="277064"/>
                  <a:pt x="295413" y="277064"/>
                </a:cubicBezTo>
                <a:cubicBezTo>
                  <a:pt x="292767" y="280239"/>
                  <a:pt x="310759" y="270185"/>
                  <a:pt x="285888" y="258014"/>
                </a:cubicBezTo>
                <a:cubicBezTo>
                  <a:pt x="261017" y="245843"/>
                  <a:pt x="171059" y="224676"/>
                  <a:pt x="146188" y="204039"/>
                </a:cubicBezTo>
                <a:cubicBezTo>
                  <a:pt x="121317" y="183402"/>
                  <a:pt x="140896" y="137364"/>
                  <a:pt x="136663" y="134189"/>
                </a:cubicBezTo>
                <a:cubicBezTo>
                  <a:pt x="132430" y="131014"/>
                  <a:pt x="121317" y="195043"/>
                  <a:pt x="120788" y="184989"/>
                </a:cubicBezTo>
                <a:cubicBezTo>
                  <a:pt x="120259" y="174935"/>
                  <a:pt x="139309" y="83389"/>
                  <a:pt x="133488" y="73864"/>
                </a:cubicBezTo>
                <a:cubicBezTo>
                  <a:pt x="127667" y="64339"/>
                  <a:pt x="85334" y="139481"/>
                  <a:pt x="85863" y="127839"/>
                </a:cubicBezTo>
                <a:cubicBezTo>
                  <a:pt x="86392" y="116197"/>
                  <a:pt x="143542" y="7718"/>
                  <a:pt x="136663" y="4014"/>
                </a:cubicBezTo>
                <a:cubicBezTo>
                  <a:pt x="129784" y="310"/>
                  <a:pt x="54642" y="106143"/>
                  <a:pt x="44588" y="105614"/>
                </a:cubicBezTo>
                <a:cubicBezTo>
                  <a:pt x="34534" y="105085"/>
                  <a:pt x="84275" y="8776"/>
                  <a:pt x="76338" y="839"/>
                </a:cubicBezTo>
                <a:cubicBezTo>
                  <a:pt x="68401" y="-7098"/>
                  <a:pt x="-3566" y="43172"/>
                  <a:pt x="138" y="7068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D6BA880-7415-073F-4198-0F84D3283CEF}"/>
              </a:ext>
            </a:extLst>
          </p:cNvPr>
          <p:cNvSpPr/>
          <p:nvPr/>
        </p:nvSpPr>
        <p:spPr>
          <a:xfrm>
            <a:off x="2685935" y="4336166"/>
            <a:ext cx="351008" cy="255880"/>
          </a:xfrm>
          <a:custGeom>
            <a:avLst/>
            <a:gdLst>
              <a:gd name="connsiteX0" fmla="*/ 244475 w 387748"/>
              <a:gd name="connsiteY0" fmla="*/ 31 h 282663"/>
              <a:gd name="connsiteX1" fmla="*/ 374650 w 387748"/>
              <a:gd name="connsiteY1" fmla="*/ 41306 h 282663"/>
              <a:gd name="connsiteX2" fmla="*/ 263525 w 387748"/>
              <a:gd name="connsiteY2" fmla="*/ 101631 h 282663"/>
              <a:gd name="connsiteX3" fmla="*/ 371475 w 387748"/>
              <a:gd name="connsiteY3" fmla="*/ 95281 h 282663"/>
              <a:gd name="connsiteX4" fmla="*/ 203200 w 387748"/>
              <a:gd name="connsiteY4" fmla="*/ 133381 h 282663"/>
              <a:gd name="connsiteX5" fmla="*/ 104775 w 387748"/>
              <a:gd name="connsiteY5" fmla="*/ 209581 h 282663"/>
              <a:gd name="connsiteX6" fmla="*/ 244475 w 387748"/>
              <a:gd name="connsiteY6" fmla="*/ 114331 h 282663"/>
              <a:gd name="connsiteX7" fmla="*/ 0 w 387748"/>
              <a:gd name="connsiteY7" fmla="*/ 282606 h 282663"/>
              <a:gd name="connsiteX8" fmla="*/ 241300 w 387748"/>
              <a:gd name="connsiteY8" fmla="*/ 133381 h 282663"/>
              <a:gd name="connsiteX9" fmla="*/ 149225 w 387748"/>
              <a:gd name="connsiteY9" fmla="*/ 142906 h 282663"/>
              <a:gd name="connsiteX10" fmla="*/ 349250 w 387748"/>
              <a:gd name="connsiteY10" fmla="*/ 69881 h 282663"/>
              <a:gd name="connsiteX11" fmla="*/ 381000 w 387748"/>
              <a:gd name="connsiteY11" fmla="*/ 34956 h 282663"/>
              <a:gd name="connsiteX12" fmla="*/ 244475 w 387748"/>
              <a:gd name="connsiteY12" fmla="*/ 31 h 28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748" h="282663">
                <a:moveTo>
                  <a:pt x="244475" y="31"/>
                </a:moveTo>
                <a:cubicBezTo>
                  <a:pt x="243417" y="1089"/>
                  <a:pt x="371475" y="24373"/>
                  <a:pt x="374650" y="41306"/>
                </a:cubicBezTo>
                <a:cubicBezTo>
                  <a:pt x="377825" y="58239"/>
                  <a:pt x="264054" y="92635"/>
                  <a:pt x="263525" y="101631"/>
                </a:cubicBezTo>
                <a:cubicBezTo>
                  <a:pt x="262996" y="110627"/>
                  <a:pt x="381529" y="89989"/>
                  <a:pt x="371475" y="95281"/>
                </a:cubicBezTo>
                <a:cubicBezTo>
                  <a:pt x="361421" y="100573"/>
                  <a:pt x="247650" y="114331"/>
                  <a:pt x="203200" y="133381"/>
                </a:cubicBezTo>
                <a:cubicBezTo>
                  <a:pt x="158750" y="152431"/>
                  <a:pt x="97896" y="212756"/>
                  <a:pt x="104775" y="209581"/>
                </a:cubicBezTo>
                <a:cubicBezTo>
                  <a:pt x="111654" y="206406"/>
                  <a:pt x="244475" y="114331"/>
                  <a:pt x="244475" y="114331"/>
                </a:cubicBezTo>
                <a:cubicBezTo>
                  <a:pt x="227013" y="126502"/>
                  <a:pt x="529" y="279431"/>
                  <a:pt x="0" y="282606"/>
                </a:cubicBezTo>
                <a:cubicBezTo>
                  <a:pt x="-529" y="285781"/>
                  <a:pt x="216429" y="156664"/>
                  <a:pt x="241300" y="133381"/>
                </a:cubicBezTo>
                <a:cubicBezTo>
                  <a:pt x="266171" y="110098"/>
                  <a:pt x="131233" y="153489"/>
                  <a:pt x="149225" y="142906"/>
                </a:cubicBezTo>
                <a:cubicBezTo>
                  <a:pt x="167217" y="132323"/>
                  <a:pt x="310621" y="87873"/>
                  <a:pt x="349250" y="69881"/>
                </a:cubicBezTo>
                <a:cubicBezTo>
                  <a:pt x="387879" y="51889"/>
                  <a:pt x="395287" y="45010"/>
                  <a:pt x="381000" y="34956"/>
                </a:cubicBezTo>
                <a:cubicBezTo>
                  <a:pt x="366713" y="24902"/>
                  <a:pt x="245533" y="-1027"/>
                  <a:pt x="244475" y="3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F2D0C83-24DC-6733-568A-5E4B8593B80B}"/>
              </a:ext>
            </a:extLst>
          </p:cNvPr>
          <p:cNvSpPr/>
          <p:nvPr/>
        </p:nvSpPr>
        <p:spPr>
          <a:xfrm>
            <a:off x="2452600" y="4261426"/>
            <a:ext cx="131870" cy="343665"/>
          </a:xfrm>
          <a:custGeom>
            <a:avLst/>
            <a:gdLst>
              <a:gd name="connsiteX0" fmla="*/ 10108 w 145673"/>
              <a:gd name="connsiteY0" fmla="*/ 44 h 379636"/>
              <a:gd name="connsiteX1" fmla="*/ 32333 w 145673"/>
              <a:gd name="connsiteY1" fmla="*/ 190544 h 379636"/>
              <a:gd name="connsiteX2" fmla="*/ 16458 w 145673"/>
              <a:gd name="connsiteY2" fmla="*/ 152444 h 379636"/>
              <a:gd name="connsiteX3" fmla="*/ 86308 w 145673"/>
              <a:gd name="connsiteY3" fmla="*/ 260394 h 379636"/>
              <a:gd name="connsiteX4" fmla="*/ 60908 w 145673"/>
              <a:gd name="connsiteY4" fmla="*/ 203244 h 379636"/>
              <a:gd name="connsiteX5" fmla="*/ 86308 w 145673"/>
              <a:gd name="connsiteY5" fmla="*/ 301669 h 379636"/>
              <a:gd name="connsiteX6" fmla="*/ 67258 w 145673"/>
              <a:gd name="connsiteY6" fmla="*/ 269919 h 379636"/>
              <a:gd name="connsiteX7" fmla="*/ 143458 w 145673"/>
              <a:gd name="connsiteY7" fmla="*/ 377869 h 379636"/>
              <a:gd name="connsiteX8" fmla="*/ 114883 w 145673"/>
              <a:gd name="connsiteY8" fmla="*/ 327069 h 379636"/>
              <a:gd name="connsiteX9" fmla="*/ 10108 w 145673"/>
              <a:gd name="connsiteY9" fmla="*/ 200069 h 379636"/>
              <a:gd name="connsiteX10" fmla="*/ 3758 w 145673"/>
              <a:gd name="connsiteY10" fmla="*/ 187369 h 379636"/>
              <a:gd name="connsiteX11" fmla="*/ 6933 w 145673"/>
              <a:gd name="connsiteY11" fmla="*/ 209594 h 379636"/>
              <a:gd name="connsiteX12" fmla="*/ 10108 w 145673"/>
              <a:gd name="connsiteY12" fmla="*/ 44 h 37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673" h="379636">
                <a:moveTo>
                  <a:pt x="10108" y="44"/>
                </a:moveTo>
                <a:cubicBezTo>
                  <a:pt x="14341" y="-3131"/>
                  <a:pt x="31275" y="165144"/>
                  <a:pt x="32333" y="190544"/>
                </a:cubicBezTo>
                <a:cubicBezTo>
                  <a:pt x="33391" y="215944"/>
                  <a:pt x="7462" y="140802"/>
                  <a:pt x="16458" y="152444"/>
                </a:cubicBezTo>
                <a:cubicBezTo>
                  <a:pt x="25454" y="164086"/>
                  <a:pt x="78900" y="251927"/>
                  <a:pt x="86308" y="260394"/>
                </a:cubicBezTo>
                <a:cubicBezTo>
                  <a:pt x="93716" y="268861"/>
                  <a:pt x="60908" y="196365"/>
                  <a:pt x="60908" y="203244"/>
                </a:cubicBezTo>
                <a:cubicBezTo>
                  <a:pt x="60908" y="210123"/>
                  <a:pt x="85250" y="290557"/>
                  <a:pt x="86308" y="301669"/>
                </a:cubicBezTo>
                <a:cubicBezTo>
                  <a:pt x="87366" y="312781"/>
                  <a:pt x="57733" y="257219"/>
                  <a:pt x="67258" y="269919"/>
                </a:cubicBezTo>
                <a:cubicBezTo>
                  <a:pt x="76783" y="282619"/>
                  <a:pt x="135521" y="368344"/>
                  <a:pt x="143458" y="377869"/>
                </a:cubicBezTo>
                <a:cubicBezTo>
                  <a:pt x="151395" y="387394"/>
                  <a:pt x="137108" y="356702"/>
                  <a:pt x="114883" y="327069"/>
                </a:cubicBezTo>
                <a:cubicBezTo>
                  <a:pt x="92658" y="297436"/>
                  <a:pt x="28629" y="223352"/>
                  <a:pt x="10108" y="200069"/>
                </a:cubicBezTo>
                <a:cubicBezTo>
                  <a:pt x="-8413" y="176786"/>
                  <a:pt x="4287" y="185782"/>
                  <a:pt x="3758" y="187369"/>
                </a:cubicBezTo>
                <a:cubicBezTo>
                  <a:pt x="3229" y="188956"/>
                  <a:pt x="4816" y="237640"/>
                  <a:pt x="6933" y="209594"/>
                </a:cubicBezTo>
                <a:cubicBezTo>
                  <a:pt x="9050" y="181548"/>
                  <a:pt x="5875" y="3219"/>
                  <a:pt x="10108" y="4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7849B01-E2BF-A789-8533-A04C2911233D}"/>
              </a:ext>
            </a:extLst>
          </p:cNvPr>
          <p:cNvSpPr/>
          <p:nvPr/>
        </p:nvSpPr>
        <p:spPr>
          <a:xfrm>
            <a:off x="2441782" y="4302401"/>
            <a:ext cx="425882" cy="221062"/>
          </a:xfrm>
          <a:custGeom>
            <a:avLst/>
            <a:gdLst>
              <a:gd name="connsiteX0" fmla="*/ 6184 w 470459"/>
              <a:gd name="connsiteY0" fmla="*/ 8755 h 244201"/>
              <a:gd name="connsiteX1" fmla="*/ 142709 w 470459"/>
              <a:gd name="connsiteY1" fmla="*/ 215130 h 244201"/>
              <a:gd name="connsiteX2" fmla="*/ 149059 w 470459"/>
              <a:gd name="connsiteY2" fmla="*/ 221480 h 244201"/>
              <a:gd name="connsiteX3" fmla="*/ 231609 w 470459"/>
              <a:gd name="connsiteY3" fmla="*/ 234180 h 244201"/>
              <a:gd name="connsiteX4" fmla="*/ 123659 w 470459"/>
              <a:gd name="connsiteY4" fmla="*/ 234180 h 244201"/>
              <a:gd name="connsiteX5" fmla="*/ 330034 w 470459"/>
              <a:gd name="connsiteY5" fmla="*/ 221480 h 244201"/>
              <a:gd name="connsiteX6" fmla="*/ 247484 w 470459"/>
              <a:gd name="connsiteY6" fmla="*/ 224655 h 244201"/>
              <a:gd name="connsiteX7" fmla="*/ 469734 w 470459"/>
              <a:gd name="connsiteY7" fmla="*/ 151630 h 244201"/>
              <a:gd name="connsiteX8" fmla="*/ 314159 w 470459"/>
              <a:gd name="connsiteY8" fmla="*/ 208780 h 244201"/>
              <a:gd name="connsiteX9" fmla="*/ 187159 w 470459"/>
              <a:gd name="connsiteY9" fmla="*/ 243705 h 244201"/>
              <a:gd name="connsiteX10" fmla="*/ 110959 w 470459"/>
              <a:gd name="connsiteY10" fmla="*/ 183380 h 244201"/>
              <a:gd name="connsiteX11" fmla="*/ 126834 w 470459"/>
              <a:gd name="connsiteY11" fmla="*/ 196080 h 244201"/>
              <a:gd name="connsiteX12" fmla="*/ 34759 w 470459"/>
              <a:gd name="connsiteY12" fmla="*/ 50030 h 244201"/>
              <a:gd name="connsiteX13" fmla="*/ 6184 w 470459"/>
              <a:gd name="connsiteY13" fmla="*/ 8755 h 24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459" h="244201">
                <a:moveTo>
                  <a:pt x="6184" y="8755"/>
                </a:moveTo>
                <a:cubicBezTo>
                  <a:pt x="24176" y="36272"/>
                  <a:pt x="118897" y="179676"/>
                  <a:pt x="142709" y="215130"/>
                </a:cubicBezTo>
                <a:cubicBezTo>
                  <a:pt x="166522" y="250584"/>
                  <a:pt x="134242" y="218305"/>
                  <a:pt x="149059" y="221480"/>
                </a:cubicBezTo>
                <a:cubicBezTo>
                  <a:pt x="163876" y="224655"/>
                  <a:pt x="235842" y="232063"/>
                  <a:pt x="231609" y="234180"/>
                </a:cubicBezTo>
                <a:cubicBezTo>
                  <a:pt x="227376" y="236297"/>
                  <a:pt x="107255" y="236297"/>
                  <a:pt x="123659" y="234180"/>
                </a:cubicBezTo>
                <a:cubicBezTo>
                  <a:pt x="140063" y="232063"/>
                  <a:pt x="309397" y="223067"/>
                  <a:pt x="330034" y="221480"/>
                </a:cubicBezTo>
                <a:cubicBezTo>
                  <a:pt x="350671" y="219893"/>
                  <a:pt x="224201" y="236297"/>
                  <a:pt x="247484" y="224655"/>
                </a:cubicBezTo>
                <a:cubicBezTo>
                  <a:pt x="270767" y="213013"/>
                  <a:pt x="458621" y="154276"/>
                  <a:pt x="469734" y="151630"/>
                </a:cubicBezTo>
                <a:cubicBezTo>
                  <a:pt x="480847" y="148984"/>
                  <a:pt x="361255" y="193434"/>
                  <a:pt x="314159" y="208780"/>
                </a:cubicBezTo>
                <a:cubicBezTo>
                  <a:pt x="267063" y="224126"/>
                  <a:pt x="221026" y="247938"/>
                  <a:pt x="187159" y="243705"/>
                </a:cubicBezTo>
                <a:cubicBezTo>
                  <a:pt x="153292" y="239472"/>
                  <a:pt x="121013" y="191317"/>
                  <a:pt x="110959" y="183380"/>
                </a:cubicBezTo>
                <a:cubicBezTo>
                  <a:pt x="100905" y="175443"/>
                  <a:pt x="139534" y="218305"/>
                  <a:pt x="126834" y="196080"/>
                </a:cubicBezTo>
                <a:cubicBezTo>
                  <a:pt x="114134" y="173855"/>
                  <a:pt x="56455" y="74901"/>
                  <a:pt x="34759" y="50030"/>
                </a:cubicBezTo>
                <a:cubicBezTo>
                  <a:pt x="13063" y="25159"/>
                  <a:pt x="-11808" y="-18762"/>
                  <a:pt x="6184" y="875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2B4585EF-8087-E542-F9F9-4C5C631A8C4B}"/>
              </a:ext>
            </a:extLst>
          </p:cNvPr>
          <p:cNvSpPr/>
          <p:nvPr/>
        </p:nvSpPr>
        <p:spPr>
          <a:xfrm>
            <a:off x="2622265" y="4441362"/>
            <a:ext cx="431840" cy="243242"/>
          </a:xfrm>
          <a:custGeom>
            <a:avLst/>
            <a:gdLst>
              <a:gd name="connsiteX0" fmla="*/ 476734 w 477041"/>
              <a:gd name="connsiteY0" fmla="*/ 1299 h 268702"/>
              <a:gd name="connsiteX1" fmla="*/ 371959 w 477041"/>
              <a:gd name="connsiteY1" fmla="*/ 7649 h 268702"/>
              <a:gd name="connsiteX2" fmla="*/ 283059 w 477041"/>
              <a:gd name="connsiteY2" fmla="*/ 55274 h 268702"/>
              <a:gd name="connsiteX3" fmla="*/ 327509 w 477041"/>
              <a:gd name="connsiteY3" fmla="*/ 36224 h 268702"/>
              <a:gd name="connsiteX4" fmla="*/ 194159 w 477041"/>
              <a:gd name="connsiteY4" fmla="*/ 128299 h 268702"/>
              <a:gd name="connsiteX5" fmla="*/ 484 w 477041"/>
              <a:gd name="connsiteY5" fmla="*/ 267999 h 268702"/>
              <a:gd name="connsiteX6" fmla="*/ 254484 w 477041"/>
              <a:gd name="connsiteY6" fmla="*/ 64799 h 268702"/>
              <a:gd name="connsiteX7" fmla="*/ 337034 w 477041"/>
              <a:gd name="connsiteY7" fmla="*/ 20349 h 268702"/>
              <a:gd name="connsiteX8" fmla="*/ 476734 w 477041"/>
              <a:gd name="connsiteY8" fmla="*/ 1299 h 26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041" h="268702">
                <a:moveTo>
                  <a:pt x="476734" y="1299"/>
                </a:moveTo>
                <a:cubicBezTo>
                  <a:pt x="482555" y="-818"/>
                  <a:pt x="404238" y="-1347"/>
                  <a:pt x="371959" y="7649"/>
                </a:cubicBezTo>
                <a:cubicBezTo>
                  <a:pt x="339680" y="16645"/>
                  <a:pt x="290467" y="50512"/>
                  <a:pt x="283059" y="55274"/>
                </a:cubicBezTo>
                <a:cubicBezTo>
                  <a:pt x="275651" y="60037"/>
                  <a:pt x="342326" y="24053"/>
                  <a:pt x="327509" y="36224"/>
                </a:cubicBezTo>
                <a:cubicBezTo>
                  <a:pt x="312692" y="48395"/>
                  <a:pt x="248663" y="89670"/>
                  <a:pt x="194159" y="128299"/>
                </a:cubicBezTo>
                <a:cubicBezTo>
                  <a:pt x="139655" y="166928"/>
                  <a:pt x="-9570" y="278582"/>
                  <a:pt x="484" y="267999"/>
                </a:cubicBezTo>
                <a:cubicBezTo>
                  <a:pt x="10538" y="257416"/>
                  <a:pt x="198392" y="106074"/>
                  <a:pt x="254484" y="64799"/>
                </a:cubicBezTo>
                <a:cubicBezTo>
                  <a:pt x="310576" y="23524"/>
                  <a:pt x="295759" y="30403"/>
                  <a:pt x="337034" y="20349"/>
                </a:cubicBezTo>
                <a:cubicBezTo>
                  <a:pt x="378309" y="10295"/>
                  <a:pt x="470913" y="3416"/>
                  <a:pt x="476734" y="129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818DE75-CEF2-0E60-A37F-D4D1319179BD}"/>
              </a:ext>
            </a:extLst>
          </p:cNvPr>
          <p:cNvSpPr/>
          <p:nvPr/>
        </p:nvSpPr>
        <p:spPr>
          <a:xfrm>
            <a:off x="2461749" y="4249963"/>
            <a:ext cx="186938" cy="393805"/>
          </a:xfrm>
          <a:custGeom>
            <a:avLst/>
            <a:gdLst>
              <a:gd name="connsiteX0" fmla="*/ 2 w 206505"/>
              <a:gd name="connsiteY0" fmla="*/ 7 h 435024"/>
              <a:gd name="connsiteX1" fmla="*/ 95252 w 206505"/>
              <a:gd name="connsiteY1" fmla="*/ 279407 h 435024"/>
              <a:gd name="connsiteX2" fmla="*/ 53977 w 206505"/>
              <a:gd name="connsiteY2" fmla="*/ 158757 h 435024"/>
              <a:gd name="connsiteX3" fmla="*/ 149227 w 206505"/>
              <a:gd name="connsiteY3" fmla="*/ 371482 h 435024"/>
              <a:gd name="connsiteX4" fmla="*/ 206377 w 206505"/>
              <a:gd name="connsiteY4" fmla="*/ 434982 h 435024"/>
              <a:gd name="connsiteX5" fmla="*/ 161927 w 206505"/>
              <a:gd name="connsiteY5" fmla="*/ 365132 h 435024"/>
              <a:gd name="connsiteX6" fmla="*/ 73027 w 206505"/>
              <a:gd name="connsiteY6" fmla="*/ 187332 h 435024"/>
              <a:gd name="connsiteX7" fmla="*/ 98427 w 206505"/>
              <a:gd name="connsiteY7" fmla="*/ 288932 h 435024"/>
              <a:gd name="connsiteX8" fmla="*/ 2 w 206505"/>
              <a:gd name="connsiteY8" fmla="*/ 7 h 43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505" h="435024">
                <a:moveTo>
                  <a:pt x="2" y="7"/>
                </a:moveTo>
                <a:cubicBezTo>
                  <a:pt x="-527" y="-1580"/>
                  <a:pt x="86256" y="252949"/>
                  <a:pt x="95252" y="279407"/>
                </a:cubicBezTo>
                <a:cubicBezTo>
                  <a:pt x="104248" y="305865"/>
                  <a:pt x="44981" y="143411"/>
                  <a:pt x="53977" y="158757"/>
                </a:cubicBezTo>
                <a:cubicBezTo>
                  <a:pt x="62973" y="174103"/>
                  <a:pt x="123827" y="325445"/>
                  <a:pt x="149227" y="371482"/>
                </a:cubicBezTo>
                <a:cubicBezTo>
                  <a:pt x="174627" y="417519"/>
                  <a:pt x="204260" y="436040"/>
                  <a:pt x="206377" y="434982"/>
                </a:cubicBezTo>
                <a:cubicBezTo>
                  <a:pt x="208494" y="433924"/>
                  <a:pt x="184152" y="406407"/>
                  <a:pt x="161927" y="365132"/>
                </a:cubicBezTo>
                <a:cubicBezTo>
                  <a:pt x="139702" y="323857"/>
                  <a:pt x="83610" y="200032"/>
                  <a:pt x="73027" y="187332"/>
                </a:cubicBezTo>
                <a:cubicBezTo>
                  <a:pt x="62444" y="174632"/>
                  <a:pt x="105835" y="316449"/>
                  <a:pt x="98427" y="288932"/>
                </a:cubicBezTo>
                <a:cubicBezTo>
                  <a:pt x="91019" y="261415"/>
                  <a:pt x="531" y="1594"/>
                  <a:pt x="2" y="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078FA4D9-EBDF-0B7A-CE7C-F1BCCC8562D8}"/>
              </a:ext>
            </a:extLst>
          </p:cNvPr>
          <p:cNvSpPr/>
          <p:nvPr/>
        </p:nvSpPr>
        <p:spPr>
          <a:xfrm>
            <a:off x="2487617" y="4425249"/>
            <a:ext cx="468511" cy="126952"/>
          </a:xfrm>
          <a:custGeom>
            <a:avLst/>
            <a:gdLst>
              <a:gd name="connsiteX0" fmla="*/ 1 w 517550"/>
              <a:gd name="connsiteY0" fmla="*/ 139748 h 140240"/>
              <a:gd name="connsiteX1" fmla="*/ 292101 w 517550"/>
              <a:gd name="connsiteY1" fmla="*/ 107998 h 140240"/>
              <a:gd name="connsiteX2" fmla="*/ 165101 w 517550"/>
              <a:gd name="connsiteY2" fmla="*/ 107998 h 140240"/>
              <a:gd name="connsiteX3" fmla="*/ 327026 w 517550"/>
              <a:gd name="connsiteY3" fmla="*/ 92123 h 140240"/>
              <a:gd name="connsiteX4" fmla="*/ 482601 w 517550"/>
              <a:gd name="connsiteY4" fmla="*/ 9573 h 140240"/>
              <a:gd name="connsiteX5" fmla="*/ 304801 w 517550"/>
              <a:gd name="connsiteY5" fmla="*/ 66723 h 140240"/>
              <a:gd name="connsiteX6" fmla="*/ 517526 w 517550"/>
              <a:gd name="connsiteY6" fmla="*/ 48 h 140240"/>
              <a:gd name="connsiteX7" fmla="*/ 288926 w 517550"/>
              <a:gd name="connsiteY7" fmla="*/ 79423 h 140240"/>
              <a:gd name="connsiteX8" fmla="*/ 1 w 517550"/>
              <a:gd name="connsiteY8" fmla="*/ 139748 h 14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50" h="140240">
                <a:moveTo>
                  <a:pt x="1" y="139748"/>
                </a:moveTo>
                <a:cubicBezTo>
                  <a:pt x="530" y="144511"/>
                  <a:pt x="264584" y="113290"/>
                  <a:pt x="292101" y="107998"/>
                </a:cubicBezTo>
                <a:cubicBezTo>
                  <a:pt x="319618" y="102706"/>
                  <a:pt x="159280" y="110644"/>
                  <a:pt x="165101" y="107998"/>
                </a:cubicBezTo>
                <a:cubicBezTo>
                  <a:pt x="170922" y="105352"/>
                  <a:pt x="274109" y="108527"/>
                  <a:pt x="327026" y="92123"/>
                </a:cubicBezTo>
                <a:cubicBezTo>
                  <a:pt x="379943" y="75719"/>
                  <a:pt x="486305" y="13806"/>
                  <a:pt x="482601" y="9573"/>
                </a:cubicBezTo>
                <a:cubicBezTo>
                  <a:pt x="478897" y="5340"/>
                  <a:pt x="298980" y="68310"/>
                  <a:pt x="304801" y="66723"/>
                </a:cubicBezTo>
                <a:cubicBezTo>
                  <a:pt x="310622" y="65135"/>
                  <a:pt x="520172" y="-2069"/>
                  <a:pt x="517526" y="48"/>
                </a:cubicBezTo>
                <a:cubicBezTo>
                  <a:pt x="514880" y="2165"/>
                  <a:pt x="370418" y="58256"/>
                  <a:pt x="288926" y="79423"/>
                </a:cubicBezTo>
                <a:cubicBezTo>
                  <a:pt x="207434" y="100590"/>
                  <a:pt x="-528" y="134985"/>
                  <a:pt x="1" y="13974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69269BD-DF72-B9C4-F7E4-8CDBC3721DB6}"/>
              </a:ext>
            </a:extLst>
          </p:cNvPr>
          <p:cNvSpPr/>
          <p:nvPr/>
        </p:nvSpPr>
        <p:spPr>
          <a:xfrm>
            <a:off x="2240340" y="3801569"/>
            <a:ext cx="838844" cy="377768"/>
          </a:xfrm>
          <a:custGeom>
            <a:avLst/>
            <a:gdLst>
              <a:gd name="connsiteX0" fmla="*/ 111 w 926646"/>
              <a:gd name="connsiteY0" fmla="*/ 34 h 417309"/>
              <a:gd name="connsiteX1" fmla="*/ 549386 w 926646"/>
              <a:gd name="connsiteY1" fmla="*/ 247684 h 417309"/>
              <a:gd name="connsiteX2" fmla="*/ 492236 w 926646"/>
              <a:gd name="connsiteY2" fmla="*/ 219109 h 417309"/>
              <a:gd name="connsiteX3" fmla="*/ 781161 w 926646"/>
              <a:gd name="connsiteY3" fmla="*/ 304834 h 417309"/>
              <a:gd name="connsiteX4" fmla="*/ 644636 w 926646"/>
              <a:gd name="connsiteY4" fmla="*/ 273084 h 417309"/>
              <a:gd name="connsiteX5" fmla="*/ 924036 w 926646"/>
              <a:gd name="connsiteY5" fmla="*/ 415959 h 417309"/>
              <a:gd name="connsiteX6" fmla="*/ 768461 w 926646"/>
              <a:gd name="connsiteY6" fmla="*/ 339759 h 417309"/>
              <a:gd name="connsiteX7" fmla="*/ 504936 w 926646"/>
              <a:gd name="connsiteY7" fmla="*/ 254034 h 417309"/>
              <a:gd name="connsiteX8" fmla="*/ 784336 w 926646"/>
              <a:gd name="connsiteY8" fmla="*/ 393734 h 417309"/>
              <a:gd name="connsiteX9" fmla="*/ 539861 w 926646"/>
              <a:gd name="connsiteY9" fmla="*/ 247684 h 417309"/>
              <a:gd name="connsiteX10" fmla="*/ 600186 w 926646"/>
              <a:gd name="connsiteY10" fmla="*/ 266734 h 417309"/>
              <a:gd name="connsiteX11" fmla="*/ 111 w 926646"/>
              <a:gd name="connsiteY11" fmla="*/ 34 h 4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646" h="417309">
                <a:moveTo>
                  <a:pt x="111" y="34"/>
                </a:moveTo>
                <a:cubicBezTo>
                  <a:pt x="-8356" y="-3141"/>
                  <a:pt x="467365" y="211171"/>
                  <a:pt x="549386" y="247684"/>
                </a:cubicBezTo>
                <a:cubicBezTo>
                  <a:pt x="631407" y="284197"/>
                  <a:pt x="453607" y="209584"/>
                  <a:pt x="492236" y="219109"/>
                </a:cubicBezTo>
                <a:cubicBezTo>
                  <a:pt x="530865" y="228634"/>
                  <a:pt x="755761" y="295838"/>
                  <a:pt x="781161" y="304834"/>
                </a:cubicBezTo>
                <a:cubicBezTo>
                  <a:pt x="806561" y="313830"/>
                  <a:pt x="620824" y="254563"/>
                  <a:pt x="644636" y="273084"/>
                </a:cubicBezTo>
                <a:cubicBezTo>
                  <a:pt x="668448" y="291605"/>
                  <a:pt x="903399" y="404847"/>
                  <a:pt x="924036" y="415959"/>
                </a:cubicBezTo>
                <a:cubicBezTo>
                  <a:pt x="944673" y="427071"/>
                  <a:pt x="838311" y="366747"/>
                  <a:pt x="768461" y="339759"/>
                </a:cubicBezTo>
                <a:cubicBezTo>
                  <a:pt x="698611" y="312772"/>
                  <a:pt x="502290" y="245038"/>
                  <a:pt x="504936" y="254034"/>
                </a:cubicBezTo>
                <a:cubicBezTo>
                  <a:pt x="507582" y="263030"/>
                  <a:pt x="778515" y="394792"/>
                  <a:pt x="784336" y="393734"/>
                </a:cubicBezTo>
                <a:cubicBezTo>
                  <a:pt x="790157" y="392676"/>
                  <a:pt x="570553" y="268851"/>
                  <a:pt x="539861" y="247684"/>
                </a:cubicBezTo>
                <a:cubicBezTo>
                  <a:pt x="509169" y="226517"/>
                  <a:pt x="690674" y="307480"/>
                  <a:pt x="600186" y="266734"/>
                </a:cubicBezTo>
                <a:lnTo>
                  <a:pt x="111" y="34"/>
                </a:ln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4A028A8-5D10-6B35-CD04-7A4B8F4EE587}"/>
              </a:ext>
            </a:extLst>
          </p:cNvPr>
          <p:cNvSpPr/>
          <p:nvPr/>
        </p:nvSpPr>
        <p:spPr>
          <a:xfrm>
            <a:off x="2213577" y="3895139"/>
            <a:ext cx="617573" cy="277568"/>
          </a:xfrm>
          <a:custGeom>
            <a:avLst/>
            <a:gdLst>
              <a:gd name="connsiteX0" fmla="*/ 1100 w 682214"/>
              <a:gd name="connsiteY0" fmla="*/ 1445 h 306621"/>
              <a:gd name="connsiteX1" fmla="*/ 401150 w 682214"/>
              <a:gd name="connsiteY1" fmla="*/ 182420 h 306621"/>
              <a:gd name="connsiteX2" fmla="*/ 324950 w 682214"/>
              <a:gd name="connsiteY2" fmla="*/ 150670 h 306621"/>
              <a:gd name="connsiteX3" fmla="*/ 397975 w 682214"/>
              <a:gd name="connsiteY3" fmla="*/ 245920 h 306621"/>
              <a:gd name="connsiteX4" fmla="*/ 299550 w 682214"/>
              <a:gd name="connsiteY4" fmla="*/ 163370 h 306621"/>
              <a:gd name="connsiteX5" fmla="*/ 680550 w 682214"/>
              <a:gd name="connsiteY5" fmla="*/ 306245 h 306621"/>
              <a:gd name="connsiteX6" fmla="*/ 442425 w 682214"/>
              <a:gd name="connsiteY6" fmla="*/ 207820 h 306621"/>
              <a:gd name="connsiteX7" fmla="*/ 544025 w 682214"/>
              <a:gd name="connsiteY7" fmla="*/ 296720 h 306621"/>
              <a:gd name="connsiteX8" fmla="*/ 1100 w 682214"/>
              <a:gd name="connsiteY8" fmla="*/ 1445 h 30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214" h="306621">
                <a:moveTo>
                  <a:pt x="1100" y="1445"/>
                </a:moveTo>
                <a:cubicBezTo>
                  <a:pt x="-22712" y="-17605"/>
                  <a:pt x="347175" y="157549"/>
                  <a:pt x="401150" y="182420"/>
                </a:cubicBezTo>
                <a:cubicBezTo>
                  <a:pt x="455125" y="207291"/>
                  <a:pt x="325479" y="140087"/>
                  <a:pt x="324950" y="150670"/>
                </a:cubicBezTo>
                <a:cubicBezTo>
                  <a:pt x="324421" y="161253"/>
                  <a:pt x="402208" y="243803"/>
                  <a:pt x="397975" y="245920"/>
                </a:cubicBezTo>
                <a:cubicBezTo>
                  <a:pt x="393742" y="248037"/>
                  <a:pt x="252454" y="153316"/>
                  <a:pt x="299550" y="163370"/>
                </a:cubicBezTo>
                <a:cubicBezTo>
                  <a:pt x="346646" y="173424"/>
                  <a:pt x="656738" y="298837"/>
                  <a:pt x="680550" y="306245"/>
                </a:cubicBezTo>
                <a:cubicBezTo>
                  <a:pt x="704363" y="313653"/>
                  <a:pt x="465179" y="209407"/>
                  <a:pt x="442425" y="207820"/>
                </a:cubicBezTo>
                <a:cubicBezTo>
                  <a:pt x="419671" y="206233"/>
                  <a:pt x="612288" y="328470"/>
                  <a:pt x="544025" y="296720"/>
                </a:cubicBezTo>
                <a:cubicBezTo>
                  <a:pt x="475763" y="264970"/>
                  <a:pt x="24912" y="20495"/>
                  <a:pt x="1100" y="144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0B4A46C-22E0-9F09-3B99-1EECC9AE2BBF}"/>
              </a:ext>
            </a:extLst>
          </p:cNvPr>
          <p:cNvSpPr/>
          <p:nvPr/>
        </p:nvSpPr>
        <p:spPr>
          <a:xfrm>
            <a:off x="3142803" y="4163726"/>
            <a:ext cx="271226" cy="1039419"/>
          </a:xfrm>
          <a:custGeom>
            <a:avLst/>
            <a:gdLst>
              <a:gd name="connsiteX0" fmla="*/ 137 w 299615"/>
              <a:gd name="connsiteY0" fmla="*/ 20 h 1148215"/>
              <a:gd name="connsiteX1" fmla="*/ 158887 w 299615"/>
              <a:gd name="connsiteY1" fmla="*/ 285770 h 1148215"/>
              <a:gd name="connsiteX2" fmla="*/ 155712 w 299615"/>
              <a:gd name="connsiteY2" fmla="*/ 257195 h 1148215"/>
              <a:gd name="connsiteX3" fmla="*/ 216037 w 299615"/>
              <a:gd name="connsiteY3" fmla="*/ 647720 h 1148215"/>
              <a:gd name="connsiteX4" fmla="*/ 216037 w 299615"/>
              <a:gd name="connsiteY4" fmla="*/ 466745 h 1148215"/>
              <a:gd name="connsiteX5" fmla="*/ 250962 w 299615"/>
              <a:gd name="connsiteY5" fmla="*/ 939820 h 1148215"/>
              <a:gd name="connsiteX6" fmla="*/ 298587 w 299615"/>
              <a:gd name="connsiteY6" fmla="*/ 1146195 h 1148215"/>
              <a:gd name="connsiteX7" fmla="*/ 279537 w 299615"/>
              <a:gd name="connsiteY7" fmla="*/ 1016020 h 1148215"/>
              <a:gd name="connsiteX8" fmla="*/ 231912 w 299615"/>
              <a:gd name="connsiteY8" fmla="*/ 574695 h 1148215"/>
              <a:gd name="connsiteX9" fmla="*/ 155712 w 299615"/>
              <a:gd name="connsiteY9" fmla="*/ 333395 h 1148215"/>
              <a:gd name="connsiteX10" fmla="*/ 196987 w 299615"/>
              <a:gd name="connsiteY10" fmla="*/ 485795 h 1148215"/>
              <a:gd name="connsiteX11" fmla="*/ 111262 w 299615"/>
              <a:gd name="connsiteY11" fmla="*/ 180995 h 1148215"/>
              <a:gd name="connsiteX12" fmla="*/ 168412 w 299615"/>
              <a:gd name="connsiteY12" fmla="*/ 285770 h 1148215"/>
              <a:gd name="connsiteX13" fmla="*/ 92212 w 299615"/>
              <a:gd name="connsiteY13" fmla="*/ 104795 h 1148215"/>
              <a:gd name="connsiteX14" fmla="*/ 130312 w 299615"/>
              <a:gd name="connsiteY14" fmla="*/ 269895 h 1148215"/>
              <a:gd name="connsiteX15" fmla="*/ 137 w 299615"/>
              <a:gd name="connsiteY15" fmla="*/ 20 h 114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9615" h="1148215">
                <a:moveTo>
                  <a:pt x="137" y="20"/>
                </a:moveTo>
                <a:cubicBezTo>
                  <a:pt x="4899" y="2666"/>
                  <a:pt x="132958" y="242908"/>
                  <a:pt x="158887" y="285770"/>
                </a:cubicBezTo>
                <a:cubicBezTo>
                  <a:pt x="184816" y="328633"/>
                  <a:pt x="146187" y="196870"/>
                  <a:pt x="155712" y="257195"/>
                </a:cubicBezTo>
                <a:cubicBezTo>
                  <a:pt x="165237" y="317520"/>
                  <a:pt x="205983" y="612795"/>
                  <a:pt x="216037" y="647720"/>
                </a:cubicBezTo>
                <a:cubicBezTo>
                  <a:pt x="226091" y="682645"/>
                  <a:pt x="210216" y="418062"/>
                  <a:pt x="216037" y="466745"/>
                </a:cubicBezTo>
                <a:cubicBezTo>
                  <a:pt x="221858" y="515428"/>
                  <a:pt x="237204" y="826578"/>
                  <a:pt x="250962" y="939820"/>
                </a:cubicBezTo>
                <a:cubicBezTo>
                  <a:pt x="264720" y="1053062"/>
                  <a:pt x="293824" y="1133495"/>
                  <a:pt x="298587" y="1146195"/>
                </a:cubicBezTo>
                <a:cubicBezTo>
                  <a:pt x="303350" y="1158895"/>
                  <a:pt x="290649" y="1111270"/>
                  <a:pt x="279537" y="1016020"/>
                </a:cubicBezTo>
                <a:cubicBezTo>
                  <a:pt x="268425" y="920770"/>
                  <a:pt x="252550" y="688466"/>
                  <a:pt x="231912" y="574695"/>
                </a:cubicBezTo>
                <a:cubicBezTo>
                  <a:pt x="211274" y="460924"/>
                  <a:pt x="161533" y="348212"/>
                  <a:pt x="155712" y="333395"/>
                </a:cubicBezTo>
                <a:cubicBezTo>
                  <a:pt x="149891" y="318578"/>
                  <a:pt x="204395" y="511195"/>
                  <a:pt x="196987" y="485795"/>
                </a:cubicBezTo>
                <a:cubicBezTo>
                  <a:pt x="189579" y="460395"/>
                  <a:pt x="116024" y="214332"/>
                  <a:pt x="111262" y="180995"/>
                </a:cubicBezTo>
                <a:cubicBezTo>
                  <a:pt x="106500" y="147658"/>
                  <a:pt x="171587" y="298470"/>
                  <a:pt x="168412" y="285770"/>
                </a:cubicBezTo>
                <a:cubicBezTo>
                  <a:pt x="165237" y="273070"/>
                  <a:pt x="98562" y="107441"/>
                  <a:pt x="92212" y="104795"/>
                </a:cubicBezTo>
                <a:cubicBezTo>
                  <a:pt x="85862" y="102149"/>
                  <a:pt x="145129" y="288945"/>
                  <a:pt x="130312" y="269895"/>
                </a:cubicBezTo>
                <a:cubicBezTo>
                  <a:pt x="115495" y="250845"/>
                  <a:pt x="-4625" y="-2626"/>
                  <a:pt x="137" y="2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48B6BA3-6603-9B9E-F987-17DF05B471A7}"/>
              </a:ext>
            </a:extLst>
          </p:cNvPr>
          <p:cNvSpPr/>
          <p:nvPr/>
        </p:nvSpPr>
        <p:spPr>
          <a:xfrm>
            <a:off x="3277965" y="4544817"/>
            <a:ext cx="322159" cy="859006"/>
          </a:xfrm>
          <a:custGeom>
            <a:avLst/>
            <a:gdLst>
              <a:gd name="connsiteX0" fmla="*/ 52 w 355879"/>
              <a:gd name="connsiteY0" fmla="*/ 4490 h 948918"/>
              <a:gd name="connsiteX1" fmla="*/ 85777 w 355879"/>
              <a:gd name="connsiteY1" fmla="*/ 509315 h 948918"/>
              <a:gd name="connsiteX2" fmla="*/ 79427 w 355879"/>
              <a:gd name="connsiteY2" fmla="*/ 458515 h 948918"/>
              <a:gd name="connsiteX3" fmla="*/ 92127 w 355879"/>
              <a:gd name="connsiteY3" fmla="*/ 715690 h 948918"/>
              <a:gd name="connsiteX4" fmla="*/ 82602 w 355879"/>
              <a:gd name="connsiteY4" fmla="*/ 642665 h 948918"/>
              <a:gd name="connsiteX5" fmla="*/ 142927 w 355879"/>
              <a:gd name="connsiteY5" fmla="*/ 791890 h 948918"/>
              <a:gd name="connsiteX6" fmla="*/ 130227 w 355879"/>
              <a:gd name="connsiteY6" fmla="*/ 718865 h 948918"/>
              <a:gd name="connsiteX7" fmla="*/ 342952 w 355879"/>
              <a:gd name="connsiteY7" fmla="*/ 937940 h 948918"/>
              <a:gd name="connsiteX8" fmla="*/ 308027 w 355879"/>
              <a:gd name="connsiteY8" fmla="*/ 896665 h 948918"/>
              <a:gd name="connsiteX9" fmla="*/ 108002 w 355879"/>
              <a:gd name="connsiteY9" fmla="*/ 728390 h 948918"/>
              <a:gd name="connsiteX10" fmla="*/ 104827 w 355879"/>
              <a:gd name="connsiteY10" fmla="*/ 737915 h 948918"/>
              <a:gd name="connsiteX11" fmla="*/ 47677 w 355879"/>
              <a:gd name="connsiteY11" fmla="*/ 385490 h 948918"/>
              <a:gd name="connsiteX12" fmla="*/ 57202 w 355879"/>
              <a:gd name="connsiteY12" fmla="*/ 487090 h 948918"/>
              <a:gd name="connsiteX13" fmla="*/ 60377 w 355879"/>
              <a:gd name="connsiteY13" fmla="*/ 220390 h 948918"/>
              <a:gd name="connsiteX14" fmla="*/ 73077 w 355879"/>
              <a:gd name="connsiteY14" fmla="*/ 258490 h 948918"/>
              <a:gd name="connsiteX15" fmla="*/ 52 w 355879"/>
              <a:gd name="connsiteY15" fmla="*/ 4490 h 9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879" h="948918">
                <a:moveTo>
                  <a:pt x="52" y="4490"/>
                </a:moveTo>
                <a:cubicBezTo>
                  <a:pt x="2169" y="46294"/>
                  <a:pt x="72548" y="433644"/>
                  <a:pt x="85777" y="509315"/>
                </a:cubicBezTo>
                <a:cubicBezTo>
                  <a:pt x="99006" y="584986"/>
                  <a:pt x="78369" y="424119"/>
                  <a:pt x="79427" y="458515"/>
                </a:cubicBezTo>
                <a:cubicBezTo>
                  <a:pt x="80485" y="492911"/>
                  <a:pt x="91598" y="684998"/>
                  <a:pt x="92127" y="715690"/>
                </a:cubicBezTo>
                <a:cubicBezTo>
                  <a:pt x="92656" y="746382"/>
                  <a:pt x="74135" y="629965"/>
                  <a:pt x="82602" y="642665"/>
                </a:cubicBezTo>
                <a:cubicBezTo>
                  <a:pt x="91069" y="655365"/>
                  <a:pt x="134990" y="779190"/>
                  <a:pt x="142927" y="791890"/>
                </a:cubicBezTo>
                <a:cubicBezTo>
                  <a:pt x="150864" y="804590"/>
                  <a:pt x="96889" y="694523"/>
                  <a:pt x="130227" y="718865"/>
                </a:cubicBezTo>
                <a:cubicBezTo>
                  <a:pt x="163565" y="743207"/>
                  <a:pt x="313319" y="908307"/>
                  <a:pt x="342952" y="937940"/>
                </a:cubicBezTo>
                <a:cubicBezTo>
                  <a:pt x="372585" y="967573"/>
                  <a:pt x="347185" y="931590"/>
                  <a:pt x="308027" y="896665"/>
                </a:cubicBezTo>
                <a:cubicBezTo>
                  <a:pt x="268869" y="861740"/>
                  <a:pt x="141869" y="754848"/>
                  <a:pt x="108002" y="728390"/>
                </a:cubicBezTo>
                <a:cubicBezTo>
                  <a:pt x="74135" y="701932"/>
                  <a:pt x="114881" y="795065"/>
                  <a:pt x="104827" y="737915"/>
                </a:cubicBezTo>
                <a:cubicBezTo>
                  <a:pt x="94773" y="680765"/>
                  <a:pt x="55614" y="427294"/>
                  <a:pt x="47677" y="385490"/>
                </a:cubicBezTo>
                <a:cubicBezTo>
                  <a:pt x="39740" y="343686"/>
                  <a:pt x="55085" y="514607"/>
                  <a:pt x="57202" y="487090"/>
                </a:cubicBezTo>
                <a:cubicBezTo>
                  <a:pt x="59319" y="459573"/>
                  <a:pt x="57731" y="258490"/>
                  <a:pt x="60377" y="220390"/>
                </a:cubicBezTo>
                <a:cubicBezTo>
                  <a:pt x="63023" y="182290"/>
                  <a:pt x="85248" y="291298"/>
                  <a:pt x="73077" y="258490"/>
                </a:cubicBezTo>
                <a:cubicBezTo>
                  <a:pt x="60906" y="225682"/>
                  <a:pt x="-2065" y="-37314"/>
                  <a:pt x="52" y="449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ED42B3F-6A97-1BD4-9BBD-1DC7C0CAAC96}"/>
              </a:ext>
            </a:extLst>
          </p:cNvPr>
          <p:cNvSpPr/>
          <p:nvPr/>
        </p:nvSpPr>
        <p:spPr>
          <a:xfrm>
            <a:off x="3318085" y="4137481"/>
            <a:ext cx="240036" cy="632406"/>
          </a:xfrm>
          <a:custGeom>
            <a:avLst/>
            <a:gdLst>
              <a:gd name="connsiteX0" fmla="*/ 244658 w 265160"/>
              <a:gd name="connsiteY0" fmla="*/ 437 h 698600"/>
              <a:gd name="connsiteX1" fmla="*/ 73208 w 265160"/>
              <a:gd name="connsiteY1" fmla="*/ 133787 h 698600"/>
              <a:gd name="connsiteX2" fmla="*/ 73208 w 265160"/>
              <a:gd name="connsiteY2" fmla="*/ 235387 h 698600"/>
              <a:gd name="connsiteX3" fmla="*/ 60508 w 265160"/>
              <a:gd name="connsiteY3" fmla="*/ 187762 h 698600"/>
              <a:gd name="connsiteX4" fmla="*/ 209733 w 265160"/>
              <a:gd name="connsiteY4" fmla="*/ 473512 h 698600"/>
              <a:gd name="connsiteX5" fmla="*/ 241483 w 265160"/>
              <a:gd name="connsiteY5" fmla="*/ 368737 h 698600"/>
              <a:gd name="connsiteX6" fmla="*/ 247833 w 265160"/>
              <a:gd name="connsiteY6" fmla="*/ 603687 h 698600"/>
              <a:gd name="connsiteX7" fmla="*/ 263708 w 265160"/>
              <a:gd name="connsiteY7" fmla="*/ 695762 h 698600"/>
              <a:gd name="connsiteX8" fmla="*/ 244658 w 265160"/>
              <a:gd name="connsiteY8" fmla="*/ 508437 h 698600"/>
              <a:gd name="connsiteX9" fmla="*/ 89083 w 265160"/>
              <a:gd name="connsiteY9" fmla="*/ 267137 h 698600"/>
              <a:gd name="connsiteX10" fmla="*/ 44633 w 265160"/>
              <a:gd name="connsiteY10" fmla="*/ 130612 h 698600"/>
              <a:gd name="connsiteX11" fmla="*/ 9708 w 265160"/>
              <a:gd name="connsiteY11" fmla="*/ 181412 h 698600"/>
              <a:gd name="connsiteX12" fmla="*/ 244658 w 265160"/>
              <a:gd name="connsiteY12" fmla="*/ 437 h 6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160" h="698600">
                <a:moveTo>
                  <a:pt x="244658" y="437"/>
                </a:moveTo>
                <a:cubicBezTo>
                  <a:pt x="255241" y="-7500"/>
                  <a:pt x="101783" y="94629"/>
                  <a:pt x="73208" y="133787"/>
                </a:cubicBezTo>
                <a:cubicBezTo>
                  <a:pt x="44633" y="172945"/>
                  <a:pt x="75325" y="226391"/>
                  <a:pt x="73208" y="235387"/>
                </a:cubicBezTo>
                <a:cubicBezTo>
                  <a:pt x="71091" y="244383"/>
                  <a:pt x="37754" y="148075"/>
                  <a:pt x="60508" y="187762"/>
                </a:cubicBezTo>
                <a:cubicBezTo>
                  <a:pt x="83262" y="227449"/>
                  <a:pt x="179571" y="443350"/>
                  <a:pt x="209733" y="473512"/>
                </a:cubicBezTo>
                <a:cubicBezTo>
                  <a:pt x="239895" y="503674"/>
                  <a:pt x="235133" y="347041"/>
                  <a:pt x="241483" y="368737"/>
                </a:cubicBezTo>
                <a:cubicBezTo>
                  <a:pt x="247833" y="390433"/>
                  <a:pt x="244129" y="549183"/>
                  <a:pt x="247833" y="603687"/>
                </a:cubicBezTo>
                <a:cubicBezTo>
                  <a:pt x="251537" y="658191"/>
                  <a:pt x="264237" y="711637"/>
                  <a:pt x="263708" y="695762"/>
                </a:cubicBezTo>
                <a:cubicBezTo>
                  <a:pt x="263179" y="679887"/>
                  <a:pt x="273762" y="579875"/>
                  <a:pt x="244658" y="508437"/>
                </a:cubicBezTo>
                <a:cubicBezTo>
                  <a:pt x="215554" y="436999"/>
                  <a:pt x="122421" y="330108"/>
                  <a:pt x="89083" y="267137"/>
                </a:cubicBezTo>
                <a:cubicBezTo>
                  <a:pt x="55745" y="204166"/>
                  <a:pt x="57862" y="144900"/>
                  <a:pt x="44633" y="130612"/>
                </a:cubicBezTo>
                <a:cubicBezTo>
                  <a:pt x="31404" y="116325"/>
                  <a:pt x="-21513" y="199933"/>
                  <a:pt x="9708" y="181412"/>
                </a:cubicBezTo>
                <a:cubicBezTo>
                  <a:pt x="40929" y="162891"/>
                  <a:pt x="234075" y="8374"/>
                  <a:pt x="244658" y="43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1EEC096E-14C6-25F5-27CB-1CE9BB5E1EC2}"/>
              </a:ext>
            </a:extLst>
          </p:cNvPr>
          <p:cNvSpPr/>
          <p:nvPr/>
        </p:nvSpPr>
        <p:spPr>
          <a:xfrm>
            <a:off x="3389936" y="4422398"/>
            <a:ext cx="181260" cy="816936"/>
          </a:xfrm>
          <a:custGeom>
            <a:avLst/>
            <a:gdLst>
              <a:gd name="connsiteX0" fmla="*/ 187 w 200232"/>
              <a:gd name="connsiteY0" fmla="*/ 23 h 902445"/>
              <a:gd name="connsiteX1" fmla="*/ 60512 w 200232"/>
              <a:gd name="connsiteY1" fmla="*/ 361973 h 902445"/>
              <a:gd name="connsiteX2" fmla="*/ 50987 w 200232"/>
              <a:gd name="connsiteY2" fmla="*/ 266723 h 902445"/>
              <a:gd name="connsiteX3" fmla="*/ 149412 w 200232"/>
              <a:gd name="connsiteY3" fmla="*/ 638198 h 902445"/>
              <a:gd name="connsiteX4" fmla="*/ 152587 w 200232"/>
              <a:gd name="connsiteY4" fmla="*/ 542948 h 902445"/>
              <a:gd name="connsiteX5" fmla="*/ 200212 w 200232"/>
              <a:gd name="connsiteY5" fmla="*/ 739798 h 902445"/>
              <a:gd name="connsiteX6" fmla="*/ 158937 w 200232"/>
              <a:gd name="connsiteY6" fmla="*/ 901723 h 902445"/>
              <a:gd name="connsiteX7" fmla="*/ 187512 w 200232"/>
              <a:gd name="connsiteY7" fmla="*/ 793773 h 902445"/>
              <a:gd name="connsiteX8" fmla="*/ 174812 w 200232"/>
              <a:gd name="connsiteY8" fmla="*/ 663598 h 902445"/>
              <a:gd name="connsiteX9" fmla="*/ 190687 w 200232"/>
              <a:gd name="connsiteY9" fmla="*/ 720748 h 902445"/>
              <a:gd name="connsiteX10" fmla="*/ 127187 w 200232"/>
              <a:gd name="connsiteY10" fmla="*/ 536598 h 902445"/>
              <a:gd name="connsiteX11" fmla="*/ 41462 w 200232"/>
              <a:gd name="connsiteY11" fmla="*/ 292123 h 902445"/>
              <a:gd name="connsiteX12" fmla="*/ 41462 w 200232"/>
              <a:gd name="connsiteY12" fmla="*/ 381023 h 902445"/>
              <a:gd name="connsiteX13" fmla="*/ 187 w 200232"/>
              <a:gd name="connsiteY13" fmla="*/ 23 h 90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232" h="902445">
                <a:moveTo>
                  <a:pt x="187" y="23"/>
                </a:moveTo>
                <a:cubicBezTo>
                  <a:pt x="3362" y="-3152"/>
                  <a:pt x="52045" y="317523"/>
                  <a:pt x="60512" y="361973"/>
                </a:cubicBezTo>
                <a:cubicBezTo>
                  <a:pt x="68979" y="406423"/>
                  <a:pt x="36170" y="220686"/>
                  <a:pt x="50987" y="266723"/>
                </a:cubicBezTo>
                <a:cubicBezTo>
                  <a:pt x="65804" y="312760"/>
                  <a:pt x="132479" y="592161"/>
                  <a:pt x="149412" y="638198"/>
                </a:cubicBezTo>
                <a:cubicBezTo>
                  <a:pt x="166345" y="684235"/>
                  <a:pt x="144120" y="526015"/>
                  <a:pt x="152587" y="542948"/>
                </a:cubicBezTo>
                <a:cubicBezTo>
                  <a:pt x="161054" y="559881"/>
                  <a:pt x="199154" y="680002"/>
                  <a:pt x="200212" y="739798"/>
                </a:cubicBezTo>
                <a:cubicBezTo>
                  <a:pt x="201270" y="799594"/>
                  <a:pt x="161054" y="892727"/>
                  <a:pt x="158937" y="901723"/>
                </a:cubicBezTo>
                <a:cubicBezTo>
                  <a:pt x="156820" y="910719"/>
                  <a:pt x="184866" y="833460"/>
                  <a:pt x="187512" y="793773"/>
                </a:cubicBezTo>
                <a:cubicBezTo>
                  <a:pt x="190158" y="754086"/>
                  <a:pt x="174283" y="675769"/>
                  <a:pt x="174812" y="663598"/>
                </a:cubicBezTo>
                <a:cubicBezTo>
                  <a:pt x="175341" y="651427"/>
                  <a:pt x="198625" y="741915"/>
                  <a:pt x="190687" y="720748"/>
                </a:cubicBezTo>
                <a:cubicBezTo>
                  <a:pt x="182750" y="699581"/>
                  <a:pt x="152058" y="608036"/>
                  <a:pt x="127187" y="536598"/>
                </a:cubicBezTo>
                <a:cubicBezTo>
                  <a:pt x="102316" y="465161"/>
                  <a:pt x="55749" y="318052"/>
                  <a:pt x="41462" y="292123"/>
                </a:cubicBezTo>
                <a:cubicBezTo>
                  <a:pt x="27175" y="266194"/>
                  <a:pt x="47812" y="426531"/>
                  <a:pt x="41462" y="381023"/>
                </a:cubicBezTo>
                <a:cubicBezTo>
                  <a:pt x="35112" y="335515"/>
                  <a:pt x="-2988" y="3198"/>
                  <a:pt x="187" y="2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5146D3C-755D-6A10-DEA8-53631BCF0BB5}"/>
              </a:ext>
            </a:extLst>
          </p:cNvPr>
          <p:cNvSpPr/>
          <p:nvPr/>
        </p:nvSpPr>
        <p:spPr>
          <a:xfrm>
            <a:off x="3418798" y="4824751"/>
            <a:ext cx="83888" cy="457861"/>
          </a:xfrm>
          <a:custGeom>
            <a:avLst/>
            <a:gdLst>
              <a:gd name="connsiteX0" fmla="*/ 54 w 92668"/>
              <a:gd name="connsiteY0" fmla="*/ 55 h 505785"/>
              <a:gd name="connsiteX1" fmla="*/ 47679 w 92668"/>
              <a:gd name="connsiteY1" fmla="*/ 238180 h 505785"/>
              <a:gd name="connsiteX2" fmla="*/ 76254 w 92668"/>
              <a:gd name="connsiteY2" fmla="*/ 346130 h 505785"/>
              <a:gd name="connsiteX3" fmla="*/ 92129 w 92668"/>
              <a:gd name="connsiteY3" fmla="*/ 288980 h 505785"/>
              <a:gd name="connsiteX4" fmla="*/ 88954 w 92668"/>
              <a:gd name="connsiteY4" fmla="*/ 504880 h 505785"/>
              <a:gd name="connsiteX5" fmla="*/ 88954 w 92668"/>
              <a:gd name="connsiteY5" fmla="*/ 362005 h 505785"/>
              <a:gd name="connsiteX6" fmla="*/ 50854 w 92668"/>
              <a:gd name="connsiteY6" fmla="*/ 257230 h 505785"/>
              <a:gd name="connsiteX7" fmla="*/ 28629 w 92668"/>
              <a:gd name="connsiteY7" fmla="*/ 435030 h 505785"/>
              <a:gd name="connsiteX8" fmla="*/ 38154 w 92668"/>
              <a:gd name="connsiteY8" fmla="*/ 260405 h 505785"/>
              <a:gd name="connsiteX9" fmla="*/ 54 w 92668"/>
              <a:gd name="connsiteY9" fmla="*/ 55 h 50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68" h="505785">
                <a:moveTo>
                  <a:pt x="54" y="55"/>
                </a:moveTo>
                <a:cubicBezTo>
                  <a:pt x="1641" y="-3649"/>
                  <a:pt x="34979" y="180501"/>
                  <a:pt x="47679" y="238180"/>
                </a:cubicBezTo>
                <a:cubicBezTo>
                  <a:pt x="60379" y="295859"/>
                  <a:pt x="68846" y="337663"/>
                  <a:pt x="76254" y="346130"/>
                </a:cubicBezTo>
                <a:cubicBezTo>
                  <a:pt x="83662" y="354597"/>
                  <a:pt x="90012" y="262522"/>
                  <a:pt x="92129" y="288980"/>
                </a:cubicBezTo>
                <a:cubicBezTo>
                  <a:pt x="94246" y="315438"/>
                  <a:pt x="89483" y="492709"/>
                  <a:pt x="88954" y="504880"/>
                </a:cubicBezTo>
                <a:cubicBezTo>
                  <a:pt x="88425" y="517051"/>
                  <a:pt x="95304" y="403280"/>
                  <a:pt x="88954" y="362005"/>
                </a:cubicBezTo>
                <a:cubicBezTo>
                  <a:pt x="82604" y="320730"/>
                  <a:pt x="60908" y="245059"/>
                  <a:pt x="50854" y="257230"/>
                </a:cubicBezTo>
                <a:cubicBezTo>
                  <a:pt x="40800" y="269401"/>
                  <a:pt x="30746" y="434501"/>
                  <a:pt x="28629" y="435030"/>
                </a:cubicBezTo>
                <a:cubicBezTo>
                  <a:pt x="26512" y="435559"/>
                  <a:pt x="43975" y="339780"/>
                  <a:pt x="38154" y="260405"/>
                </a:cubicBezTo>
                <a:cubicBezTo>
                  <a:pt x="32333" y="181030"/>
                  <a:pt x="-1533" y="3759"/>
                  <a:pt x="54" y="5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A7D56E03-2322-F430-49F7-585D7D0A6E91}"/>
              </a:ext>
            </a:extLst>
          </p:cNvPr>
          <p:cNvSpPr/>
          <p:nvPr/>
        </p:nvSpPr>
        <p:spPr>
          <a:xfrm>
            <a:off x="3502144" y="4683401"/>
            <a:ext cx="154612" cy="659847"/>
          </a:xfrm>
          <a:custGeom>
            <a:avLst/>
            <a:gdLst>
              <a:gd name="connsiteX0" fmla="*/ 59 w 170795"/>
              <a:gd name="connsiteY0" fmla="*/ 626 h 728913"/>
              <a:gd name="connsiteX1" fmla="*/ 155634 w 170795"/>
              <a:gd name="connsiteY1" fmla="*/ 464176 h 728913"/>
              <a:gd name="connsiteX2" fmla="*/ 161984 w 170795"/>
              <a:gd name="connsiteY2" fmla="*/ 381626 h 728913"/>
              <a:gd name="connsiteX3" fmla="*/ 130234 w 170795"/>
              <a:gd name="connsiteY3" fmla="*/ 578476 h 728913"/>
              <a:gd name="connsiteX4" fmla="*/ 127059 w 170795"/>
              <a:gd name="connsiteY4" fmla="*/ 727701 h 728913"/>
              <a:gd name="connsiteX5" fmla="*/ 123884 w 170795"/>
              <a:gd name="connsiteY5" fmla="*/ 638801 h 728913"/>
              <a:gd name="connsiteX6" fmla="*/ 142934 w 170795"/>
              <a:gd name="connsiteY6" fmla="*/ 461001 h 728913"/>
              <a:gd name="connsiteX7" fmla="*/ 155634 w 170795"/>
              <a:gd name="connsiteY7" fmla="*/ 521326 h 728913"/>
              <a:gd name="connsiteX8" fmla="*/ 108009 w 170795"/>
              <a:gd name="connsiteY8" fmla="*/ 286376 h 728913"/>
              <a:gd name="connsiteX9" fmla="*/ 136584 w 170795"/>
              <a:gd name="connsiteY9" fmla="*/ 362576 h 728913"/>
              <a:gd name="connsiteX10" fmla="*/ 59 w 170795"/>
              <a:gd name="connsiteY10" fmla="*/ 626 h 72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795" h="728913">
                <a:moveTo>
                  <a:pt x="59" y="626"/>
                </a:moveTo>
                <a:cubicBezTo>
                  <a:pt x="3234" y="17559"/>
                  <a:pt x="128647" y="400676"/>
                  <a:pt x="155634" y="464176"/>
                </a:cubicBezTo>
                <a:cubicBezTo>
                  <a:pt x="182621" y="527676"/>
                  <a:pt x="166217" y="362576"/>
                  <a:pt x="161984" y="381626"/>
                </a:cubicBezTo>
                <a:cubicBezTo>
                  <a:pt x="157751" y="400676"/>
                  <a:pt x="136055" y="520797"/>
                  <a:pt x="130234" y="578476"/>
                </a:cubicBezTo>
                <a:cubicBezTo>
                  <a:pt x="124413" y="636155"/>
                  <a:pt x="128117" y="717647"/>
                  <a:pt x="127059" y="727701"/>
                </a:cubicBezTo>
                <a:cubicBezTo>
                  <a:pt x="126001" y="737755"/>
                  <a:pt x="121238" y="683251"/>
                  <a:pt x="123884" y="638801"/>
                </a:cubicBezTo>
                <a:cubicBezTo>
                  <a:pt x="126530" y="594351"/>
                  <a:pt x="137642" y="480580"/>
                  <a:pt x="142934" y="461001"/>
                </a:cubicBezTo>
                <a:cubicBezTo>
                  <a:pt x="148226" y="441422"/>
                  <a:pt x="161455" y="550430"/>
                  <a:pt x="155634" y="521326"/>
                </a:cubicBezTo>
                <a:cubicBezTo>
                  <a:pt x="149813" y="492222"/>
                  <a:pt x="111184" y="312834"/>
                  <a:pt x="108009" y="286376"/>
                </a:cubicBezTo>
                <a:cubicBezTo>
                  <a:pt x="104834" y="259918"/>
                  <a:pt x="151930" y="409672"/>
                  <a:pt x="136584" y="362576"/>
                </a:cubicBezTo>
                <a:cubicBezTo>
                  <a:pt x="121238" y="315480"/>
                  <a:pt x="-3116" y="-16307"/>
                  <a:pt x="59" y="62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4CB7DAC-BFB2-2924-D070-AE570D58020B}"/>
              </a:ext>
            </a:extLst>
          </p:cNvPr>
          <p:cNvSpPr/>
          <p:nvPr/>
        </p:nvSpPr>
        <p:spPr>
          <a:xfrm>
            <a:off x="3509256" y="5126528"/>
            <a:ext cx="135109" cy="269992"/>
          </a:xfrm>
          <a:custGeom>
            <a:avLst/>
            <a:gdLst>
              <a:gd name="connsiteX0" fmla="*/ 100152 w 149251"/>
              <a:gd name="connsiteY0" fmla="*/ 67 h 298252"/>
              <a:gd name="connsiteX1" fmla="*/ 20777 w 149251"/>
              <a:gd name="connsiteY1" fmla="*/ 152467 h 298252"/>
              <a:gd name="connsiteX2" fmla="*/ 52527 w 149251"/>
              <a:gd name="connsiteY2" fmla="*/ 184217 h 298252"/>
              <a:gd name="connsiteX3" fmla="*/ 49352 w 149251"/>
              <a:gd name="connsiteY3" fmla="*/ 146117 h 298252"/>
              <a:gd name="connsiteX4" fmla="*/ 144602 w 149251"/>
              <a:gd name="connsiteY4" fmla="*/ 295342 h 298252"/>
              <a:gd name="connsiteX5" fmla="*/ 122377 w 149251"/>
              <a:gd name="connsiteY5" fmla="*/ 238192 h 298252"/>
              <a:gd name="connsiteX6" fmla="*/ 17602 w 149251"/>
              <a:gd name="connsiteY6" fmla="*/ 155642 h 298252"/>
              <a:gd name="connsiteX7" fmla="*/ 8077 w 149251"/>
              <a:gd name="connsiteY7" fmla="*/ 133417 h 298252"/>
              <a:gd name="connsiteX8" fmla="*/ 100152 w 149251"/>
              <a:gd name="connsiteY8" fmla="*/ 67 h 2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251" h="298252">
                <a:moveTo>
                  <a:pt x="100152" y="67"/>
                </a:moveTo>
                <a:cubicBezTo>
                  <a:pt x="102269" y="3242"/>
                  <a:pt x="28714" y="121775"/>
                  <a:pt x="20777" y="152467"/>
                </a:cubicBezTo>
                <a:cubicBezTo>
                  <a:pt x="12840" y="183159"/>
                  <a:pt x="47765" y="185275"/>
                  <a:pt x="52527" y="184217"/>
                </a:cubicBezTo>
                <a:cubicBezTo>
                  <a:pt x="57289" y="183159"/>
                  <a:pt x="34006" y="127596"/>
                  <a:pt x="49352" y="146117"/>
                </a:cubicBezTo>
                <a:cubicBezTo>
                  <a:pt x="64698" y="164638"/>
                  <a:pt x="132431" y="279996"/>
                  <a:pt x="144602" y="295342"/>
                </a:cubicBezTo>
                <a:cubicBezTo>
                  <a:pt x="156773" y="310688"/>
                  <a:pt x="143544" y="261475"/>
                  <a:pt x="122377" y="238192"/>
                </a:cubicBezTo>
                <a:cubicBezTo>
                  <a:pt x="101210" y="214909"/>
                  <a:pt x="36652" y="173104"/>
                  <a:pt x="17602" y="155642"/>
                </a:cubicBezTo>
                <a:cubicBezTo>
                  <a:pt x="-1448" y="138180"/>
                  <a:pt x="-5681" y="159346"/>
                  <a:pt x="8077" y="133417"/>
                </a:cubicBezTo>
                <a:cubicBezTo>
                  <a:pt x="21835" y="107488"/>
                  <a:pt x="98035" y="-3108"/>
                  <a:pt x="100152" y="6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18D51356-9ABA-CC76-E2F9-945A3C3BE1DD}"/>
              </a:ext>
            </a:extLst>
          </p:cNvPr>
          <p:cNvSpPr/>
          <p:nvPr/>
        </p:nvSpPr>
        <p:spPr>
          <a:xfrm>
            <a:off x="3450453" y="5034487"/>
            <a:ext cx="216685" cy="300054"/>
          </a:xfrm>
          <a:custGeom>
            <a:avLst/>
            <a:gdLst>
              <a:gd name="connsiteX0" fmla="*/ 10 w 239365"/>
              <a:gd name="connsiteY0" fmla="*/ 142 h 331461"/>
              <a:gd name="connsiteX1" fmla="*/ 215910 w 239365"/>
              <a:gd name="connsiteY1" fmla="*/ 257317 h 331461"/>
              <a:gd name="connsiteX2" fmla="*/ 231785 w 239365"/>
              <a:gd name="connsiteY2" fmla="*/ 330342 h 331461"/>
              <a:gd name="connsiteX3" fmla="*/ 200035 w 239365"/>
              <a:gd name="connsiteY3" fmla="*/ 216042 h 331461"/>
              <a:gd name="connsiteX4" fmla="*/ 161935 w 239365"/>
              <a:gd name="connsiteY4" fmla="*/ 149367 h 331461"/>
              <a:gd name="connsiteX5" fmla="*/ 225435 w 239365"/>
              <a:gd name="connsiteY5" fmla="*/ 219217 h 331461"/>
              <a:gd name="connsiteX6" fmla="*/ 10 w 239365"/>
              <a:gd name="connsiteY6" fmla="*/ 142 h 33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65" h="331461">
                <a:moveTo>
                  <a:pt x="10" y="142"/>
                </a:moveTo>
                <a:cubicBezTo>
                  <a:pt x="-1578" y="6492"/>
                  <a:pt x="177281" y="202284"/>
                  <a:pt x="215910" y="257317"/>
                </a:cubicBezTo>
                <a:cubicBezTo>
                  <a:pt x="254539" y="312350"/>
                  <a:pt x="234431" y="337221"/>
                  <a:pt x="231785" y="330342"/>
                </a:cubicBezTo>
                <a:cubicBezTo>
                  <a:pt x="229139" y="323463"/>
                  <a:pt x="211677" y="246204"/>
                  <a:pt x="200035" y="216042"/>
                </a:cubicBezTo>
                <a:cubicBezTo>
                  <a:pt x="188393" y="185880"/>
                  <a:pt x="157702" y="148838"/>
                  <a:pt x="161935" y="149367"/>
                </a:cubicBezTo>
                <a:cubicBezTo>
                  <a:pt x="166168" y="149896"/>
                  <a:pt x="249248" y="237209"/>
                  <a:pt x="225435" y="219217"/>
                </a:cubicBezTo>
                <a:cubicBezTo>
                  <a:pt x="201623" y="201225"/>
                  <a:pt x="1598" y="-6208"/>
                  <a:pt x="10" y="14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C845861E-B8B8-059F-D212-094A525B1E0D}"/>
              </a:ext>
            </a:extLst>
          </p:cNvPr>
          <p:cNvSpPr/>
          <p:nvPr/>
        </p:nvSpPr>
        <p:spPr>
          <a:xfrm>
            <a:off x="3427101" y="5183193"/>
            <a:ext cx="191220" cy="185288"/>
          </a:xfrm>
          <a:custGeom>
            <a:avLst/>
            <a:gdLst>
              <a:gd name="connsiteX0" fmla="*/ 406 w 211235"/>
              <a:gd name="connsiteY0" fmla="*/ 970 h 204682"/>
              <a:gd name="connsiteX1" fmla="*/ 190906 w 211235"/>
              <a:gd name="connsiteY1" fmla="*/ 185120 h 204682"/>
              <a:gd name="connsiteX2" fmla="*/ 200431 w 211235"/>
              <a:gd name="connsiteY2" fmla="*/ 191470 h 204682"/>
              <a:gd name="connsiteX3" fmla="*/ 143281 w 211235"/>
              <a:gd name="connsiteY3" fmla="*/ 115270 h 204682"/>
              <a:gd name="connsiteX4" fmla="*/ 406 w 211235"/>
              <a:gd name="connsiteY4" fmla="*/ 970 h 20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35" h="204682">
                <a:moveTo>
                  <a:pt x="406" y="970"/>
                </a:moveTo>
                <a:cubicBezTo>
                  <a:pt x="8344" y="12612"/>
                  <a:pt x="157569" y="153370"/>
                  <a:pt x="190906" y="185120"/>
                </a:cubicBezTo>
                <a:cubicBezTo>
                  <a:pt x="224243" y="216870"/>
                  <a:pt x="208369" y="203112"/>
                  <a:pt x="200431" y="191470"/>
                </a:cubicBezTo>
                <a:cubicBezTo>
                  <a:pt x="192494" y="179828"/>
                  <a:pt x="183497" y="144903"/>
                  <a:pt x="143281" y="115270"/>
                </a:cubicBezTo>
                <a:cubicBezTo>
                  <a:pt x="103065" y="85637"/>
                  <a:pt x="-7532" y="-10672"/>
                  <a:pt x="406" y="97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9E5F31B-F459-9876-113D-2598AD155CD2}"/>
              </a:ext>
            </a:extLst>
          </p:cNvPr>
          <p:cNvSpPr/>
          <p:nvPr/>
        </p:nvSpPr>
        <p:spPr>
          <a:xfrm>
            <a:off x="3611412" y="4804682"/>
            <a:ext cx="94851" cy="454266"/>
          </a:xfrm>
          <a:custGeom>
            <a:avLst/>
            <a:gdLst>
              <a:gd name="connsiteX0" fmla="*/ 4 w 104779"/>
              <a:gd name="connsiteY0" fmla="*/ 0 h 501814"/>
              <a:gd name="connsiteX1" fmla="*/ 60329 w 104779"/>
              <a:gd name="connsiteY1" fmla="*/ 142875 h 501814"/>
              <a:gd name="connsiteX2" fmla="*/ 73029 w 104779"/>
              <a:gd name="connsiteY2" fmla="*/ 98425 h 501814"/>
              <a:gd name="connsiteX3" fmla="*/ 73029 w 104779"/>
              <a:gd name="connsiteY3" fmla="*/ 311150 h 501814"/>
              <a:gd name="connsiteX4" fmla="*/ 85729 w 104779"/>
              <a:gd name="connsiteY4" fmla="*/ 234950 h 501814"/>
              <a:gd name="connsiteX5" fmla="*/ 76204 w 104779"/>
              <a:gd name="connsiteY5" fmla="*/ 419100 h 501814"/>
              <a:gd name="connsiteX6" fmla="*/ 104779 w 104779"/>
              <a:gd name="connsiteY6" fmla="*/ 501650 h 501814"/>
              <a:gd name="connsiteX7" fmla="*/ 76204 w 104779"/>
              <a:gd name="connsiteY7" fmla="*/ 431800 h 501814"/>
              <a:gd name="connsiteX8" fmla="*/ 63504 w 104779"/>
              <a:gd name="connsiteY8" fmla="*/ 177800 h 501814"/>
              <a:gd name="connsiteX9" fmla="*/ 57154 w 104779"/>
              <a:gd name="connsiteY9" fmla="*/ 250825 h 501814"/>
              <a:gd name="connsiteX10" fmla="*/ 63504 w 104779"/>
              <a:gd name="connsiteY10" fmla="*/ 142875 h 501814"/>
              <a:gd name="connsiteX11" fmla="*/ 4 w 104779"/>
              <a:gd name="connsiteY11" fmla="*/ 0 h 50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779" h="501814">
                <a:moveTo>
                  <a:pt x="4" y="0"/>
                </a:moveTo>
                <a:cubicBezTo>
                  <a:pt x="-525" y="0"/>
                  <a:pt x="48158" y="126471"/>
                  <a:pt x="60329" y="142875"/>
                </a:cubicBezTo>
                <a:cubicBezTo>
                  <a:pt x="72500" y="159279"/>
                  <a:pt x="70912" y="70379"/>
                  <a:pt x="73029" y="98425"/>
                </a:cubicBezTo>
                <a:cubicBezTo>
                  <a:pt x="75146" y="126471"/>
                  <a:pt x="70912" y="288396"/>
                  <a:pt x="73029" y="311150"/>
                </a:cubicBezTo>
                <a:cubicBezTo>
                  <a:pt x="75146" y="333904"/>
                  <a:pt x="85200" y="216958"/>
                  <a:pt x="85729" y="234950"/>
                </a:cubicBezTo>
                <a:cubicBezTo>
                  <a:pt x="86258" y="252942"/>
                  <a:pt x="73029" y="374650"/>
                  <a:pt x="76204" y="419100"/>
                </a:cubicBezTo>
                <a:cubicBezTo>
                  <a:pt x="79379" y="463550"/>
                  <a:pt x="104779" y="499533"/>
                  <a:pt x="104779" y="501650"/>
                </a:cubicBezTo>
                <a:cubicBezTo>
                  <a:pt x="104779" y="503767"/>
                  <a:pt x="83083" y="485775"/>
                  <a:pt x="76204" y="431800"/>
                </a:cubicBezTo>
                <a:cubicBezTo>
                  <a:pt x="69325" y="377825"/>
                  <a:pt x="66679" y="207963"/>
                  <a:pt x="63504" y="177800"/>
                </a:cubicBezTo>
                <a:cubicBezTo>
                  <a:pt x="60329" y="147637"/>
                  <a:pt x="57154" y="256646"/>
                  <a:pt x="57154" y="250825"/>
                </a:cubicBezTo>
                <a:cubicBezTo>
                  <a:pt x="57154" y="245004"/>
                  <a:pt x="69854" y="183092"/>
                  <a:pt x="63504" y="142875"/>
                </a:cubicBezTo>
                <a:cubicBezTo>
                  <a:pt x="57154" y="102658"/>
                  <a:pt x="533" y="0"/>
                  <a:pt x="4" y="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5282CB9-26E8-0F8C-B213-A1438DABFC85}"/>
              </a:ext>
            </a:extLst>
          </p:cNvPr>
          <p:cNvSpPr/>
          <p:nvPr/>
        </p:nvSpPr>
        <p:spPr>
          <a:xfrm>
            <a:off x="3599756" y="5086258"/>
            <a:ext cx="153613" cy="304756"/>
          </a:xfrm>
          <a:custGeom>
            <a:avLst/>
            <a:gdLst>
              <a:gd name="connsiteX0" fmla="*/ 168455 w 169692"/>
              <a:gd name="connsiteY0" fmla="*/ 102 h 336655"/>
              <a:gd name="connsiteX1" fmla="*/ 146230 w 169692"/>
              <a:gd name="connsiteY1" fmla="*/ 162027 h 336655"/>
              <a:gd name="connsiteX2" fmla="*/ 136705 w 169692"/>
              <a:gd name="connsiteY2" fmla="*/ 228702 h 336655"/>
              <a:gd name="connsiteX3" fmla="*/ 155755 w 169692"/>
              <a:gd name="connsiteY3" fmla="*/ 187427 h 336655"/>
              <a:gd name="connsiteX4" fmla="*/ 152580 w 169692"/>
              <a:gd name="connsiteY4" fmla="*/ 244577 h 336655"/>
              <a:gd name="connsiteX5" fmla="*/ 41455 w 169692"/>
              <a:gd name="connsiteY5" fmla="*/ 304902 h 336655"/>
              <a:gd name="connsiteX6" fmla="*/ 114480 w 169692"/>
              <a:gd name="connsiteY6" fmla="*/ 279502 h 336655"/>
              <a:gd name="connsiteX7" fmla="*/ 180 w 169692"/>
              <a:gd name="connsiteY7" fmla="*/ 336652 h 336655"/>
              <a:gd name="connsiteX8" fmla="*/ 146230 w 169692"/>
              <a:gd name="connsiteY8" fmla="*/ 276327 h 336655"/>
              <a:gd name="connsiteX9" fmla="*/ 124005 w 169692"/>
              <a:gd name="connsiteY9" fmla="*/ 152502 h 336655"/>
              <a:gd name="connsiteX10" fmla="*/ 104955 w 169692"/>
              <a:gd name="connsiteY10" fmla="*/ 187427 h 336655"/>
              <a:gd name="connsiteX11" fmla="*/ 168455 w 169692"/>
              <a:gd name="connsiteY11" fmla="*/ 102 h 33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692" h="336655">
                <a:moveTo>
                  <a:pt x="168455" y="102"/>
                </a:moveTo>
                <a:cubicBezTo>
                  <a:pt x="175334" y="-4131"/>
                  <a:pt x="151522" y="123927"/>
                  <a:pt x="146230" y="162027"/>
                </a:cubicBezTo>
                <a:cubicBezTo>
                  <a:pt x="140938" y="200127"/>
                  <a:pt x="135118" y="224469"/>
                  <a:pt x="136705" y="228702"/>
                </a:cubicBezTo>
                <a:cubicBezTo>
                  <a:pt x="138292" y="232935"/>
                  <a:pt x="153109" y="184781"/>
                  <a:pt x="155755" y="187427"/>
                </a:cubicBezTo>
                <a:cubicBezTo>
                  <a:pt x="158401" y="190073"/>
                  <a:pt x="171630" y="224998"/>
                  <a:pt x="152580" y="244577"/>
                </a:cubicBezTo>
                <a:cubicBezTo>
                  <a:pt x="133530" y="264156"/>
                  <a:pt x="47805" y="299081"/>
                  <a:pt x="41455" y="304902"/>
                </a:cubicBezTo>
                <a:cubicBezTo>
                  <a:pt x="35105" y="310723"/>
                  <a:pt x="121359" y="274210"/>
                  <a:pt x="114480" y="279502"/>
                </a:cubicBezTo>
                <a:cubicBezTo>
                  <a:pt x="107601" y="284794"/>
                  <a:pt x="-5112" y="337181"/>
                  <a:pt x="180" y="336652"/>
                </a:cubicBezTo>
                <a:cubicBezTo>
                  <a:pt x="5472" y="336123"/>
                  <a:pt x="125593" y="307019"/>
                  <a:pt x="146230" y="276327"/>
                </a:cubicBezTo>
                <a:cubicBezTo>
                  <a:pt x="166867" y="245635"/>
                  <a:pt x="130884" y="167319"/>
                  <a:pt x="124005" y="152502"/>
                </a:cubicBezTo>
                <a:cubicBezTo>
                  <a:pt x="117126" y="137685"/>
                  <a:pt x="96488" y="211769"/>
                  <a:pt x="104955" y="187427"/>
                </a:cubicBezTo>
                <a:cubicBezTo>
                  <a:pt x="113422" y="163085"/>
                  <a:pt x="161576" y="4335"/>
                  <a:pt x="168455" y="10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056C6BBC-7FE9-505D-4C14-C23924F7DA1A}"/>
              </a:ext>
            </a:extLst>
          </p:cNvPr>
          <p:cNvSpPr/>
          <p:nvPr/>
        </p:nvSpPr>
        <p:spPr>
          <a:xfrm>
            <a:off x="3979192" y="4908150"/>
            <a:ext cx="146782" cy="343065"/>
          </a:xfrm>
          <a:custGeom>
            <a:avLst/>
            <a:gdLst>
              <a:gd name="connsiteX0" fmla="*/ 128 w 162146"/>
              <a:gd name="connsiteY0" fmla="*/ 15877 h 378974"/>
              <a:gd name="connsiteX1" fmla="*/ 117603 w 162146"/>
              <a:gd name="connsiteY1" fmla="*/ 152402 h 378974"/>
              <a:gd name="connsiteX2" fmla="*/ 117603 w 162146"/>
              <a:gd name="connsiteY2" fmla="*/ 142877 h 378974"/>
              <a:gd name="connsiteX3" fmla="*/ 120778 w 162146"/>
              <a:gd name="connsiteY3" fmla="*/ 269877 h 378974"/>
              <a:gd name="connsiteX4" fmla="*/ 136653 w 162146"/>
              <a:gd name="connsiteY4" fmla="*/ 219077 h 378974"/>
              <a:gd name="connsiteX5" fmla="*/ 57278 w 162146"/>
              <a:gd name="connsiteY5" fmla="*/ 377827 h 378974"/>
              <a:gd name="connsiteX6" fmla="*/ 108078 w 162146"/>
              <a:gd name="connsiteY6" fmla="*/ 285752 h 378974"/>
              <a:gd name="connsiteX7" fmla="*/ 162053 w 162146"/>
              <a:gd name="connsiteY7" fmla="*/ 193677 h 378974"/>
              <a:gd name="connsiteX8" fmla="*/ 120778 w 162146"/>
              <a:gd name="connsiteY8" fmla="*/ 130177 h 378974"/>
              <a:gd name="connsiteX9" fmla="*/ 108078 w 162146"/>
              <a:gd name="connsiteY9" fmla="*/ 2 h 378974"/>
              <a:gd name="connsiteX10" fmla="*/ 95378 w 162146"/>
              <a:gd name="connsiteY10" fmla="*/ 133352 h 378974"/>
              <a:gd name="connsiteX11" fmla="*/ 128 w 162146"/>
              <a:gd name="connsiteY11" fmla="*/ 15877 h 37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146" h="378974">
                <a:moveTo>
                  <a:pt x="128" y="15877"/>
                </a:moveTo>
                <a:cubicBezTo>
                  <a:pt x="3832" y="19052"/>
                  <a:pt x="98024" y="131235"/>
                  <a:pt x="117603" y="152402"/>
                </a:cubicBezTo>
                <a:cubicBezTo>
                  <a:pt x="137182" y="173569"/>
                  <a:pt x="117074" y="123298"/>
                  <a:pt x="117603" y="142877"/>
                </a:cubicBezTo>
                <a:cubicBezTo>
                  <a:pt x="118132" y="162456"/>
                  <a:pt x="117603" y="257177"/>
                  <a:pt x="120778" y="269877"/>
                </a:cubicBezTo>
                <a:cubicBezTo>
                  <a:pt x="123953" y="282577"/>
                  <a:pt x="147236" y="201085"/>
                  <a:pt x="136653" y="219077"/>
                </a:cubicBezTo>
                <a:cubicBezTo>
                  <a:pt x="126070" y="237069"/>
                  <a:pt x="62040" y="366715"/>
                  <a:pt x="57278" y="377827"/>
                </a:cubicBezTo>
                <a:cubicBezTo>
                  <a:pt x="52516" y="388939"/>
                  <a:pt x="90616" y="316444"/>
                  <a:pt x="108078" y="285752"/>
                </a:cubicBezTo>
                <a:cubicBezTo>
                  <a:pt x="125541" y="255060"/>
                  <a:pt x="159936" y="219606"/>
                  <a:pt x="162053" y="193677"/>
                </a:cubicBezTo>
                <a:cubicBezTo>
                  <a:pt x="164170" y="167748"/>
                  <a:pt x="129774" y="162456"/>
                  <a:pt x="120778" y="130177"/>
                </a:cubicBezTo>
                <a:cubicBezTo>
                  <a:pt x="111782" y="97898"/>
                  <a:pt x="112311" y="-527"/>
                  <a:pt x="108078" y="2"/>
                </a:cubicBezTo>
                <a:cubicBezTo>
                  <a:pt x="103845" y="531"/>
                  <a:pt x="117074" y="133881"/>
                  <a:pt x="95378" y="133352"/>
                </a:cubicBezTo>
                <a:cubicBezTo>
                  <a:pt x="73682" y="132823"/>
                  <a:pt x="-3576" y="12702"/>
                  <a:pt x="128" y="1587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6883500F-351E-4325-D095-C944F6168184}"/>
              </a:ext>
            </a:extLst>
          </p:cNvPr>
          <p:cNvSpPr/>
          <p:nvPr/>
        </p:nvSpPr>
        <p:spPr>
          <a:xfrm>
            <a:off x="3691892" y="4774129"/>
            <a:ext cx="107481" cy="395642"/>
          </a:xfrm>
          <a:custGeom>
            <a:avLst/>
            <a:gdLst>
              <a:gd name="connsiteX0" fmla="*/ 117475 w 118731"/>
              <a:gd name="connsiteY0" fmla="*/ 2001 h 437054"/>
              <a:gd name="connsiteX1" fmla="*/ 73025 w 118731"/>
              <a:gd name="connsiteY1" fmla="*/ 227426 h 437054"/>
              <a:gd name="connsiteX2" fmla="*/ 19050 w 118731"/>
              <a:gd name="connsiteY2" fmla="*/ 427451 h 437054"/>
              <a:gd name="connsiteX3" fmla="*/ 38100 w 118731"/>
              <a:gd name="connsiteY3" fmla="*/ 271876 h 437054"/>
              <a:gd name="connsiteX4" fmla="*/ 0 w 118731"/>
              <a:gd name="connsiteY4" fmla="*/ 436976 h 437054"/>
              <a:gd name="connsiteX5" fmla="*/ 38100 w 118731"/>
              <a:gd name="connsiteY5" fmla="*/ 246476 h 437054"/>
              <a:gd name="connsiteX6" fmla="*/ 15875 w 118731"/>
              <a:gd name="connsiteY6" fmla="*/ 325851 h 437054"/>
              <a:gd name="connsiteX7" fmla="*/ 47625 w 118731"/>
              <a:gd name="connsiteY7" fmla="*/ 236951 h 437054"/>
              <a:gd name="connsiteX8" fmla="*/ 22225 w 118731"/>
              <a:gd name="connsiteY8" fmla="*/ 363951 h 437054"/>
              <a:gd name="connsiteX9" fmla="*/ 117475 w 118731"/>
              <a:gd name="connsiteY9" fmla="*/ 2001 h 43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731" h="437054">
                <a:moveTo>
                  <a:pt x="117475" y="2001"/>
                </a:moveTo>
                <a:cubicBezTo>
                  <a:pt x="125942" y="-20753"/>
                  <a:pt x="89429" y="156518"/>
                  <a:pt x="73025" y="227426"/>
                </a:cubicBezTo>
                <a:cubicBezTo>
                  <a:pt x="56621" y="298334"/>
                  <a:pt x="24871" y="420043"/>
                  <a:pt x="19050" y="427451"/>
                </a:cubicBezTo>
                <a:cubicBezTo>
                  <a:pt x="13229" y="434859"/>
                  <a:pt x="41275" y="270289"/>
                  <a:pt x="38100" y="271876"/>
                </a:cubicBezTo>
                <a:cubicBezTo>
                  <a:pt x="34925" y="273463"/>
                  <a:pt x="0" y="441209"/>
                  <a:pt x="0" y="436976"/>
                </a:cubicBezTo>
                <a:cubicBezTo>
                  <a:pt x="0" y="432743"/>
                  <a:pt x="35454" y="264997"/>
                  <a:pt x="38100" y="246476"/>
                </a:cubicBezTo>
                <a:cubicBezTo>
                  <a:pt x="40746" y="227955"/>
                  <a:pt x="14288" y="327438"/>
                  <a:pt x="15875" y="325851"/>
                </a:cubicBezTo>
                <a:cubicBezTo>
                  <a:pt x="17462" y="324264"/>
                  <a:pt x="46567" y="230601"/>
                  <a:pt x="47625" y="236951"/>
                </a:cubicBezTo>
                <a:cubicBezTo>
                  <a:pt x="48683" y="243301"/>
                  <a:pt x="9525" y="399405"/>
                  <a:pt x="22225" y="363951"/>
                </a:cubicBezTo>
                <a:cubicBezTo>
                  <a:pt x="34925" y="328497"/>
                  <a:pt x="109008" y="24755"/>
                  <a:pt x="117475" y="200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9E9075B-B46D-2BAD-F3EF-2DF8F59EB04C}"/>
              </a:ext>
            </a:extLst>
          </p:cNvPr>
          <p:cNvSpPr/>
          <p:nvPr/>
        </p:nvSpPr>
        <p:spPr>
          <a:xfrm>
            <a:off x="3482189" y="4241206"/>
            <a:ext cx="177493" cy="452125"/>
          </a:xfrm>
          <a:custGeom>
            <a:avLst/>
            <a:gdLst>
              <a:gd name="connsiteX0" fmla="*/ 25277 w 196071"/>
              <a:gd name="connsiteY0" fmla="*/ 155 h 499449"/>
              <a:gd name="connsiteX1" fmla="*/ 22102 w 196071"/>
              <a:gd name="connsiteY1" fmla="*/ 133505 h 499449"/>
              <a:gd name="connsiteX2" fmla="*/ 50677 w 196071"/>
              <a:gd name="connsiteY2" fmla="*/ 193830 h 499449"/>
              <a:gd name="connsiteX3" fmla="*/ 22102 w 196071"/>
              <a:gd name="connsiteY3" fmla="*/ 184305 h 499449"/>
              <a:gd name="connsiteX4" fmla="*/ 193552 w 196071"/>
              <a:gd name="connsiteY4" fmla="*/ 358930 h 499449"/>
              <a:gd name="connsiteX5" fmla="*/ 126877 w 196071"/>
              <a:gd name="connsiteY5" fmla="*/ 279555 h 499449"/>
              <a:gd name="connsiteX6" fmla="*/ 161802 w 196071"/>
              <a:gd name="connsiteY6" fmla="*/ 377980 h 499449"/>
              <a:gd name="connsiteX7" fmla="*/ 158627 w 196071"/>
              <a:gd name="connsiteY7" fmla="*/ 498630 h 499449"/>
              <a:gd name="connsiteX8" fmla="*/ 149102 w 196071"/>
              <a:gd name="connsiteY8" fmla="*/ 314480 h 499449"/>
              <a:gd name="connsiteX9" fmla="*/ 6227 w 196071"/>
              <a:gd name="connsiteY9" fmla="*/ 162080 h 499449"/>
              <a:gd name="connsiteX10" fmla="*/ 25277 w 196071"/>
              <a:gd name="connsiteY10" fmla="*/ 155 h 49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071" h="499449">
                <a:moveTo>
                  <a:pt x="25277" y="155"/>
                </a:moveTo>
                <a:cubicBezTo>
                  <a:pt x="27923" y="-4607"/>
                  <a:pt x="17869" y="101226"/>
                  <a:pt x="22102" y="133505"/>
                </a:cubicBezTo>
                <a:cubicBezTo>
                  <a:pt x="26335" y="165784"/>
                  <a:pt x="50677" y="185363"/>
                  <a:pt x="50677" y="193830"/>
                </a:cubicBezTo>
                <a:cubicBezTo>
                  <a:pt x="50677" y="202297"/>
                  <a:pt x="-1710" y="156788"/>
                  <a:pt x="22102" y="184305"/>
                </a:cubicBezTo>
                <a:cubicBezTo>
                  <a:pt x="45914" y="211822"/>
                  <a:pt x="176090" y="343055"/>
                  <a:pt x="193552" y="358930"/>
                </a:cubicBezTo>
                <a:cubicBezTo>
                  <a:pt x="211014" y="374805"/>
                  <a:pt x="132169" y="276380"/>
                  <a:pt x="126877" y="279555"/>
                </a:cubicBezTo>
                <a:cubicBezTo>
                  <a:pt x="121585" y="282730"/>
                  <a:pt x="156510" y="341467"/>
                  <a:pt x="161802" y="377980"/>
                </a:cubicBezTo>
                <a:cubicBezTo>
                  <a:pt x="167094" y="414493"/>
                  <a:pt x="160744" y="509213"/>
                  <a:pt x="158627" y="498630"/>
                </a:cubicBezTo>
                <a:cubicBezTo>
                  <a:pt x="156510" y="488047"/>
                  <a:pt x="174502" y="370572"/>
                  <a:pt x="149102" y="314480"/>
                </a:cubicBezTo>
                <a:cubicBezTo>
                  <a:pt x="123702" y="258388"/>
                  <a:pt x="26864" y="212880"/>
                  <a:pt x="6227" y="162080"/>
                </a:cubicBezTo>
                <a:cubicBezTo>
                  <a:pt x="-14410" y="111280"/>
                  <a:pt x="22631" y="4917"/>
                  <a:pt x="25277" y="15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D8637A9-7914-947A-32E8-AD9DC4C1178C}"/>
              </a:ext>
            </a:extLst>
          </p:cNvPr>
          <p:cNvSpPr/>
          <p:nvPr/>
        </p:nvSpPr>
        <p:spPr>
          <a:xfrm>
            <a:off x="3677468" y="4468009"/>
            <a:ext cx="66609" cy="471844"/>
          </a:xfrm>
          <a:custGeom>
            <a:avLst/>
            <a:gdLst>
              <a:gd name="connsiteX0" fmla="*/ 73084 w 73581"/>
              <a:gd name="connsiteY0" fmla="*/ 438 h 521232"/>
              <a:gd name="connsiteX1" fmla="*/ 41334 w 73581"/>
              <a:gd name="connsiteY1" fmla="*/ 298888 h 521232"/>
              <a:gd name="connsiteX2" fmla="*/ 59 w 73581"/>
              <a:gd name="connsiteY2" fmla="*/ 521138 h 521232"/>
              <a:gd name="connsiteX3" fmla="*/ 31809 w 73581"/>
              <a:gd name="connsiteY3" fmla="*/ 273488 h 521232"/>
              <a:gd name="connsiteX4" fmla="*/ 15934 w 73581"/>
              <a:gd name="connsiteY4" fmla="*/ 368738 h 521232"/>
              <a:gd name="connsiteX5" fmla="*/ 73084 w 73581"/>
              <a:gd name="connsiteY5" fmla="*/ 438 h 52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81" h="521232">
                <a:moveTo>
                  <a:pt x="73084" y="438"/>
                </a:moveTo>
                <a:cubicBezTo>
                  <a:pt x="77317" y="-11204"/>
                  <a:pt x="53505" y="212105"/>
                  <a:pt x="41334" y="298888"/>
                </a:cubicBezTo>
                <a:cubicBezTo>
                  <a:pt x="29163" y="385671"/>
                  <a:pt x="1646" y="525371"/>
                  <a:pt x="59" y="521138"/>
                </a:cubicBezTo>
                <a:cubicBezTo>
                  <a:pt x="-1528" y="516905"/>
                  <a:pt x="29163" y="298888"/>
                  <a:pt x="31809" y="273488"/>
                </a:cubicBezTo>
                <a:cubicBezTo>
                  <a:pt x="34455" y="248088"/>
                  <a:pt x="11701" y="408426"/>
                  <a:pt x="15934" y="368738"/>
                </a:cubicBezTo>
                <a:cubicBezTo>
                  <a:pt x="20167" y="329050"/>
                  <a:pt x="68851" y="12080"/>
                  <a:pt x="73084" y="43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62D4E7E-7E35-6BD1-57A1-8A7481C85054}"/>
              </a:ext>
            </a:extLst>
          </p:cNvPr>
          <p:cNvSpPr/>
          <p:nvPr/>
        </p:nvSpPr>
        <p:spPr>
          <a:xfrm>
            <a:off x="3814734" y="4928013"/>
            <a:ext cx="265538" cy="282707"/>
          </a:xfrm>
          <a:custGeom>
            <a:avLst/>
            <a:gdLst>
              <a:gd name="connsiteX0" fmla="*/ 825 w 293332"/>
              <a:gd name="connsiteY0" fmla="*/ 171735 h 312298"/>
              <a:gd name="connsiteX1" fmla="*/ 131000 w 293332"/>
              <a:gd name="connsiteY1" fmla="*/ 162210 h 312298"/>
              <a:gd name="connsiteX2" fmla="*/ 162750 w 293332"/>
              <a:gd name="connsiteY2" fmla="*/ 219360 h 312298"/>
              <a:gd name="connsiteX3" fmla="*/ 194500 w 293332"/>
              <a:gd name="connsiteY3" fmla="*/ 181260 h 312298"/>
              <a:gd name="connsiteX4" fmla="*/ 207200 w 293332"/>
              <a:gd name="connsiteY4" fmla="*/ 311435 h 312298"/>
              <a:gd name="connsiteX5" fmla="*/ 226250 w 293332"/>
              <a:gd name="connsiteY5" fmla="*/ 225710 h 312298"/>
              <a:gd name="connsiteX6" fmla="*/ 292925 w 293332"/>
              <a:gd name="connsiteY6" fmla="*/ 285 h 312298"/>
              <a:gd name="connsiteX7" fmla="*/ 191325 w 293332"/>
              <a:gd name="connsiteY7" fmla="*/ 276510 h 312298"/>
              <a:gd name="connsiteX8" fmla="*/ 200850 w 293332"/>
              <a:gd name="connsiteY8" fmla="*/ 181260 h 312298"/>
              <a:gd name="connsiteX9" fmla="*/ 825 w 293332"/>
              <a:gd name="connsiteY9" fmla="*/ 171735 h 31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332" h="312298">
                <a:moveTo>
                  <a:pt x="825" y="171735"/>
                </a:moveTo>
                <a:cubicBezTo>
                  <a:pt x="-10817" y="168560"/>
                  <a:pt x="104013" y="154273"/>
                  <a:pt x="131000" y="162210"/>
                </a:cubicBezTo>
                <a:cubicBezTo>
                  <a:pt x="157987" y="170147"/>
                  <a:pt x="152167" y="216185"/>
                  <a:pt x="162750" y="219360"/>
                </a:cubicBezTo>
                <a:cubicBezTo>
                  <a:pt x="173333" y="222535"/>
                  <a:pt x="187092" y="165914"/>
                  <a:pt x="194500" y="181260"/>
                </a:cubicBezTo>
                <a:cubicBezTo>
                  <a:pt x="201908" y="196606"/>
                  <a:pt x="201908" y="304027"/>
                  <a:pt x="207200" y="311435"/>
                </a:cubicBezTo>
                <a:cubicBezTo>
                  <a:pt x="212492" y="318843"/>
                  <a:pt x="211963" y="277568"/>
                  <a:pt x="226250" y="225710"/>
                </a:cubicBezTo>
                <a:cubicBezTo>
                  <a:pt x="240537" y="173852"/>
                  <a:pt x="298746" y="-8182"/>
                  <a:pt x="292925" y="285"/>
                </a:cubicBezTo>
                <a:cubicBezTo>
                  <a:pt x="287104" y="8752"/>
                  <a:pt x="206671" y="246348"/>
                  <a:pt x="191325" y="276510"/>
                </a:cubicBezTo>
                <a:cubicBezTo>
                  <a:pt x="175979" y="306673"/>
                  <a:pt x="232071" y="201897"/>
                  <a:pt x="200850" y="181260"/>
                </a:cubicBezTo>
                <a:cubicBezTo>
                  <a:pt x="169629" y="160623"/>
                  <a:pt x="12467" y="174910"/>
                  <a:pt x="825" y="17173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8D3F69E-B227-7DBC-0E26-83120F21E3F4}"/>
              </a:ext>
            </a:extLst>
          </p:cNvPr>
          <p:cNvSpPr/>
          <p:nvPr/>
        </p:nvSpPr>
        <p:spPr>
          <a:xfrm>
            <a:off x="3772366" y="4669495"/>
            <a:ext cx="135485" cy="360025"/>
          </a:xfrm>
          <a:custGeom>
            <a:avLst/>
            <a:gdLst>
              <a:gd name="connsiteX0" fmla="*/ 44453 w 149666"/>
              <a:gd name="connsiteY0" fmla="*/ 112 h 397709"/>
              <a:gd name="connsiteX1" fmla="*/ 66678 w 149666"/>
              <a:gd name="connsiteY1" fmla="*/ 295387 h 397709"/>
              <a:gd name="connsiteX2" fmla="*/ 66678 w 149666"/>
              <a:gd name="connsiteY2" fmla="*/ 219187 h 397709"/>
              <a:gd name="connsiteX3" fmla="*/ 3 w 149666"/>
              <a:gd name="connsiteY3" fmla="*/ 362062 h 397709"/>
              <a:gd name="connsiteX4" fmla="*/ 63503 w 149666"/>
              <a:gd name="connsiteY4" fmla="*/ 269987 h 397709"/>
              <a:gd name="connsiteX5" fmla="*/ 66678 w 149666"/>
              <a:gd name="connsiteY5" fmla="*/ 396987 h 397709"/>
              <a:gd name="connsiteX6" fmla="*/ 120653 w 149666"/>
              <a:gd name="connsiteY6" fmla="*/ 200137 h 397709"/>
              <a:gd name="connsiteX7" fmla="*/ 88903 w 149666"/>
              <a:gd name="connsiteY7" fmla="*/ 377937 h 397709"/>
              <a:gd name="connsiteX8" fmla="*/ 149228 w 149666"/>
              <a:gd name="connsiteY8" fmla="*/ 235062 h 397709"/>
              <a:gd name="connsiteX9" fmla="*/ 114303 w 149666"/>
              <a:gd name="connsiteY9" fmla="*/ 298562 h 397709"/>
              <a:gd name="connsiteX10" fmla="*/ 79378 w 149666"/>
              <a:gd name="connsiteY10" fmla="*/ 292212 h 397709"/>
              <a:gd name="connsiteX11" fmla="*/ 76203 w 149666"/>
              <a:gd name="connsiteY11" fmla="*/ 333487 h 397709"/>
              <a:gd name="connsiteX12" fmla="*/ 44453 w 149666"/>
              <a:gd name="connsiteY12" fmla="*/ 112 h 39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666" h="397709">
                <a:moveTo>
                  <a:pt x="44453" y="112"/>
                </a:moveTo>
                <a:cubicBezTo>
                  <a:pt x="42865" y="-6238"/>
                  <a:pt x="62974" y="258875"/>
                  <a:pt x="66678" y="295387"/>
                </a:cubicBezTo>
                <a:cubicBezTo>
                  <a:pt x="70382" y="331899"/>
                  <a:pt x="77790" y="208075"/>
                  <a:pt x="66678" y="219187"/>
                </a:cubicBezTo>
                <a:cubicBezTo>
                  <a:pt x="55566" y="230299"/>
                  <a:pt x="532" y="353595"/>
                  <a:pt x="3" y="362062"/>
                </a:cubicBezTo>
                <a:cubicBezTo>
                  <a:pt x="-526" y="370529"/>
                  <a:pt x="52391" y="264166"/>
                  <a:pt x="63503" y="269987"/>
                </a:cubicBezTo>
                <a:cubicBezTo>
                  <a:pt x="74615" y="275808"/>
                  <a:pt x="57153" y="408629"/>
                  <a:pt x="66678" y="396987"/>
                </a:cubicBezTo>
                <a:cubicBezTo>
                  <a:pt x="76203" y="385345"/>
                  <a:pt x="116949" y="203312"/>
                  <a:pt x="120653" y="200137"/>
                </a:cubicBezTo>
                <a:cubicBezTo>
                  <a:pt x="124357" y="196962"/>
                  <a:pt x="84141" y="372116"/>
                  <a:pt x="88903" y="377937"/>
                </a:cubicBezTo>
                <a:cubicBezTo>
                  <a:pt x="93665" y="383758"/>
                  <a:pt x="144995" y="248291"/>
                  <a:pt x="149228" y="235062"/>
                </a:cubicBezTo>
                <a:cubicBezTo>
                  <a:pt x="153461" y="221833"/>
                  <a:pt x="125945" y="289037"/>
                  <a:pt x="114303" y="298562"/>
                </a:cubicBezTo>
                <a:cubicBezTo>
                  <a:pt x="102661" y="308087"/>
                  <a:pt x="85728" y="286391"/>
                  <a:pt x="79378" y="292212"/>
                </a:cubicBezTo>
                <a:cubicBezTo>
                  <a:pt x="73028" y="298033"/>
                  <a:pt x="80965" y="378466"/>
                  <a:pt x="76203" y="333487"/>
                </a:cubicBezTo>
                <a:cubicBezTo>
                  <a:pt x="71441" y="288508"/>
                  <a:pt x="46041" y="6462"/>
                  <a:pt x="44453" y="11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7ADE066-8990-FF3D-69FB-39BC7D62E438}"/>
              </a:ext>
            </a:extLst>
          </p:cNvPr>
          <p:cNvSpPr/>
          <p:nvPr/>
        </p:nvSpPr>
        <p:spPr>
          <a:xfrm>
            <a:off x="3722852" y="5114209"/>
            <a:ext cx="282535" cy="144877"/>
          </a:xfrm>
          <a:custGeom>
            <a:avLst/>
            <a:gdLst>
              <a:gd name="connsiteX0" fmla="*/ 724 w 312108"/>
              <a:gd name="connsiteY0" fmla="*/ 159725 h 160041"/>
              <a:gd name="connsiteX1" fmla="*/ 76924 w 312108"/>
              <a:gd name="connsiteY1" fmla="*/ 48600 h 160041"/>
              <a:gd name="connsiteX2" fmla="*/ 61049 w 312108"/>
              <a:gd name="connsiteY2" fmla="*/ 35900 h 160041"/>
              <a:gd name="connsiteX3" fmla="*/ 203924 w 312108"/>
              <a:gd name="connsiteY3" fmla="*/ 61300 h 160041"/>
              <a:gd name="connsiteX4" fmla="*/ 165824 w 312108"/>
              <a:gd name="connsiteY4" fmla="*/ 23200 h 160041"/>
              <a:gd name="connsiteX5" fmla="*/ 261074 w 312108"/>
              <a:gd name="connsiteY5" fmla="*/ 67650 h 160041"/>
              <a:gd name="connsiteX6" fmla="*/ 311874 w 312108"/>
              <a:gd name="connsiteY6" fmla="*/ 96225 h 160041"/>
              <a:gd name="connsiteX7" fmla="*/ 242024 w 312108"/>
              <a:gd name="connsiteY7" fmla="*/ 32725 h 160041"/>
              <a:gd name="connsiteX8" fmla="*/ 95974 w 312108"/>
              <a:gd name="connsiteY8" fmla="*/ 35900 h 160041"/>
              <a:gd name="connsiteX9" fmla="*/ 102324 w 312108"/>
              <a:gd name="connsiteY9" fmla="*/ 975 h 160041"/>
              <a:gd name="connsiteX10" fmla="*/ 41999 w 312108"/>
              <a:gd name="connsiteY10" fmla="*/ 80350 h 160041"/>
              <a:gd name="connsiteX11" fmla="*/ 724 w 312108"/>
              <a:gd name="connsiteY11" fmla="*/ 159725 h 16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108" h="160041">
                <a:moveTo>
                  <a:pt x="724" y="159725"/>
                </a:moveTo>
                <a:cubicBezTo>
                  <a:pt x="6545" y="154433"/>
                  <a:pt x="66870" y="69238"/>
                  <a:pt x="76924" y="48600"/>
                </a:cubicBezTo>
                <a:cubicBezTo>
                  <a:pt x="86978" y="27962"/>
                  <a:pt x="39882" y="33783"/>
                  <a:pt x="61049" y="35900"/>
                </a:cubicBezTo>
                <a:cubicBezTo>
                  <a:pt x="82216" y="38017"/>
                  <a:pt x="186462" y="63417"/>
                  <a:pt x="203924" y="61300"/>
                </a:cubicBezTo>
                <a:cubicBezTo>
                  <a:pt x="221386" y="59183"/>
                  <a:pt x="156299" y="22142"/>
                  <a:pt x="165824" y="23200"/>
                </a:cubicBezTo>
                <a:cubicBezTo>
                  <a:pt x="175349" y="24258"/>
                  <a:pt x="236732" y="55479"/>
                  <a:pt x="261074" y="67650"/>
                </a:cubicBezTo>
                <a:cubicBezTo>
                  <a:pt x="285416" y="79821"/>
                  <a:pt x="315049" y="102046"/>
                  <a:pt x="311874" y="96225"/>
                </a:cubicBezTo>
                <a:cubicBezTo>
                  <a:pt x="308699" y="90404"/>
                  <a:pt x="278007" y="42779"/>
                  <a:pt x="242024" y="32725"/>
                </a:cubicBezTo>
                <a:cubicBezTo>
                  <a:pt x="206041" y="22671"/>
                  <a:pt x="119257" y="41192"/>
                  <a:pt x="95974" y="35900"/>
                </a:cubicBezTo>
                <a:cubicBezTo>
                  <a:pt x="72691" y="30608"/>
                  <a:pt x="111320" y="-6433"/>
                  <a:pt x="102324" y="975"/>
                </a:cubicBezTo>
                <a:cubicBezTo>
                  <a:pt x="93328" y="8383"/>
                  <a:pt x="58403" y="58125"/>
                  <a:pt x="41999" y="80350"/>
                </a:cubicBezTo>
                <a:cubicBezTo>
                  <a:pt x="25595" y="102575"/>
                  <a:pt x="-5097" y="165017"/>
                  <a:pt x="724" y="15972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8EA53DB-EA5F-F56F-DEFE-9895D5953F2F}"/>
              </a:ext>
            </a:extLst>
          </p:cNvPr>
          <p:cNvSpPr/>
          <p:nvPr/>
        </p:nvSpPr>
        <p:spPr>
          <a:xfrm>
            <a:off x="2994199" y="3955251"/>
            <a:ext cx="643237" cy="398883"/>
          </a:xfrm>
          <a:custGeom>
            <a:avLst/>
            <a:gdLst>
              <a:gd name="connsiteX0" fmla="*/ 144 w 710564"/>
              <a:gd name="connsiteY0" fmla="*/ 86983 h 440634"/>
              <a:gd name="connsiteX1" fmla="*/ 669447 w 710564"/>
              <a:gd name="connsiteY1" fmla="*/ 138830 h 440634"/>
              <a:gd name="connsiteX2" fmla="*/ 641167 w 710564"/>
              <a:gd name="connsiteY2" fmla="*/ 152970 h 440634"/>
              <a:gd name="connsiteX3" fmla="*/ 669447 w 710564"/>
              <a:gd name="connsiteY3" fmla="*/ 237812 h 440634"/>
              <a:gd name="connsiteX4" fmla="*/ 655307 w 710564"/>
              <a:gd name="connsiteY4" fmla="*/ 431061 h 440634"/>
              <a:gd name="connsiteX5" fmla="*/ 683588 w 710564"/>
              <a:gd name="connsiteY5" fmla="*/ 195391 h 440634"/>
              <a:gd name="connsiteX6" fmla="*/ 650594 w 710564"/>
              <a:gd name="connsiteY6" fmla="*/ 440488 h 440634"/>
              <a:gd name="connsiteX7" fmla="*/ 683588 w 710564"/>
              <a:gd name="connsiteY7" fmla="*/ 152970 h 440634"/>
              <a:gd name="connsiteX8" fmla="*/ 264095 w 710564"/>
              <a:gd name="connsiteY8" fmla="*/ 2142 h 440634"/>
              <a:gd name="connsiteX9" fmla="*/ 485625 w 710564"/>
              <a:gd name="connsiteY9" fmla="*/ 68129 h 440634"/>
              <a:gd name="connsiteX10" fmla="*/ 608173 w 710564"/>
              <a:gd name="connsiteY10" fmla="*/ 124690 h 440634"/>
              <a:gd name="connsiteX11" fmla="*/ 144 w 710564"/>
              <a:gd name="connsiteY11" fmla="*/ 86983 h 44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0564" h="440634">
                <a:moveTo>
                  <a:pt x="144" y="86983"/>
                </a:moveTo>
                <a:cubicBezTo>
                  <a:pt x="10356" y="89340"/>
                  <a:pt x="669447" y="138830"/>
                  <a:pt x="669447" y="138830"/>
                </a:cubicBezTo>
                <a:cubicBezTo>
                  <a:pt x="776284" y="149828"/>
                  <a:pt x="641167" y="136473"/>
                  <a:pt x="641167" y="152970"/>
                </a:cubicBezTo>
                <a:cubicBezTo>
                  <a:pt x="641167" y="169467"/>
                  <a:pt x="667090" y="191464"/>
                  <a:pt x="669447" y="237812"/>
                </a:cubicBezTo>
                <a:cubicBezTo>
                  <a:pt x="671804" y="284160"/>
                  <a:pt x="652950" y="438131"/>
                  <a:pt x="655307" y="431061"/>
                </a:cubicBezTo>
                <a:cubicBezTo>
                  <a:pt x="657664" y="423991"/>
                  <a:pt x="684373" y="193820"/>
                  <a:pt x="683588" y="195391"/>
                </a:cubicBezTo>
                <a:cubicBezTo>
                  <a:pt x="682803" y="196962"/>
                  <a:pt x="650594" y="447558"/>
                  <a:pt x="650594" y="440488"/>
                </a:cubicBezTo>
                <a:cubicBezTo>
                  <a:pt x="650594" y="433418"/>
                  <a:pt x="748004" y="226028"/>
                  <a:pt x="683588" y="152970"/>
                </a:cubicBezTo>
                <a:cubicBezTo>
                  <a:pt x="619172" y="79912"/>
                  <a:pt x="297089" y="16282"/>
                  <a:pt x="264095" y="2142"/>
                </a:cubicBezTo>
                <a:cubicBezTo>
                  <a:pt x="231101" y="-11998"/>
                  <a:pt x="428279" y="47704"/>
                  <a:pt x="485625" y="68129"/>
                </a:cubicBezTo>
                <a:cubicBezTo>
                  <a:pt x="542971" y="88554"/>
                  <a:pt x="690658" y="124690"/>
                  <a:pt x="608173" y="124690"/>
                </a:cubicBezTo>
                <a:cubicBezTo>
                  <a:pt x="525688" y="124690"/>
                  <a:pt x="-10068" y="84626"/>
                  <a:pt x="144" y="8698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016AB92-24B9-0A74-D4A9-F0C9500CB8DD}"/>
              </a:ext>
            </a:extLst>
          </p:cNvPr>
          <p:cNvSpPr/>
          <p:nvPr/>
        </p:nvSpPr>
        <p:spPr>
          <a:xfrm>
            <a:off x="3817767" y="5377718"/>
            <a:ext cx="94401" cy="257052"/>
          </a:xfrm>
          <a:custGeom>
            <a:avLst/>
            <a:gdLst>
              <a:gd name="connsiteX0" fmla="*/ 60 w 104282"/>
              <a:gd name="connsiteY0" fmla="*/ 347 h 283958"/>
              <a:gd name="connsiteX1" fmla="*/ 9487 w 104282"/>
              <a:gd name="connsiteY1" fmla="*/ 113469 h 283958"/>
              <a:gd name="connsiteX2" fmla="*/ 18913 w 104282"/>
              <a:gd name="connsiteY2" fmla="*/ 104042 h 283958"/>
              <a:gd name="connsiteX3" fmla="*/ 61334 w 104282"/>
              <a:gd name="connsiteY3" fmla="*/ 221877 h 283958"/>
              <a:gd name="connsiteX4" fmla="*/ 14200 w 104282"/>
              <a:gd name="connsiteY4" fmla="*/ 132323 h 283958"/>
              <a:gd name="connsiteX5" fmla="*/ 103755 w 104282"/>
              <a:gd name="connsiteY5" fmla="*/ 259585 h 283958"/>
              <a:gd name="connsiteX6" fmla="*/ 51907 w 104282"/>
              <a:gd name="connsiteY6" fmla="*/ 212450 h 283958"/>
              <a:gd name="connsiteX7" fmla="*/ 66047 w 104282"/>
              <a:gd name="connsiteY7" fmla="*/ 283152 h 283958"/>
              <a:gd name="connsiteX8" fmla="*/ 14200 w 104282"/>
              <a:gd name="connsiteY8" fmla="*/ 155890 h 283958"/>
              <a:gd name="connsiteX9" fmla="*/ 60 w 104282"/>
              <a:gd name="connsiteY9" fmla="*/ 347 h 28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82" h="283958">
                <a:moveTo>
                  <a:pt x="60" y="347"/>
                </a:moveTo>
                <a:cubicBezTo>
                  <a:pt x="-726" y="-6723"/>
                  <a:pt x="6345" y="96186"/>
                  <a:pt x="9487" y="113469"/>
                </a:cubicBezTo>
                <a:cubicBezTo>
                  <a:pt x="12629" y="130752"/>
                  <a:pt x="10272" y="85974"/>
                  <a:pt x="18913" y="104042"/>
                </a:cubicBezTo>
                <a:cubicBezTo>
                  <a:pt x="27554" y="122110"/>
                  <a:pt x="62119" y="217164"/>
                  <a:pt x="61334" y="221877"/>
                </a:cubicBezTo>
                <a:cubicBezTo>
                  <a:pt x="60549" y="226590"/>
                  <a:pt x="7130" y="126038"/>
                  <a:pt x="14200" y="132323"/>
                </a:cubicBezTo>
                <a:cubicBezTo>
                  <a:pt x="21270" y="138608"/>
                  <a:pt x="97470" y="246230"/>
                  <a:pt x="103755" y="259585"/>
                </a:cubicBezTo>
                <a:cubicBezTo>
                  <a:pt x="110040" y="272940"/>
                  <a:pt x="58192" y="208522"/>
                  <a:pt x="51907" y="212450"/>
                </a:cubicBezTo>
                <a:cubicBezTo>
                  <a:pt x="45622" y="216378"/>
                  <a:pt x="72332" y="292579"/>
                  <a:pt x="66047" y="283152"/>
                </a:cubicBezTo>
                <a:cubicBezTo>
                  <a:pt x="59763" y="273725"/>
                  <a:pt x="25983" y="196739"/>
                  <a:pt x="14200" y="155890"/>
                </a:cubicBezTo>
                <a:cubicBezTo>
                  <a:pt x="2417" y="115041"/>
                  <a:pt x="846" y="7417"/>
                  <a:pt x="60" y="34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 2047">
            <a:extLst>
              <a:ext uri="{FF2B5EF4-FFF2-40B4-BE49-F238E27FC236}">
                <a16:creationId xmlns:a16="http://schemas.microsoft.com/office/drawing/2014/main" id="{C18F1EC5-48FA-B081-3556-522A5AFBDE33}"/>
              </a:ext>
            </a:extLst>
          </p:cNvPr>
          <p:cNvSpPr/>
          <p:nvPr/>
        </p:nvSpPr>
        <p:spPr>
          <a:xfrm>
            <a:off x="3766492" y="5390484"/>
            <a:ext cx="42796" cy="307788"/>
          </a:xfrm>
          <a:custGeom>
            <a:avLst/>
            <a:gdLst>
              <a:gd name="connsiteX0" fmla="*/ 9569 w 47276"/>
              <a:gd name="connsiteY0" fmla="*/ 386 h 340004"/>
              <a:gd name="connsiteX1" fmla="*/ 18996 w 47276"/>
              <a:gd name="connsiteY1" fmla="*/ 151214 h 340004"/>
              <a:gd name="connsiteX2" fmla="*/ 33136 w 47276"/>
              <a:gd name="connsiteY2" fmla="*/ 269050 h 340004"/>
              <a:gd name="connsiteX3" fmla="*/ 9569 w 47276"/>
              <a:gd name="connsiteY3" fmla="*/ 198348 h 340004"/>
              <a:gd name="connsiteX4" fmla="*/ 47276 w 47276"/>
              <a:gd name="connsiteY4" fmla="*/ 339751 h 340004"/>
              <a:gd name="connsiteX5" fmla="*/ 9569 w 47276"/>
              <a:gd name="connsiteY5" fmla="*/ 231342 h 340004"/>
              <a:gd name="connsiteX6" fmla="*/ 142 w 47276"/>
              <a:gd name="connsiteY6" fmla="*/ 170068 h 340004"/>
              <a:gd name="connsiteX7" fmla="*/ 14282 w 47276"/>
              <a:gd name="connsiteY7" fmla="*/ 198348 h 340004"/>
              <a:gd name="connsiteX8" fmla="*/ 9569 w 47276"/>
              <a:gd name="connsiteY8" fmla="*/ 386 h 34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76" h="340004">
                <a:moveTo>
                  <a:pt x="9569" y="386"/>
                </a:moveTo>
                <a:cubicBezTo>
                  <a:pt x="10355" y="-7470"/>
                  <a:pt x="15068" y="106437"/>
                  <a:pt x="18996" y="151214"/>
                </a:cubicBezTo>
                <a:cubicBezTo>
                  <a:pt x="22924" y="195991"/>
                  <a:pt x="34707" y="261194"/>
                  <a:pt x="33136" y="269050"/>
                </a:cubicBezTo>
                <a:cubicBezTo>
                  <a:pt x="31565" y="276906"/>
                  <a:pt x="7212" y="186564"/>
                  <a:pt x="9569" y="198348"/>
                </a:cubicBezTo>
                <a:cubicBezTo>
                  <a:pt x="11926" y="210132"/>
                  <a:pt x="47276" y="334252"/>
                  <a:pt x="47276" y="339751"/>
                </a:cubicBezTo>
                <a:cubicBezTo>
                  <a:pt x="47276" y="345250"/>
                  <a:pt x="17425" y="259622"/>
                  <a:pt x="9569" y="231342"/>
                </a:cubicBezTo>
                <a:cubicBezTo>
                  <a:pt x="1713" y="203062"/>
                  <a:pt x="-643" y="175567"/>
                  <a:pt x="142" y="170068"/>
                </a:cubicBezTo>
                <a:cubicBezTo>
                  <a:pt x="927" y="164569"/>
                  <a:pt x="10354" y="218773"/>
                  <a:pt x="14282" y="198348"/>
                </a:cubicBezTo>
                <a:cubicBezTo>
                  <a:pt x="18210" y="177923"/>
                  <a:pt x="8783" y="8242"/>
                  <a:pt x="9569" y="38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 2048">
            <a:extLst>
              <a:ext uri="{FF2B5EF4-FFF2-40B4-BE49-F238E27FC236}">
                <a16:creationId xmlns:a16="http://schemas.microsoft.com/office/drawing/2014/main" id="{6AAA97EF-096A-503E-B5CC-774D8BE0DA89}"/>
              </a:ext>
            </a:extLst>
          </p:cNvPr>
          <p:cNvSpPr/>
          <p:nvPr/>
        </p:nvSpPr>
        <p:spPr>
          <a:xfrm>
            <a:off x="3610679" y="5518835"/>
            <a:ext cx="131407" cy="151952"/>
          </a:xfrm>
          <a:custGeom>
            <a:avLst/>
            <a:gdLst>
              <a:gd name="connsiteX0" fmla="*/ 143983 w 145161"/>
              <a:gd name="connsiteY0" fmla="*/ 3 h 167857"/>
              <a:gd name="connsiteX1" fmla="*/ 68568 w 145161"/>
              <a:gd name="connsiteY1" fmla="*/ 141405 h 167857"/>
              <a:gd name="connsiteX2" fmla="*/ 40288 w 145161"/>
              <a:gd name="connsiteY2" fmla="*/ 164972 h 167857"/>
              <a:gd name="connsiteX3" fmla="*/ 73282 w 145161"/>
              <a:gd name="connsiteY3" fmla="*/ 103698 h 167857"/>
              <a:gd name="connsiteX4" fmla="*/ 2581 w 145161"/>
              <a:gd name="connsiteY4" fmla="*/ 136691 h 167857"/>
              <a:gd name="connsiteX5" fmla="*/ 143983 w 145161"/>
              <a:gd name="connsiteY5" fmla="*/ 3 h 16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61" h="167857">
                <a:moveTo>
                  <a:pt x="143983" y="3"/>
                </a:moveTo>
                <a:cubicBezTo>
                  <a:pt x="154981" y="789"/>
                  <a:pt x="85851" y="113910"/>
                  <a:pt x="68568" y="141405"/>
                </a:cubicBezTo>
                <a:cubicBezTo>
                  <a:pt x="51285" y="168900"/>
                  <a:pt x="39502" y="171256"/>
                  <a:pt x="40288" y="164972"/>
                </a:cubicBezTo>
                <a:cubicBezTo>
                  <a:pt x="41074" y="158688"/>
                  <a:pt x="79566" y="108412"/>
                  <a:pt x="73282" y="103698"/>
                </a:cubicBezTo>
                <a:cubicBezTo>
                  <a:pt x="66997" y="98985"/>
                  <a:pt x="-15487" y="150831"/>
                  <a:pt x="2581" y="136691"/>
                </a:cubicBezTo>
                <a:cubicBezTo>
                  <a:pt x="20649" y="122551"/>
                  <a:pt x="132985" y="-783"/>
                  <a:pt x="143983" y="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 2050">
            <a:extLst>
              <a:ext uri="{FF2B5EF4-FFF2-40B4-BE49-F238E27FC236}">
                <a16:creationId xmlns:a16="http://schemas.microsoft.com/office/drawing/2014/main" id="{133B574C-C2C7-5CEF-3CD6-78E38F4EE797}"/>
              </a:ext>
            </a:extLst>
          </p:cNvPr>
          <p:cNvSpPr/>
          <p:nvPr/>
        </p:nvSpPr>
        <p:spPr>
          <a:xfrm>
            <a:off x="3979946" y="5527370"/>
            <a:ext cx="546164" cy="46935"/>
          </a:xfrm>
          <a:custGeom>
            <a:avLst/>
            <a:gdLst>
              <a:gd name="connsiteX0" fmla="*/ 15 w 603331"/>
              <a:gd name="connsiteY0" fmla="*/ 47134 h 51848"/>
              <a:gd name="connsiteX1" fmla="*/ 292246 w 603331"/>
              <a:gd name="connsiteY1" fmla="*/ 14141 h 51848"/>
              <a:gd name="connsiteX2" fmla="*/ 183838 w 603331"/>
              <a:gd name="connsiteY2" fmla="*/ 0 h 51848"/>
              <a:gd name="connsiteX3" fmla="*/ 603331 w 603331"/>
              <a:gd name="connsiteY3" fmla="*/ 51848 h 51848"/>
              <a:gd name="connsiteX4" fmla="*/ 494922 w 603331"/>
              <a:gd name="connsiteY4" fmla="*/ 37708 h 51848"/>
              <a:gd name="connsiteX5" fmla="*/ 193265 w 603331"/>
              <a:gd name="connsiteY5" fmla="*/ 9427 h 51848"/>
              <a:gd name="connsiteX6" fmla="*/ 306386 w 603331"/>
              <a:gd name="connsiteY6" fmla="*/ 28281 h 51848"/>
              <a:gd name="connsiteX7" fmla="*/ 15 w 603331"/>
              <a:gd name="connsiteY7" fmla="*/ 47134 h 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31" h="51848">
                <a:moveTo>
                  <a:pt x="15" y="47134"/>
                </a:moveTo>
                <a:cubicBezTo>
                  <a:pt x="-2342" y="44777"/>
                  <a:pt x="261609" y="21997"/>
                  <a:pt x="292246" y="14141"/>
                </a:cubicBezTo>
                <a:cubicBezTo>
                  <a:pt x="322883" y="6285"/>
                  <a:pt x="183838" y="0"/>
                  <a:pt x="183838" y="0"/>
                </a:cubicBezTo>
                <a:lnTo>
                  <a:pt x="603331" y="51848"/>
                </a:lnTo>
                <a:lnTo>
                  <a:pt x="494922" y="37708"/>
                </a:lnTo>
                <a:lnTo>
                  <a:pt x="193265" y="9427"/>
                </a:lnTo>
                <a:cubicBezTo>
                  <a:pt x="161843" y="7856"/>
                  <a:pt x="335452" y="19640"/>
                  <a:pt x="306386" y="28281"/>
                </a:cubicBezTo>
                <a:cubicBezTo>
                  <a:pt x="277320" y="36922"/>
                  <a:pt x="2372" y="49491"/>
                  <a:pt x="15" y="4713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 2051">
            <a:extLst>
              <a:ext uri="{FF2B5EF4-FFF2-40B4-BE49-F238E27FC236}">
                <a16:creationId xmlns:a16="http://schemas.microsoft.com/office/drawing/2014/main" id="{23FDF16C-2C27-09EE-84A1-68E927B20077}"/>
              </a:ext>
            </a:extLst>
          </p:cNvPr>
          <p:cNvSpPr/>
          <p:nvPr/>
        </p:nvSpPr>
        <p:spPr>
          <a:xfrm>
            <a:off x="3467431" y="5675287"/>
            <a:ext cx="451709" cy="89701"/>
          </a:xfrm>
          <a:custGeom>
            <a:avLst/>
            <a:gdLst>
              <a:gd name="connsiteX0" fmla="*/ 498780 w 498989"/>
              <a:gd name="connsiteY0" fmla="*/ 35219 h 99090"/>
              <a:gd name="connsiteX1" fmla="*/ 263830 w 498989"/>
              <a:gd name="connsiteY1" fmla="*/ 294 h 99090"/>
              <a:gd name="connsiteX2" fmla="*/ 362255 w 498989"/>
              <a:gd name="connsiteY2" fmla="*/ 19344 h 99090"/>
              <a:gd name="connsiteX3" fmla="*/ 225730 w 498989"/>
              <a:gd name="connsiteY3" fmla="*/ 35219 h 99090"/>
              <a:gd name="connsiteX4" fmla="*/ 286055 w 498989"/>
              <a:gd name="connsiteY4" fmla="*/ 6644 h 99090"/>
              <a:gd name="connsiteX5" fmla="*/ 213030 w 498989"/>
              <a:gd name="connsiteY5" fmla="*/ 54269 h 99090"/>
              <a:gd name="connsiteX6" fmla="*/ 140005 w 498989"/>
              <a:gd name="connsiteY6" fmla="*/ 76494 h 99090"/>
              <a:gd name="connsiteX7" fmla="*/ 305 w 498989"/>
              <a:gd name="connsiteY7" fmla="*/ 98719 h 99090"/>
              <a:gd name="connsiteX8" fmla="*/ 181280 w 498989"/>
              <a:gd name="connsiteY8" fmla="*/ 57444 h 99090"/>
              <a:gd name="connsiteX9" fmla="*/ 216205 w 498989"/>
              <a:gd name="connsiteY9" fmla="*/ 28869 h 99090"/>
              <a:gd name="connsiteX10" fmla="*/ 146355 w 498989"/>
              <a:gd name="connsiteY10" fmla="*/ 41569 h 99090"/>
              <a:gd name="connsiteX11" fmla="*/ 260655 w 498989"/>
              <a:gd name="connsiteY11" fmla="*/ 35219 h 99090"/>
              <a:gd name="connsiteX12" fmla="*/ 216205 w 498989"/>
              <a:gd name="connsiteY12" fmla="*/ 12994 h 99090"/>
              <a:gd name="connsiteX13" fmla="*/ 498780 w 498989"/>
              <a:gd name="connsiteY13" fmla="*/ 35219 h 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989" h="99090">
                <a:moveTo>
                  <a:pt x="498780" y="35219"/>
                </a:moveTo>
                <a:cubicBezTo>
                  <a:pt x="506717" y="33102"/>
                  <a:pt x="286584" y="2940"/>
                  <a:pt x="263830" y="294"/>
                </a:cubicBezTo>
                <a:cubicBezTo>
                  <a:pt x="241076" y="-2352"/>
                  <a:pt x="368605" y="13523"/>
                  <a:pt x="362255" y="19344"/>
                </a:cubicBezTo>
                <a:cubicBezTo>
                  <a:pt x="355905" y="25165"/>
                  <a:pt x="238430" y="37336"/>
                  <a:pt x="225730" y="35219"/>
                </a:cubicBezTo>
                <a:cubicBezTo>
                  <a:pt x="213030" y="33102"/>
                  <a:pt x="288172" y="3469"/>
                  <a:pt x="286055" y="6644"/>
                </a:cubicBezTo>
                <a:cubicBezTo>
                  <a:pt x="283938" y="9819"/>
                  <a:pt x="237372" y="42627"/>
                  <a:pt x="213030" y="54269"/>
                </a:cubicBezTo>
                <a:cubicBezTo>
                  <a:pt x="188688" y="65911"/>
                  <a:pt x="175459" y="69086"/>
                  <a:pt x="140005" y="76494"/>
                </a:cubicBezTo>
                <a:cubicBezTo>
                  <a:pt x="104551" y="83902"/>
                  <a:pt x="-6574" y="101894"/>
                  <a:pt x="305" y="98719"/>
                </a:cubicBezTo>
                <a:cubicBezTo>
                  <a:pt x="7184" y="95544"/>
                  <a:pt x="145297" y="69086"/>
                  <a:pt x="181280" y="57444"/>
                </a:cubicBezTo>
                <a:cubicBezTo>
                  <a:pt x="217263" y="45802"/>
                  <a:pt x="222026" y="31515"/>
                  <a:pt x="216205" y="28869"/>
                </a:cubicBezTo>
                <a:cubicBezTo>
                  <a:pt x="210384" y="26223"/>
                  <a:pt x="138947" y="40511"/>
                  <a:pt x="146355" y="41569"/>
                </a:cubicBezTo>
                <a:cubicBezTo>
                  <a:pt x="153763" y="42627"/>
                  <a:pt x="249013" y="39981"/>
                  <a:pt x="260655" y="35219"/>
                </a:cubicBezTo>
                <a:cubicBezTo>
                  <a:pt x="272297" y="30457"/>
                  <a:pt x="182868" y="12994"/>
                  <a:pt x="216205" y="12994"/>
                </a:cubicBezTo>
                <a:cubicBezTo>
                  <a:pt x="249542" y="12994"/>
                  <a:pt x="490843" y="37336"/>
                  <a:pt x="498780" y="3521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 2052">
            <a:extLst>
              <a:ext uri="{FF2B5EF4-FFF2-40B4-BE49-F238E27FC236}">
                <a16:creationId xmlns:a16="http://schemas.microsoft.com/office/drawing/2014/main" id="{FE48DDA0-3940-0985-F5E8-EA32D48ACE97}"/>
              </a:ext>
            </a:extLst>
          </p:cNvPr>
          <p:cNvSpPr/>
          <p:nvPr/>
        </p:nvSpPr>
        <p:spPr>
          <a:xfrm>
            <a:off x="3682131" y="5609289"/>
            <a:ext cx="884894" cy="112476"/>
          </a:xfrm>
          <a:custGeom>
            <a:avLst/>
            <a:gdLst>
              <a:gd name="connsiteX0" fmla="*/ 1258 w 977516"/>
              <a:gd name="connsiteY0" fmla="*/ 124000 h 124249"/>
              <a:gd name="connsiteX1" fmla="*/ 398133 w 977516"/>
              <a:gd name="connsiteY1" fmla="*/ 60500 h 124249"/>
              <a:gd name="connsiteX2" fmla="*/ 350508 w 977516"/>
              <a:gd name="connsiteY2" fmla="*/ 60500 h 124249"/>
              <a:gd name="connsiteX3" fmla="*/ 598158 w 977516"/>
              <a:gd name="connsiteY3" fmla="*/ 50975 h 124249"/>
              <a:gd name="connsiteX4" fmla="*/ 553708 w 977516"/>
              <a:gd name="connsiteY4" fmla="*/ 54150 h 124249"/>
              <a:gd name="connsiteX5" fmla="*/ 725158 w 977516"/>
              <a:gd name="connsiteY5" fmla="*/ 38275 h 124249"/>
              <a:gd name="connsiteX6" fmla="*/ 664833 w 977516"/>
              <a:gd name="connsiteY6" fmla="*/ 38275 h 124249"/>
              <a:gd name="connsiteX7" fmla="*/ 563233 w 977516"/>
              <a:gd name="connsiteY7" fmla="*/ 50975 h 124249"/>
              <a:gd name="connsiteX8" fmla="*/ 975983 w 977516"/>
              <a:gd name="connsiteY8" fmla="*/ 175 h 124249"/>
              <a:gd name="connsiteX9" fmla="*/ 690233 w 977516"/>
              <a:gd name="connsiteY9" fmla="*/ 35100 h 124249"/>
              <a:gd name="connsiteX10" fmla="*/ 353683 w 977516"/>
              <a:gd name="connsiteY10" fmla="*/ 57325 h 124249"/>
              <a:gd name="connsiteX11" fmla="*/ 445758 w 977516"/>
              <a:gd name="connsiteY11" fmla="*/ 50975 h 124249"/>
              <a:gd name="connsiteX12" fmla="*/ 363208 w 977516"/>
              <a:gd name="connsiteY12" fmla="*/ 54150 h 124249"/>
              <a:gd name="connsiteX13" fmla="*/ 274308 w 977516"/>
              <a:gd name="connsiteY13" fmla="*/ 82725 h 124249"/>
              <a:gd name="connsiteX14" fmla="*/ 1258 w 977516"/>
              <a:gd name="connsiteY14" fmla="*/ 124000 h 12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7516" h="124249">
                <a:moveTo>
                  <a:pt x="1258" y="124000"/>
                </a:moveTo>
                <a:cubicBezTo>
                  <a:pt x="21896" y="120296"/>
                  <a:pt x="339925" y="71083"/>
                  <a:pt x="398133" y="60500"/>
                </a:cubicBezTo>
                <a:cubicBezTo>
                  <a:pt x="456341" y="49917"/>
                  <a:pt x="350508" y="60500"/>
                  <a:pt x="350508" y="60500"/>
                </a:cubicBezTo>
                <a:lnTo>
                  <a:pt x="598158" y="50975"/>
                </a:lnTo>
                <a:cubicBezTo>
                  <a:pt x="632025" y="49917"/>
                  <a:pt x="553708" y="54150"/>
                  <a:pt x="553708" y="54150"/>
                </a:cubicBezTo>
                <a:lnTo>
                  <a:pt x="725158" y="38275"/>
                </a:lnTo>
                <a:cubicBezTo>
                  <a:pt x="743679" y="35629"/>
                  <a:pt x="691821" y="36158"/>
                  <a:pt x="664833" y="38275"/>
                </a:cubicBezTo>
                <a:cubicBezTo>
                  <a:pt x="637846" y="40392"/>
                  <a:pt x="563233" y="50975"/>
                  <a:pt x="563233" y="50975"/>
                </a:cubicBezTo>
                <a:lnTo>
                  <a:pt x="975983" y="175"/>
                </a:lnTo>
                <a:cubicBezTo>
                  <a:pt x="997150" y="-2471"/>
                  <a:pt x="793950" y="25575"/>
                  <a:pt x="690233" y="35100"/>
                </a:cubicBezTo>
                <a:cubicBezTo>
                  <a:pt x="586516" y="44625"/>
                  <a:pt x="353683" y="57325"/>
                  <a:pt x="353683" y="57325"/>
                </a:cubicBezTo>
                <a:lnTo>
                  <a:pt x="445758" y="50975"/>
                </a:lnTo>
                <a:cubicBezTo>
                  <a:pt x="447345" y="50446"/>
                  <a:pt x="391783" y="48858"/>
                  <a:pt x="363208" y="54150"/>
                </a:cubicBezTo>
                <a:cubicBezTo>
                  <a:pt x="334633" y="59442"/>
                  <a:pt x="328812" y="76375"/>
                  <a:pt x="274308" y="82725"/>
                </a:cubicBezTo>
                <a:cubicBezTo>
                  <a:pt x="219804" y="89075"/>
                  <a:pt x="-19380" y="127704"/>
                  <a:pt x="1258" y="12400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 2053">
            <a:extLst>
              <a:ext uri="{FF2B5EF4-FFF2-40B4-BE49-F238E27FC236}">
                <a16:creationId xmlns:a16="http://schemas.microsoft.com/office/drawing/2014/main" id="{CFEA8E1C-4054-D95E-48E9-B52C04AF955A}"/>
              </a:ext>
            </a:extLst>
          </p:cNvPr>
          <p:cNvSpPr/>
          <p:nvPr/>
        </p:nvSpPr>
        <p:spPr>
          <a:xfrm>
            <a:off x="4106999" y="5577360"/>
            <a:ext cx="514064" cy="137194"/>
          </a:xfrm>
          <a:custGeom>
            <a:avLst/>
            <a:gdLst>
              <a:gd name="connsiteX0" fmla="*/ 1819 w 567871"/>
              <a:gd name="connsiteY0" fmla="*/ 143396 h 151554"/>
              <a:gd name="connsiteX1" fmla="*/ 347894 w 567871"/>
              <a:gd name="connsiteY1" fmla="*/ 38621 h 151554"/>
              <a:gd name="connsiteX2" fmla="*/ 205019 w 567871"/>
              <a:gd name="connsiteY2" fmla="*/ 54496 h 151554"/>
              <a:gd name="connsiteX3" fmla="*/ 455844 w 567871"/>
              <a:gd name="connsiteY3" fmla="*/ 22746 h 151554"/>
              <a:gd name="connsiteX4" fmla="*/ 566969 w 567871"/>
              <a:gd name="connsiteY4" fmla="*/ 521 h 151554"/>
              <a:gd name="connsiteX5" fmla="*/ 401869 w 567871"/>
              <a:gd name="connsiteY5" fmla="*/ 44971 h 151554"/>
              <a:gd name="connsiteX6" fmla="*/ 128819 w 567871"/>
              <a:gd name="connsiteY6" fmla="*/ 149746 h 151554"/>
              <a:gd name="connsiteX7" fmla="*/ 398694 w 567871"/>
              <a:gd name="connsiteY7" fmla="*/ 54496 h 151554"/>
              <a:gd name="connsiteX8" fmla="*/ 217719 w 567871"/>
              <a:gd name="connsiteY8" fmla="*/ 133871 h 151554"/>
              <a:gd name="connsiteX9" fmla="*/ 1819 w 567871"/>
              <a:gd name="connsiteY9" fmla="*/ 143396 h 15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871" h="151554">
                <a:moveTo>
                  <a:pt x="1819" y="143396"/>
                </a:moveTo>
                <a:cubicBezTo>
                  <a:pt x="23515" y="127521"/>
                  <a:pt x="314027" y="53438"/>
                  <a:pt x="347894" y="38621"/>
                </a:cubicBezTo>
                <a:cubicBezTo>
                  <a:pt x="381761" y="23804"/>
                  <a:pt x="187027" y="57142"/>
                  <a:pt x="205019" y="54496"/>
                </a:cubicBezTo>
                <a:cubicBezTo>
                  <a:pt x="223011" y="51850"/>
                  <a:pt x="395519" y="31742"/>
                  <a:pt x="455844" y="22746"/>
                </a:cubicBezTo>
                <a:cubicBezTo>
                  <a:pt x="516169" y="13750"/>
                  <a:pt x="575965" y="-3183"/>
                  <a:pt x="566969" y="521"/>
                </a:cubicBezTo>
                <a:cubicBezTo>
                  <a:pt x="557973" y="4225"/>
                  <a:pt x="474894" y="20100"/>
                  <a:pt x="401869" y="44971"/>
                </a:cubicBezTo>
                <a:cubicBezTo>
                  <a:pt x="328844" y="69842"/>
                  <a:pt x="129348" y="148159"/>
                  <a:pt x="128819" y="149746"/>
                </a:cubicBezTo>
                <a:cubicBezTo>
                  <a:pt x="128290" y="151333"/>
                  <a:pt x="383877" y="57142"/>
                  <a:pt x="398694" y="54496"/>
                </a:cubicBezTo>
                <a:cubicBezTo>
                  <a:pt x="413511" y="51850"/>
                  <a:pt x="276986" y="117996"/>
                  <a:pt x="217719" y="133871"/>
                </a:cubicBezTo>
                <a:cubicBezTo>
                  <a:pt x="158452" y="149746"/>
                  <a:pt x="-19877" y="159271"/>
                  <a:pt x="1819" y="14339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 2054">
            <a:extLst>
              <a:ext uri="{FF2B5EF4-FFF2-40B4-BE49-F238E27FC236}">
                <a16:creationId xmlns:a16="http://schemas.microsoft.com/office/drawing/2014/main" id="{945AC6DE-F813-67B0-FE0E-1969626D6771}"/>
              </a:ext>
            </a:extLst>
          </p:cNvPr>
          <p:cNvSpPr/>
          <p:nvPr/>
        </p:nvSpPr>
        <p:spPr>
          <a:xfrm>
            <a:off x="3880704" y="5617949"/>
            <a:ext cx="81978" cy="207060"/>
          </a:xfrm>
          <a:custGeom>
            <a:avLst/>
            <a:gdLst>
              <a:gd name="connsiteX0" fmla="*/ 89875 w 90559"/>
              <a:gd name="connsiteY0" fmla="*/ 133 h 228733"/>
              <a:gd name="connsiteX1" fmla="*/ 42250 w 90559"/>
              <a:gd name="connsiteY1" fmla="*/ 101733 h 228733"/>
              <a:gd name="connsiteX2" fmla="*/ 45425 w 90559"/>
              <a:gd name="connsiteY2" fmla="*/ 187458 h 228733"/>
              <a:gd name="connsiteX3" fmla="*/ 35900 w 90559"/>
              <a:gd name="connsiteY3" fmla="*/ 123958 h 228733"/>
              <a:gd name="connsiteX4" fmla="*/ 48600 w 90559"/>
              <a:gd name="connsiteY4" fmla="*/ 228733 h 228733"/>
              <a:gd name="connsiteX5" fmla="*/ 32725 w 90559"/>
              <a:gd name="connsiteY5" fmla="*/ 123958 h 228733"/>
              <a:gd name="connsiteX6" fmla="*/ 35900 w 90559"/>
              <a:gd name="connsiteY6" fmla="*/ 73158 h 228733"/>
              <a:gd name="connsiteX7" fmla="*/ 975 w 90559"/>
              <a:gd name="connsiteY7" fmla="*/ 123958 h 228733"/>
              <a:gd name="connsiteX8" fmla="*/ 89875 w 90559"/>
              <a:gd name="connsiteY8" fmla="*/ 133 h 22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9" h="228733">
                <a:moveTo>
                  <a:pt x="89875" y="133"/>
                </a:moveTo>
                <a:cubicBezTo>
                  <a:pt x="96754" y="-3571"/>
                  <a:pt x="49658" y="70512"/>
                  <a:pt x="42250" y="101733"/>
                </a:cubicBezTo>
                <a:cubicBezTo>
                  <a:pt x="34842" y="132954"/>
                  <a:pt x="46483" y="183754"/>
                  <a:pt x="45425" y="187458"/>
                </a:cubicBezTo>
                <a:cubicBezTo>
                  <a:pt x="44367" y="191162"/>
                  <a:pt x="35371" y="117079"/>
                  <a:pt x="35900" y="123958"/>
                </a:cubicBezTo>
                <a:cubicBezTo>
                  <a:pt x="36429" y="130837"/>
                  <a:pt x="49129" y="228733"/>
                  <a:pt x="48600" y="228733"/>
                </a:cubicBezTo>
                <a:cubicBezTo>
                  <a:pt x="48071" y="228733"/>
                  <a:pt x="34842" y="149887"/>
                  <a:pt x="32725" y="123958"/>
                </a:cubicBezTo>
                <a:cubicBezTo>
                  <a:pt x="30608" y="98029"/>
                  <a:pt x="41192" y="73158"/>
                  <a:pt x="35900" y="73158"/>
                </a:cubicBezTo>
                <a:cubicBezTo>
                  <a:pt x="30608" y="73158"/>
                  <a:pt x="-6433" y="131896"/>
                  <a:pt x="975" y="123958"/>
                </a:cubicBezTo>
                <a:cubicBezTo>
                  <a:pt x="8383" y="116021"/>
                  <a:pt x="82996" y="3837"/>
                  <a:pt x="89875" y="13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 2055">
            <a:extLst>
              <a:ext uri="{FF2B5EF4-FFF2-40B4-BE49-F238E27FC236}">
                <a16:creationId xmlns:a16="http://schemas.microsoft.com/office/drawing/2014/main" id="{5BD0A665-F8EE-1AC0-EC56-3D5F59A72606}"/>
              </a:ext>
            </a:extLst>
          </p:cNvPr>
          <p:cNvSpPr/>
          <p:nvPr/>
        </p:nvSpPr>
        <p:spPr>
          <a:xfrm>
            <a:off x="3763481" y="5683622"/>
            <a:ext cx="113123" cy="142460"/>
          </a:xfrm>
          <a:custGeom>
            <a:avLst/>
            <a:gdLst>
              <a:gd name="connsiteX0" fmla="*/ 293 w 124964"/>
              <a:gd name="connsiteY0" fmla="*/ 612 h 157371"/>
              <a:gd name="connsiteX1" fmla="*/ 82843 w 124964"/>
              <a:gd name="connsiteY1" fmla="*/ 45062 h 157371"/>
              <a:gd name="connsiteX2" fmla="*/ 120943 w 124964"/>
              <a:gd name="connsiteY2" fmla="*/ 153012 h 157371"/>
              <a:gd name="connsiteX3" fmla="*/ 111418 w 124964"/>
              <a:gd name="connsiteY3" fmla="*/ 124437 h 157371"/>
              <a:gd name="connsiteX4" fmla="*/ 124118 w 124964"/>
              <a:gd name="connsiteY4" fmla="*/ 156187 h 157371"/>
              <a:gd name="connsiteX5" fmla="*/ 114593 w 124964"/>
              <a:gd name="connsiteY5" fmla="*/ 73637 h 157371"/>
              <a:gd name="connsiteX6" fmla="*/ 293 w 124964"/>
              <a:gd name="connsiteY6" fmla="*/ 612 h 15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964" h="157371">
                <a:moveTo>
                  <a:pt x="293" y="612"/>
                </a:moveTo>
                <a:cubicBezTo>
                  <a:pt x="-4999" y="-4151"/>
                  <a:pt x="62735" y="19662"/>
                  <a:pt x="82843" y="45062"/>
                </a:cubicBezTo>
                <a:cubicBezTo>
                  <a:pt x="102951" y="70462"/>
                  <a:pt x="116181" y="139783"/>
                  <a:pt x="120943" y="153012"/>
                </a:cubicBezTo>
                <a:cubicBezTo>
                  <a:pt x="125705" y="166241"/>
                  <a:pt x="110889" y="123908"/>
                  <a:pt x="111418" y="124437"/>
                </a:cubicBezTo>
                <a:cubicBezTo>
                  <a:pt x="111947" y="124966"/>
                  <a:pt x="123589" y="164654"/>
                  <a:pt x="124118" y="156187"/>
                </a:cubicBezTo>
                <a:cubicBezTo>
                  <a:pt x="124647" y="147720"/>
                  <a:pt x="128351" y="100625"/>
                  <a:pt x="114593" y="73637"/>
                </a:cubicBezTo>
                <a:cubicBezTo>
                  <a:pt x="100835" y="46650"/>
                  <a:pt x="5585" y="5375"/>
                  <a:pt x="293" y="61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 2056">
            <a:extLst>
              <a:ext uri="{FF2B5EF4-FFF2-40B4-BE49-F238E27FC236}">
                <a16:creationId xmlns:a16="http://schemas.microsoft.com/office/drawing/2014/main" id="{231661CC-1381-7A92-1A39-D0C164E7A019}"/>
              </a:ext>
            </a:extLst>
          </p:cNvPr>
          <p:cNvSpPr/>
          <p:nvPr/>
        </p:nvSpPr>
        <p:spPr>
          <a:xfrm>
            <a:off x="3444688" y="5701253"/>
            <a:ext cx="799093" cy="112347"/>
          </a:xfrm>
          <a:custGeom>
            <a:avLst/>
            <a:gdLst>
              <a:gd name="connsiteX0" fmla="*/ 29 w 882734"/>
              <a:gd name="connsiteY0" fmla="*/ 41460 h 124106"/>
              <a:gd name="connsiteX1" fmla="*/ 203229 w 882734"/>
              <a:gd name="connsiteY1" fmla="*/ 79560 h 124106"/>
              <a:gd name="connsiteX2" fmla="*/ 276254 w 882734"/>
              <a:gd name="connsiteY2" fmla="*/ 82735 h 124106"/>
              <a:gd name="connsiteX3" fmla="*/ 190529 w 882734"/>
              <a:gd name="connsiteY3" fmla="*/ 89085 h 124106"/>
              <a:gd name="connsiteX4" fmla="*/ 444529 w 882734"/>
              <a:gd name="connsiteY4" fmla="*/ 92260 h 124106"/>
              <a:gd name="connsiteX5" fmla="*/ 336579 w 882734"/>
              <a:gd name="connsiteY5" fmla="*/ 101785 h 124106"/>
              <a:gd name="connsiteX6" fmla="*/ 450879 w 882734"/>
              <a:gd name="connsiteY6" fmla="*/ 111310 h 124106"/>
              <a:gd name="connsiteX7" fmla="*/ 574704 w 882734"/>
              <a:gd name="connsiteY7" fmla="*/ 104960 h 124106"/>
              <a:gd name="connsiteX8" fmla="*/ 479454 w 882734"/>
              <a:gd name="connsiteY8" fmla="*/ 124010 h 124106"/>
              <a:gd name="connsiteX9" fmla="*/ 603279 w 882734"/>
              <a:gd name="connsiteY9" fmla="*/ 95435 h 124106"/>
              <a:gd name="connsiteX10" fmla="*/ 685829 w 882734"/>
              <a:gd name="connsiteY10" fmla="*/ 54160 h 124106"/>
              <a:gd name="connsiteX11" fmla="*/ 650904 w 882734"/>
              <a:gd name="connsiteY11" fmla="*/ 57335 h 124106"/>
              <a:gd name="connsiteX12" fmla="*/ 793779 w 882734"/>
              <a:gd name="connsiteY12" fmla="*/ 185 h 124106"/>
              <a:gd name="connsiteX13" fmla="*/ 689004 w 882734"/>
              <a:gd name="connsiteY13" fmla="*/ 38285 h 124106"/>
              <a:gd name="connsiteX14" fmla="*/ 882679 w 882734"/>
              <a:gd name="connsiteY14" fmla="*/ 16060 h 124106"/>
              <a:gd name="connsiteX15" fmla="*/ 666779 w 882734"/>
              <a:gd name="connsiteY15" fmla="*/ 85910 h 124106"/>
              <a:gd name="connsiteX16" fmla="*/ 450879 w 882734"/>
              <a:gd name="connsiteY16" fmla="*/ 117660 h 124106"/>
              <a:gd name="connsiteX17" fmla="*/ 95279 w 882734"/>
              <a:gd name="connsiteY17" fmla="*/ 111310 h 124106"/>
              <a:gd name="connsiteX18" fmla="*/ 187354 w 882734"/>
              <a:gd name="connsiteY18" fmla="*/ 111310 h 124106"/>
              <a:gd name="connsiteX19" fmla="*/ 29 w 882734"/>
              <a:gd name="connsiteY19" fmla="*/ 41460 h 12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82734" h="124106">
                <a:moveTo>
                  <a:pt x="29" y="41460"/>
                </a:moveTo>
                <a:cubicBezTo>
                  <a:pt x="2675" y="36168"/>
                  <a:pt x="157192" y="72681"/>
                  <a:pt x="203229" y="79560"/>
                </a:cubicBezTo>
                <a:cubicBezTo>
                  <a:pt x="249267" y="86439"/>
                  <a:pt x="278371" y="81147"/>
                  <a:pt x="276254" y="82735"/>
                </a:cubicBezTo>
                <a:cubicBezTo>
                  <a:pt x="274137" y="84323"/>
                  <a:pt x="162483" y="87498"/>
                  <a:pt x="190529" y="89085"/>
                </a:cubicBezTo>
                <a:cubicBezTo>
                  <a:pt x="218575" y="90672"/>
                  <a:pt x="420187" y="90143"/>
                  <a:pt x="444529" y="92260"/>
                </a:cubicBezTo>
                <a:cubicBezTo>
                  <a:pt x="468871" y="94377"/>
                  <a:pt x="335521" y="98610"/>
                  <a:pt x="336579" y="101785"/>
                </a:cubicBezTo>
                <a:cubicBezTo>
                  <a:pt x="337637" y="104960"/>
                  <a:pt x="411192" y="110781"/>
                  <a:pt x="450879" y="111310"/>
                </a:cubicBezTo>
                <a:cubicBezTo>
                  <a:pt x="490566" y="111839"/>
                  <a:pt x="569942" y="102843"/>
                  <a:pt x="574704" y="104960"/>
                </a:cubicBezTo>
                <a:cubicBezTo>
                  <a:pt x="579466" y="107077"/>
                  <a:pt x="474692" y="125597"/>
                  <a:pt x="479454" y="124010"/>
                </a:cubicBezTo>
                <a:cubicBezTo>
                  <a:pt x="484216" y="122423"/>
                  <a:pt x="568883" y="107077"/>
                  <a:pt x="603279" y="95435"/>
                </a:cubicBezTo>
                <a:cubicBezTo>
                  <a:pt x="637675" y="83793"/>
                  <a:pt x="677892" y="60510"/>
                  <a:pt x="685829" y="54160"/>
                </a:cubicBezTo>
                <a:cubicBezTo>
                  <a:pt x="693766" y="47810"/>
                  <a:pt x="632912" y="66331"/>
                  <a:pt x="650904" y="57335"/>
                </a:cubicBezTo>
                <a:cubicBezTo>
                  <a:pt x="668896" y="48339"/>
                  <a:pt x="787429" y="3360"/>
                  <a:pt x="793779" y="185"/>
                </a:cubicBezTo>
                <a:cubicBezTo>
                  <a:pt x="800129" y="-2990"/>
                  <a:pt x="674187" y="35639"/>
                  <a:pt x="689004" y="38285"/>
                </a:cubicBezTo>
                <a:cubicBezTo>
                  <a:pt x="703821" y="40931"/>
                  <a:pt x="886383" y="8123"/>
                  <a:pt x="882679" y="16060"/>
                </a:cubicBezTo>
                <a:cubicBezTo>
                  <a:pt x="878975" y="23997"/>
                  <a:pt x="738746" y="68977"/>
                  <a:pt x="666779" y="85910"/>
                </a:cubicBezTo>
                <a:cubicBezTo>
                  <a:pt x="594812" y="102843"/>
                  <a:pt x="546129" y="113427"/>
                  <a:pt x="450879" y="117660"/>
                </a:cubicBezTo>
                <a:cubicBezTo>
                  <a:pt x="355629" y="121893"/>
                  <a:pt x="139200" y="112368"/>
                  <a:pt x="95279" y="111310"/>
                </a:cubicBezTo>
                <a:cubicBezTo>
                  <a:pt x="51358" y="110252"/>
                  <a:pt x="199525" y="121364"/>
                  <a:pt x="187354" y="111310"/>
                </a:cubicBezTo>
                <a:cubicBezTo>
                  <a:pt x="175183" y="101256"/>
                  <a:pt x="-2617" y="46752"/>
                  <a:pt x="29" y="4146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 2057">
            <a:extLst>
              <a:ext uri="{FF2B5EF4-FFF2-40B4-BE49-F238E27FC236}">
                <a16:creationId xmlns:a16="http://schemas.microsoft.com/office/drawing/2014/main" id="{C61B64BD-01DB-9368-0B29-884E568D8FEA}"/>
              </a:ext>
            </a:extLst>
          </p:cNvPr>
          <p:cNvSpPr/>
          <p:nvPr/>
        </p:nvSpPr>
        <p:spPr>
          <a:xfrm>
            <a:off x="3510048" y="5787668"/>
            <a:ext cx="394205" cy="269322"/>
          </a:xfrm>
          <a:custGeom>
            <a:avLst/>
            <a:gdLst>
              <a:gd name="connsiteX0" fmla="*/ 4027 w 435466"/>
              <a:gd name="connsiteY0" fmla="*/ 3150 h 297512"/>
              <a:gd name="connsiteX1" fmla="*/ 80227 w 435466"/>
              <a:gd name="connsiteY1" fmla="*/ 25375 h 297512"/>
              <a:gd name="connsiteX2" fmla="*/ 261202 w 435466"/>
              <a:gd name="connsiteY2" fmla="*/ 133325 h 297512"/>
              <a:gd name="connsiteX3" fmla="*/ 235802 w 435466"/>
              <a:gd name="connsiteY3" fmla="*/ 136500 h 297512"/>
              <a:gd name="connsiteX4" fmla="*/ 429477 w 435466"/>
              <a:gd name="connsiteY4" fmla="*/ 292075 h 297512"/>
              <a:gd name="connsiteX5" fmla="*/ 372327 w 435466"/>
              <a:gd name="connsiteY5" fmla="*/ 247625 h 297512"/>
              <a:gd name="connsiteX6" fmla="*/ 232627 w 435466"/>
              <a:gd name="connsiteY6" fmla="*/ 107925 h 297512"/>
              <a:gd name="connsiteX7" fmla="*/ 270727 w 435466"/>
              <a:gd name="connsiteY7" fmla="*/ 139675 h 297512"/>
              <a:gd name="connsiteX8" fmla="*/ 194527 w 435466"/>
              <a:gd name="connsiteY8" fmla="*/ 76175 h 297512"/>
              <a:gd name="connsiteX9" fmla="*/ 4027 w 435466"/>
              <a:gd name="connsiteY9" fmla="*/ 3150 h 29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466" h="297512">
                <a:moveTo>
                  <a:pt x="4027" y="3150"/>
                </a:moveTo>
                <a:cubicBezTo>
                  <a:pt x="-15023" y="-5317"/>
                  <a:pt x="37365" y="3679"/>
                  <a:pt x="80227" y="25375"/>
                </a:cubicBezTo>
                <a:cubicBezTo>
                  <a:pt x="123090" y="47071"/>
                  <a:pt x="235273" y="114804"/>
                  <a:pt x="261202" y="133325"/>
                </a:cubicBezTo>
                <a:cubicBezTo>
                  <a:pt x="287131" y="151846"/>
                  <a:pt x="207756" y="110042"/>
                  <a:pt x="235802" y="136500"/>
                </a:cubicBezTo>
                <a:cubicBezTo>
                  <a:pt x="263848" y="162958"/>
                  <a:pt x="406723" y="273554"/>
                  <a:pt x="429477" y="292075"/>
                </a:cubicBezTo>
                <a:cubicBezTo>
                  <a:pt x="452231" y="310596"/>
                  <a:pt x="405135" y="278317"/>
                  <a:pt x="372327" y="247625"/>
                </a:cubicBezTo>
                <a:cubicBezTo>
                  <a:pt x="339519" y="216933"/>
                  <a:pt x="249560" y="125917"/>
                  <a:pt x="232627" y="107925"/>
                </a:cubicBezTo>
                <a:cubicBezTo>
                  <a:pt x="215694" y="89933"/>
                  <a:pt x="270727" y="139675"/>
                  <a:pt x="270727" y="139675"/>
                </a:cubicBezTo>
                <a:cubicBezTo>
                  <a:pt x="264377" y="134383"/>
                  <a:pt x="239506" y="102633"/>
                  <a:pt x="194527" y="76175"/>
                </a:cubicBezTo>
                <a:cubicBezTo>
                  <a:pt x="149548" y="49717"/>
                  <a:pt x="23077" y="11617"/>
                  <a:pt x="4027" y="315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 2058">
            <a:extLst>
              <a:ext uri="{FF2B5EF4-FFF2-40B4-BE49-F238E27FC236}">
                <a16:creationId xmlns:a16="http://schemas.microsoft.com/office/drawing/2014/main" id="{C5012A97-6394-C705-3093-AA664BD06B1B}"/>
              </a:ext>
            </a:extLst>
          </p:cNvPr>
          <p:cNvSpPr/>
          <p:nvPr/>
        </p:nvSpPr>
        <p:spPr>
          <a:xfrm>
            <a:off x="4013410" y="5640959"/>
            <a:ext cx="468972" cy="381918"/>
          </a:xfrm>
          <a:custGeom>
            <a:avLst/>
            <a:gdLst>
              <a:gd name="connsiteX0" fmla="*/ 517954 w 518059"/>
              <a:gd name="connsiteY0" fmla="*/ 115 h 421893"/>
              <a:gd name="connsiteX1" fmla="*/ 375079 w 518059"/>
              <a:gd name="connsiteY1" fmla="*/ 212840 h 421893"/>
              <a:gd name="connsiteX2" fmla="*/ 381429 w 518059"/>
              <a:gd name="connsiteY2" fmla="*/ 177915 h 421893"/>
              <a:gd name="connsiteX3" fmla="*/ 368729 w 518059"/>
              <a:gd name="connsiteY3" fmla="*/ 203315 h 421893"/>
              <a:gd name="connsiteX4" fmla="*/ 349679 w 518059"/>
              <a:gd name="connsiteY4" fmla="*/ 162040 h 421893"/>
              <a:gd name="connsiteX5" fmla="*/ 298879 w 518059"/>
              <a:gd name="connsiteY5" fmla="*/ 292215 h 421893"/>
              <a:gd name="connsiteX6" fmla="*/ 311579 w 518059"/>
              <a:gd name="connsiteY6" fmla="*/ 209665 h 421893"/>
              <a:gd name="connsiteX7" fmla="*/ 108379 w 518059"/>
              <a:gd name="connsiteY7" fmla="*/ 400165 h 421893"/>
              <a:gd name="connsiteX8" fmla="*/ 168704 w 518059"/>
              <a:gd name="connsiteY8" fmla="*/ 295390 h 421893"/>
              <a:gd name="connsiteX9" fmla="*/ 67104 w 518059"/>
              <a:gd name="connsiteY9" fmla="*/ 406515 h 421893"/>
              <a:gd name="connsiteX10" fmla="*/ 29004 w 518059"/>
              <a:gd name="connsiteY10" fmla="*/ 412865 h 421893"/>
              <a:gd name="connsiteX11" fmla="*/ 429 w 518059"/>
              <a:gd name="connsiteY11" fmla="*/ 330315 h 421893"/>
              <a:gd name="connsiteX12" fmla="*/ 51229 w 518059"/>
              <a:gd name="connsiteY12" fmla="*/ 384290 h 421893"/>
              <a:gd name="connsiteX13" fmla="*/ 165529 w 518059"/>
              <a:gd name="connsiteY13" fmla="*/ 295390 h 421893"/>
              <a:gd name="connsiteX14" fmla="*/ 190929 w 518059"/>
              <a:gd name="connsiteY14" fmla="*/ 314440 h 421893"/>
              <a:gd name="connsiteX15" fmla="*/ 273479 w 518059"/>
              <a:gd name="connsiteY15" fmla="*/ 231890 h 421893"/>
              <a:gd name="connsiteX16" fmla="*/ 229029 w 518059"/>
              <a:gd name="connsiteY16" fmla="*/ 282690 h 421893"/>
              <a:gd name="connsiteX17" fmla="*/ 349679 w 518059"/>
              <a:gd name="connsiteY17" fmla="*/ 184265 h 421893"/>
              <a:gd name="connsiteX18" fmla="*/ 517954 w 518059"/>
              <a:gd name="connsiteY18" fmla="*/ 115 h 42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8059" h="421893">
                <a:moveTo>
                  <a:pt x="517954" y="115"/>
                </a:moveTo>
                <a:cubicBezTo>
                  <a:pt x="522187" y="4877"/>
                  <a:pt x="397833" y="183207"/>
                  <a:pt x="375079" y="212840"/>
                </a:cubicBezTo>
                <a:cubicBezTo>
                  <a:pt x="352325" y="242473"/>
                  <a:pt x="382487" y="179503"/>
                  <a:pt x="381429" y="177915"/>
                </a:cubicBezTo>
                <a:cubicBezTo>
                  <a:pt x="380371" y="176327"/>
                  <a:pt x="374021" y="205961"/>
                  <a:pt x="368729" y="203315"/>
                </a:cubicBezTo>
                <a:cubicBezTo>
                  <a:pt x="363437" y="200669"/>
                  <a:pt x="361321" y="147224"/>
                  <a:pt x="349679" y="162040"/>
                </a:cubicBezTo>
                <a:cubicBezTo>
                  <a:pt x="338037" y="176856"/>
                  <a:pt x="305229" y="284278"/>
                  <a:pt x="298879" y="292215"/>
                </a:cubicBezTo>
                <a:cubicBezTo>
                  <a:pt x="292529" y="300152"/>
                  <a:pt x="343329" y="191673"/>
                  <a:pt x="311579" y="209665"/>
                </a:cubicBezTo>
                <a:cubicBezTo>
                  <a:pt x="279829" y="227657"/>
                  <a:pt x="132191" y="385878"/>
                  <a:pt x="108379" y="400165"/>
                </a:cubicBezTo>
                <a:cubicBezTo>
                  <a:pt x="84567" y="414452"/>
                  <a:pt x="175583" y="294332"/>
                  <a:pt x="168704" y="295390"/>
                </a:cubicBezTo>
                <a:cubicBezTo>
                  <a:pt x="161825" y="296448"/>
                  <a:pt x="90387" y="386936"/>
                  <a:pt x="67104" y="406515"/>
                </a:cubicBezTo>
                <a:cubicBezTo>
                  <a:pt x="43821" y="426094"/>
                  <a:pt x="40116" y="425565"/>
                  <a:pt x="29004" y="412865"/>
                </a:cubicBezTo>
                <a:cubicBezTo>
                  <a:pt x="17892" y="400165"/>
                  <a:pt x="-3275" y="335077"/>
                  <a:pt x="429" y="330315"/>
                </a:cubicBezTo>
                <a:cubicBezTo>
                  <a:pt x="4133" y="325553"/>
                  <a:pt x="23712" y="390111"/>
                  <a:pt x="51229" y="384290"/>
                </a:cubicBezTo>
                <a:cubicBezTo>
                  <a:pt x="78746" y="378469"/>
                  <a:pt x="142246" y="307032"/>
                  <a:pt x="165529" y="295390"/>
                </a:cubicBezTo>
                <a:cubicBezTo>
                  <a:pt x="188812" y="283748"/>
                  <a:pt x="172937" y="325023"/>
                  <a:pt x="190929" y="314440"/>
                </a:cubicBezTo>
                <a:cubicBezTo>
                  <a:pt x="208921" y="303857"/>
                  <a:pt x="267129" y="237182"/>
                  <a:pt x="273479" y="231890"/>
                </a:cubicBezTo>
                <a:cubicBezTo>
                  <a:pt x="279829" y="226598"/>
                  <a:pt x="216329" y="290627"/>
                  <a:pt x="229029" y="282690"/>
                </a:cubicBezTo>
                <a:cubicBezTo>
                  <a:pt x="241729" y="274753"/>
                  <a:pt x="302054" y="228715"/>
                  <a:pt x="349679" y="184265"/>
                </a:cubicBezTo>
                <a:cubicBezTo>
                  <a:pt x="397304" y="139815"/>
                  <a:pt x="513721" y="-4647"/>
                  <a:pt x="517954" y="11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 2059">
            <a:extLst>
              <a:ext uri="{FF2B5EF4-FFF2-40B4-BE49-F238E27FC236}">
                <a16:creationId xmlns:a16="http://schemas.microsoft.com/office/drawing/2014/main" id="{34064C97-BCC6-7F38-040C-1CC57EA73D2B}"/>
              </a:ext>
            </a:extLst>
          </p:cNvPr>
          <p:cNvSpPr/>
          <p:nvPr/>
        </p:nvSpPr>
        <p:spPr>
          <a:xfrm>
            <a:off x="3795077" y="5889410"/>
            <a:ext cx="155752" cy="152037"/>
          </a:xfrm>
          <a:custGeom>
            <a:avLst/>
            <a:gdLst>
              <a:gd name="connsiteX0" fmla="*/ 315 w 172054"/>
              <a:gd name="connsiteY0" fmla="*/ 1884 h 167951"/>
              <a:gd name="connsiteX1" fmla="*/ 70165 w 172054"/>
              <a:gd name="connsiteY1" fmla="*/ 11409 h 167951"/>
              <a:gd name="connsiteX2" fmla="*/ 146365 w 172054"/>
              <a:gd name="connsiteY2" fmla="*/ 74909 h 167951"/>
              <a:gd name="connsiteX3" fmla="*/ 108265 w 172054"/>
              <a:gd name="connsiteY3" fmla="*/ 62209 h 167951"/>
              <a:gd name="connsiteX4" fmla="*/ 171765 w 172054"/>
              <a:gd name="connsiteY4" fmla="*/ 166984 h 167951"/>
              <a:gd name="connsiteX5" fmla="*/ 130490 w 172054"/>
              <a:gd name="connsiteY5" fmla="*/ 109834 h 167951"/>
              <a:gd name="connsiteX6" fmla="*/ 98740 w 172054"/>
              <a:gd name="connsiteY6" fmla="*/ 33634 h 167951"/>
              <a:gd name="connsiteX7" fmla="*/ 315 w 172054"/>
              <a:gd name="connsiteY7" fmla="*/ 1884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54" h="167951">
                <a:moveTo>
                  <a:pt x="315" y="1884"/>
                </a:moveTo>
                <a:cubicBezTo>
                  <a:pt x="-4447" y="-1820"/>
                  <a:pt x="45823" y="-762"/>
                  <a:pt x="70165" y="11409"/>
                </a:cubicBezTo>
                <a:cubicBezTo>
                  <a:pt x="94507" y="23580"/>
                  <a:pt x="140015" y="66442"/>
                  <a:pt x="146365" y="74909"/>
                </a:cubicBezTo>
                <a:cubicBezTo>
                  <a:pt x="152715" y="83376"/>
                  <a:pt x="104032" y="46863"/>
                  <a:pt x="108265" y="62209"/>
                </a:cubicBezTo>
                <a:cubicBezTo>
                  <a:pt x="112498" y="77555"/>
                  <a:pt x="168061" y="159047"/>
                  <a:pt x="171765" y="166984"/>
                </a:cubicBezTo>
                <a:cubicBezTo>
                  <a:pt x="175469" y="174921"/>
                  <a:pt x="142661" y="132059"/>
                  <a:pt x="130490" y="109834"/>
                </a:cubicBezTo>
                <a:cubicBezTo>
                  <a:pt x="118319" y="87609"/>
                  <a:pt x="123611" y="50038"/>
                  <a:pt x="98740" y="33634"/>
                </a:cubicBezTo>
                <a:cubicBezTo>
                  <a:pt x="73869" y="17230"/>
                  <a:pt x="5077" y="5588"/>
                  <a:pt x="315" y="188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 2060">
            <a:extLst>
              <a:ext uri="{FF2B5EF4-FFF2-40B4-BE49-F238E27FC236}">
                <a16:creationId xmlns:a16="http://schemas.microsoft.com/office/drawing/2014/main" id="{B5F3017C-4967-AB42-E6D6-CDC4EB7238E9}"/>
              </a:ext>
            </a:extLst>
          </p:cNvPr>
          <p:cNvSpPr/>
          <p:nvPr/>
        </p:nvSpPr>
        <p:spPr>
          <a:xfrm>
            <a:off x="3818475" y="4671141"/>
            <a:ext cx="298367" cy="310963"/>
          </a:xfrm>
          <a:custGeom>
            <a:avLst/>
            <a:gdLst>
              <a:gd name="connsiteX0" fmla="*/ 31617 w 329597"/>
              <a:gd name="connsiteY0" fmla="*/ 214194 h 343512"/>
              <a:gd name="connsiteX1" fmla="*/ 76067 w 329597"/>
              <a:gd name="connsiteY1" fmla="*/ 176094 h 343512"/>
              <a:gd name="connsiteX2" fmla="*/ 6217 w 329597"/>
              <a:gd name="connsiteY2" fmla="*/ 52269 h 343512"/>
              <a:gd name="connsiteX3" fmla="*/ 123692 w 329597"/>
              <a:gd name="connsiteY3" fmla="*/ 131644 h 343512"/>
              <a:gd name="connsiteX4" fmla="*/ 107817 w 329597"/>
              <a:gd name="connsiteY4" fmla="*/ 128469 h 343512"/>
              <a:gd name="connsiteX5" fmla="*/ 326892 w 329597"/>
              <a:gd name="connsiteY5" fmla="*/ 341194 h 343512"/>
              <a:gd name="connsiteX6" fmla="*/ 215767 w 329597"/>
              <a:gd name="connsiteY6" fmla="*/ 226894 h 343512"/>
              <a:gd name="connsiteX7" fmla="*/ 6217 w 329597"/>
              <a:gd name="connsiteY7" fmla="*/ 1469 h 343512"/>
              <a:gd name="connsiteX8" fmla="*/ 60192 w 329597"/>
              <a:gd name="connsiteY8" fmla="*/ 128469 h 343512"/>
              <a:gd name="connsiteX9" fmla="*/ 110992 w 329597"/>
              <a:gd name="connsiteY9" fmla="*/ 106244 h 343512"/>
              <a:gd name="connsiteX10" fmla="*/ 31617 w 329597"/>
              <a:gd name="connsiteY10" fmla="*/ 214194 h 34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597" h="343512">
                <a:moveTo>
                  <a:pt x="31617" y="214194"/>
                </a:moveTo>
                <a:cubicBezTo>
                  <a:pt x="25796" y="225836"/>
                  <a:pt x="80300" y="203081"/>
                  <a:pt x="76067" y="176094"/>
                </a:cubicBezTo>
                <a:cubicBezTo>
                  <a:pt x="71834" y="149106"/>
                  <a:pt x="-1721" y="59677"/>
                  <a:pt x="6217" y="52269"/>
                </a:cubicBezTo>
                <a:cubicBezTo>
                  <a:pt x="14154" y="44861"/>
                  <a:pt x="106759" y="118944"/>
                  <a:pt x="123692" y="131644"/>
                </a:cubicBezTo>
                <a:cubicBezTo>
                  <a:pt x="140625" y="144344"/>
                  <a:pt x="73950" y="93544"/>
                  <a:pt x="107817" y="128469"/>
                </a:cubicBezTo>
                <a:cubicBezTo>
                  <a:pt x="141684" y="163394"/>
                  <a:pt x="308900" y="324790"/>
                  <a:pt x="326892" y="341194"/>
                </a:cubicBezTo>
                <a:cubicBezTo>
                  <a:pt x="344884" y="357598"/>
                  <a:pt x="269213" y="283515"/>
                  <a:pt x="215767" y="226894"/>
                </a:cubicBezTo>
                <a:cubicBezTo>
                  <a:pt x="162321" y="170273"/>
                  <a:pt x="32146" y="17873"/>
                  <a:pt x="6217" y="1469"/>
                </a:cubicBezTo>
                <a:cubicBezTo>
                  <a:pt x="-19712" y="-14935"/>
                  <a:pt x="42730" y="111007"/>
                  <a:pt x="60192" y="128469"/>
                </a:cubicBezTo>
                <a:cubicBezTo>
                  <a:pt x="77654" y="145931"/>
                  <a:pt x="115754" y="95132"/>
                  <a:pt x="110992" y="106244"/>
                </a:cubicBezTo>
                <a:cubicBezTo>
                  <a:pt x="106230" y="117356"/>
                  <a:pt x="37438" y="202552"/>
                  <a:pt x="31617" y="21419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 2061">
            <a:extLst>
              <a:ext uri="{FF2B5EF4-FFF2-40B4-BE49-F238E27FC236}">
                <a16:creationId xmlns:a16="http://schemas.microsoft.com/office/drawing/2014/main" id="{0E409BE1-0497-7EFA-1CFC-9C3F787F6208}"/>
              </a:ext>
            </a:extLst>
          </p:cNvPr>
          <p:cNvSpPr/>
          <p:nvPr/>
        </p:nvSpPr>
        <p:spPr>
          <a:xfrm>
            <a:off x="3590794" y="4010696"/>
            <a:ext cx="575452" cy="306058"/>
          </a:xfrm>
          <a:custGeom>
            <a:avLst/>
            <a:gdLst>
              <a:gd name="connsiteX0" fmla="*/ 555 w 635685"/>
              <a:gd name="connsiteY0" fmla="*/ 793 h 338093"/>
              <a:gd name="connsiteX1" fmla="*/ 279955 w 635685"/>
              <a:gd name="connsiteY1" fmla="*/ 261143 h 338093"/>
              <a:gd name="connsiteX2" fmla="*/ 232330 w 635685"/>
              <a:gd name="connsiteY2" fmla="*/ 213518 h 338093"/>
              <a:gd name="connsiteX3" fmla="*/ 76755 w 635685"/>
              <a:gd name="connsiteY3" fmla="*/ 280193 h 338093"/>
              <a:gd name="connsiteX4" fmla="*/ 178355 w 635685"/>
              <a:gd name="connsiteY4" fmla="*/ 251618 h 338093"/>
              <a:gd name="connsiteX5" fmla="*/ 397430 w 635685"/>
              <a:gd name="connsiteY5" fmla="*/ 305593 h 338093"/>
              <a:gd name="connsiteX6" fmla="*/ 292655 w 635685"/>
              <a:gd name="connsiteY6" fmla="*/ 289718 h 338093"/>
              <a:gd name="connsiteX7" fmla="*/ 635555 w 635685"/>
              <a:gd name="connsiteY7" fmla="*/ 337343 h 338093"/>
              <a:gd name="connsiteX8" fmla="*/ 248205 w 635685"/>
              <a:gd name="connsiteY8" fmla="*/ 245268 h 338093"/>
              <a:gd name="connsiteX9" fmla="*/ 175180 w 635685"/>
              <a:gd name="connsiteY9" fmla="*/ 156368 h 338093"/>
              <a:gd name="connsiteX10" fmla="*/ 206930 w 635685"/>
              <a:gd name="connsiteY10" fmla="*/ 178593 h 338093"/>
              <a:gd name="connsiteX11" fmla="*/ 555 w 635685"/>
              <a:gd name="connsiteY11" fmla="*/ 793 h 33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5685" h="338093">
                <a:moveTo>
                  <a:pt x="555" y="793"/>
                </a:moveTo>
                <a:cubicBezTo>
                  <a:pt x="12726" y="14551"/>
                  <a:pt x="241326" y="225689"/>
                  <a:pt x="279955" y="261143"/>
                </a:cubicBezTo>
                <a:cubicBezTo>
                  <a:pt x="318584" y="296597"/>
                  <a:pt x="266197" y="210343"/>
                  <a:pt x="232330" y="213518"/>
                </a:cubicBezTo>
                <a:cubicBezTo>
                  <a:pt x="198463" y="216693"/>
                  <a:pt x="85751" y="273843"/>
                  <a:pt x="76755" y="280193"/>
                </a:cubicBezTo>
                <a:cubicBezTo>
                  <a:pt x="67759" y="286543"/>
                  <a:pt x="124909" y="247385"/>
                  <a:pt x="178355" y="251618"/>
                </a:cubicBezTo>
                <a:cubicBezTo>
                  <a:pt x="231801" y="255851"/>
                  <a:pt x="378380" y="299243"/>
                  <a:pt x="397430" y="305593"/>
                </a:cubicBezTo>
                <a:cubicBezTo>
                  <a:pt x="416480" y="311943"/>
                  <a:pt x="292655" y="289718"/>
                  <a:pt x="292655" y="289718"/>
                </a:cubicBezTo>
                <a:cubicBezTo>
                  <a:pt x="332343" y="295010"/>
                  <a:pt x="642963" y="344751"/>
                  <a:pt x="635555" y="337343"/>
                </a:cubicBezTo>
                <a:cubicBezTo>
                  <a:pt x="628147" y="329935"/>
                  <a:pt x="324934" y="275430"/>
                  <a:pt x="248205" y="245268"/>
                </a:cubicBezTo>
                <a:cubicBezTo>
                  <a:pt x="171476" y="215106"/>
                  <a:pt x="182059" y="167480"/>
                  <a:pt x="175180" y="156368"/>
                </a:cubicBezTo>
                <a:cubicBezTo>
                  <a:pt x="168301" y="145256"/>
                  <a:pt x="233917" y="200818"/>
                  <a:pt x="206930" y="178593"/>
                </a:cubicBezTo>
                <a:cubicBezTo>
                  <a:pt x="179943" y="156368"/>
                  <a:pt x="-11616" y="-12965"/>
                  <a:pt x="555" y="79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 2062">
            <a:extLst>
              <a:ext uri="{FF2B5EF4-FFF2-40B4-BE49-F238E27FC236}">
                <a16:creationId xmlns:a16="http://schemas.microsoft.com/office/drawing/2014/main" id="{72D8E93B-829E-C778-7D78-AA42C5581F5A}"/>
              </a:ext>
            </a:extLst>
          </p:cNvPr>
          <p:cNvSpPr/>
          <p:nvPr/>
        </p:nvSpPr>
        <p:spPr>
          <a:xfrm>
            <a:off x="3007661" y="4096968"/>
            <a:ext cx="253762" cy="555589"/>
          </a:xfrm>
          <a:custGeom>
            <a:avLst/>
            <a:gdLst>
              <a:gd name="connsiteX0" fmla="*/ 199 w 280323"/>
              <a:gd name="connsiteY0" fmla="*/ 741 h 613743"/>
              <a:gd name="connsiteX1" fmla="*/ 193874 w 280323"/>
              <a:gd name="connsiteY1" fmla="*/ 276966 h 613743"/>
              <a:gd name="connsiteX2" fmla="*/ 197049 w 280323"/>
              <a:gd name="connsiteY2" fmla="*/ 245216 h 613743"/>
              <a:gd name="connsiteX3" fmla="*/ 257374 w 280323"/>
              <a:gd name="connsiteY3" fmla="*/ 400791 h 613743"/>
              <a:gd name="connsiteX4" fmla="*/ 244674 w 280323"/>
              <a:gd name="connsiteY4" fmla="*/ 334116 h 613743"/>
              <a:gd name="connsiteX5" fmla="*/ 273249 w 280323"/>
              <a:gd name="connsiteY5" fmla="*/ 518266 h 613743"/>
              <a:gd name="connsiteX6" fmla="*/ 279599 w 280323"/>
              <a:gd name="connsiteY6" fmla="*/ 610341 h 613743"/>
              <a:gd name="connsiteX7" fmla="*/ 260549 w 280323"/>
              <a:gd name="connsiteY7" fmla="*/ 403966 h 613743"/>
              <a:gd name="connsiteX8" fmla="*/ 117674 w 280323"/>
              <a:gd name="connsiteY8" fmla="*/ 76941 h 613743"/>
              <a:gd name="connsiteX9" fmla="*/ 155774 w 280323"/>
              <a:gd name="connsiteY9" fmla="*/ 191241 h 613743"/>
              <a:gd name="connsiteX10" fmla="*/ 199 w 280323"/>
              <a:gd name="connsiteY10" fmla="*/ 741 h 61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323" h="613743">
                <a:moveTo>
                  <a:pt x="199" y="741"/>
                </a:moveTo>
                <a:cubicBezTo>
                  <a:pt x="6549" y="15029"/>
                  <a:pt x="161066" y="236220"/>
                  <a:pt x="193874" y="276966"/>
                </a:cubicBezTo>
                <a:cubicBezTo>
                  <a:pt x="226682" y="317712"/>
                  <a:pt x="186466" y="224579"/>
                  <a:pt x="197049" y="245216"/>
                </a:cubicBezTo>
                <a:cubicBezTo>
                  <a:pt x="207632" y="265854"/>
                  <a:pt x="249437" y="385974"/>
                  <a:pt x="257374" y="400791"/>
                </a:cubicBezTo>
                <a:cubicBezTo>
                  <a:pt x="265312" y="415608"/>
                  <a:pt x="242028" y="314537"/>
                  <a:pt x="244674" y="334116"/>
                </a:cubicBezTo>
                <a:cubicBezTo>
                  <a:pt x="247320" y="353695"/>
                  <a:pt x="267428" y="472229"/>
                  <a:pt x="273249" y="518266"/>
                </a:cubicBezTo>
                <a:cubicBezTo>
                  <a:pt x="279070" y="564303"/>
                  <a:pt x="281716" y="629391"/>
                  <a:pt x="279599" y="610341"/>
                </a:cubicBezTo>
                <a:cubicBezTo>
                  <a:pt x="277482" y="591291"/>
                  <a:pt x="287537" y="492866"/>
                  <a:pt x="260549" y="403966"/>
                </a:cubicBezTo>
                <a:cubicBezTo>
                  <a:pt x="233562" y="315066"/>
                  <a:pt x="135136" y="112395"/>
                  <a:pt x="117674" y="76941"/>
                </a:cubicBezTo>
                <a:cubicBezTo>
                  <a:pt x="100212" y="41487"/>
                  <a:pt x="170591" y="199179"/>
                  <a:pt x="155774" y="191241"/>
                </a:cubicBezTo>
                <a:cubicBezTo>
                  <a:pt x="140957" y="183304"/>
                  <a:pt x="-6151" y="-13547"/>
                  <a:pt x="199" y="74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 2063">
            <a:extLst>
              <a:ext uri="{FF2B5EF4-FFF2-40B4-BE49-F238E27FC236}">
                <a16:creationId xmlns:a16="http://schemas.microsoft.com/office/drawing/2014/main" id="{CA55B32E-0220-D2B2-F57B-CF87F62F20A4}"/>
              </a:ext>
            </a:extLst>
          </p:cNvPr>
          <p:cNvSpPr/>
          <p:nvPr/>
        </p:nvSpPr>
        <p:spPr>
          <a:xfrm>
            <a:off x="2643032" y="4370684"/>
            <a:ext cx="522888" cy="313424"/>
          </a:xfrm>
          <a:custGeom>
            <a:avLst/>
            <a:gdLst>
              <a:gd name="connsiteX0" fmla="*/ 577619 w 577619"/>
              <a:gd name="connsiteY0" fmla="*/ 0 h 346230"/>
              <a:gd name="connsiteX1" fmla="*/ 380769 w 577619"/>
              <a:gd name="connsiteY1" fmla="*/ 130175 h 346230"/>
              <a:gd name="connsiteX2" fmla="*/ 434744 w 577619"/>
              <a:gd name="connsiteY2" fmla="*/ 136525 h 346230"/>
              <a:gd name="connsiteX3" fmla="*/ 307744 w 577619"/>
              <a:gd name="connsiteY3" fmla="*/ 127000 h 346230"/>
              <a:gd name="connsiteX4" fmla="*/ 314094 w 577619"/>
              <a:gd name="connsiteY4" fmla="*/ 139700 h 346230"/>
              <a:gd name="connsiteX5" fmla="*/ 164869 w 577619"/>
              <a:gd name="connsiteY5" fmla="*/ 276225 h 346230"/>
              <a:gd name="connsiteX6" fmla="*/ 244244 w 577619"/>
              <a:gd name="connsiteY6" fmla="*/ 234950 h 346230"/>
              <a:gd name="connsiteX7" fmla="*/ 63269 w 577619"/>
              <a:gd name="connsiteY7" fmla="*/ 342900 h 346230"/>
              <a:gd name="connsiteX8" fmla="*/ 2944 w 577619"/>
              <a:gd name="connsiteY8" fmla="*/ 314325 h 346230"/>
              <a:gd name="connsiteX9" fmla="*/ 142644 w 577619"/>
              <a:gd name="connsiteY9" fmla="*/ 269875 h 346230"/>
              <a:gd name="connsiteX10" fmla="*/ 231544 w 577619"/>
              <a:gd name="connsiteY10" fmla="*/ 225425 h 346230"/>
              <a:gd name="connsiteX11" fmla="*/ 202969 w 577619"/>
              <a:gd name="connsiteY11" fmla="*/ 206375 h 346230"/>
              <a:gd name="connsiteX12" fmla="*/ 345844 w 577619"/>
              <a:gd name="connsiteY12" fmla="*/ 117475 h 346230"/>
              <a:gd name="connsiteX13" fmla="*/ 336319 w 577619"/>
              <a:gd name="connsiteY13" fmla="*/ 123825 h 346230"/>
              <a:gd name="connsiteX14" fmla="*/ 577619 w 577619"/>
              <a:gd name="connsiteY14" fmla="*/ 0 h 34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7619" h="346230">
                <a:moveTo>
                  <a:pt x="577619" y="0"/>
                </a:moveTo>
                <a:cubicBezTo>
                  <a:pt x="491100" y="53710"/>
                  <a:pt x="404581" y="107421"/>
                  <a:pt x="380769" y="130175"/>
                </a:cubicBezTo>
                <a:cubicBezTo>
                  <a:pt x="356957" y="152929"/>
                  <a:pt x="446915" y="137054"/>
                  <a:pt x="434744" y="136525"/>
                </a:cubicBezTo>
                <a:cubicBezTo>
                  <a:pt x="422573" y="135996"/>
                  <a:pt x="327852" y="126471"/>
                  <a:pt x="307744" y="127000"/>
                </a:cubicBezTo>
                <a:cubicBezTo>
                  <a:pt x="287636" y="127529"/>
                  <a:pt x="337906" y="114829"/>
                  <a:pt x="314094" y="139700"/>
                </a:cubicBezTo>
                <a:cubicBezTo>
                  <a:pt x="290282" y="164571"/>
                  <a:pt x="176511" y="260350"/>
                  <a:pt x="164869" y="276225"/>
                </a:cubicBezTo>
                <a:cubicBezTo>
                  <a:pt x="153227" y="292100"/>
                  <a:pt x="261177" y="223838"/>
                  <a:pt x="244244" y="234950"/>
                </a:cubicBezTo>
                <a:cubicBezTo>
                  <a:pt x="227311" y="246062"/>
                  <a:pt x="103486" y="329671"/>
                  <a:pt x="63269" y="342900"/>
                </a:cubicBezTo>
                <a:cubicBezTo>
                  <a:pt x="23052" y="356129"/>
                  <a:pt x="-10285" y="326496"/>
                  <a:pt x="2944" y="314325"/>
                </a:cubicBezTo>
                <a:cubicBezTo>
                  <a:pt x="16173" y="302154"/>
                  <a:pt x="104544" y="284692"/>
                  <a:pt x="142644" y="269875"/>
                </a:cubicBezTo>
                <a:cubicBezTo>
                  <a:pt x="180744" y="255058"/>
                  <a:pt x="221490" y="236008"/>
                  <a:pt x="231544" y="225425"/>
                </a:cubicBezTo>
                <a:cubicBezTo>
                  <a:pt x="241598" y="214842"/>
                  <a:pt x="183919" y="224367"/>
                  <a:pt x="202969" y="206375"/>
                </a:cubicBezTo>
                <a:cubicBezTo>
                  <a:pt x="222019" y="188383"/>
                  <a:pt x="323619" y="131233"/>
                  <a:pt x="345844" y="117475"/>
                </a:cubicBezTo>
                <a:cubicBezTo>
                  <a:pt x="368069" y="103717"/>
                  <a:pt x="336319" y="123825"/>
                  <a:pt x="336319" y="123825"/>
                </a:cubicBezTo>
                <a:lnTo>
                  <a:pt x="577619" y="0"/>
                </a:ln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 2064">
            <a:extLst>
              <a:ext uri="{FF2B5EF4-FFF2-40B4-BE49-F238E27FC236}">
                <a16:creationId xmlns:a16="http://schemas.microsoft.com/office/drawing/2014/main" id="{B22B2C22-3253-AC5C-08C5-8E7557FC17D9}"/>
              </a:ext>
            </a:extLst>
          </p:cNvPr>
          <p:cNvSpPr/>
          <p:nvPr/>
        </p:nvSpPr>
        <p:spPr>
          <a:xfrm>
            <a:off x="2527560" y="4675296"/>
            <a:ext cx="678156" cy="980223"/>
          </a:xfrm>
          <a:custGeom>
            <a:avLst/>
            <a:gdLst>
              <a:gd name="connsiteX0" fmla="*/ 327 w 749139"/>
              <a:gd name="connsiteY0" fmla="*/ 54 h 1082823"/>
              <a:gd name="connsiteX1" fmla="*/ 282902 w 749139"/>
              <a:gd name="connsiteY1" fmla="*/ 571554 h 1082823"/>
              <a:gd name="connsiteX2" fmla="*/ 282902 w 749139"/>
              <a:gd name="connsiteY2" fmla="*/ 527104 h 1082823"/>
              <a:gd name="connsiteX3" fmla="*/ 492452 w 749139"/>
              <a:gd name="connsiteY3" fmla="*/ 809679 h 1082823"/>
              <a:gd name="connsiteX4" fmla="*/ 419427 w 749139"/>
              <a:gd name="connsiteY4" fmla="*/ 746179 h 1082823"/>
              <a:gd name="connsiteX5" fmla="*/ 746452 w 749139"/>
              <a:gd name="connsiteY5" fmla="*/ 1079554 h 1082823"/>
              <a:gd name="connsiteX6" fmla="*/ 552777 w 749139"/>
              <a:gd name="connsiteY6" fmla="*/ 889054 h 1082823"/>
              <a:gd name="connsiteX7" fmla="*/ 171777 w 749139"/>
              <a:gd name="connsiteY7" fmla="*/ 457254 h 1082823"/>
              <a:gd name="connsiteX8" fmla="*/ 225752 w 749139"/>
              <a:gd name="connsiteY8" fmla="*/ 536629 h 1082823"/>
              <a:gd name="connsiteX9" fmla="*/ 327 w 749139"/>
              <a:gd name="connsiteY9" fmla="*/ 54 h 108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9139" h="1082823">
                <a:moveTo>
                  <a:pt x="327" y="54"/>
                </a:moveTo>
                <a:cubicBezTo>
                  <a:pt x="9852" y="5875"/>
                  <a:pt x="235806" y="483712"/>
                  <a:pt x="282902" y="571554"/>
                </a:cubicBezTo>
                <a:cubicBezTo>
                  <a:pt x="329998" y="659396"/>
                  <a:pt x="247977" y="487417"/>
                  <a:pt x="282902" y="527104"/>
                </a:cubicBezTo>
                <a:cubicBezTo>
                  <a:pt x="317827" y="566791"/>
                  <a:pt x="469698" y="773167"/>
                  <a:pt x="492452" y="809679"/>
                </a:cubicBezTo>
                <a:cubicBezTo>
                  <a:pt x="515206" y="846191"/>
                  <a:pt x="377094" y="701200"/>
                  <a:pt x="419427" y="746179"/>
                </a:cubicBezTo>
                <a:cubicBezTo>
                  <a:pt x="461760" y="791158"/>
                  <a:pt x="724227" y="1055742"/>
                  <a:pt x="746452" y="1079554"/>
                </a:cubicBezTo>
                <a:cubicBezTo>
                  <a:pt x="768677" y="1103366"/>
                  <a:pt x="648556" y="992771"/>
                  <a:pt x="552777" y="889054"/>
                </a:cubicBezTo>
                <a:cubicBezTo>
                  <a:pt x="456998" y="785337"/>
                  <a:pt x="226281" y="515991"/>
                  <a:pt x="171777" y="457254"/>
                </a:cubicBezTo>
                <a:cubicBezTo>
                  <a:pt x="117273" y="398517"/>
                  <a:pt x="259619" y="615475"/>
                  <a:pt x="225752" y="536629"/>
                </a:cubicBezTo>
                <a:cubicBezTo>
                  <a:pt x="191885" y="457783"/>
                  <a:pt x="-9198" y="-5767"/>
                  <a:pt x="327" y="5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 2065">
            <a:extLst>
              <a:ext uri="{FF2B5EF4-FFF2-40B4-BE49-F238E27FC236}">
                <a16:creationId xmlns:a16="http://schemas.microsoft.com/office/drawing/2014/main" id="{EB8D3AFF-0730-2522-B60D-7C57C1F670D0}"/>
              </a:ext>
            </a:extLst>
          </p:cNvPr>
          <p:cNvSpPr/>
          <p:nvPr/>
        </p:nvSpPr>
        <p:spPr>
          <a:xfrm>
            <a:off x="3220426" y="5734172"/>
            <a:ext cx="479699" cy="367981"/>
          </a:xfrm>
          <a:custGeom>
            <a:avLst/>
            <a:gdLst>
              <a:gd name="connsiteX0" fmla="*/ 3289 w 529909"/>
              <a:gd name="connsiteY0" fmla="*/ 5096 h 406497"/>
              <a:gd name="connsiteX1" fmla="*/ 346189 w 529909"/>
              <a:gd name="connsiteY1" fmla="*/ 262271 h 406497"/>
              <a:gd name="connsiteX2" fmla="*/ 263639 w 529909"/>
              <a:gd name="connsiteY2" fmla="*/ 217821 h 406497"/>
              <a:gd name="connsiteX3" fmla="*/ 527164 w 529909"/>
              <a:gd name="connsiteY3" fmla="*/ 405146 h 406497"/>
              <a:gd name="connsiteX4" fmla="*/ 387464 w 529909"/>
              <a:gd name="connsiteY4" fmla="*/ 294021 h 406497"/>
              <a:gd name="connsiteX5" fmla="*/ 168389 w 529909"/>
              <a:gd name="connsiteY5" fmla="*/ 141621 h 406497"/>
              <a:gd name="connsiteX6" fmla="*/ 276339 w 529909"/>
              <a:gd name="connsiteY6" fmla="*/ 220996 h 406497"/>
              <a:gd name="connsiteX7" fmla="*/ 177914 w 529909"/>
              <a:gd name="connsiteY7" fmla="*/ 100346 h 406497"/>
              <a:gd name="connsiteX8" fmla="*/ 3289 w 529909"/>
              <a:gd name="connsiteY8" fmla="*/ 5096 h 4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909" h="406497">
                <a:moveTo>
                  <a:pt x="3289" y="5096"/>
                </a:moveTo>
                <a:cubicBezTo>
                  <a:pt x="31335" y="32083"/>
                  <a:pt x="302797" y="226817"/>
                  <a:pt x="346189" y="262271"/>
                </a:cubicBezTo>
                <a:cubicBezTo>
                  <a:pt x="389581" y="297725"/>
                  <a:pt x="233477" y="194009"/>
                  <a:pt x="263639" y="217821"/>
                </a:cubicBezTo>
                <a:cubicBezTo>
                  <a:pt x="293801" y="241633"/>
                  <a:pt x="506527" y="392446"/>
                  <a:pt x="527164" y="405146"/>
                </a:cubicBezTo>
                <a:cubicBezTo>
                  <a:pt x="547801" y="417846"/>
                  <a:pt x="447260" y="337942"/>
                  <a:pt x="387464" y="294021"/>
                </a:cubicBezTo>
                <a:cubicBezTo>
                  <a:pt x="327668" y="250100"/>
                  <a:pt x="186910" y="153792"/>
                  <a:pt x="168389" y="141621"/>
                </a:cubicBezTo>
                <a:cubicBezTo>
                  <a:pt x="149868" y="129450"/>
                  <a:pt x="274752" y="227875"/>
                  <a:pt x="276339" y="220996"/>
                </a:cubicBezTo>
                <a:cubicBezTo>
                  <a:pt x="277926" y="214117"/>
                  <a:pt x="221306" y="135271"/>
                  <a:pt x="177914" y="100346"/>
                </a:cubicBezTo>
                <a:cubicBezTo>
                  <a:pt x="134522" y="65421"/>
                  <a:pt x="-24757" y="-21891"/>
                  <a:pt x="3289" y="509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 2066">
            <a:extLst>
              <a:ext uri="{FF2B5EF4-FFF2-40B4-BE49-F238E27FC236}">
                <a16:creationId xmlns:a16="http://schemas.microsoft.com/office/drawing/2014/main" id="{7014EC86-D227-C065-1237-ED66AC69B474}"/>
              </a:ext>
            </a:extLst>
          </p:cNvPr>
          <p:cNvSpPr/>
          <p:nvPr/>
        </p:nvSpPr>
        <p:spPr>
          <a:xfrm>
            <a:off x="3651654" y="6006055"/>
            <a:ext cx="558380" cy="431235"/>
          </a:xfrm>
          <a:custGeom>
            <a:avLst/>
            <a:gdLst>
              <a:gd name="connsiteX0" fmla="*/ 0 w 616826"/>
              <a:gd name="connsiteY0" fmla="*/ 30 h 476372"/>
              <a:gd name="connsiteX1" fmla="*/ 273050 w 616826"/>
              <a:gd name="connsiteY1" fmla="*/ 292130 h 476372"/>
              <a:gd name="connsiteX2" fmla="*/ 244475 w 616826"/>
              <a:gd name="connsiteY2" fmla="*/ 228630 h 476372"/>
              <a:gd name="connsiteX3" fmla="*/ 606425 w 616826"/>
              <a:gd name="connsiteY3" fmla="*/ 463580 h 476372"/>
              <a:gd name="connsiteX4" fmla="*/ 488950 w 616826"/>
              <a:gd name="connsiteY4" fmla="*/ 422305 h 476372"/>
              <a:gd name="connsiteX5" fmla="*/ 180975 w 616826"/>
              <a:gd name="connsiteY5" fmla="*/ 228630 h 476372"/>
              <a:gd name="connsiteX6" fmla="*/ 276225 w 616826"/>
              <a:gd name="connsiteY6" fmla="*/ 273080 h 476372"/>
              <a:gd name="connsiteX7" fmla="*/ 0 w 616826"/>
              <a:gd name="connsiteY7" fmla="*/ 30 h 47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826" h="476372">
                <a:moveTo>
                  <a:pt x="0" y="30"/>
                </a:moveTo>
                <a:cubicBezTo>
                  <a:pt x="-529" y="3205"/>
                  <a:pt x="232304" y="254030"/>
                  <a:pt x="273050" y="292130"/>
                </a:cubicBezTo>
                <a:cubicBezTo>
                  <a:pt x="313796" y="330230"/>
                  <a:pt x="188913" y="200055"/>
                  <a:pt x="244475" y="228630"/>
                </a:cubicBezTo>
                <a:cubicBezTo>
                  <a:pt x="300038" y="257205"/>
                  <a:pt x="565679" y="431301"/>
                  <a:pt x="606425" y="463580"/>
                </a:cubicBezTo>
                <a:cubicBezTo>
                  <a:pt x="647171" y="495859"/>
                  <a:pt x="559858" y="461463"/>
                  <a:pt x="488950" y="422305"/>
                </a:cubicBezTo>
                <a:cubicBezTo>
                  <a:pt x="418042" y="383147"/>
                  <a:pt x="216429" y="253501"/>
                  <a:pt x="180975" y="228630"/>
                </a:cubicBezTo>
                <a:cubicBezTo>
                  <a:pt x="145521" y="203759"/>
                  <a:pt x="304800" y="306418"/>
                  <a:pt x="276225" y="273080"/>
                </a:cubicBezTo>
                <a:cubicBezTo>
                  <a:pt x="247650" y="239743"/>
                  <a:pt x="529" y="-3145"/>
                  <a:pt x="0" y="3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 2067">
            <a:extLst>
              <a:ext uri="{FF2B5EF4-FFF2-40B4-BE49-F238E27FC236}">
                <a16:creationId xmlns:a16="http://schemas.microsoft.com/office/drawing/2014/main" id="{E01A84BB-27A8-6BE8-7C97-2F0CC90DE9A4}"/>
              </a:ext>
            </a:extLst>
          </p:cNvPr>
          <p:cNvSpPr/>
          <p:nvPr/>
        </p:nvSpPr>
        <p:spPr>
          <a:xfrm>
            <a:off x="4741466" y="5560454"/>
            <a:ext cx="574353" cy="718657"/>
          </a:xfrm>
          <a:custGeom>
            <a:avLst/>
            <a:gdLst>
              <a:gd name="connsiteX0" fmla="*/ 634442 w 634470"/>
              <a:gd name="connsiteY0" fmla="*/ 147 h 793879"/>
              <a:gd name="connsiteX1" fmla="*/ 335992 w 634470"/>
              <a:gd name="connsiteY1" fmla="*/ 444647 h 793879"/>
              <a:gd name="connsiteX2" fmla="*/ 358217 w 634470"/>
              <a:gd name="connsiteY2" fmla="*/ 416072 h 793879"/>
              <a:gd name="connsiteX3" fmla="*/ 2617 w 634470"/>
              <a:gd name="connsiteY3" fmla="*/ 790722 h 793879"/>
              <a:gd name="connsiteX4" fmla="*/ 208992 w 634470"/>
              <a:gd name="connsiteY4" fmla="*/ 584347 h 793879"/>
              <a:gd name="connsiteX5" fmla="*/ 437592 w 634470"/>
              <a:gd name="connsiteY5" fmla="*/ 381147 h 793879"/>
              <a:gd name="connsiteX6" fmla="*/ 221692 w 634470"/>
              <a:gd name="connsiteY6" fmla="*/ 568472 h 793879"/>
              <a:gd name="connsiteX7" fmla="*/ 548717 w 634470"/>
              <a:gd name="connsiteY7" fmla="*/ 241447 h 793879"/>
              <a:gd name="connsiteX8" fmla="*/ 355042 w 634470"/>
              <a:gd name="connsiteY8" fmla="*/ 393847 h 793879"/>
              <a:gd name="connsiteX9" fmla="*/ 634442 w 634470"/>
              <a:gd name="connsiteY9" fmla="*/ 147 h 79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470" h="793879">
                <a:moveTo>
                  <a:pt x="634442" y="147"/>
                </a:moveTo>
                <a:cubicBezTo>
                  <a:pt x="631267" y="8614"/>
                  <a:pt x="382029" y="375326"/>
                  <a:pt x="335992" y="444647"/>
                </a:cubicBezTo>
                <a:cubicBezTo>
                  <a:pt x="289955" y="513968"/>
                  <a:pt x="413779" y="358393"/>
                  <a:pt x="358217" y="416072"/>
                </a:cubicBezTo>
                <a:cubicBezTo>
                  <a:pt x="302655" y="473751"/>
                  <a:pt x="27488" y="762676"/>
                  <a:pt x="2617" y="790722"/>
                </a:cubicBezTo>
                <a:cubicBezTo>
                  <a:pt x="-22254" y="818768"/>
                  <a:pt x="136496" y="652609"/>
                  <a:pt x="208992" y="584347"/>
                </a:cubicBezTo>
                <a:cubicBezTo>
                  <a:pt x="281488" y="516085"/>
                  <a:pt x="435475" y="383793"/>
                  <a:pt x="437592" y="381147"/>
                </a:cubicBezTo>
                <a:cubicBezTo>
                  <a:pt x="439709" y="378501"/>
                  <a:pt x="203171" y="591755"/>
                  <a:pt x="221692" y="568472"/>
                </a:cubicBezTo>
                <a:cubicBezTo>
                  <a:pt x="240213" y="545189"/>
                  <a:pt x="526492" y="270551"/>
                  <a:pt x="548717" y="241447"/>
                </a:cubicBezTo>
                <a:cubicBezTo>
                  <a:pt x="570942" y="212343"/>
                  <a:pt x="333875" y="436710"/>
                  <a:pt x="355042" y="393847"/>
                </a:cubicBezTo>
                <a:cubicBezTo>
                  <a:pt x="376209" y="350985"/>
                  <a:pt x="637617" y="-8320"/>
                  <a:pt x="634442" y="14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 2068">
            <a:extLst>
              <a:ext uri="{FF2B5EF4-FFF2-40B4-BE49-F238E27FC236}">
                <a16:creationId xmlns:a16="http://schemas.microsoft.com/office/drawing/2014/main" id="{7A4AE073-EA84-8755-09E4-685730BDDEDC}"/>
              </a:ext>
            </a:extLst>
          </p:cNvPr>
          <p:cNvSpPr/>
          <p:nvPr/>
        </p:nvSpPr>
        <p:spPr>
          <a:xfrm>
            <a:off x="4088201" y="5915507"/>
            <a:ext cx="974567" cy="467092"/>
          </a:xfrm>
          <a:custGeom>
            <a:avLst/>
            <a:gdLst>
              <a:gd name="connsiteX0" fmla="*/ 1070334 w 1076575"/>
              <a:gd name="connsiteY0" fmla="*/ 1630 h 515982"/>
              <a:gd name="connsiteX1" fmla="*/ 444859 w 1076575"/>
              <a:gd name="connsiteY1" fmla="*/ 363580 h 515982"/>
              <a:gd name="connsiteX2" fmla="*/ 609959 w 1076575"/>
              <a:gd name="connsiteY2" fmla="*/ 306430 h 515982"/>
              <a:gd name="connsiteX3" fmla="*/ 174984 w 1076575"/>
              <a:gd name="connsiteY3" fmla="*/ 452480 h 515982"/>
              <a:gd name="connsiteX4" fmla="*/ 362309 w 1076575"/>
              <a:gd name="connsiteY4" fmla="*/ 433430 h 515982"/>
              <a:gd name="connsiteX5" fmla="*/ 359 w 1076575"/>
              <a:gd name="connsiteY5" fmla="*/ 515980 h 515982"/>
              <a:gd name="connsiteX6" fmla="*/ 289284 w 1076575"/>
              <a:gd name="connsiteY6" fmla="*/ 430255 h 515982"/>
              <a:gd name="connsiteX7" fmla="*/ 663934 w 1076575"/>
              <a:gd name="connsiteY7" fmla="*/ 325480 h 515982"/>
              <a:gd name="connsiteX8" fmla="*/ 419459 w 1076575"/>
              <a:gd name="connsiteY8" fmla="*/ 360405 h 515982"/>
              <a:gd name="connsiteX9" fmla="*/ 746484 w 1076575"/>
              <a:gd name="connsiteY9" fmla="*/ 233405 h 515982"/>
              <a:gd name="connsiteX10" fmla="*/ 1070334 w 1076575"/>
              <a:gd name="connsiteY10" fmla="*/ 1630 h 5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6575" h="515982">
                <a:moveTo>
                  <a:pt x="1070334" y="1630"/>
                </a:moveTo>
                <a:cubicBezTo>
                  <a:pt x="1020063" y="23326"/>
                  <a:pt x="521588" y="312780"/>
                  <a:pt x="444859" y="363580"/>
                </a:cubicBezTo>
                <a:cubicBezTo>
                  <a:pt x="368130" y="414380"/>
                  <a:pt x="609959" y="306430"/>
                  <a:pt x="609959" y="306430"/>
                </a:cubicBezTo>
                <a:cubicBezTo>
                  <a:pt x="564980" y="321247"/>
                  <a:pt x="216259" y="431313"/>
                  <a:pt x="174984" y="452480"/>
                </a:cubicBezTo>
                <a:cubicBezTo>
                  <a:pt x="133709" y="473647"/>
                  <a:pt x="391413" y="422847"/>
                  <a:pt x="362309" y="433430"/>
                </a:cubicBezTo>
                <a:cubicBezTo>
                  <a:pt x="333205" y="444013"/>
                  <a:pt x="12530" y="516509"/>
                  <a:pt x="359" y="515980"/>
                </a:cubicBezTo>
                <a:cubicBezTo>
                  <a:pt x="-11812" y="515451"/>
                  <a:pt x="289284" y="430255"/>
                  <a:pt x="289284" y="430255"/>
                </a:cubicBezTo>
                <a:cubicBezTo>
                  <a:pt x="399880" y="398505"/>
                  <a:pt x="642238" y="337122"/>
                  <a:pt x="663934" y="325480"/>
                </a:cubicBezTo>
                <a:cubicBezTo>
                  <a:pt x="685630" y="313838"/>
                  <a:pt x="405701" y="375751"/>
                  <a:pt x="419459" y="360405"/>
                </a:cubicBezTo>
                <a:cubicBezTo>
                  <a:pt x="433217" y="345059"/>
                  <a:pt x="639063" y="285793"/>
                  <a:pt x="746484" y="233405"/>
                </a:cubicBezTo>
                <a:cubicBezTo>
                  <a:pt x="853905" y="181017"/>
                  <a:pt x="1120605" y="-20066"/>
                  <a:pt x="1070334" y="163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 2069">
            <a:extLst>
              <a:ext uri="{FF2B5EF4-FFF2-40B4-BE49-F238E27FC236}">
                <a16:creationId xmlns:a16="http://schemas.microsoft.com/office/drawing/2014/main" id="{C9667D7D-8B58-4C68-F79C-6E8145F1543C}"/>
              </a:ext>
            </a:extLst>
          </p:cNvPr>
          <p:cNvSpPr/>
          <p:nvPr/>
        </p:nvSpPr>
        <p:spPr>
          <a:xfrm>
            <a:off x="5247521" y="4645109"/>
            <a:ext cx="393062" cy="1098439"/>
          </a:xfrm>
          <a:custGeom>
            <a:avLst/>
            <a:gdLst>
              <a:gd name="connsiteX0" fmla="*/ 434193 w 434204"/>
              <a:gd name="connsiteY0" fmla="*/ 1651 h 1213412"/>
              <a:gd name="connsiteX1" fmla="*/ 129393 w 434204"/>
              <a:gd name="connsiteY1" fmla="*/ 566801 h 1213412"/>
              <a:gd name="connsiteX2" fmla="*/ 272268 w 434204"/>
              <a:gd name="connsiteY2" fmla="*/ 468376 h 1213412"/>
              <a:gd name="connsiteX3" fmla="*/ 8743 w 434204"/>
              <a:gd name="connsiteY3" fmla="*/ 1192276 h 1213412"/>
              <a:gd name="connsiteX4" fmla="*/ 84943 w 434204"/>
              <a:gd name="connsiteY4" fmla="*/ 963676 h 1213412"/>
              <a:gd name="connsiteX5" fmla="*/ 300843 w 434204"/>
              <a:gd name="connsiteY5" fmla="*/ 385826 h 1213412"/>
              <a:gd name="connsiteX6" fmla="*/ 151618 w 434204"/>
              <a:gd name="connsiteY6" fmla="*/ 550926 h 1213412"/>
              <a:gd name="connsiteX7" fmla="*/ 272268 w 434204"/>
              <a:gd name="connsiteY7" fmla="*/ 236601 h 1213412"/>
              <a:gd name="connsiteX8" fmla="*/ 116693 w 434204"/>
              <a:gd name="connsiteY8" fmla="*/ 389001 h 1213412"/>
              <a:gd name="connsiteX9" fmla="*/ 434193 w 434204"/>
              <a:gd name="connsiteY9" fmla="*/ 1651 h 121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204" h="1213412">
                <a:moveTo>
                  <a:pt x="434193" y="1651"/>
                </a:moveTo>
                <a:cubicBezTo>
                  <a:pt x="436310" y="31284"/>
                  <a:pt x="156380" y="489014"/>
                  <a:pt x="129393" y="566801"/>
                </a:cubicBezTo>
                <a:cubicBezTo>
                  <a:pt x="102406" y="644588"/>
                  <a:pt x="292376" y="364130"/>
                  <a:pt x="272268" y="468376"/>
                </a:cubicBezTo>
                <a:cubicBezTo>
                  <a:pt x="252160" y="572622"/>
                  <a:pt x="39964" y="1109726"/>
                  <a:pt x="8743" y="1192276"/>
                </a:cubicBezTo>
                <a:cubicBezTo>
                  <a:pt x="-22478" y="1274826"/>
                  <a:pt x="36260" y="1098084"/>
                  <a:pt x="84943" y="963676"/>
                </a:cubicBezTo>
                <a:cubicBezTo>
                  <a:pt x="133626" y="829268"/>
                  <a:pt x="289731" y="454618"/>
                  <a:pt x="300843" y="385826"/>
                </a:cubicBezTo>
                <a:cubicBezTo>
                  <a:pt x="311955" y="317034"/>
                  <a:pt x="156380" y="575797"/>
                  <a:pt x="151618" y="550926"/>
                </a:cubicBezTo>
                <a:cubicBezTo>
                  <a:pt x="146856" y="526055"/>
                  <a:pt x="278089" y="263589"/>
                  <a:pt x="272268" y="236601"/>
                </a:cubicBezTo>
                <a:cubicBezTo>
                  <a:pt x="266447" y="209613"/>
                  <a:pt x="90235" y="427630"/>
                  <a:pt x="116693" y="389001"/>
                </a:cubicBezTo>
                <a:cubicBezTo>
                  <a:pt x="143151" y="350372"/>
                  <a:pt x="432076" y="-27982"/>
                  <a:pt x="434193" y="165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 2070">
            <a:extLst>
              <a:ext uri="{FF2B5EF4-FFF2-40B4-BE49-F238E27FC236}">
                <a16:creationId xmlns:a16="http://schemas.microsoft.com/office/drawing/2014/main" id="{ADCF97A6-14DF-5247-7F32-A988F8464CC1}"/>
              </a:ext>
            </a:extLst>
          </p:cNvPr>
          <p:cNvSpPr/>
          <p:nvPr/>
        </p:nvSpPr>
        <p:spPr>
          <a:xfrm>
            <a:off x="5151239" y="4295936"/>
            <a:ext cx="176590" cy="879665"/>
          </a:xfrm>
          <a:custGeom>
            <a:avLst/>
            <a:gdLst>
              <a:gd name="connsiteX0" fmla="*/ 194478 w 195074"/>
              <a:gd name="connsiteY0" fmla="*/ 21 h 971740"/>
              <a:gd name="connsiteX1" fmla="*/ 61128 w 195074"/>
              <a:gd name="connsiteY1" fmla="*/ 234971 h 971740"/>
              <a:gd name="connsiteX2" fmla="*/ 54778 w 195074"/>
              <a:gd name="connsiteY2" fmla="*/ 504846 h 971740"/>
              <a:gd name="connsiteX3" fmla="*/ 67478 w 195074"/>
              <a:gd name="connsiteY3" fmla="*/ 415946 h 971740"/>
              <a:gd name="connsiteX4" fmla="*/ 10328 w 195074"/>
              <a:gd name="connsiteY4" fmla="*/ 971571 h 971740"/>
              <a:gd name="connsiteX5" fmla="*/ 64303 w 195074"/>
              <a:gd name="connsiteY5" fmla="*/ 352446 h 971740"/>
              <a:gd name="connsiteX6" fmla="*/ 118278 w 195074"/>
              <a:gd name="connsiteY6" fmla="*/ 101621 h 971740"/>
              <a:gd name="connsiteX7" fmla="*/ 803 w 195074"/>
              <a:gd name="connsiteY7" fmla="*/ 247671 h 971740"/>
              <a:gd name="connsiteX8" fmla="*/ 194478 w 195074"/>
              <a:gd name="connsiteY8" fmla="*/ 21 h 97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074" h="971740">
                <a:moveTo>
                  <a:pt x="194478" y="21"/>
                </a:moveTo>
                <a:cubicBezTo>
                  <a:pt x="204532" y="-2096"/>
                  <a:pt x="84411" y="150833"/>
                  <a:pt x="61128" y="234971"/>
                </a:cubicBezTo>
                <a:cubicBezTo>
                  <a:pt x="37845" y="319109"/>
                  <a:pt x="53720" y="474684"/>
                  <a:pt x="54778" y="504846"/>
                </a:cubicBezTo>
                <a:cubicBezTo>
                  <a:pt x="55836" y="535008"/>
                  <a:pt x="74886" y="338158"/>
                  <a:pt x="67478" y="415946"/>
                </a:cubicBezTo>
                <a:cubicBezTo>
                  <a:pt x="60070" y="493734"/>
                  <a:pt x="10857" y="982154"/>
                  <a:pt x="10328" y="971571"/>
                </a:cubicBezTo>
                <a:cubicBezTo>
                  <a:pt x="9799" y="960988"/>
                  <a:pt x="46311" y="497438"/>
                  <a:pt x="64303" y="352446"/>
                </a:cubicBezTo>
                <a:cubicBezTo>
                  <a:pt x="82295" y="207454"/>
                  <a:pt x="128861" y="119084"/>
                  <a:pt x="118278" y="101621"/>
                </a:cubicBezTo>
                <a:cubicBezTo>
                  <a:pt x="107695" y="84159"/>
                  <a:pt x="-10839" y="259842"/>
                  <a:pt x="803" y="247671"/>
                </a:cubicBezTo>
                <a:cubicBezTo>
                  <a:pt x="12445" y="235500"/>
                  <a:pt x="184424" y="2138"/>
                  <a:pt x="194478" y="2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 2071">
            <a:extLst>
              <a:ext uri="{FF2B5EF4-FFF2-40B4-BE49-F238E27FC236}">
                <a16:creationId xmlns:a16="http://schemas.microsoft.com/office/drawing/2014/main" id="{FB7693A8-AA81-EBAD-A1A9-2CE9C9FA90D1}"/>
              </a:ext>
            </a:extLst>
          </p:cNvPr>
          <p:cNvSpPr/>
          <p:nvPr/>
        </p:nvSpPr>
        <p:spPr>
          <a:xfrm>
            <a:off x="5203657" y="4342662"/>
            <a:ext cx="156155" cy="1005537"/>
          </a:xfrm>
          <a:custGeom>
            <a:avLst/>
            <a:gdLst>
              <a:gd name="connsiteX0" fmla="*/ 158799 w 172500"/>
              <a:gd name="connsiteY0" fmla="*/ 11905 h 1110786"/>
              <a:gd name="connsiteX1" fmla="*/ 69899 w 172500"/>
              <a:gd name="connsiteY1" fmla="*/ 875505 h 1110786"/>
              <a:gd name="connsiteX2" fmla="*/ 76249 w 172500"/>
              <a:gd name="connsiteY2" fmla="*/ 697705 h 1110786"/>
              <a:gd name="connsiteX3" fmla="*/ 49 w 172500"/>
              <a:gd name="connsiteY3" fmla="*/ 1110455 h 1110786"/>
              <a:gd name="connsiteX4" fmla="*/ 88949 w 172500"/>
              <a:gd name="connsiteY4" fmla="*/ 618330 h 1110786"/>
              <a:gd name="connsiteX5" fmla="*/ 171499 w 172500"/>
              <a:gd name="connsiteY5" fmla="*/ 218280 h 1110786"/>
              <a:gd name="connsiteX6" fmla="*/ 136574 w 172500"/>
              <a:gd name="connsiteY6" fmla="*/ 361155 h 1110786"/>
              <a:gd name="connsiteX7" fmla="*/ 158799 w 172500"/>
              <a:gd name="connsiteY7" fmla="*/ 11905 h 111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00" h="1110786">
                <a:moveTo>
                  <a:pt x="158799" y="11905"/>
                </a:moveTo>
                <a:cubicBezTo>
                  <a:pt x="147687" y="97630"/>
                  <a:pt x="83657" y="761205"/>
                  <a:pt x="69899" y="875505"/>
                </a:cubicBezTo>
                <a:cubicBezTo>
                  <a:pt x="56141" y="989805"/>
                  <a:pt x="87891" y="658547"/>
                  <a:pt x="76249" y="697705"/>
                </a:cubicBezTo>
                <a:cubicBezTo>
                  <a:pt x="64607" y="736863"/>
                  <a:pt x="-2068" y="1123684"/>
                  <a:pt x="49" y="1110455"/>
                </a:cubicBezTo>
                <a:cubicBezTo>
                  <a:pt x="2166" y="1097226"/>
                  <a:pt x="60374" y="767026"/>
                  <a:pt x="88949" y="618330"/>
                </a:cubicBezTo>
                <a:cubicBezTo>
                  <a:pt x="117524" y="469634"/>
                  <a:pt x="163562" y="261142"/>
                  <a:pt x="171499" y="218280"/>
                </a:cubicBezTo>
                <a:cubicBezTo>
                  <a:pt x="179436" y="175418"/>
                  <a:pt x="137632" y="391847"/>
                  <a:pt x="136574" y="361155"/>
                </a:cubicBezTo>
                <a:cubicBezTo>
                  <a:pt x="135516" y="330463"/>
                  <a:pt x="169911" y="-73820"/>
                  <a:pt x="158799" y="1190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 2072">
            <a:extLst>
              <a:ext uri="{FF2B5EF4-FFF2-40B4-BE49-F238E27FC236}">
                <a16:creationId xmlns:a16="http://schemas.microsoft.com/office/drawing/2014/main" id="{28F74A5D-BC2B-EBFF-BE7C-010370BE60C7}"/>
              </a:ext>
            </a:extLst>
          </p:cNvPr>
          <p:cNvSpPr/>
          <p:nvPr/>
        </p:nvSpPr>
        <p:spPr>
          <a:xfrm>
            <a:off x="4717968" y="5161053"/>
            <a:ext cx="479043" cy="319057"/>
          </a:xfrm>
          <a:custGeom>
            <a:avLst/>
            <a:gdLst>
              <a:gd name="connsiteX0" fmla="*/ 415925 w 529184"/>
              <a:gd name="connsiteY0" fmla="*/ 28 h 352453"/>
              <a:gd name="connsiteX1" fmla="*/ 454025 w 529184"/>
              <a:gd name="connsiteY1" fmla="*/ 241328 h 352453"/>
              <a:gd name="connsiteX2" fmla="*/ 460375 w 529184"/>
              <a:gd name="connsiteY2" fmla="*/ 352453 h 352453"/>
              <a:gd name="connsiteX3" fmla="*/ 0 w 529184"/>
              <a:gd name="connsiteY3" fmla="*/ 298478 h 352453"/>
              <a:gd name="connsiteX4" fmla="*/ 492125 w 529184"/>
              <a:gd name="connsiteY4" fmla="*/ 349278 h 352453"/>
              <a:gd name="connsiteX5" fmla="*/ 482600 w 529184"/>
              <a:gd name="connsiteY5" fmla="*/ 295303 h 352453"/>
              <a:gd name="connsiteX6" fmla="*/ 390525 w 529184"/>
              <a:gd name="connsiteY6" fmla="*/ 146078 h 352453"/>
              <a:gd name="connsiteX7" fmla="*/ 422275 w 529184"/>
              <a:gd name="connsiteY7" fmla="*/ 257203 h 352453"/>
              <a:gd name="connsiteX8" fmla="*/ 415925 w 529184"/>
              <a:gd name="connsiteY8" fmla="*/ 28 h 35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184" h="352453">
                <a:moveTo>
                  <a:pt x="415925" y="28"/>
                </a:moveTo>
                <a:cubicBezTo>
                  <a:pt x="421217" y="-2618"/>
                  <a:pt x="446617" y="182591"/>
                  <a:pt x="454025" y="241328"/>
                </a:cubicBezTo>
                <a:cubicBezTo>
                  <a:pt x="461433" y="300065"/>
                  <a:pt x="536046" y="342928"/>
                  <a:pt x="460375" y="352453"/>
                </a:cubicBezTo>
                <a:lnTo>
                  <a:pt x="0" y="298478"/>
                </a:lnTo>
                <a:cubicBezTo>
                  <a:pt x="5292" y="297949"/>
                  <a:pt x="411692" y="349807"/>
                  <a:pt x="492125" y="349278"/>
                </a:cubicBezTo>
                <a:cubicBezTo>
                  <a:pt x="572558" y="348749"/>
                  <a:pt x="499533" y="329170"/>
                  <a:pt x="482600" y="295303"/>
                </a:cubicBezTo>
                <a:cubicBezTo>
                  <a:pt x="465667" y="261436"/>
                  <a:pt x="400579" y="152428"/>
                  <a:pt x="390525" y="146078"/>
                </a:cubicBezTo>
                <a:cubicBezTo>
                  <a:pt x="380471" y="139728"/>
                  <a:pt x="414867" y="277840"/>
                  <a:pt x="422275" y="257203"/>
                </a:cubicBezTo>
                <a:cubicBezTo>
                  <a:pt x="429683" y="236566"/>
                  <a:pt x="410633" y="2674"/>
                  <a:pt x="415925" y="2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 2073">
            <a:extLst>
              <a:ext uri="{FF2B5EF4-FFF2-40B4-BE49-F238E27FC236}">
                <a16:creationId xmlns:a16="http://schemas.microsoft.com/office/drawing/2014/main" id="{D846A72F-CD36-AF36-5F7C-10CCEF7D76E0}"/>
              </a:ext>
            </a:extLst>
          </p:cNvPr>
          <p:cNvSpPr/>
          <p:nvPr/>
        </p:nvSpPr>
        <p:spPr>
          <a:xfrm>
            <a:off x="4582251" y="4281582"/>
            <a:ext cx="328978" cy="957916"/>
          </a:xfrm>
          <a:custGeom>
            <a:avLst/>
            <a:gdLst>
              <a:gd name="connsiteX0" fmla="*/ 362647 w 363412"/>
              <a:gd name="connsiteY0" fmla="*/ 3 h 1058181"/>
              <a:gd name="connsiteX1" fmla="*/ 102297 w 363412"/>
              <a:gd name="connsiteY1" fmla="*/ 374653 h 1058181"/>
              <a:gd name="connsiteX2" fmla="*/ 121347 w 363412"/>
              <a:gd name="connsiteY2" fmla="*/ 628653 h 1058181"/>
              <a:gd name="connsiteX3" fmla="*/ 111822 w 363412"/>
              <a:gd name="connsiteY3" fmla="*/ 523878 h 1058181"/>
              <a:gd name="connsiteX4" fmla="*/ 165797 w 363412"/>
              <a:gd name="connsiteY4" fmla="*/ 1057278 h 1058181"/>
              <a:gd name="connsiteX5" fmla="*/ 156272 w 363412"/>
              <a:gd name="connsiteY5" fmla="*/ 644528 h 1058181"/>
              <a:gd name="connsiteX6" fmla="*/ 80072 w 363412"/>
              <a:gd name="connsiteY6" fmla="*/ 387353 h 1058181"/>
              <a:gd name="connsiteX7" fmla="*/ 83247 w 363412"/>
              <a:gd name="connsiteY7" fmla="*/ 466728 h 1058181"/>
              <a:gd name="connsiteX8" fmla="*/ 127697 w 363412"/>
              <a:gd name="connsiteY8" fmla="*/ 285753 h 1058181"/>
              <a:gd name="connsiteX9" fmla="*/ 7047 w 363412"/>
              <a:gd name="connsiteY9" fmla="*/ 381003 h 1058181"/>
              <a:gd name="connsiteX10" fmla="*/ 362647 w 363412"/>
              <a:gd name="connsiteY10" fmla="*/ 3 h 10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412" h="1058181">
                <a:moveTo>
                  <a:pt x="362647" y="3"/>
                </a:moveTo>
                <a:cubicBezTo>
                  <a:pt x="378522" y="-1055"/>
                  <a:pt x="142514" y="269878"/>
                  <a:pt x="102297" y="374653"/>
                </a:cubicBezTo>
                <a:cubicBezTo>
                  <a:pt x="62080" y="479428"/>
                  <a:pt x="119759" y="603782"/>
                  <a:pt x="121347" y="628653"/>
                </a:cubicBezTo>
                <a:cubicBezTo>
                  <a:pt x="122934" y="653524"/>
                  <a:pt x="104414" y="452441"/>
                  <a:pt x="111822" y="523878"/>
                </a:cubicBezTo>
                <a:cubicBezTo>
                  <a:pt x="119230" y="595315"/>
                  <a:pt x="158389" y="1037170"/>
                  <a:pt x="165797" y="1057278"/>
                </a:cubicBezTo>
                <a:cubicBezTo>
                  <a:pt x="173205" y="1077386"/>
                  <a:pt x="170559" y="756182"/>
                  <a:pt x="156272" y="644528"/>
                </a:cubicBezTo>
                <a:cubicBezTo>
                  <a:pt x="141984" y="532874"/>
                  <a:pt x="92243" y="416986"/>
                  <a:pt x="80072" y="387353"/>
                </a:cubicBezTo>
                <a:cubicBezTo>
                  <a:pt x="67901" y="357720"/>
                  <a:pt x="75310" y="483661"/>
                  <a:pt x="83247" y="466728"/>
                </a:cubicBezTo>
                <a:cubicBezTo>
                  <a:pt x="91184" y="449795"/>
                  <a:pt x="140397" y="300041"/>
                  <a:pt x="127697" y="285753"/>
                </a:cubicBezTo>
                <a:cubicBezTo>
                  <a:pt x="114997" y="271466"/>
                  <a:pt x="-33699" y="429686"/>
                  <a:pt x="7047" y="381003"/>
                </a:cubicBezTo>
                <a:cubicBezTo>
                  <a:pt x="47793" y="332320"/>
                  <a:pt x="346772" y="1061"/>
                  <a:pt x="362647" y="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 2074">
            <a:extLst>
              <a:ext uri="{FF2B5EF4-FFF2-40B4-BE49-F238E27FC236}">
                <a16:creationId xmlns:a16="http://schemas.microsoft.com/office/drawing/2014/main" id="{3AC744F0-0969-4509-E0BC-C817A7D4B0BA}"/>
              </a:ext>
            </a:extLst>
          </p:cNvPr>
          <p:cNvSpPr/>
          <p:nvPr/>
        </p:nvSpPr>
        <p:spPr>
          <a:xfrm>
            <a:off x="2634191" y="4431233"/>
            <a:ext cx="534999" cy="313486"/>
          </a:xfrm>
          <a:custGeom>
            <a:avLst/>
            <a:gdLst>
              <a:gd name="connsiteX0" fmla="*/ 587385 w 590997"/>
              <a:gd name="connsiteY0" fmla="*/ 2963 h 346299"/>
              <a:gd name="connsiteX1" fmla="*/ 333385 w 590997"/>
              <a:gd name="connsiteY1" fmla="*/ 225213 h 346299"/>
              <a:gd name="connsiteX2" fmla="*/ 438160 w 590997"/>
              <a:gd name="connsiteY2" fmla="*/ 136313 h 346299"/>
              <a:gd name="connsiteX3" fmla="*/ 352435 w 590997"/>
              <a:gd name="connsiteY3" fmla="*/ 133138 h 346299"/>
              <a:gd name="connsiteX4" fmla="*/ 241310 w 590997"/>
              <a:gd name="connsiteY4" fmla="*/ 241088 h 346299"/>
              <a:gd name="connsiteX5" fmla="*/ 10 w 590997"/>
              <a:gd name="connsiteY5" fmla="*/ 345863 h 346299"/>
              <a:gd name="connsiteX6" fmla="*/ 231785 w 590997"/>
              <a:gd name="connsiteY6" fmla="*/ 199813 h 346299"/>
              <a:gd name="connsiteX7" fmla="*/ 355610 w 590997"/>
              <a:gd name="connsiteY7" fmla="*/ 139488 h 346299"/>
              <a:gd name="connsiteX8" fmla="*/ 336560 w 590997"/>
              <a:gd name="connsiteY8" fmla="*/ 126788 h 346299"/>
              <a:gd name="connsiteX9" fmla="*/ 454035 w 590997"/>
              <a:gd name="connsiteY9" fmla="*/ 107738 h 346299"/>
              <a:gd name="connsiteX10" fmla="*/ 342910 w 590997"/>
              <a:gd name="connsiteY10" fmla="*/ 95038 h 346299"/>
              <a:gd name="connsiteX11" fmla="*/ 473085 w 590997"/>
              <a:gd name="connsiteY11" fmla="*/ 95038 h 346299"/>
              <a:gd name="connsiteX12" fmla="*/ 587385 w 590997"/>
              <a:gd name="connsiteY12" fmla="*/ 2963 h 34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0997" h="346299">
                <a:moveTo>
                  <a:pt x="587385" y="2963"/>
                </a:moveTo>
                <a:cubicBezTo>
                  <a:pt x="564102" y="24659"/>
                  <a:pt x="358256" y="202988"/>
                  <a:pt x="333385" y="225213"/>
                </a:cubicBezTo>
                <a:cubicBezTo>
                  <a:pt x="308514" y="247438"/>
                  <a:pt x="434985" y="151659"/>
                  <a:pt x="438160" y="136313"/>
                </a:cubicBezTo>
                <a:cubicBezTo>
                  <a:pt x="441335" y="120967"/>
                  <a:pt x="385243" y="115676"/>
                  <a:pt x="352435" y="133138"/>
                </a:cubicBezTo>
                <a:cubicBezTo>
                  <a:pt x="319627" y="150600"/>
                  <a:pt x="300047" y="205634"/>
                  <a:pt x="241310" y="241088"/>
                </a:cubicBezTo>
                <a:cubicBezTo>
                  <a:pt x="182573" y="276542"/>
                  <a:pt x="1597" y="352742"/>
                  <a:pt x="10" y="345863"/>
                </a:cubicBezTo>
                <a:cubicBezTo>
                  <a:pt x="-1577" y="338984"/>
                  <a:pt x="172518" y="234209"/>
                  <a:pt x="231785" y="199813"/>
                </a:cubicBezTo>
                <a:cubicBezTo>
                  <a:pt x="291052" y="165417"/>
                  <a:pt x="355610" y="139488"/>
                  <a:pt x="355610" y="139488"/>
                </a:cubicBezTo>
                <a:cubicBezTo>
                  <a:pt x="373072" y="127317"/>
                  <a:pt x="320156" y="132080"/>
                  <a:pt x="336560" y="126788"/>
                </a:cubicBezTo>
                <a:cubicBezTo>
                  <a:pt x="352964" y="121496"/>
                  <a:pt x="452977" y="113029"/>
                  <a:pt x="454035" y="107738"/>
                </a:cubicBezTo>
                <a:cubicBezTo>
                  <a:pt x="455093" y="102447"/>
                  <a:pt x="339735" y="97155"/>
                  <a:pt x="342910" y="95038"/>
                </a:cubicBezTo>
                <a:cubicBezTo>
                  <a:pt x="346085" y="92921"/>
                  <a:pt x="430752" y="104563"/>
                  <a:pt x="473085" y="95038"/>
                </a:cubicBezTo>
                <a:cubicBezTo>
                  <a:pt x="515418" y="85513"/>
                  <a:pt x="610668" y="-18733"/>
                  <a:pt x="587385" y="296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 2075">
            <a:extLst>
              <a:ext uri="{FF2B5EF4-FFF2-40B4-BE49-F238E27FC236}">
                <a16:creationId xmlns:a16="http://schemas.microsoft.com/office/drawing/2014/main" id="{7771FF66-1567-215C-F4E5-1F9FA84D0569}"/>
              </a:ext>
            </a:extLst>
          </p:cNvPr>
          <p:cNvSpPr/>
          <p:nvPr/>
        </p:nvSpPr>
        <p:spPr>
          <a:xfrm>
            <a:off x="3226273" y="4479838"/>
            <a:ext cx="114993" cy="563471"/>
          </a:xfrm>
          <a:custGeom>
            <a:avLst/>
            <a:gdLst>
              <a:gd name="connsiteX0" fmla="*/ 5 w 127029"/>
              <a:gd name="connsiteY0" fmla="*/ 71 h 622449"/>
              <a:gd name="connsiteX1" fmla="*/ 44455 w 127029"/>
              <a:gd name="connsiteY1" fmla="*/ 403296 h 622449"/>
              <a:gd name="connsiteX2" fmla="*/ 50805 w 127029"/>
              <a:gd name="connsiteY2" fmla="*/ 292171 h 622449"/>
              <a:gd name="connsiteX3" fmla="*/ 95255 w 127029"/>
              <a:gd name="connsiteY3" fmla="*/ 536646 h 622449"/>
              <a:gd name="connsiteX4" fmla="*/ 88905 w 127029"/>
              <a:gd name="connsiteY4" fmla="*/ 400121 h 622449"/>
              <a:gd name="connsiteX5" fmla="*/ 127005 w 127029"/>
              <a:gd name="connsiteY5" fmla="*/ 622371 h 622449"/>
              <a:gd name="connsiteX6" fmla="*/ 82555 w 127029"/>
              <a:gd name="connsiteY6" fmla="*/ 371546 h 622449"/>
              <a:gd name="connsiteX7" fmla="*/ 79380 w 127029"/>
              <a:gd name="connsiteY7" fmla="*/ 444571 h 622449"/>
              <a:gd name="connsiteX8" fmla="*/ 41280 w 127029"/>
              <a:gd name="connsiteY8" fmla="*/ 171521 h 622449"/>
              <a:gd name="connsiteX9" fmla="*/ 47630 w 127029"/>
              <a:gd name="connsiteY9" fmla="*/ 368371 h 622449"/>
              <a:gd name="connsiteX10" fmla="*/ 5 w 127029"/>
              <a:gd name="connsiteY10" fmla="*/ 71 h 62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029" h="622449">
                <a:moveTo>
                  <a:pt x="5" y="71"/>
                </a:moveTo>
                <a:cubicBezTo>
                  <a:pt x="-524" y="5892"/>
                  <a:pt x="35988" y="354613"/>
                  <a:pt x="44455" y="403296"/>
                </a:cubicBezTo>
                <a:cubicBezTo>
                  <a:pt x="52922" y="451979"/>
                  <a:pt x="42338" y="269946"/>
                  <a:pt x="50805" y="292171"/>
                </a:cubicBezTo>
                <a:cubicBezTo>
                  <a:pt x="59272" y="314396"/>
                  <a:pt x="88905" y="518654"/>
                  <a:pt x="95255" y="536646"/>
                </a:cubicBezTo>
                <a:cubicBezTo>
                  <a:pt x="101605" y="554638"/>
                  <a:pt x="83613" y="385834"/>
                  <a:pt x="88905" y="400121"/>
                </a:cubicBezTo>
                <a:cubicBezTo>
                  <a:pt x="94197" y="414408"/>
                  <a:pt x="128063" y="627133"/>
                  <a:pt x="127005" y="622371"/>
                </a:cubicBezTo>
                <a:cubicBezTo>
                  <a:pt x="125947" y="617609"/>
                  <a:pt x="90492" y="401179"/>
                  <a:pt x="82555" y="371546"/>
                </a:cubicBezTo>
                <a:cubicBezTo>
                  <a:pt x="74618" y="341913"/>
                  <a:pt x="86259" y="477909"/>
                  <a:pt x="79380" y="444571"/>
                </a:cubicBezTo>
                <a:cubicBezTo>
                  <a:pt x="72501" y="411233"/>
                  <a:pt x="46572" y="184221"/>
                  <a:pt x="41280" y="171521"/>
                </a:cubicBezTo>
                <a:cubicBezTo>
                  <a:pt x="35988" y="158821"/>
                  <a:pt x="52922" y="393242"/>
                  <a:pt x="47630" y="368371"/>
                </a:cubicBezTo>
                <a:cubicBezTo>
                  <a:pt x="42338" y="343500"/>
                  <a:pt x="534" y="-5750"/>
                  <a:pt x="5" y="7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 2076">
            <a:extLst>
              <a:ext uri="{FF2B5EF4-FFF2-40B4-BE49-F238E27FC236}">
                <a16:creationId xmlns:a16="http://schemas.microsoft.com/office/drawing/2014/main" id="{452A7F38-EFE7-7B6C-A2D6-075A81BBE436}"/>
              </a:ext>
            </a:extLst>
          </p:cNvPr>
          <p:cNvSpPr/>
          <p:nvPr/>
        </p:nvSpPr>
        <p:spPr>
          <a:xfrm>
            <a:off x="3563817" y="5444647"/>
            <a:ext cx="90864" cy="274530"/>
          </a:xfrm>
          <a:custGeom>
            <a:avLst/>
            <a:gdLst>
              <a:gd name="connsiteX0" fmla="*/ 100205 w 100375"/>
              <a:gd name="connsiteY0" fmla="*/ 1075 h 303265"/>
              <a:gd name="connsiteX1" fmla="*/ 8130 w 100375"/>
              <a:gd name="connsiteY1" fmla="*/ 166175 h 303265"/>
              <a:gd name="connsiteX2" fmla="*/ 4955 w 100375"/>
              <a:gd name="connsiteY2" fmla="*/ 188400 h 303265"/>
              <a:gd name="connsiteX3" fmla="*/ 11305 w 100375"/>
              <a:gd name="connsiteY3" fmla="*/ 191575 h 303265"/>
              <a:gd name="connsiteX4" fmla="*/ 14480 w 100375"/>
              <a:gd name="connsiteY4" fmla="*/ 302700 h 303265"/>
              <a:gd name="connsiteX5" fmla="*/ 14480 w 100375"/>
              <a:gd name="connsiteY5" fmla="*/ 137600 h 303265"/>
              <a:gd name="connsiteX6" fmla="*/ 30355 w 100375"/>
              <a:gd name="connsiteY6" fmla="*/ 96325 h 303265"/>
              <a:gd name="connsiteX7" fmla="*/ 100205 w 100375"/>
              <a:gd name="connsiteY7" fmla="*/ 1075 h 30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75" h="303265">
                <a:moveTo>
                  <a:pt x="100205" y="1075"/>
                </a:moveTo>
                <a:cubicBezTo>
                  <a:pt x="96501" y="12717"/>
                  <a:pt x="24005" y="134954"/>
                  <a:pt x="8130" y="166175"/>
                </a:cubicBezTo>
                <a:cubicBezTo>
                  <a:pt x="-7745" y="197396"/>
                  <a:pt x="4426" y="184167"/>
                  <a:pt x="4955" y="188400"/>
                </a:cubicBezTo>
                <a:cubicBezTo>
                  <a:pt x="5484" y="192633"/>
                  <a:pt x="9718" y="172525"/>
                  <a:pt x="11305" y="191575"/>
                </a:cubicBezTo>
                <a:cubicBezTo>
                  <a:pt x="12892" y="210625"/>
                  <a:pt x="13951" y="311696"/>
                  <a:pt x="14480" y="302700"/>
                </a:cubicBezTo>
                <a:cubicBezTo>
                  <a:pt x="15009" y="293704"/>
                  <a:pt x="11834" y="171996"/>
                  <a:pt x="14480" y="137600"/>
                </a:cubicBezTo>
                <a:cubicBezTo>
                  <a:pt x="17126" y="103204"/>
                  <a:pt x="14480" y="116963"/>
                  <a:pt x="30355" y="96325"/>
                </a:cubicBezTo>
                <a:cubicBezTo>
                  <a:pt x="46230" y="75688"/>
                  <a:pt x="103909" y="-10567"/>
                  <a:pt x="100205" y="107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 2077">
            <a:extLst>
              <a:ext uri="{FF2B5EF4-FFF2-40B4-BE49-F238E27FC236}">
                <a16:creationId xmlns:a16="http://schemas.microsoft.com/office/drawing/2014/main" id="{FDD3DA1B-6137-816B-FEFE-46F8AC94E2FA}"/>
              </a:ext>
            </a:extLst>
          </p:cNvPr>
          <p:cNvSpPr/>
          <p:nvPr/>
        </p:nvSpPr>
        <p:spPr>
          <a:xfrm>
            <a:off x="2930104" y="4784918"/>
            <a:ext cx="129622" cy="385611"/>
          </a:xfrm>
          <a:custGeom>
            <a:avLst/>
            <a:gdLst>
              <a:gd name="connsiteX0" fmla="*/ 149 w 143189"/>
              <a:gd name="connsiteY0" fmla="*/ 2783 h 425973"/>
              <a:gd name="connsiteX1" fmla="*/ 98574 w 143189"/>
              <a:gd name="connsiteY1" fmla="*/ 94858 h 425973"/>
              <a:gd name="connsiteX2" fmla="*/ 95399 w 143189"/>
              <a:gd name="connsiteY2" fmla="*/ 272658 h 425973"/>
              <a:gd name="connsiteX3" fmla="*/ 143024 w 143189"/>
              <a:gd name="connsiteY3" fmla="*/ 186933 h 425973"/>
              <a:gd name="connsiteX4" fmla="*/ 76349 w 143189"/>
              <a:gd name="connsiteY4" fmla="*/ 425058 h 425973"/>
              <a:gd name="connsiteX5" fmla="*/ 117624 w 143189"/>
              <a:gd name="connsiteY5" fmla="*/ 266308 h 425973"/>
              <a:gd name="connsiteX6" fmla="*/ 123974 w 143189"/>
              <a:gd name="connsiteY6" fmla="*/ 196458 h 425973"/>
              <a:gd name="connsiteX7" fmla="*/ 149 w 143189"/>
              <a:gd name="connsiteY7" fmla="*/ 2783 h 42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189" h="425973">
                <a:moveTo>
                  <a:pt x="149" y="2783"/>
                </a:moveTo>
                <a:cubicBezTo>
                  <a:pt x="-4084" y="-14150"/>
                  <a:pt x="82699" y="49879"/>
                  <a:pt x="98574" y="94858"/>
                </a:cubicBezTo>
                <a:cubicBezTo>
                  <a:pt x="114449" y="139837"/>
                  <a:pt x="87991" y="257312"/>
                  <a:pt x="95399" y="272658"/>
                </a:cubicBezTo>
                <a:cubicBezTo>
                  <a:pt x="102807" y="288004"/>
                  <a:pt x="146199" y="161533"/>
                  <a:pt x="143024" y="186933"/>
                </a:cubicBezTo>
                <a:cubicBezTo>
                  <a:pt x="139849" y="212333"/>
                  <a:pt x="80582" y="411829"/>
                  <a:pt x="76349" y="425058"/>
                </a:cubicBezTo>
                <a:cubicBezTo>
                  <a:pt x="72116" y="438287"/>
                  <a:pt x="109687" y="304408"/>
                  <a:pt x="117624" y="266308"/>
                </a:cubicBezTo>
                <a:cubicBezTo>
                  <a:pt x="125561" y="228208"/>
                  <a:pt x="146728" y="242495"/>
                  <a:pt x="123974" y="196458"/>
                </a:cubicBezTo>
                <a:cubicBezTo>
                  <a:pt x="101220" y="150421"/>
                  <a:pt x="4382" y="19716"/>
                  <a:pt x="149" y="278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 2078">
            <a:extLst>
              <a:ext uri="{FF2B5EF4-FFF2-40B4-BE49-F238E27FC236}">
                <a16:creationId xmlns:a16="http://schemas.microsoft.com/office/drawing/2014/main" id="{878DC64D-8A79-18CD-9C9C-147D338A1445}"/>
              </a:ext>
            </a:extLst>
          </p:cNvPr>
          <p:cNvSpPr/>
          <p:nvPr/>
        </p:nvSpPr>
        <p:spPr>
          <a:xfrm>
            <a:off x="3096940" y="5336402"/>
            <a:ext cx="404814" cy="337518"/>
          </a:xfrm>
          <a:custGeom>
            <a:avLst/>
            <a:gdLst>
              <a:gd name="connsiteX0" fmla="*/ 0 w 447186"/>
              <a:gd name="connsiteY0" fmla="*/ 0 h 372846"/>
              <a:gd name="connsiteX1" fmla="*/ 254000 w 447186"/>
              <a:gd name="connsiteY1" fmla="*/ 282575 h 372846"/>
              <a:gd name="connsiteX2" fmla="*/ 244475 w 447186"/>
              <a:gd name="connsiteY2" fmla="*/ 285750 h 372846"/>
              <a:gd name="connsiteX3" fmla="*/ 441325 w 447186"/>
              <a:gd name="connsiteY3" fmla="*/ 371475 h 372846"/>
              <a:gd name="connsiteX4" fmla="*/ 396875 w 447186"/>
              <a:gd name="connsiteY4" fmla="*/ 339725 h 372846"/>
              <a:gd name="connsiteX5" fmla="*/ 412750 w 447186"/>
              <a:gd name="connsiteY5" fmla="*/ 355600 h 372846"/>
              <a:gd name="connsiteX6" fmla="*/ 193675 w 447186"/>
              <a:gd name="connsiteY6" fmla="*/ 234950 h 372846"/>
              <a:gd name="connsiteX7" fmla="*/ 247650 w 447186"/>
              <a:gd name="connsiteY7" fmla="*/ 279400 h 372846"/>
              <a:gd name="connsiteX8" fmla="*/ 0 w 447186"/>
              <a:gd name="connsiteY8" fmla="*/ 0 h 3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186" h="372846">
                <a:moveTo>
                  <a:pt x="0" y="0"/>
                </a:moveTo>
                <a:cubicBezTo>
                  <a:pt x="1058" y="529"/>
                  <a:pt x="213254" y="234950"/>
                  <a:pt x="254000" y="282575"/>
                </a:cubicBezTo>
                <a:cubicBezTo>
                  <a:pt x="294746" y="330200"/>
                  <a:pt x="213254" y="270933"/>
                  <a:pt x="244475" y="285750"/>
                </a:cubicBezTo>
                <a:cubicBezTo>
                  <a:pt x="275696" y="300567"/>
                  <a:pt x="415925" y="362479"/>
                  <a:pt x="441325" y="371475"/>
                </a:cubicBezTo>
                <a:cubicBezTo>
                  <a:pt x="466725" y="380471"/>
                  <a:pt x="401637" y="342371"/>
                  <a:pt x="396875" y="339725"/>
                </a:cubicBezTo>
                <a:cubicBezTo>
                  <a:pt x="392113" y="337079"/>
                  <a:pt x="446617" y="373063"/>
                  <a:pt x="412750" y="355600"/>
                </a:cubicBezTo>
                <a:cubicBezTo>
                  <a:pt x="378883" y="338138"/>
                  <a:pt x="221192" y="247650"/>
                  <a:pt x="193675" y="234950"/>
                </a:cubicBezTo>
                <a:cubicBezTo>
                  <a:pt x="166158" y="222250"/>
                  <a:pt x="278342" y="314325"/>
                  <a:pt x="247650" y="27940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 2079">
            <a:extLst>
              <a:ext uri="{FF2B5EF4-FFF2-40B4-BE49-F238E27FC236}">
                <a16:creationId xmlns:a16="http://schemas.microsoft.com/office/drawing/2014/main" id="{F7BC6B6D-8906-2363-BCB9-80EE2FEE7347}"/>
              </a:ext>
            </a:extLst>
          </p:cNvPr>
          <p:cNvSpPr/>
          <p:nvPr/>
        </p:nvSpPr>
        <p:spPr>
          <a:xfrm>
            <a:off x="3642184" y="5965822"/>
            <a:ext cx="1148512" cy="270178"/>
          </a:xfrm>
          <a:custGeom>
            <a:avLst/>
            <a:gdLst>
              <a:gd name="connsiteX0" fmla="*/ 936 w 1268727"/>
              <a:gd name="connsiteY0" fmla="*/ 24 h 298458"/>
              <a:gd name="connsiteX1" fmla="*/ 432736 w 1268727"/>
              <a:gd name="connsiteY1" fmla="*/ 254024 h 298458"/>
              <a:gd name="connsiteX2" fmla="*/ 445436 w 1268727"/>
              <a:gd name="connsiteY2" fmla="*/ 241324 h 298458"/>
              <a:gd name="connsiteX3" fmla="*/ 807386 w 1268727"/>
              <a:gd name="connsiteY3" fmla="*/ 165124 h 298458"/>
              <a:gd name="connsiteX4" fmla="*/ 797861 w 1268727"/>
              <a:gd name="connsiteY4" fmla="*/ 149249 h 298458"/>
              <a:gd name="connsiteX5" fmla="*/ 1267761 w 1268727"/>
              <a:gd name="connsiteY5" fmla="*/ 98449 h 298458"/>
              <a:gd name="connsiteX6" fmla="*/ 908986 w 1268727"/>
              <a:gd name="connsiteY6" fmla="*/ 142899 h 298458"/>
              <a:gd name="connsiteX7" fmla="*/ 518461 w 1268727"/>
              <a:gd name="connsiteY7" fmla="*/ 295299 h 298458"/>
              <a:gd name="connsiteX8" fmla="*/ 642286 w 1268727"/>
              <a:gd name="connsiteY8" fmla="*/ 244499 h 298458"/>
              <a:gd name="connsiteX9" fmla="*/ 429561 w 1268727"/>
              <a:gd name="connsiteY9" fmla="*/ 225449 h 298458"/>
              <a:gd name="connsiteX10" fmla="*/ 566086 w 1268727"/>
              <a:gd name="connsiteY10" fmla="*/ 238149 h 298458"/>
              <a:gd name="connsiteX11" fmla="*/ 936 w 1268727"/>
              <a:gd name="connsiteY11" fmla="*/ 24 h 29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8727" h="298458">
                <a:moveTo>
                  <a:pt x="936" y="24"/>
                </a:moveTo>
                <a:cubicBezTo>
                  <a:pt x="-21289" y="2670"/>
                  <a:pt x="358653" y="213807"/>
                  <a:pt x="432736" y="254024"/>
                </a:cubicBezTo>
                <a:cubicBezTo>
                  <a:pt x="506819" y="294241"/>
                  <a:pt x="382994" y="256141"/>
                  <a:pt x="445436" y="241324"/>
                </a:cubicBezTo>
                <a:cubicBezTo>
                  <a:pt x="507878" y="226507"/>
                  <a:pt x="748649" y="180470"/>
                  <a:pt x="807386" y="165124"/>
                </a:cubicBezTo>
                <a:cubicBezTo>
                  <a:pt x="866124" y="149778"/>
                  <a:pt x="721132" y="160362"/>
                  <a:pt x="797861" y="149249"/>
                </a:cubicBezTo>
                <a:cubicBezTo>
                  <a:pt x="874590" y="138137"/>
                  <a:pt x="1249240" y="99507"/>
                  <a:pt x="1267761" y="98449"/>
                </a:cubicBezTo>
                <a:cubicBezTo>
                  <a:pt x="1286282" y="97391"/>
                  <a:pt x="1033869" y="110091"/>
                  <a:pt x="908986" y="142899"/>
                </a:cubicBezTo>
                <a:cubicBezTo>
                  <a:pt x="784103" y="175707"/>
                  <a:pt x="562911" y="278366"/>
                  <a:pt x="518461" y="295299"/>
                </a:cubicBezTo>
                <a:cubicBezTo>
                  <a:pt x="474011" y="312232"/>
                  <a:pt x="657102" y="256141"/>
                  <a:pt x="642286" y="244499"/>
                </a:cubicBezTo>
                <a:cubicBezTo>
                  <a:pt x="627470" y="232857"/>
                  <a:pt x="429561" y="225449"/>
                  <a:pt x="429561" y="225449"/>
                </a:cubicBezTo>
                <a:cubicBezTo>
                  <a:pt x="416861" y="224391"/>
                  <a:pt x="631703" y="269899"/>
                  <a:pt x="566086" y="238149"/>
                </a:cubicBezTo>
                <a:cubicBezTo>
                  <a:pt x="500469" y="206399"/>
                  <a:pt x="23161" y="-2622"/>
                  <a:pt x="936" y="2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 2080">
            <a:extLst>
              <a:ext uri="{FF2B5EF4-FFF2-40B4-BE49-F238E27FC236}">
                <a16:creationId xmlns:a16="http://schemas.microsoft.com/office/drawing/2014/main" id="{7B3299B1-72C5-AAB8-A44D-ADA1C57C7A3F}"/>
              </a:ext>
            </a:extLst>
          </p:cNvPr>
          <p:cNvSpPr/>
          <p:nvPr/>
        </p:nvSpPr>
        <p:spPr>
          <a:xfrm>
            <a:off x="4835785" y="4214897"/>
            <a:ext cx="356588" cy="1085345"/>
          </a:xfrm>
          <a:custGeom>
            <a:avLst/>
            <a:gdLst>
              <a:gd name="connsiteX0" fmla="*/ 393726 w 393912"/>
              <a:gd name="connsiteY0" fmla="*/ 643 h 1198948"/>
              <a:gd name="connsiteX1" fmla="*/ 6376 w 393912"/>
              <a:gd name="connsiteY1" fmla="*/ 470543 h 1198948"/>
              <a:gd name="connsiteX2" fmla="*/ 149251 w 393912"/>
              <a:gd name="connsiteY2" fmla="*/ 349893 h 1198948"/>
              <a:gd name="connsiteX3" fmla="*/ 104801 w 393912"/>
              <a:gd name="connsiteY3" fmla="*/ 530868 h 1198948"/>
              <a:gd name="connsiteX4" fmla="*/ 174651 w 393912"/>
              <a:gd name="connsiteY4" fmla="*/ 416568 h 1198948"/>
              <a:gd name="connsiteX5" fmla="*/ 190526 w 393912"/>
              <a:gd name="connsiteY5" fmla="*/ 889643 h 1198948"/>
              <a:gd name="connsiteX6" fmla="*/ 196876 w 393912"/>
              <a:gd name="connsiteY6" fmla="*/ 705493 h 1198948"/>
              <a:gd name="connsiteX7" fmla="*/ 266726 w 393912"/>
              <a:gd name="connsiteY7" fmla="*/ 1194443 h 1198948"/>
              <a:gd name="connsiteX8" fmla="*/ 181001 w 393912"/>
              <a:gd name="connsiteY8" fmla="*/ 365768 h 1198948"/>
              <a:gd name="connsiteX9" fmla="*/ 149251 w 393912"/>
              <a:gd name="connsiteY9" fmla="*/ 426093 h 1198948"/>
              <a:gd name="connsiteX10" fmla="*/ 215926 w 393912"/>
              <a:gd name="connsiteY10" fmla="*/ 264168 h 1198948"/>
              <a:gd name="connsiteX11" fmla="*/ 60351 w 393912"/>
              <a:gd name="connsiteY11" fmla="*/ 365768 h 1198948"/>
              <a:gd name="connsiteX12" fmla="*/ 393726 w 393912"/>
              <a:gd name="connsiteY12" fmla="*/ 643 h 119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912" h="1198948">
                <a:moveTo>
                  <a:pt x="393726" y="643"/>
                </a:moveTo>
                <a:cubicBezTo>
                  <a:pt x="384730" y="18106"/>
                  <a:pt x="47122" y="412335"/>
                  <a:pt x="6376" y="470543"/>
                </a:cubicBezTo>
                <a:cubicBezTo>
                  <a:pt x="-34370" y="528751"/>
                  <a:pt x="132847" y="339839"/>
                  <a:pt x="149251" y="349893"/>
                </a:cubicBezTo>
                <a:cubicBezTo>
                  <a:pt x="165655" y="359947"/>
                  <a:pt x="100568" y="519756"/>
                  <a:pt x="104801" y="530868"/>
                </a:cubicBezTo>
                <a:cubicBezTo>
                  <a:pt x="109034" y="541981"/>
                  <a:pt x="160364" y="356772"/>
                  <a:pt x="174651" y="416568"/>
                </a:cubicBezTo>
                <a:cubicBezTo>
                  <a:pt x="188938" y="476364"/>
                  <a:pt x="186822" y="841489"/>
                  <a:pt x="190526" y="889643"/>
                </a:cubicBezTo>
                <a:cubicBezTo>
                  <a:pt x="194230" y="937797"/>
                  <a:pt x="184176" y="654693"/>
                  <a:pt x="196876" y="705493"/>
                </a:cubicBezTo>
                <a:cubicBezTo>
                  <a:pt x="209576" y="756293"/>
                  <a:pt x="269372" y="1251064"/>
                  <a:pt x="266726" y="1194443"/>
                </a:cubicBezTo>
                <a:cubicBezTo>
                  <a:pt x="264080" y="1137822"/>
                  <a:pt x="200580" y="493826"/>
                  <a:pt x="181001" y="365768"/>
                </a:cubicBezTo>
                <a:cubicBezTo>
                  <a:pt x="161422" y="237710"/>
                  <a:pt x="143430" y="443026"/>
                  <a:pt x="149251" y="426093"/>
                </a:cubicBezTo>
                <a:cubicBezTo>
                  <a:pt x="155072" y="409160"/>
                  <a:pt x="230743" y="274222"/>
                  <a:pt x="215926" y="264168"/>
                </a:cubicBezTo>
                <a:cubicBezTo>
                  <a:pt x="201109" y="254114"/>
                  <a:pt x="37068" y="404926"/>
                  <a:pt x="60351" y="365768"/>
                </a:cubicBezTo>
                <a:cubicBezTo>
                  <a:pt x="83634" y="326610"/>
                  <a:pt x="402722" y="-16820"/>
                  <a:pt x="393726" y="64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 2081">
            <a:extLst>
              <a:ext uri="{FF2B5EF4-FFF2-40B4-BE49-F238E27FC236}">
                <a16:creationId xmlns:a16="http://schemas.microsoft.com/office/drawing/2014/main" id="{16C8415E-D11B-145D-0CBF-4D00196C637B}"/>
              </a:ext>
            </a:extLst>
          </p:cNvPr>
          <p:cNvSpPr/>
          <p:nvPr/>
        </p:nvSpPr>
        <p:spPr>
          <a:xfrm>
            <a:off x="4579827" y="5485785"/>
            <a:ext cx="575052" cy="278891"/>
          </a:xfrm>
          <a:custGeom>
            <a:avLst/>
            <a:gdLst>
              <a:gd name="connsiteX0" fmla="*/ 200 w 635243"/>
              <a:gd name="connsiteY0" fmla="*/ 81 h 308083"/>
              <a:gd name="connsiteX1" fmla="*/ 295475 w 635243"/>
              <a:gd name="connsiteY1" fmla="*/ 66756 h 308083"/>
              <a:gd name="connsiteX2" fmla="*/ 616150 w 635243"/>
              <a:gd name="connsiteY2" fmla="*/ 41356 h 308083"/>
              <a:gd name="connsiteX3" fmla="*/ 463750 w 635243"/>
              <a:gd name="connsiteY3" fmla="*/ 66756 h 308083"/>
              <a:gd name="connsiteX4" fmla="*/ 635200 w 635243"/>
              <a:gd name="connsiteY4" fmla="*/ 66756 h 308083"/>
              <a:gd name="connsiteX5" fmla="*/ 444700 w 635243"/>
              <a:gd name="connsiteY5" fmla="*/ 308056 h 308083"/>
              <a:gd name="connsiteX6" fmla="*/ 603450 w 635243"/>
              <a:gd name="connsiteY6" fmla="*/ 82631 h 308083"/>
              <a:gd name="connsiteX7" fmla="*/ 387550 w 635243"/>
              <a:gd name="connsiteY7" fmla="*/ 82631 h 308083"/>
              <a:gd name="connsiteX8" fmla="*/ 120850 w 635243"/>
              <a:gd name="connsiteY8" fmla="*/ 50881 h 308083"/>
              <a:gd name="connsiteX9" fmla="*/ 339925 w 635243"/>
              <a:gd name="connsiteY9" fmla="*/ 82631 h 308083"/>
              <a:gd name="connsiteX10" fmla="*/ 200 w 635243"/>
              <a:gd name="connsiteY10" fmla="*/ 81 h 30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243" h="308083">
                <a:moveTo>
                  <a:pt x="200" y="81"/>
                </a:moveTo>
                <a:cubicBezTo>
                  <a:pt x="-7208" y="-2565"/>
                  <a:pt x="192817" y="59877"/>
                  <a:pt x="295475" y="66756"/>
                </a:cubicBezTo>
                <a:cubicBezTo>
                  <a:pt x="398133" y="73635"/>
                  <a:pt x="588104" y="41356"/>
                  <a:pt x="616150" y="41356"/>
                </a:cubicBezTo>
                <a:cubicBezTo>
                  <a:pt x="644196" y="41356"/>
                  <a:pt x="460575" y="62523"/>
                  <a:pt x="463750" y="66756"/>
                </a:cubicBezTo>
                <a:cubicBezTo>
                  <a:pt x="466925" y="70989"/>
                  <a:pt x="638375" y="26539"/>
                  <a:pt x="635200" y="66756"/>
                </a:cubicBezTo>
                <a:cubicBezTo>
                  <a:pt x="632025" y="106973"/>
                  <a:pt x="449992" y="305410"/>
                  <a:pt x="444700" y="308056"/>
                </a:cubicBezTo>
                <a:cubicBezTo>
                  <a:pt x="439408" y="310702"/>
                  <a:pt x="612975" y="120202"/>
                  <a:pt x="603450" y="82631"/>
                </a:cubicBezTo>
                <a:cubicBezTo>
                  <a:pt x="593925" y="45060"/>
                  <a:pt x="467983" y="87923"/>
                  <a:pt x="387550" y="82631"/>
                </a:cubicBezTo>
                <a:cubicBezTo>
                  <a:pt x="307117" y="77339"/>
                  <a:pt x="128787" y="50881"/>
                  <a:pt x="120850" y="50881"/>
                </a:cubicBezTo>
                <a:cubicBezTo>
                  <a:pt x="112913" y="50881"/>
                  <a:pt x="358975" y="95331"/>
                  <a:pt x="339925" y="82631"/>
                </a:cubicBezTo>
                <a:cubicBezTo>
                  <a:pt x="320875" y="69931"/>
                  <a:pt x="7608" y="2727"/>
                  <a:pt x="200" y="8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 2082">
            <a:extLst>
              <a:ext uri="{FF2B5EF4-FFF2-40B4-BE49-F238E27FC236}">
                <a16:creationId xmlns:a16="http://schemas.microsoft.com/office/drawing/2014/main" id="{6352301C-34BA-6131-D0BB-3138EA75F843}"/>
              </a:ext>
            </a:extLst>
          </p:cNvPr>
          <p:cNvSpPr/>
          <p:nvPr/>
        </p:nvSpPr>
        <p:spPr>
          <a:xfrm>
            <a:off x="4336269" y="5581020"/>
            <a:ext cx="381942" cy="460716"/>
          </a:xfrm>
          <a:custGeom>
            <a:avLst/>
            <a:gdLst>
              <a:gd name="connsiteX0" fmla="*/ 412126 w 421920"/>
              <a:gd name="connsiteY0" fmla="*/ 9178 h 508939"/>
              <a:gd name="connsiteX1" fmla="*/ 215276 w 421920"/>
              <a:gd name="connsiteY1" fmla="*/ 202853 h 508939"/>
              <a:gd name="connsiteX2" fmla="*/ 189876 w 421920"/>
              <a:gd name="connsiteY2" fmla="*/ 301278 h 508939"/>
              <a:gd name="connsiteX3" fmla="*/ 234326 w 421920"/>
              <a:gd name="connsiteY3" fmla="*/ 231428 h 508939"/>
              <a:gd name="connsiteX4" fmla="*/ 5726 w 421920"/>
              <a:gd name="connsiteY4" fmla="*/ 507653 h 508939"/>
              <a:gd name="connsiteX5" fmla="*/ 72401 w 421920"/>
              <a:gd name="connsiteY5" fmla="*/ 329853 h 508939"/>
              <a:gd name="connsiteX6" fmla="*/ 110501 w 421920"/>
              <a:gd name="connsiteY6" fmla="*/ 212378 h 508939"/>
              <a:gd name="connsiteX7" fmla="*/ 59701 w 421920"/>
              <a:gd name="connsiteY7" fmla="*/ 383828 h 508939"/>
              <a:gd name="connsiteX8" fmla="*/ 227976 w 421920"/>
              <a:gd name="connsiteY8" fmla="*/ 142528 h 508939"/>
              <a:gd name="connsiteX9" fmla="*/ 151776 w 421920"/>
              <a:gd name="connsiteY9" fmla="*/ 228253 h 508939"/>
              <a:gd name="connsiteX10" fmla="*/ 370851 w 421920"/>
              <a:gd name="connsiteY10" fmla="*/ 50453 h 508939"/>
              <a:gd name="connsiteX11" fmla="*/ 412126 w 421920"/>
              <a:gd name="connsiteY11" fmla="*/ 9178 h 5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1920" h="508939">
                <a:moveTo>
                  <a:pt x="412126" y="9178"/>
                </a:moveTo>
                <a:cubicBezTo>
                  <a:pt x="386197" y="34578"/>
                  <a:pt x="252318" y="154170"/>
                  <a:pt x="215276" y="202853"/>
                </a:cubicBezTo>
                <a:cubicBezTo>
                  <a:pt x="178234" y="251536"/>
                  <a:pt x="186701" y="296516"/>
                  <a:pt x="189876" y="301278"/>
                </a:cubicBezTo>
                <a:cubicBezTo>
                  <a:pt x="193051" y="306040"/>
                  <a:pt x="265018" y="197032"/>
                  <a:pt x="234326" y="231428"/>
                </a:cubicBezTo>
                <a:cubicBezTo>
                  <a:pt x="203634" y="265824"/>
                  <a:pt x="32713" y="491249"/>
                  <a:pt x="5726" y="507653"/>
                </a:cubicBezTo>
                <a:cubicBezTo>
                  <a:pt x="-21261" y="524057"/>
                  <a:pt x="54939" y="379065"/>
                  <a:pt x="72401" y="329853"/>
                </a:cubicBezTo>
                <a:cubicBezTo>
                  <a:pt x="89863" y="280641"/>
                  <a:pt x="112618" y="203382"/>
                  <a:pt x="110501" y="212378"/>
                </a:cubicBezTo>
                <a:cubicBezTo>
                  <a:pt x="108384" y="221374"/>
                  <a:pt x="40122" y="395470"/>
                  <a:pt x="59701" y="383828"/>
                </a:cubicBezTo>
                <a:cubicBezTo>
                  <a:pt x="79280" y="372186"/>
                  <a:pt x="212630" y="168457"/>
                  <a:pt x="227976" y="142528"/>
                </a:cubicBezTo>
                <a:cubicBezTo>
                  <a:pt x="243322" y="116599"/>
                  <a:pt x="127964" y="243599"/>
                  <a:pt x="151776" y="228253"/>
                </a:cubicBezTo>
                <a:cubicBezTo>
                  <a:pt x="175588" y="212907"/>
                  <a:pt x="333280" y="85378"/>
                  <a:pt x="370851" y="50453"/>
                </a:cubicBezTo>
                <a:cubicBezTo>
                  <a:pt x="408422" y="15528"/>
                  <a:pt x="438055" y="-16222"/>
                  <a:pt x="412126" y="917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 2083">
            <a:extLst>
              <a:ext uri="{FF2B5EF4-FFF2-40B4-BE49-F238E27FC236}">
                <a16:creationId xmlns:a16="http://schemas.microsoft.com/office/drawing/2014/main" id="{E47B0578-F257-1870-1AE1-B09C9F49288A}"/>
              </a:ext>
            </a:extLst>
          </p:cNvPr>
          <p:cNvSpPr/>
          <p:nvPr/>
        </p:nvSpPr>
        <p:spPr>
          <a:xfrm>
            <a:off x="3835550" y="4468200"/>
            <a:ext cx="805088" cy="170744"/>
          </a:xfrm>
          <a:custGeom>
            <a:avLst/>
            <a:gdLst>
              <a:gd name="connsiteX0" fmla="*/ 55 w 889357"/>
              <a:gd name="connsiteY0" fmla="*/ 25627 h 188616"/>
              <a:gd name="connsiteX1" fmla="*/ 508055 w 889357"/>
              <a:gd name="connsiteY1" fmla="*/ 139927 h 188616"/>
              <a:gd name="connsiteX2" fmla="*/ 377880 w 889357"/>
              <a:gd name="connsiteY2" fmla="*/ 130402 h 188616"/>
              <a:gd name="connsiteX3" fmla="*/ 590605 w 889357"/>
              <a:gd name="connsiteY3" fmla="*/ 184377 h 188616"/>
              <a:gd name="connsiteX4" fmla="*/ 889055 w 889357"/>
              <a:gd name="connsiteY4" fmla="*/ 227 h 188616"/>
              <a:gd name="connsiteX5" fmla="*/ 641405 w 889357"/>
              <a:gd name="connsiteY5" fmla="*/ 146277 h 188616"/>
              <a:gd name="connsiteX6" fmla="*/ 381055 w 889357"/>
              <a:gd name="connsiteY6" fmla="*/ 143102 h 188616"/>
              <a:gd name="connsiteX7" fmla="*/ 542980 w 889357"/>
              <a:gd name="connsiteY7" fmla="*/ 152627 h 188616"/>
              <a:gd name="connsiteX8" fmla="*/ 55 w 889357"/>
              <a:gd name="connsiteY8" fmla="*/ 25627 h 18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357" h="188616">
                <a:moveTo>
                  <a:pt x="55" y="25627"/>
                </a:moveTo>
                <a:cubicBezTo>
                  <a:pt x="-5766" y="23510"/>
                  <a:pt x="445084" y="122465"/>
                  <a:pt x="508055" y="139927"/>
                </a:cubicBezTo>
                <a:cubicBezTo>
                  <a:pt x="571026" y="157390"/>
                  <a:pt x="364122" y="122994"/>
                  <a:pt x="377880" y="130402"/>
                </a:cubicBezTo>
                <a:cubicBezTo>
                  <a:pt x="391638" y="137810"/>
                  <a:pt x="505409" y="206073"/>
                  <a:pt x="590605" y="184377"/>
                </a:cubicBezTo>
                <a:cubicBezTo>
                  <a:pt x="675801" y="162681"/>
                  <a:pt x="880588" y="6577"/>
                  <a:pt x="889055" y="227"/>
                </a:cubicBezTo>
                <a:cubicBezTo>
                  <a:pt x="897522" y="-6123"/>
                  <a:pt x="726072" y="122465"/>
                  <a:pt x="641405" y="146277"/>
                </a:cubicBezTo>
                <a:cubicBezTo>
                  <a:pt x="556738" y="170089"/>
                  <a:pt x="397459" y="142044"/>
                  <a:pt x="381055" y="143102"/>
                </a:cubicBezTo>
                <a:cubicBezTo>
                  <a:pt x="364651" y="144160"/>
                  <a:pt x="608068" y="171148"/>
                  <a:pt x="542980" y="152627"/>
                </a:cubicBezTo>
                <a:cubicBezTo>
                  <a:pt x="477893" y="134106"/>
                  <a:pt x="5876" y="27744"/>
                  <a:pt x="55" y="2562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 2084">
            <a:extLst>
              <a:ext uri="{FF2B5EF4-FFF2-40B4-BE49-F238E27FC236}">
                <a16:creationId xmlns:a16="http://schemas.microsoft.com/office/drawing/2014/main" id="{6733DBA2-C82C-0F0E-E835-1DEB41AFD5FA}"/>
              </a:ext>
            </a:extLst>
          </p:cNvPr>
          <p:cNvSpPr/>
          <p:nvPr/>
        </p:nvSpPr>
        <p:spPr>
          <a:xfrm>
            <a:off x="4271733" y="4847782"/>
            <a:ext cx="381621" cy="291774"/>
          </a:xfrm>
          <a:custGeom>
            <a:avLst/>
            <a:gdLst>
              <a:gd name="connsiteX0" fmla="*/ 817 w 421565"/>
              <a:gd name="connsiteY0" fmla="*/ 14 h 322314"/>
              <a:gd name="connsiteX1" fmla="*/ 124642 w 421565"/>
              <a:gd name="connsiteY1" fmla="*/ 165114 h 322314"/>
              <a:gd name="connsiteX2" fmla="*/ 178617 w 421565"/>
              <a:gd name="connsiteY2" fmla="*/ 219089 h 322314"/>
              <a:gd name="connsiteX3" fmla="*/ 48442 w 421565"/>
              <a:gd name="connsiteY3" fmla="*/ 193689 h 322314"/>
              <a:gd name="connsiteX4" fmla="*/ 416742 w 421565"/>
              <a:gd name="connsiteY4" fmla="*/ 320689 h 322314"/>
              <a:gd name="connsiteX5" fmla="*/ 251642 w 421565"/>
              <a:gd name="connsiteY5" fmla="*/ 260364 h 322314"/>
              <a:gd name="connsiteX6" fmla="*/ 146867 w 421565"/>
              <a:gd name="connsiteY6" fmla="*/ 184164 h 322314"/>
              <a:gd name="connsiteX7" fmla="*/ 191317 w 421565"/>
              <a:gd name="connsiteY7" fmla="*/ 174639 h 322314"/>
              <a:gd name="connsiteX8" fmla="*/ 817 w 421565"/>
              <a:gd name="connsiteY8" fmla="*/ 14 h 32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565" h="322314">
                <a:moveTo>
                  <a:pt x="817" y="14"/>
                </a:moveTo>
                <a:cubicBezTo>
                  <a:pt x="-10295" y="-1573"/>
                  <a:pt x="95009" y="128601"/>
                  <a:pt x="124642" y="165114"/>
                </a:cubicBezTo>
                <a:cubicBezTo>
                  <a:pt x="154275" y="201627"/>
                  <a:pt x="191317" y="214326"/>
                  <a:pt x="178617" y="219089"/>
                </a:cubicBezTo>
                <a:cubicBezTo>
                  <a:pt x="165917" y="223852"/>
                  <a:pt x="8755" y="176756"/>
                  <a:pt x="48442" y="193689"/>
                </a:cubicBezTo>
                <a:cubicBezTo>
                  <a:pt x="88129" y="210622"/>
                  <a:pt x="382875" y="309577"/>
                  <a:pt x="416742" y="320689"/>
                </a:cubicBezTo>
                <a:cubicBezTo>
                  <a:pt x="450609" y="331802"/>
                  <a:pt x="296621" y="283118"/>
                  <a:pt x="251642" y="260364"/>
                </a:cubicBezTo>
                <a:cubicBezTo>
                  <a:pt x="206663" y="237610"/>
                  <a:pt x="156921" y="198451"/>
                  <a:pt x="146867" y="184164"/>
                </a:cubicBezTo>
                <a:cubicBezTo>
                  <a:pt x="136813" y="169877"/>
                  <a:pt x="218305" y="203743"/>
                  <a:pt x="191317" y="174639"/>
                </a:cubicBezTo>
                <a:cubicBezTo>
                  <a:pt x="164330" y="145535"/>
                  <a:pt x="11929" y="1601"/>
                  <a:pt x="817" y="1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 2085">
            <a:extLst>
              <a:ext uri="{FF2B5EF4-FFF2-40B4-BE49-F238E27FC236}">
                <a16:creationId xmlns:a16="http://schemas.microsoft.com/office/drawing/2014/main" id="{19A8D064-309A-F53C-D017-BDC73FC7F222}"/>
              </a:ext>
            </a:extLst>
          </p:cNvPr>
          <p:cNvSpPr/>
          <p:nvPr/>
        </p:nvSpPr>
        <p:spPr>
          <a:xfrm>
            <a:off x="3047423" y="4233826"/>
            <a:ext cx="246850" cy="805967"/>
          </a:xfrm>
          <a:custGeom>
            <a:avLst/>
            <a:gdLst>
              <a:gd name="connsiteX0" fmla="*/ 725 w 272688"/>
              <a:gd name="connsiteY0" fmla="*/ 1958 h 890327"/>
              <a:gd name="connsiteX1" fmla="*/ 121375 w 272688"/>
              <a:gd name="connsiteY1" fmla="*/ 446458 h 890327"/>
              <a:gd name="connsiteX2" fmla="*/ 95975 w 272688"/>
              <a:gd name="connsiteY2" fmla="*/ 294058 h 890327"/>
              <a:gd name="connsiteX3" fmla="*/ 270600 w 272688"/>
              <a:gd name="connsiteY3" fmla="*/ 878258 h 890327"/>
              <a:gd name="connsiteX4" fmla="*/ 184875 w 272688"/>
              <a:gd name="connsiteY4" fmla="*/ 652833 h 890327"/>
              <a:gd name="connsiteX5" fmla="*/ 73750 w 272688"/>
              <a:gd name="connsiteY5" fmla="*/ 224208 h 890327"/>
              <a:gd name="connsiteX6" fmla="*/ 70575 w 272688"/>
              <a:gd name="connsiteY6" fmla="*/ 281358 h 890327"/>
              <a:gd name="connsiteX7" fmla="*/ 725 w 272688"/>
              <a:gd name="connsiteY7" fmla="*/ 1958 h 89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688" h="890327">
                <a:moveTo>
                  <a:pt x="725" y="1958"/>
                </a:moveTo>
                <a:cubicBezTo>
                  <a:pt x="9192" y="29475"/>
                  <a:pt x="105500" y="397775"/>
                  <a:pt x="121375" y="446458"/>
                </a:cubicBezTo>
                <a:cubicBezTo>
                  <a:pt x="137250" y="495141"/>
                  <a:pt x="71104" y="222091"/>
                  <a:pt x="95975" y="294058"/>
                </a:cubicBezTo>
                <a:cubicBezTo>
                  <a:pt x="120846" y="366025"/>
                  <a:pt x="255783" y="818462"/>
                  <a:pt x="270600" y="878258"/>
                </a:cubicBezTo>
                <a:cubicBezTo>
                  <a:pt x="285417" y="938054"/>
                  <a:pt x="217683" y="761841"/>
                  <a:pt x="184875" y="652833"/>
                </a:cubicBezTo>
                <a:cubicBezTo>
                  <a:pt x="152067" y="543825"/>
                  <a:pt x="92800" y="286121"/>
                  <a:pt x="73750" y="224208"/>
                </a:cubicBezTo>
                <a:cubicBezTo>
                  <a:pt x="54700" y="162295"/>
                  <a:pt x="80629" y="317341"/>
                  <a:pt x="70575" y="281358"/>
                </a:cubicBezTo>
                <a:cubicBezTo>
                  <a:pt x="60521" y="245375"/>
                  <a:pt x="-7742" y="-25559"/>
                  <a:pt x="725" y="195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 2086">
            <a:extLst>
              <a:ext uri="{FF2B5EF4-FFF2-40B4-BE49-F238E27FC236}">
                <a16:creationId xmlns:a16="http://schemas.microsoft.com/office/drawing/2014/main" id="{67759B70-1219-D311-503E-D15ADD1BD729}"/>
              </a:ext>
            </a:extLst>
          </p:cNvPr>
          <p:cNvSpPr/>
          <p:nvPr/>
        </p:nvSpPr>
        <p:spPr>
          <a:xfrm>
            <a:off x="4094943" y="5386882"/>
            <a:ext cx="450029" cy="110113"/>
          </a:xfrm>
          <a:custGeom>
            <a:avLst/>
            <a:gdLst>
              <a:gd name="connsiteX0" fmla="*/ 2436 w 497134"/>
              <a:gd name="connsiteY0" fmla="*/ 1386 h 121638"/>
              <a:gd name="connsiteX1" fmla="*/ 485036 w 497134"/>
              <a:gd name="connsiteY1" fmla="*/ 118861 h 121638"/>
              <a:gd name="connsiteX2" fmla="*/ 342161 w 497134"/>
              <a:gd name="connsiteY2" fmla="*/ 80761 h 121638"/>
              <a:gd name="connsiteX3" fmla="*/ 237386 w 497134"/>
              <a:gd name="connsiteY3" fmla="*/ 36311 h 121638"/>
              <a:gd name="connsiteX4" fmla="*/ 294536 w 497134"/>
              <a:gd name="connsiteY4" fmla="*/ 52186 h 121638"/>
              <a:gd name="connsiteX5" fmla="*/ 2436 w 497134"/>
              <a:gd name="connsiteY5" fmla="*/ 1386 h 12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134" h="121638">
                <a:moveTo>
                  <a:pt x="2436" y="1386"/>
                </a:moveTo>
                <a:cubicBezTo>
                  <a:pt x="34186" y="12498"/>
                  <a:pt x="428415" y="105632"/>
                  <a:pt x="485036" y="118861"/>
                </a:cubicBezTo>
                <a:cubicBezTo>
                  <a:pt x="541657" y="132090"/>
                  <a:pt x="383436" y="94519"/>
                  <a:pt x="342161" y="80761"/>
                </a:cubicBezTo>
                <a:cubicBezTo>
                  <a:pt x="300886" y="67003"/>
                  <a:pt x="245324" y="41074"/>
                  <a:pt x="237386" y="36311"/>
                </a:cubicBezTo>
                <a:cubicBezTo>
                  <a:pt x="229449" y="31549"/>
                  <a:pt x="329990" y="54832"/>
                  <a:pt x="294536" y="52186"/>
                </a:cubicBezTo>
                <a:cubicBezTo>
                  <a:pt x="259082" y="49540"/>
                  <a:pt x="-29314" y="-9726"/>
                  <a:pt x="2436" y="138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 2089">
            <a:extLst>
              <a:ext uri="{FF2B5EF4-FFF2-40B4-BE49-F238E27FC236}">
                <a16:creationId xmlns:a16="http://schemas.microsoft.com/office/drawing/2014/main" id="{3952305F-8383-2CDD-E033-86FDA98CF8CC}"/>
              </a:ext>
            </a:extLst>
          </p:cNvPr>
          <p:cNvSpPr/>
          <p:nvPr/>
        </p:nvSpPr>
        <p:spPr>
          <a:xfrm>
            <a:off x="2430704" y="1227580"/>
            <a:ext cx="1547832" cy="3095782"/>
          </a:xfrm>
          <a:custGeom>
            <a:avLst/>
            <a:gdLst>
              <a:gd name="connsiteX0" fmla="*/ 3738 w 1547832"/>
              <a:gd name="connsiteY0" fmla="*/ 7454 h 3095782"/>
              <a:gd name="connsiteX1" fmla="*/ 751883 w 1547832"/>
              <a:gd name="connsiteY1" fmla="*/ 1396867 h 3095782"/>
              <a:gd name="connsiteX2" fmla="*/ 668756 w 1547832"/>
              <a:gd name="connsiteY2" fmla="*/ 1278114 h 3095782"/>
              <a:gd name="connsiteX3" fmla="*/ 1155644 w 1547832"/>
              <a:gd name="connsiteY3" fmla="*/ 2513147 h 3095782"/>
              <a:gd name="connsiteX4" fmla="*/ 977514 w 1547832"/>
              <a:gd name="connsiteY4" fmla="*/ 2097511 h 3095782"/>
              <a:gd name="connsiteX5" fmla="*/ 1547530 w 1547832"/>
              <a:gd name="connsiteY5" fmla="*/ 3095038 h 3095782"/>
              <a:gd name="connsiteX6" fmla="*/ 1048766 w 1547832"/>
              <a:gd name="connsiteY6" fmla="*/ 2240015 h 3095782"/>
              <a:gd name="connsiteX7" fmla="*/ 526252 w 1547832"/>
              <a:gd name="connsiteY7" fmla="*/ 1123734 h 3095782"/>
              <a:gd name="connsiteX8" fmla="*/ 538127 w 1547832"/>
              <a:gd name="connsiteY8" fmla="*/ 1064358 h 3095782"/>
              <a:gd name="connsiteX9" fmla="*/ 276870 w 1547832"/>
              <a:gd name="connsiteY9" fmla="*/ 411215 h 3095782"/>
              <a:gd name="connsiteX10" fmla="*/ 455000 w 1547832"/>
              <a:gd name="connsiteY10" fmla="*/ 826851 h 3095782"/>
              <a:gd name="connsiteX11" fmla="*/ 3738 w 1547832"/>
              <a:gd name="connsiteY11" fmla="*/ 7454 h 309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7832" h="3095782">
                <a:moveTo>
                  <a:pt x="3738" y="7454"/>
                </a:moveTo>
                <a:cubicBezTo>
                  <a:pt x="53218" y="102456"/>
                  <a:pt x="641047" y="1185090"/>
                  <a:pt x="751883" y="1396867"/>
                </a:cubicBezTo>
                <a:cubicBezTo>
                  <a:pt x="862719" y="1608644"/>
                  <a:pt x="601463" y="1092067"/>
                  <a:pt x="668756" y="1278114"/>
                </a:cubicBezTo>
                <a:cubicBezTo>
                  <a:pt x="736049" y="1464161"/>
                  <a:pt x="1104184" y="2376581"/>
                  <a:pt x="1155644" y="2513147"/>
                </a:cubicBezTo>
                <a:cubicBezTo>
                  <a:pt x="1207104" y="2649713"/>
                  <a:pt x="912200" y="2000529"/>
                  <a:pt x="977514" y="2097511"/>
                </a:cubicBezTo>
                <a:cubicBezTo>
                  <a:pt x="1042828" y="2194493"/>
                  <a:pt x="1535655" y="3071287"/>
                  <a:pt x="1547530" y="3095038"/>
                </a:cubicBezTo>
                <a:cubicBezTo>
                  <a:pt x="1559405" y="3118789"/>
                  <a:pt x="1218979" y="2568566"/>
                  <a:pt x="1048766" y="2240015"/>
                </a:cubicBezTo>
                <a:cubicBezTo>
                  <a:pt x="878553" y="1911464"/>
                  <a:pt x="611358" y="1319677"/>
                  <a:pt x="526252" y="1123734"/>
                </a:cubicBezTo>
                <a:cubicBezTo>
                  <a:pt x="441146" y="927791"/>
                  <a:pt x="579691" y="1183111"/>
                  <a:pt x="538127" y="1064358"/>
                </a:cubicBezTo>
                <a:cubicBezTo>
                  <a:pt x="496563" y="945605"/>
                  <a:pt x="290724" y="450799"/>
                  <a:pt x="276870" y="411215"/>
                </a:cubicBezTo>
                <a:cubicBezTo>
                  <a:pt x="263016" y="371631"/>
                  <a:pt x="498543" y="898103"/>
                  <a:pt x="455000" y="826851"/>
                </a:cubicBezTo>
                <a:cubicBezTo>
                  <a:pt x="411457" y="755599"/>
                  <a:pt x="-45742" y="-87548"/>
                  <a:pt x="3738" y="745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 2092">
            <a:extLst>
              <a:ext uri="{FF2B5EF4-FFF2-40B4-BE49-F238E27FC236}">
                <a16:creationId xmlns:a16="http://schemas.microsoft.com/office/drawing/2014/main" id="{76A428AF-6682-2AC1-4B8F-547B861BD153}"/>
              </a:ext>
            </a:extLst>
          </p:cNvPr>
          <p:cNvSpPr/>
          <p:nvPr/>
        </p:nvSpPr>
        <p:spPr>
          <a:xfrm>
            <a:off x="2488676" y="1297351"/>
            <a:ext cx="258452" cy="2789713"/>
          </a:xfrm>
          <a:custGeom>
            <a:avLst/>
            <a:gdLst>
              <a:gd name="connsiteX0" fmla="*/ 147646 w 258452"/>
              <a:gd name="connsiteY0" fmla="*/ 92062 h 2789713"/>
              <a:gd name="connsiteX1" fmla="*/ 242649 w 258452"/>
              <a:gd name="connsiteY1" fmla="*/ 187065 h 2789713"/>
              <a:gd name="connsiteX2" fmla="*/ 5142 w 258452"/>
              <a:gd name="connsiteY2" fmla="*/ 1125215 h 2789713"/>
              <a:gd name="connsiteX3" fmla="*/ 76394 w 258452"/>
              <a:gd name="connsiteY3" fmla="*/ 1612104 h 2789713"/>
              <a:gd name="connsiteX4" fmla="*/ 40768 w 258452"/>
              <a:gd name="connsiteY4" fmla="*/ 1433974 h 2789713"/>
              <a:gd name="connsiteX5" fmla="*/ 230773 w 258452"/>
              <a:gd name="connsiteY5" fmla="*/ 2787761 h 2789713"/>
              <a:gd name="connsiteX6" fmla="*/ 147646 w 258452"/>
              <a:gd name="connsiteY6" fmla="*/ 1707106 h 2789713"/>
              <a:gd name="connsiteX7" fmla="*/ 76394 w 258452"/>
              <a:gd name="connsiteY7" fmla="*/ 602701 h 2789713"/>
              <a:gd name="connsiteX8" fmla="*/ 28893 w 258452"/>
              <a:gd name="connsiteY8" fmla="*/ 1006462 h 2789713"/>
              <a:gd name="connsiteX9" fmla="*/ 254524 w 258452"/>
              <a:gd name="connsiteY9" fmla="*/ 80187 h 2789713"/>
              <a:gd name="connsiteX10" fmla="*/ 171397 w 258452"/>
              <a:gd name="connsiteY10" fmla="*/ 44561 h 2789713"/>
              <a:gd name="connsiteX11" fmla="*/ 147646 w 258452"/>
              <a:gd name="connsiteY11" fmla="*/ 92062 h 278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452" h="2789713">
                <a:moveTo>
                  <a:pt x="147646" y="92062"/>
                </a:moveTo>
                <a:cubicBezTo>
                  <a:pt x="159521" y="115813"/>
                  <a:pt x="266400" y="14873"/>
                  <a:pt x="242649" y="187065"/>
                </a:cubicBezTo>
                <a:cubicBezTo>
                  <a:pt x="218898" y="359257"/>
                  <a:pt x="32851" y="887709"/>
                  <a:pt x="5142" y="1125215"/>
                </a:cubicBezTo>
                <a:cubicBezTo>
                  <a:pt x="-22567" y="1362722"/>
                  <a:pt x="70456" y="1560644"/>
                  <a:pt x="76394" y="1612104"/>
                </a:cubicBezTo>
                <a:cubicBezTo>
                  <a:pt x="82332" y="1663564"/>
                  <a:pt x="15038" y="1238031"/>
                  <a:pt x="40768" y="1433974"/>
                </a:cubicBezTo>
                <a:cubicBezTo>
                  <a:pt x="66498" y="1629917"/>
                  <a:pt x="212960" y="2742239"/>
                  <a:pt x="230773" y="2787761"/>
                </a:cubicBezTo>
                <a:cubicBezTo>
                  <a:pt x="248586" y="2833283"/>
                  <a:pt x="173376" y="2071283"/>
                  <a:pt x="147646" y="1707106"/>
                </a:cubicBezTo>
                <a:cubicBezTo>
                  <a:pt x="121916" y="1342929"/>
                  <a:pt x="96186" y="719475"/>
                  <a:pt x="76394" y="602701"/>
                </a:cubicBezTo>
                <a:cubicBezTo>
                  <a:pt x="56602" y="485927"/>
                  <a:pt x="-795" y="1093548"/>
                  <a:pt x="28893" y="1006462"/>
                </a:cubicBezTo>
                <a:cubicBezTo>
                  <a:pt x="58581" y="919376"/>
                  <a:pt x="230773" y="240504"/>
                  <a:pt x="254524" y="80187"/>
                </a:cubicBezTo>
                <a:cubicBezTo>
                  <a:pt x="278275" y="-80130"/>
                  <a:pt x="187231" y="50499"/>
                  <a:pt x="171397" y="44561"/>
                </a:cubicBezTo>
                <a:cubicBezTo>
                  <a:pt x="155563" y="38623"/>
                  <a:pt x="135771" y="68311"/>
                  <a:pt x="147646" y="9206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 2093">
            <a:extLst>
              <a:ext uri="{FF2B5EF4-FFF2-40B4-BE49-F238E27FC236}">
                <a16:creationId xmlns:a16="http://schemas.microsoft.com/office/drawing/2014/main" id="{5487A886-06C5-3913-47B4-3D4E9916B53B}"/>
              </a:ext>
            </a:extLst>
          </p:cNvPr>
          <p:cNvSpPr/>
          <p:nvPr/>
        </p:nvSpPr>
        <p:spPr>
          <a:xfrm>
            <a:off x="2174277" y="1448786"/>
            <a:ext cx="770949" cy="2600878"/>
          </a:xfrm>
          <a:custGeom>
            <a:avLst/>
            <a:gdLst>
              <a:gd name="connsiteX0" fmla="*/ 414544 w 770949"/>
              <a:gd name="connsiteY0" fmla="*/ 4 h 2600878"/>
              <a:gd name="connsiteX1" fmla="*/ 236414 w 770949"/>
              <a:gd name="connsiteY1" fmla="*/ 902528 h 2600878"/>
              <a:gd name="connsiteX2" fmla="*/ 117661 w 770949"/>
              <a:gd name="connsiteY2" fmla="*/ 1769427 h 2600878"/>
              <a:gd name="connsiteX3" fmla="*/ 117661 w 770949"/>
              <a:gd name="connsiteY3" fmla="*/ 1543796 h 2600878"/>
              <a:gd name="connsiteX4" fmla="*/ 628300 w 770949"/>
              <a:gd name="connsiteY4" fmla="*/ 2541323 h 2600878"/>
              <a:gd name="connsiteX5" fmla="*/ 438294 w 770949"/>
              <a:gd name="connsiteY5" fmla="*/ 2196939 h 2600878"/>
              <a:gd name="connsiteX6" fmla="*/ 770804 w 770949"/>
              <a:gd name="connsiteY6" fmla="*/ 2600700 h 2600878"/>
              <a:gd name="connsiteX7" fmla="*/ 390793 w 770949"/>
              <a:gd name="connsiteY7" fmla="*/ 2137562 h 2600878"/>
              <a:gd name="connsiteX8" fmla="*/ 22658 w 770949"/>
              <a:gd name="connsiteY8" fmla="*/ 1377541 h 2600878"/>
              <a:gd name="connsiteX9" fmla="*/ 70159 w 770949"/>
              <a:gd name="connsiteY9" fmla="*/ 1496295 h 2600878"/>
              <a:gd name="connsiteX10" fmla="*/ 319541 w 770949"/>
              <a:gd name="connsiteY10" fmla="*/ 356263 h 2600878"/>
              <a:gd name="connsiteX11" fmla="*/ 34533 w 770949"/>
              <a:gd name="connsiteY11" fmla="*/ 914404 h 2600878"/>
              <a:gd name="connsiteX12" fmla="*/ 414544 w 770949"/>
              <a:gd name="connsiteY12" fmla="*/ 4 h 26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949" h="2600878">
                <a:moveTo>
                  <a:pt x="414544" y="4"/>
                </a:moveTo>
                <a:cubicBezTo>
                  <a:pt x="448191" y="-1975"/>
                  <a:pt x="285894" y="607624"/>
                  <a:pt x="236414" y="902528"/>
                </a:cubicBezTo>
                <a:cubicBezTo>
                  <a:pt x="186933" y="1197432"/>
                  <a:pt x="137453" y="1662549"/>
                  <a:pt x="117661" y="1769427"/>
                </a:cubicBezTo>
                <a:cubicBezTo>
                  <a:pt x="97869" y="1876305"/>
                  <a:pt x="32555" y="1415147"/>
                  <a:pt x="117661" y="1543796"/>
                </a:cubicBezTo>
                <a:cubicBezTo>
                  <a:pt x="202767" y="1672445"/>
                  <a:pt x="574861" y="2432466"/>
                  <a:pt x="628300" y="2541323"/>
                </a:cubicBezTo>
                <a:cubicBezTo>
                  <a:pt x="681739" y="2650180"/>
                  <a:pt x="414543" y="2187043"/>
                  <a:pt x="438294" y="2196939"/>
                </a:cubicBezTo>
                <a:cubicBezTo>
                  <a:pt x="462045" y="2206835"/>
                  <a:pt x="778721" y="2610596"/>
                  <a:pt x="770804" y="2600700"/>
                </a:cubicBezTo>
                <a:cubicBezTo>
                  <a:pt x="762887" y="2590804"/>
                  <a:pt x="515484" y="2341422"/>
                  <a:pt x="390793" y="2137562"/>
                </a:cubicBezTo>
                <a:cubicBezTo>
                  <a:pt x="266102" y="1933702"/>
                  <a:pt x="76097" y="1484419"/>
                  <a:pt x="22658" y="1377541"/>
                </a:cubicBezTo>
                <a:cubicBezTo>
                  <a:pt x="-30781" y="1270663"/>
                  <a:pt x="20679" y="1666508"/>
                  <a:pt x="70159" y="1496295"/>
                </a:cubicBezTo>
                <a:cubicBezTo>
                  <a:pt x="119639" y="1326082"/>
                  <a:pt x="325479" y="453245"/>
                  <a:pt x="319541" y="356263"/>
                </a:cubicBezTo>
                <a:cubicBezTo>
                  <a:pt x="313603" y="259281"/>
                  <a:pt x="16720" y="971801"/>
                  <a:pt x="34533" y="914404"/>
                </a:cubicBezTo>
                <a:cubicBezTo>
                  <a:pt x="52346" y="857007"/>
                  <a:pt x="380897" y="1983"/>
                  <a:pt x="414544" y="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 2094">
            <a:extLst>
              <a:ext uri="{FF2B5EF4-FFF2-40B4-BE49-F238E27FC236}">
                <a16:creationId xmlns:a16="http://schemas.microsoft.com/office/drawing/2014/main" id="{23FCDF4D-612B-5D0D-642D-19E8C6BE4834}"/>
              </a:ext>
            </a:extLst>
          </p:cNvPr>
          <p:cNvSpPr/>
          <p:nvPr/>
        </p:nvSpPr>
        <p:spPr>
          <a:xfrm>
            <a:off x="2012417" y="628278"/>
            <a:ext cx="875885" cy="3213105"/>
          </a:xfrm>
          <a:custGeom>
            <a:avLst/>
            <a:gdLst>
              <a:gd name="connsiteX0" fmla="*/ 861412 w 875885"/>
              <a:gd name="connsiteY0" fmla="*/ 24865 h 3213105"/>
              <a:gd name="connsiteX1" fmla="*/ 576404 w 875885"/>
              <a:gd name="connsiteY1" fmla="*/ 499878 h 3213105"/>
              <a:gd name="connsiteX2" fmla="*/ 267645 w 875885"/>
              <a:gd name="connsiteY2" fmla="*/ 1153021 h 3213105"/>
              <a:gd name="connsiteX3" fmla="*/ 338897 w 875885"/>
              <a:gd name="connsiteY3" fmla="*/ 927390 h 3213105"/>
              <a:gd name="connsiteX4" fmla="*/ 6388 w 875885"/>
              <a:gd name="connsiteY4" fmla="*/ 2411805 h 3213105"/>
              <a:gd name="connsiteX5" fmla="*/ 113266 w 875885"/>
              <a:gd name="connsiteY5" fmla="*/ 1687410 h 3213105"/>
              <a:gd name="connsiteX6" fmla="*/ 30139 w 875885"/>
              <a:gd name="connsiteY6" fmla="*/ 2934319 h 3213105"/>
              <a:gd name="connsiteX7" fmla="*/ 89515 w 875885"/>
              <a:gd name="connsiteY7" fmla="*/ 2696813 h 3213105"/>
              <a:gd name="connsiteX8" fmla="*/ 315147 w 875885"/>
              <a:gd name="connsiteY8" fmla="*/ 3195577 h 3213105"/>
              <a:gd name="connsiteX9" fmla="*/ 184518 w 875885"/>
              <a:gd name="connsiteY9" fmla="*/ 1948667 h 3213105"/>
              <a:gd name="connsiteX10" fmla="*/ 517027 w 875885"/>
              <a:gd name="connsiteY10" fmla="*/ 808636 h 3213105"/>
              <a:gd name="connsiteX11" fmla="*/ 196393 w 875885"/>
              <a:gd name="connsiteY11" fmla="*/ 1354901 h 3213105"/>
              <a:gd name="connsiteX12" fmla="*/ 766409 w 875885"/>
              <a:gd name="connsiteY12" fmla="*/ 119867 h 3213105"/>
              <a:gd name="connsiteX13" fmla="*/ 825786 w 875885"/>
              <a:gd name="connsiteY13" fmla="*/ 72366 h 3213105"/>
              <a:gd name="connsiteX14" fmla="*/ 861412 w 875885"/>
              <a:gd name="connsiteY14" fmla="*/ 24865 h 321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5885" h="3213105">
                <a:moveTo>
                  <a:pt x="861412" y="24865"/>
                </a:moveTo>
                <a:cubicBezTo>
                  <a:pt x="819848" y="96117"/>
                  <a:pt x="675365" y="311852"/>
                  <a:pt x="576404" y="499878"/>
                </a:cubicBezTo>
                <a:cubicBezTo>
                  <a:pt x="477443" y="687904"/>
                  <a:pt x="307229" y="1081769"/>
                  <a:pt x="267645" y="1153021"/>
                </a:cubicBezTo>
                <a:cubicBezTo>
                  <a:pt x="228060" y="1224273"/>
                  <a:pt x="382440" y="717593"/>
                  <a:pt x="338897" y="927390"/>
                </a:cubicBezTo>
                <a:cubicBezTo>
                  <a:pt x="295354" y="1137187"/>
                  <a:pt x="43993" y="2285135"/>
                  <a:pt x="6388" y="2411805"/>
                </a:cubicBezTo>
                <a:cubicBezTo>
                  <a:pt x="-31217" y="2538475"/>
                  <a:pt x="109307" y="1600324"/>
                  <a:pt x="113266" y="1687410"/>
                </a:cubicBezTo>
                <a:cubicBezTo>
                  <a:pt x="117224" y="1774496"/>
                  <a:pt x="34097" y="2766085"/>
                  <a:pt x="30139" y="2934319"/>
                </a:cubicBezTo>
                <a:cubicBezTo>
                  <a:pt x="26181" y="3102553"/>
                  <a:pt x="42014" y="2653270"/>
                  <a:pt x="89515" y="2696813"/>
                </a:cubicBezTo>
                <a:cubicBezTo>
                  <a:pt x="137016" y="2740356"/>
                  <a:pt x="299313" y="3320268"/>
                  <a:pt x="315147" y="3195577"/>
                </a:cubicBezTo>
                <a:cubicBezTo>
                  <a:pt x="330981" y="3070886"/>
                  <a:pt x="150871" y="2346490"/>
                  <a:pt x="184518" y="1948667"/>
                </a:cubicBezTo>
                <a:cubicBezTo>
                  <a:pt x="218165" y="1550844"/>
                  <a:pt x="515048" y="907597"/>
                  <a:pt x="517027" y="808636"/>
                </a:cubicBezTo>
                <a:cubicBezTo>
                  <a:pt x="519006" y="709675"/>
                  <a:pt x="154829" y="1469696"/>
                  <a:pt x="196393" y="1354901"/>
                </a:cubicBezTo>
                <a:cubicBezTo>
                  <a:pt x="237957" y="1240106"/>
                  <a:pt x="661510" y="333623"/>
                  <a:pt x="766409" y="119867"/>
                </a:cubicBezTo>
                <a:cubicBezTo>
                  <a:pt x="871308" y="-93889"/>
                  <a:pt x="807973" y="88200"/>
                  <a:pt x="825786" y="72366"/>
                </a:cubicBezTo>
                <a:cubicBezTo>
                  <a:pt x="843599" y="56532"/>
                  <a:pt x="902976" y="-46387"/>
                  <a:pt x="861412" y="2486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 2095">
            <a:extLst>
              <a:ext uri="{FF2B5EF4-FFF2-40B4-BE49-F238E27FC236}">
                <a16:creationId xmlns:a16="http://schemas.microsoft.com/office/drawing/2014/main" id="{DD3E9091-1868-0A06-D422-20634653B00D}"/>
              </a:ext>
            </a:extLst>
          </p:cNvPr>
          <p:cNvSpPr/>
          <p:nvPr/>
        </p:nvSpPr>
        <p:spPr>
          <a:xfrm>
            <a:off x="3121999" y="-24827"/>
            <a:ext cx="2649612" cy="1556908"/>
          </a:xfrm>
          <a:custGeom>
            <a:avLst/>
            <a:gdLst>
              <a:gd name="connsiteX0" fmla="*/ 13087 w 2649612"/>
              <a:gd name="connsiteY0" fmla="*/ 48578 h 1556908"/>
              <a:gd name="connsiteX1" fmla="*/ 464349 w 2649612"/>
              <a:gd name="connsiteY1" fmla="*/ 60453 h 1556908"/>
              <a:gd name="connsiteX2" fmla="*/ 1853762 w 2649612"/>
              <a:gd name="connsiteY2" fmla="*/ 1076 h 1556908"/>
              <a:gd name="connsiteX3" fmla="*/ 951237 w 2649612"/>
              <a:gd name="connsiteY3" fmla="*/ 119830 h 1556908"/>
              <a:gd name="connsiteX4" fmla="*/ 2115019 w 2649612"/>
              <a:gd name="connsiteY4" fmla="*/ 594843 h 1556908"/>
              <a:gd name="connsiteX5" fmla="*/ 1996266 w 2649612"/>
              <a:gd name="connsiteY5" fmla="*/ 772972 h 1556908"/>
              <a:gd name="connsiteX6" fmla="*/ 2649409 w 2649612"/>
              <a:gd name="connsiteY6" fmla="*/ 1556744 h 1556908"/>
              <a:gd name="connsiteX7" fmla="*/ 2055643 w 2649612"/>
              <a:gd name="connsiteY7" fmla="*/ 701721 h 1556908"/>
              <a:gd name="connsiteX8" fmla="*/ 1141243 w 2649612"/>
              <a:gd name="connsiteY8" fmla="*/ 131705 h 1556908"/>
              <a:gd name="connsiteX9" fmla="*/ 868110 w 2649612"/>
              <a:gd name="connsiteY9" fmla="*/ 107954 h 1556908"/>
              <a:gd name="connsiteX10" fmla="*/ 879985 w 2649612"/>
              <a:gd name="connsiteY10" fmla="*/ 167331 h 1556908"/>
              <a:gd name="connsiteX11" fmla="*/ 13087 w 2649612"/>
              <a:gd name="connsiteY11" fmla="*/ 48578 h 155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9612" h="1556908">
                <a:moveTo>
                  <a:pt x="13087" y="48578"/>
                </a:moveTo>
                <a:cubicBezTo>
                  <a:pt x="-56186" y="30765"/>
                  <a:pt x="157570" y="68370"/>
                  <a:pt x="464349" y="60453"/>
                </a:cubicBezTo>
                <a:cubicBezTo>
                  <a:pt x="771128" y="52536"/>
                  <a:pt x="1772614" y="-8820"/>
                  <a:pt x="1853762" y="1076"/>
                </a:cubicBezTo>
                <a:cubicBezTo>
                  <a:pt x="1934910" y="10972"/>
                  <a:pt x="907694" y="20869"/>
                  <a:pt x="951237" y="119830"/>
                </a:cubicBezTo>
                <a:cubicBezTo>
                  <a:pt x="994780" y="218791"/>
                  <a:pt x="1940848" y="485986"/>
                  <a:pt x="2115019" y="594843"/>
                </a:cubicBezTo>
                <a:cubicBezTo>
                  <a:pt x="2289191" y="703700"/>
                  <a:pt x="1907201" y="612655"/>
                  <a:pt x="1996266" y="772972"/>
                </a:cubicBezTo>
                <a:cubicBezTo>
                  <a:pt x="2085331" y="933289"/>
                  <a:pt x="2639513" y="1568619"/>
                  <a:pt x="2649409" y="1556744"/>
                </a:cubicBezTo>
                <a:cubicBezTo>
                  <a:pt x="2659305" y="1544869"/>
                  <a:pt x="2307004" y="939227"/>
                  <a:pt x="2055643" y="701721"/>
                </a:cubicBezTo>
                <a:cubicBezTo>
                  <a:pt x="1804282" y="464215"/>
                  <a:pt x="1339165" y="230666"/>
                  <a:pt x="1141243" y="131705"/>
                </a:cubicBezTo>
                <a:cubicBezTo>
                  <a:pt x="943321" y="32744"/>
                  <a:pt x="911653" y="102016"/>
                  <a:pt x="868110" y="107954"/>
                </a:cubicBezTo>
                <a:cubicBezTo>
                  <a:pt x="824567" y="113892"/>
                  <a:pt x="1022489" y="175248"/>
                  <a:pt x="879985" y="167331"/>
                </a:cubicBezTo>
                <a:cubicBezTo>
                  <a:pt x="737481" y="159414"/>
                  <a:pt x="82360" y="66391"/>
                  <a:pt x="13087" y="4857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 2096">
            <a:extLst>
              <a:ext uri="{FF2B5EF4-FFF2-40B4-BE49-F238E27FC236}">
                <a16:creationId xmlns:a16="http://schemas.microsoft.com/office/drawing/2014/main" id="{F328DB8C-0648-4326-B788-064C8DD0E77E}"/>
              </a:ext>
            </a:extLst>
          </p:cNvPr>
          <p:cNvSpPr/>
          <p:nvPr/>
        </p:nvSpPr>
        <p:spPr>
          <a:xfrm>
            <a:off x="1793164" y="106878"/>
            <a:ext cx="1638828" cy="1106117"/>
          </a:xfrm>
          <a:custGeom>
            <a:avLst/>
            <a:gdLst>
              <a:gd name="connsiteX0" fmla="*/ 1638805 w 1638828"/>
              <a:gd name="connsiteY0" fmla="*/ 59377 h 1106117"/>
              <a:gd name="connsiteX1" fmla="*/ 368145 w 1638828"/>
              <a:gd name="connsiteY1" fmla="*/ 35626 h 1106117"/>
              <a:gd name="connsiteX2" fmla="*/ 641278 w 1638828"/>
              <a:gd name="connsiteY2" fmla="*/ 23751 h 1106117"/>
              <a:gd name="connsiteX3" fmla="*/ 285018 w 1638828"/>
              <a:gd name="connsiteY3" fmla="*/ 225631 h 1106117"/>
              <a:gd name="connsiteX4" fmla="*/ 463148 w 1638828"/>
              <a:gd name="connsiteY4" fmla="*/ 130628 h 1106117"/>
              <a:gd name="connsiteX5" fmla="*/ 308768 w 1638828"/>
              <a:gd name="connsiteY5" fmla="*/ 617517 h 1106117"/>
              <a:gd name="connsiteX6" fmla="*/ 332519 w 1638828"/>
              <a:gd name="connsiteY6" fmla="*/ 403761 h 1106117"/>
              <a:gd name="connsiteX7" fmla="*/ 10 w 1638828"/>
              <a:gd name="connsiteY7" fmla="*/ 1104405 h 1106117"/>
              <a:gd name="connsiteX8" fmla="*/ 344394 w 1638828"/>
              <a:gd name="connsiteY8" fmla="*/ 166254 h 1106117"/>
              <a:gd name="connsiteX9" fmla="*/ 546275 w 1638828"/>
              <a:gd name="connsiteY9" fmla="*/ 118753 h 1106117"/>
              <a:gd name="connsiteX10" fmla="*/ 332519 w 1638828"/>
              <a:gd name="connsiteY10" fmla="*/ 0 h 1106117"/>
              <a:gd name="connsiteX11" fmla="*/ 1638805 w 1638828"/>
              <a:gd name="connsiteY11" fmla="*/ 59377 h 110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8828" h="1106117">
                <a:moveTo>
                  <a:pt x="1638805" y="59377"/>
                </a:moveTo>
                <a:cubicBezTo>
                  <a:pt x="1644743" y="65315"/>
                  <a:pt x="534399" y="41564"/>
                  <a:pt x="368145" y="35626"/>
                </a:cubicBezTo>
                <a:cubicBezTo>
                  <a:pt x="201891" y="29688"/>
                  <a:pt x="655133" y="-7917"/>
                  <a:pt x="641278" y="23751"/>
                </a:cubicBezTo>
                <a:cubicBezTo>
                  <a:pt x="627423" y="55419"/>
                  <a:pt x="314706" y="207818"/>
                  <a:pt x="285018" y="225631"/>
                </a:cubicBezTo>
                <a:cubicBezTo>
                  <a:pt x="255330" y="243444"/>
                  <a:pt x="459190" y="65314"/>
                  <a:pt x="463148" y="130628"/>
                </a:cubicBezTo>
                <a:cubicBezTo>
                  <a:pt x="467106" y="195942"/>
                  <a:pt x="330539" y="571995"/>
                  <a:pt x="308768" y="617517"/>
                </a:cubicBezTo>
                <a:cubicBezTo>
                  <a:pt x="286997" y="663039"/>
                  <a:pt x="383979" y="322613"/>
                  <a:pt x="332519" y="403761"/>
                </a:cubicBezTo>
                <a:cubicBezTo>
                  <a:pt x="281059" y="484909"/>
                  <a:pt x="-1969" y="1143989"/>
                  <a:pt x="10" y="1104405"/>
                </a:cubicBezTo>
                <a:cubicBezTo>
                  <a:pt x="1989" y="1064821"/>
                  <a:pt x="253350" y="330529"/>
                  <a:pt x="344394" y="166254"/>
                </a:cubicBezTo>
                <a:cubicBezTo>
                  <a:pt x="435438" y="1979"/>
                  <a:pt x="548254" y="146462"/>
                  <a:pt x="546275" y="118753"/>
                </a:cubicBezTo>
                <a:cubicBezTo>
                  <a:pt x="544296" y="91044"/>
                  <a:pt x="148452" y="7917"/>
                  <a:pt x="332519" y="0"/>
                </a:cubicBezTo>
                <a:lnTo>
                  <a:pt x="1638805" y="59377"/>
                </a:ln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 2097">
            <a:extLst>
              <a:ext uri="{FF2B5EF4-FFF2-40B4-BE49-F238E27FC236}">
                <a16:creationId xmlns:a16="http://schemas.microsoft.com/office/drawing/2014/main" id="{7234A4B8-453B-B766-0A9E-3681C26292BC}"/>
              </a:ext>
            </a:extLst>
          </p:cNvPr>
          <p:cNvSpPr/>
          <p:nvPr/>
        </p:nvSpPr>
        <p:spPr>
          <a:xfrm>
            <a:off x="1680721" y="164729"/>
            <a:ext cx="1205291" cy="4960095"/>
          </a:xfrm>
          <a:custGeom>
            <a:avLst/>
            <a:gdLst>
              <a:gd name="connsiteX0" fmla="*/ 1204983 w 1205291"/>
              <a:gd name="connsiteY0" fmla="*/ 1526 h 4960095"/>
              <a:gd name="connsiteX1" fmla="*/ 468713 w 1205291"/>
              <a:gd name="connsiteY1" fmla="*/ 1260310 h 4960095"/>
              <a:gd name="connsiteX2" fmla="*/ 658718 w 1205291"/>
              <a:gd name="connsiteY2" fmla="*/ 880300 h 4960095"/>
              <a:gd name="connsiteX3" fmla="*/ 231206 w 1205291"/>
              <a:gd name="connsiteY3" fmla="*/ 1937203 h 4960095"/>
              <a:gd name="connsiteX4" fmla="*/ 290583 w 1205291"/>
              <a:gd name="connsiteY4" fmla="*/ 2376590 h 4960095"/>
              <a:gd name="connsiteX5" fmla="*/ 254957 w 1205291"/>
              <a:gd name="connsiteY5" fmla="*/ 2079707 h 4960095"/>
              <a:gd name="connsiteX6" fmla="*/ 159954 w 1205291"/>
              <a:gd name="connsiteY6" fmla="*/ 3480996 h 4960095"/>
              <a:gd name="connsiteX7" fmla="*/ 231206 w 1205291"/>
              <a:gd name="connsiteY7" fmla="*/ 2756601 h 4960095"/>
              <a:gd name="connsiteX8" fmla="*/ 456837 w 1205291"/>
              <a:gd name="connsiteY8" fmla="*/ 4953536 h 4960095"/>
              <a:gd name="connsiteX9" fmla="*/ 326209 w 1205291"/>
              <a:gd name="connsiteY9" fmla="*/ 3374118 h 4960095"/>
              <a:gd name="connsiteX10" fmla="*/ 195580 w 1205291"/>
              <a:gd name="connsiteY10" fmla="*/ 1664071 h 4960095"/>
              <a:gd name="connsiteX11" fmla="*/ 29326 w 1205291"/>
              <a:gd name="connsiteY11" fmla="*/ 1925328 h 4960095"/>
              <a:gd name="connsiteX12" fmla="*/ 848723 w 1205291"/>
              <a:gd name="connsiteY12" fmla="*/ 286533 h 4960095"/>
              <a:gd name="connsiteX13" fmla="*/ 563715 w 1205291"/>
              <a:gd name="connsiteY13" fmla="*/ 987177 h 4960095"/>
              <a:gd name="connsiteX14" fmla="*/ 1204983 w 1205291"/>
              <a:gd name="connsiteY14" fmla="*/ 1526 h 496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5291" h="4960095">
                <a:moveTo>
                  <a:pt x="1204983" y="1526"/>
                </a:moveTo>
                <a:cubicBezTo>
                  <a:pt x="1189149" y="47048"/>
                  <a:pt x="559757" y="1113848"/>
                  <a:pt x="468713" y="1260310"/>
                </a:cubicBezTo>
                <a:cubicBezTo>
                  <a:pt x="377669" y="1406772"/>
                  <a:pt x="698303" y="767484"/>
                  <a:pt x="658718" y="880300"/>
                </a:cubicBezTo>
                <a:cubicBezTo>
                  <a:pt x="619133" y="993116"/>
                  <a:pt x="292562" y="1687821"/>
                  <a:pt x="231206" y="1937203"/>
                </a:cubicBezTo>
                <a:cubicBezTo>
                  <a:pt x="169850" y="2186585"/>
                  <a:pt x="286625" y="2352839"/>
                  <a:pt x="290583" y="2376590"/>
                </a:cubicBezTo>
                <a:cubicBezTo>
                  <a:pt x="294541" y="2400341"/>
                  <a:pt x="276728" y="1895639"/>
                  <a:pt x="254957" y="2079707"/>
                </a:cubicBezTo>
                <a:cubicBezTo>
                  <a:pt x="233186" y="2263775"/>
                  <a:pt x="163912" y="3368180"/>
                  <a:pt x="159954" y="3480996"/>
                </a:cubicBezTo>
                <a:cubicBezTo>
                  <a:pt x="155996" y="3593812"/>
                  <a:pt x="181726" y="2511178"/>
                  <a:pt x="231206" y="2756601"/>
                </a:cubicBezTo>
                <a:cubicBezTo>
                  <a:pt x="280686" y="3002024"/>
                  <a:pt x="441003" y="4850617"/>
                  <a:pt x="456837" y="4953536"/>
                </a:cubicBezTo>
                <a:cubicBezTo>
                  <a:pt x="472671" y="5056455"/>
                  <a:pt x="369752" y="3922362"/>
                  <a:pt x="326209" y="3374118"/>
                </a:cubicBezTo>
                <a:cubicBezTo>
                  <a:pt x="282666" y="2825874"/>
                  <a:pt x="245061" y="1905536"/>
                  <a:pt x="195580" y="1664071"/>
                </a:cubicBezTo>
                <a:cubicBezTo>
                  <a:pt x="146099" y="1422606"/>
                  <a:pt x="-79531" y="2154918"/>
                  <a:pt x="29326" y="1925328"/>
                </a:cubicBezTo>
                <a:cubicBezTo>
                  <a:pt x="138183" y="1695738"/>
                  <a:pt x="759658" y="442891"/>
                  <a:pt x="848723" y="286533"/>
                </a:cubicBezTo>
                <a:cubicBezTo>
                  <a:pt x="937788" y="130175"/>
                  <a:pt x="504338" y="1030720"/>
                  <a:pt x="563715" y="987177"/>
                </a:cubicBezTo>
                <a:cubicBezTo>
                  <a:pt x="623092" y="943634"/>
                  <a:pt x="1220817" y="-43996"/>
                  <a:pt x="1204983" y="152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 2098">
            <a:extLst>
              <a:ext uri="{FF2B5EF4-FFF2-40B4-BE49-F238E27FC236}">
                <a16:creationId xmlns:a16="http://schemas.microsoft.com/office/drawing/2014/main" id="{BE0B88C7-5B21-A505-194A-9055C0B54AF6}"/>
              </a:ext>
            </a:extLst>
          </p:cNvPr>
          <p:cNvSpPr/>
          <p:nvPr/>
        </p:nvSpPr>
        <p:spPr>
          <a:xfrm>
            <a:off x="1379377" y="407159"/>
            <a:ext cx="1068678" cy="6163145"/>
          </a:xfrm>
          <a:custGeom>
            <a:avLst/>
            <a:gdLst>
              <a:gd name="connsiteX0" fmla="*/ 1066940 w 1068678"/>
              <a:gd name="connsiteY0" fmla="*/ 8477 h 6163145"/>
              <a:gd name="connsiteX1" fmla="*/ 45662 w 1068678"/>
              <a:gd name="connsiteY1" fmla="*/ 2146036 h 6163145"/>
              <a:gd name="connsiteX2" fmla="*/ 176291 w 1068678"/>
              <a:gd name="connsiteY2" fmla="*/ 2015407 h 6163145"/>
              <a:gd name="connsiteX3" fmla="*/ 164415 w 1068678"/>
              <a:gd name="connsiteY3" fmla="*/ 3107937 h 6163145"/>
              <a:gd name="connsiteX4" fmla="*/ 140665 w 1068678"/>
              <a:gd name="connsiteY4" fmla="*/ 2490420 h 6163145"/>
              <a:gd name="connsiteX5" fmla="*/ 449423 w 1068678"/>
              <a:gd name="connsiteY5" fmla="*/ 4378597 h 6163145"/>
              <a:gd name="connsiteX6" fmla="*/ 378171 w 1068678"/>
              <a:gd name="connsiteY6" fmla="*/ 3903584 h 6163145"/>
              <a:gd name="connsiteX7" fmla="*/ 425672 w 1068678"/>
              <a:gd name="connsiteY7" fmla="*/ 4794233 h 6163145"/>
              <a:gd name="connsiteX8" fmla="*/ 425672 w 1068678"/>
              <a:gd name="connsiteY8" fmla="*/ 5732384 h 6163145"/>
              <a:gd name="connsiteX9" fmla="*/ 568176 w 1068678"/>
              <a:gd name="connsiteY9" fmla="*/ 6159896 h 6163145"/>
              <a:gd name="connsiteX10" fmla="*/ 390046 w 1068678"/>
              <a:gd name="connsiteY10" fmla="*/ 5530503 h 6163145"/>
              <a:gd name="connsiteX11" fmla="*/ 271293 w 1068678"/>
              <a:gd name="connsiteY11" fmla="*/ 3939210 h 6163145"/>
              <a:gd name="connsiteX12" fmla="*/ 259418 w 1068678"/>
              <a:gd name="connsiteY12" fmla="*/ 4544851 h 6163145"/>
              <a:gd name="connsiteX13" fmla="*/ 128789 w 1068678"/>
              <a:gd name="connsiteY13" fmla="*/ 1777901 h 6163145"/>
              <a:gd name="connsiteX14" fmla="*/ 105039 w 1068678"/>
              <a:gd name="connsiteY14" fmla="*/ 2229163 h 6163145"/>
              <a:gd name="connsiteX15" fmla="*/ 508800 w 1068678"/>
              <a:gd name="connsiteY15" fmla="*/ 1029755 h 6163145"/>
              <a:gd name="connsiteX16" fmla="*/ 295044 w 1068678"/>
              <a:gd name="connsiteY16" fmla="*/ 1386015 h 6163145"/>
              <a:gd name="connsiteX17" fmla="*/ 1066940 w 1068678"/>
              <a:gd name="connsiteY17" fmla="*/ 8477 h 616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8678" h="6163145">
                <a:moveTo>
                  <a:pt x="1066940" y="8477"/>
                </a:moveTo>
                <a:cubicBezTo>
                  <a:pt x="1025376" y="135147"/>
                  <a:pt x="194103" y="1811548"/>
                  <a:pt x="45662" y="2146036"/>
                </a:cubicBezTo>
                <a:cubicBezTo>
                  <a:pt x="-102779" y="2480524"/>
                  <a:pt x="156499" y="1855090"/>
                  <a:pt x="176291" y="2015407"/>
                </a:cubicBezTo>
                <a:cubicBezTo>
                  <a:pt x="196083" y="2175724"/>
                  <a:pt x="170353" y="3028768"/>
                  <a:pt x="164415" y="3107937"/>
                </a:cubicBezTo>
                <a:cubicBezTo>
                  <a:pt x="158477" y="3187106"/>
                  <a:pt x="93164" y="2278643"/>
                  <a:pt x="140665" y="2490420"/>
                </a:cubicBezTo>
                <a:cubicBezTo>
                  <a:pt x="188166" y="2702197"/>
                  <a:pt x="409839" y="4143070"/>
                  <a:pt x="449423" y="4378597"/>
                </a:cubicBezTo>
                <a:cubicBezTo>
                  <a:pt x="489007" y="4614124"/>
                  <a:pt x="382129" y="3834311"/>
                  <a:pt x="378171" y="3903584"/>
                </a:cubicBezTo>
                <a:cubicBezTo>
                  <a:pt x="374213" y="3972857"/>
                  <a:pt x="417755" y="4489433"/>
                  <a:pt x="425672" y="4794233"/>
                </a:cubicBezTo>
                <a:cubicBezTo>
                  <a:pt x="433589" y="5099033"/>
                  <a:pt x="401921" y="5504774"/>
                  <a:pt x="425672" y="5732384"/>
                </a:cubicBezTo>
                <a:cubicBezTo>
                  <a:pt x="449423" y="5959994"/>
                  <a:pt x="574114" y="6193543"/>
                  <a:pt x="568176" y="6159896"/>
                </a:cubicBezTo>
                <a:cubicBezTo>
                  <a:pt x="562238" y="6126249"/>
                  <a:pt x="439526" y="5900617"/>
                  <a:pt x="390046" y="5530503"/>
                </a:cubicBezTo>
                <a:cubicBezTo>
                  <a:pt x="340566" y="5160389"/>
                  <a:pt x="293064" y="4103485"/>
                  <a:pt x="271293" y="3939210"/>
                </a:cubicBezTo>
                <a:cubicBezTo>
                  <a:pt x="249522" y="3774935"/>
                  <a:pt x="283169" y="4905069"/>
                  <a:pt x="259418" y="4544851"/>
                </a:cubicBezTo>
                <a:cubicBezTo>
                  <a:pt x="235667" y="4184633"/>
                  <a:pt x="154519" y="2163849"/>
                  <a:pt x="128789" y="1777901"/>
                </a:cubicBezTo>
                <a:cubicBezTo>
                  <a:pt x="103059" y="1391953"/>
                  <a:pt x="41704" y="2353854"/>
                  <a:pt x="105039" y="2229163"/>
                </a:cubicBezTo>
                <a:cubicBezTo>
                  <a:pt x="168374" y="2104472"/>
                  <a:pt x="477133" y="1170280"/>
                  <a:pt x="508800" y="1029755"/>
                </a:cubicBezTo>
                <a:cubicBezTo>
                  <a:pt x="540467" y="889230"/>
                  <a:pt x="198062" y="1558207"/>
                  <a:pt x="295044" y="1386015"/>
                </a:cubicBezTo>
                <a:cubicBezTo>
                  <a:pt x="392026" y="1213823"/>
                  <a:pt x="1108504" y="-118193"/>
                  <a:pt x="1066940" y="847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 2099">
            <a:extLst>
              <a:ext uri="{FF2B5EF4-FFF2-40B4-BE49-F238E27FC236}">
                <a16:creationId xmlns:a16="http://schemas.microsoft.com/office/drawing/2014/main" id="{77E03BFC-F8C3-F00C-4279-D93065095B8B}"/>
              </a:ext>
            </a:extLst>
          </p:cNvPr>
          <p:cNvSpPr/>
          <p:nvPr/>
        </p:nvSpPr>
        <p:spPr>
          <a:xfrm>
            <a:off x="1157104" y="3278950"/>
            <a:ext cx="223420" cy="1610762"/>
          </a:xfrm>
          <a:custGeom>
            <a:avLst/>
            <a:gdLst>
              <a:gd name="connsiteX0" fmla="*/ 146096 w 223420"/>
              <a:gd name="connsiteY0" fmla="*/ 650 h 1610762"/>
              <a:gd name="connsiteX1" fmla="*/ 12896 w 223420"/>
              <a:gd name="connsiteY1" fmla="*/ 450650 h 1610762"/>
              <a:gd name="connsiteX2" fmla="*/ 23696 w 223420"/>
              <a:gd name="connsiteY2" fmla="*/ 346250 h 1610762"/>
              <a:gd name="connsiteX3" fmla="*/ 48896 w 223420"/>
              <a:gd name="connsiteY3" fmla="*/ 821450 h 1610762"/>
              <a:gd name="connsiteX4" fmla="*/ 48896 w 223420"/>
              <a:gd name="connsiteY4" fmla="*/ 749450 h 1610762"/>
              <a:gd name="connsiteX5" fmla="*/ 203696 w 223420"/>
              <a:gd name="connsiteY5" fmla="*/ 1491050 h 1610762"/>
              <a:gd name="connsiteX6" fmla="*/ 131696 w 223420"/>
              <a:gd name="connsiteY6" fmla="*/ 1195850 h 1610762"/>
              <a:gd name="connsiteX7" fmla="*/ 221696 w 223420"/>
              <a:gd name="connsiteY7" fmla="*/ 1588250 h 1610762"/>
              <a:gd name="connsiteX8" fmla="*/ 34496 w 223420"/>
              <a:gd name="connsiteY8" fmla="*/ 389450 h 1610762"/>
              <a:gd name="connsiteX9" fmla="*/ 12896 w 223420"/>
              <a:gd name="connsiteY9" fmla="*/ 565850 h 1610762"/>
              <a:gd name="connsiteX10" fmla="*/ 146096 w 223420"/>
              <a:gd name="connsiteY10" fmla="*/ 650 h 161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420" h="1610762">
                <a:moveTo>
                  <a:pt x="146096" y="650"/>
                </a:moveTo>
                <a:cubicBezTo>
                  <a:pt x="146096" y="-18550"/>
                  <a:pt x="33296" y="393050"/>
                  <a:pt x="12896" y="450650"/>
                </a:cubicBezTo>
                <a:cubicBezTo>
                  <a:pt x="-7504" y="508250"/>
                  <a:pt x="17696" y="284450"/>
                  <a:pt x="23696" y="346250"/>
                </a:cubicBezTo>
                <a:cubicBezTo>
                  <a:pt x="29696" y="408050"/>
                  <a:pt x="44696" y="754250"/>
                  <a:pt x="48896" y="821450"/>
                </a:cubicBezTo>
                <a:cubicBezTo>
                  <a:pt x="53096" y="888650"/>
                  <a:pt x="23096" y="637850"/>
                  <a:pt x="48896" y="749450"/>
                </a:cubicBezTo>
                <a:cubicBezTo>
                  <a:pt x="74696" y="861050"/>
                  <a:pt x="189896" y="1416650"/>
                  <a:pt x="203696" y="1491050"/>
                </a:cubicBezTo>
                <a:cubicBezTo>
                  <a:pt x="217496" y="1565450"/>
                  <a:pt x="128696" y="1179650"/>
                  <a:pt x="131696" y="1195850"/>
                </a:cubicBezTo>
                <a:cubicBezTo>
                  <a:pt x="134696" y="1212050"/>
                  <a:pt x="237896" y="1722650"/>
                  <a:pt x="221696" y="1588250"/>
                </a:cubicBezTo>
                <a:cubicBezTo>
                  <a:pt x="205496" y="1453850"/>
                  <a:pt x="69296" y="559850"/>
                  <a:pt x="34496" y="389450"/>
                </a:cubicBezTo>
                <a:cubicBezTo>
                  <a:pt x="-304" y="219050"/>
                  <a:pt x="-11104" y="631850"/>
                  <a:pt x="12896" y="565850"/>
                </a:cubicBezTo>
                <a:cubicBezTo>
                  <a:pt x="36896" y="499850"/>
                  <a:pt x="146096" y="19850"/>
                  <a:pt x="146096" y="65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 2100">
            <a:extLst>
              <a:ext uri="{FF2B5EF4-FFF2-40B4-BE49-F238E27FC236}">
                <a16:creationId xmlns:a16="http://schemas.microsoft.com/office/drawing/2014/main" id="{FB9F8798-491C-6F33-A02D-6F46C0F82E59}"/>
              </a:ext>
            </a:extLst>
          </p:cNvPr>
          <p:cNvSpPr/>
          <p:nvPr/>
        </p:nvSpPr>
        <p:spPr>
          <a:xfrm>
            <a:off x="2267712" y="246888"/>
            <a:ext cx="4846870" cy="2932164"/>
          </a:xfrm>
          <a:custGeom>
            <a:avLst/>
            <a:gdLst>
              <a:gd name="connsiteX0" fmla="*/ 0 w 4846870"/>
              <a:gd name="connsiteY0" fmla="*/ 0 h 2932164"/>
              <a:gd name="connsiteX1" fmla="*/ 2002536 w 4846870"/>
              <a:gd name="connsiteY1" fmla="*/ 374904 h 2932164"/>
              <a:gd name="connsiteX2" fmla="*/ 1399032 w 4846870"/>
              <a:gd name="connsiteY2" fmla="*/ 301752 h 2932164"/>
              <a:gd name="connsiteX3" fmla="*/ 2395728 w 4846870"/>
              <a:gd name="connsiteY3" fmla="*/ 548640 h 2932164"/>
              <a:gd name="connsiteX4" fmla="*/ 2029968 w 4846870"/>
              <a:gd name="connsiteY4" fmla="*/ 630936 h 2932164"/>
              <a:gd name="connsiteX5" fmla="*/ 2779776 w 4846870"/>
              <a:gd name="connsiteY5" fmla="*/ 914400 h 2932164"/>
              <a:gd name="connsiteX6" fmla="*/ 2606040 w 4846870"/>
              <a:gd name="connsiteY6" fmla="*/ 822960 h 2932164"/>
              <a:gd name="connsiteX7" fmla="*/ 3840480 w 4846870"/>
              <a:gd name="connsiteY7" fmla="*/ 1938528 h 2932164"/>
              <a:gd name="connsiteX8" fmla="*/ 3557016 w 4846870"/>
              <a:gd name="connsiteY8" fmla="*/ 1545336 h 2932164"/>
              <a:gd name="connsiteX9" fmla="*/ 4828032 w 4846870"/>
              <a:gd name="connsiteY9" fmla="*/ 2916936 h 2932164"/>
              <a:gd name="connsiteX10" fmla="*/ 4206240 w 4846870"/>
              <a:gd name="connsiteY10" fmla="*/ 2176272 h 2932164"/>
              <a:gd name="connsiteX11" fmla="*/ 2715768 w 4846870"/>
              <a:gd name="connsiteY11" fmla="*/ 603504 h 2932164"/>
              <a:gd name="connsiteX12" fmla="*/ 3264408 w 4846870"/>
              <a:gd name="connsiteY12" fmla="*/ 1152144 h 2932164"/>
              <a:gd name="connsiteX13" fmla="*/ 2093976 w 4846870"/>
              <a:gd name="connsiteY13" fmla="*/ 438912 h 2932164"/>
              <a:gd name="connsiteX14" fmla="*/ 768096 w 4846870"/>
              <a:gd name="connsiteY14" fmla="*/ 201168 h 2932164"/>
              <a:gd name="connsiteX15" fmla="*/ 1289304 w 4846870"/>
              <a:gd name="connsiteY15" fmla="*/ 320040 h 2932164"/>
              <a:gd name="connsiteX16" fmla="*/ 0 w 4846870"/>
              <a:gd name="connsiteY16" fmla="*/ 0 h 29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46870" h="2932164">
                <a:moveTo>
                  <a:pt x="0" y="0"/>
                </a:moveTo>
                <a:lnTo>
                  <a:pt x="2002536" y="374904"/>
                </a:lnTo>
                <a:cubicBezTo>
                  <a:pt x="2235708" y="425196"/>
                  <a:pt x="1333500" y="272796"/>
                  <a:pt x="1399032" y="301752"/>
                </a:cubicBezTo>
                <a:cubicBezTo>
                  <a:pt x="1464564" y="330708"/>
                  <a:pt x="2290572" y="493776"/>
                  <a:pt x="2395728" y="548640"/>
                </a:cubicBezTo>
                <a:cubicBezTo>
                  <a:pt x="2500884" y="603504"/>
                  <a:pt x="1965960" y="569976"/>
                  <a:pt x="2029968" y="630936"/>
                </a:cubicBezTo>
                <a:cubicBezTo>
                  <a:pt x="2093976" y="691896"/>
                  <a:pt x="2683764" y="882396"/>
                  <a:pt x="2779776" y="914400"/>
                </a:cubicBezTo>
                <a:cubicBezTo>
                  <a:pt x="2875788" y="946404"/>
                  <a:pt x="2429256" y="652272"/>
                  <a:pt x="2606040" y="822960"/>
                </a:cubicBezTo>
                <a:cubicBezTo>
                  <a:pt x="2782824" y="993648"/>
                  <a:pt x="3681984" y="1818132"/>
                  <a:pt x="3840480" y="1938528"/>
                </a:cubicBezTo>
                <a:cubicBezTo>
                  <a:pt x="3998976" y="2058924"/>
                  <a:pt x="3392424" y="1382268"/>
                  <a:pt x="3557016" y="1545336"/>
                </a:cubicBezTo>
                <a:cubicBezTo>
                  <a:pt x="3721608" y="1708404"/>
                  <a:pt x="4719828" y="2811780"/>
                  <a:pt x="4828032" y="2916936"/>
                </a:cubicBezTo>
                <a:cubicBezTo>
                  <a:pt x="4936236" y="3022092"/>
                  <a:pt x="4558284" y="2561844"/>
                  <a:pt x="4206240" y="2176272"/>
                </a:cubicBezTo>
                <a:cubicBezTo>
                  <a:pt x="3854196" y="1790700"/>
                  <a:pt x="2872740" y="774192"/>
                  <a:pt x="2715768" y="603504"/>
                </a:cubicBezTo>
                <a:cubicBezTo>
                  <a:pt x="2558796" y="432816"/>
                  <a:pt x="3368040" y="1179576"/>
                  <a:pt x="3264408" y="1152144"/>
                </a:cubicBezTo>
                <a:cubicBezTo>
                  <a:pt x="3160776" y="1124712"/>
                  <a:pt x="2510028" y="597408"/>
                  <a:pt x="2093976" y="438912"/>
                </a:cubicBezTo>
                <a:cubicBezTo>
                  <a:pt x="1677924" y="280416"/>
                  <a:pt x="902208" y="220980"/>
                  <a:pt x="768096" y="201168"/>
                </a:cubicBezTo>
                <a:cubicBezTo>
                  <a:pt x="633984" y="181356"/>
                  <a:pt x="1289304" y="320040"/>
                  <a:pt x="1289304" y="320040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 2101">
            <a:extLst>
              <a:ext uri="{FF2B5EF4-FFF2-40B4-BE49-F238E27FC236}">
                <a16:creationId xmlns:a16="http://schemas.microsoft.com/office/drawing/2014/main" id="{FCDC990D-44F0-53F5-ED8C-B8B8E0A3FD96}"/>
              </a:ext>
            </a:extLst>
          </p:cNvPr>
          <p:cNvSpPr/>
          <p:nvPr/>
        </p:nvSpPr>
        <p:spPr>
          <a:xfrm>
            <a:off x="2583653" y="1436377"/>
            <a:ext cx="3519986" cy="2870572"/>
          </a:xfrm>
          <a:custGeom>
            <a:avLst/>
            <a:gdLst>
              <a:gd name="connsiteX0" fmla="*/ 86395 w 3519986"/>
              <a:gd name="connsiteY0" fmla="*/ 90671 h 2870572"/>
              <a:gd name="connsiteX1" fmla="*/ 196123 w 3519986"/>
              <a:gd name="connsiteY1" fmla="*/ 191255 h 2870572"/>
              <a:gd name="connsiteX2" fmla="*/ 1211107 w 3519986"/>
              <a:gd name="connsiteY2" fmla="*/ 1261103 h 2870572"/>
              <a:gd name="connsiteX3" fmla="*/ 1211107 w 3519986"/>
              <a:gd name="connsiteY3" fmla="*/ 1114799 h 2870572"/>
              <a:gd name="connsiteX4" fmla="*/ 2006635 w 3519986"/>
              <a:gd name="connsiteY4" fmla="*/ 2047487 h 2870572"/>
              <a:gd name="connsiteX5" fmla="*/ 2015779 w 3519986"/>
              <a:gd name="connsiteY5" fmla="*/ 1937759 h 2870572"/>
              <a:gd name="connsiteX6" fmla="*/ 2838739 w 3519986"/>
              <a:gd name="connsiteY6" fmla="*/ 2559551 h 2870572"/>
              <a:gd name="connsiteX7" fmla="*/ 2408971 w 3519986"/>
              <a:gd name="connsiteY7" fmla="*/ 2330951 h 2870572"/>
              <a:gd name="connsiteX8" fmla="*/ 3515395 w 3519986"/>
              <a:gd name="connsiteY8" fmla="*/ 2870447 h 2870572"/>
              <a:gd name="connsiteX9" fmla="*/ 2829595 w 3519986"/>
              <a:gd name="connsiteY9" fmla="*/ 2385815 h 2870572"/>
              <a:gd name="connsiteX10" fmla="*/ 1174531 w 3519986"/>
              <a:gd name="connsiteY10" fmla="*/ 1160519 h 2870572"/>
              <a:gd name="connsiteX11" fmla="*/ 86395 w 3519986"/>
              <a:gd name="connsiteY11" fmla="*/ 90671 h 287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9986" h="2870572">
                <a:moveTo>
                  <a:pt x="86395" y="90671"/>
                </a:moveTo>
                <a:cubicBezTo>
                  <a:pt x="-76673" y="-70873"/>
                  <a:pt x="8671" y="-3817"/>
                  <a:pt x="196123" y="191255"/>
                </a:cubicBezTo>
                <a:cubicBezTo>
                  <a:pt x="383575" y="386327"/>
                  <a:pt x="1041943" y="1107179"/>
                  <a:pt x="1211107" y="1261103"/>
                </a:cubicBezTo>
                <a:cubicBezTo>
                  <a:pt x="1380271" y="1415027"/>
                  <a:pt x="1078519" y="983735"/>
                  <a:pt x="1211107" y="1114799"/>
                </a:cubicBezTo>
                <a:cubicBezTo>
                  <a:pt x="1343695" y="1245863"/>
                  <a:pt x="1872523" y="1910327"/>
                  <a:pt x="2006635" y="2047487"/>
                </a:cubicBezTo>
                <a:cubicBezTo>
                  <a:pt x="2140747" y="2184647"/>
                  <a:pt x="1877095" y="1852415"/>
                  <a:pt x="2015779" y="1937759"/>
                </a:cubicBezTo>
                <a:cubicBezTo>
                  <a:pt x="2154463" y="2023103"/>
                  <a:pt x="2773207" y="2494019"/>
                  <a:pt x="2838739" y="2559551"/>
                </a:cubicBezTo>
                <a:cubicBezTo>
                  <a:pt x="2904271" y="2625083"/>
                  <a:pt x="2296195" y="2279135"/>
                  <a:pt x="2408971" y="2330951"/>
                </a:cubicBezTo>
                <a:cubicBezTo>
                  <a:pt x="2521747" y="2382767"/>
                  <a:pt x="3445291" y="2861303"/>
                  <a:pt x="3515395" y="2870447"/>
                </a:cubicBezTo>
                <a:cubicBezTo>
                  <a:pt x="3585499" y="2879591"/>
                  <a:pt x="2829595" y="2385815"/>
                  <a:pt x="2829595" y="2385815"/>
                </a:cubicBezTo>
                <a:cubicBezTo>
                  <a:pt x="2439451" y="2100827"/>
                  <a:pt x="1631731" y="1543043"/>
                  <a:pt x="1174531" y="1160519"/>
                </a:cubicBezTo>
                <a:cubicBezTo>
                  <a:pt x="717331" y="777995"/>
                  <a:pt x="249463" y="252215"/>
                  <a:pt x="86395" y="9067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 2102">
            <a:extLst>
              <a:ext uri="{FF2B5EF4-FFF2-40B4-BE49-F238E27FC236}">
                <a16:creationId xmlns:a16="http://schemas.microsoft.com/office/drawing/2014/main" id="{784178FF-1510-5E18-A518-439B3AC357D9}"/>
              </a:ext>
            </a:extLst>
          </p:cNvPr>
          <p:cNvSpPr/>
          <p:nvPr/>
        </p:nvSpPr>
        <p:spPr>
          <a:xfrm>
            <a:off x="2884941" y="1305360"/>
            <a:ext cx="1050949" cy="2623073"/>
          </a:xfrm>
          <a:custGeom>
            <a:avLst/>
            <a:gdLst>
              <a:gd name="connsiteX0" fmla="*/ 160011 w 1050949"/>
              <a:gd name="connsiteY0" fmla="*/ 84528 h 2623073"/>
              <a:gd name="connsiteX1" fmla="*/ 150867 w 1050949"/>
              <a:gd name="connsiteY1" fmla="*/ 148536 h 2623073"/>
              <a:gd name="connsiteX2" fmla="*/ 224019 w 1050949"/>
              <a:gd name="connsiteY2" fmla="*/ 1273248 h 2623073"/>
              <a:gd name="connsiteX3" fmla="*/ 269739 w 1050949"/>
              <a:gd name="connsiteY3" fmla="*/ 1108656 h 2623073"/>
              <a:gd name="connsiteX4" fmla="*/ 772659 w 1050949"/>
              <a:gd name="connsiteY4" fmla="*/ 2242512 h 2623073"/>
              <a:gd name="connsiteX5" fmla="*/ 690363 w 1050949"/>
              <a:gd name="connsiteY5" fmla="*/ 1858464 h 2623073"/>
              <a:gd name="connsiteX6" fmla="*/ 1046979 w 1050949"/>
              <a:gd name="connsiteY6" fmla="*/ 2617416 h 2623073"/>
              <a:gd name="connsiteX7" fmla="*/ 827523 w 1050949"/>
              <a:gd name="connsiteY7" fmla="*/ 2123640 h 2623073"/>
              <a:gd name="connsiteX8" fmla="*/ 50283 w 1050949"/>
              <a:gd name="connsiteY8" fmla="*/ 706320 h 2623073"/>
              <a:gd name="connsiteX9" fmla="*/ 86859 w 1050949"/>
              <a:gd name="connsiteY9" fmla="*/ 816048 h 2623073"/>
              <a:gd name="connsiteX10" fmla="*/ 160011 w 1050949"/>
              <a:gd name="connsiteY10" fmla="*/ 84528 h 26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0949" h="2623073">
                <a:moveTo>
                  <a:pt x="160011" y="84528"/>
                </a:moveTo>
                <a:cubicBezTo>
                  <a:pt x="170679" y="-26724"/>
                  <a:pt x="140199" y="-49584"/>
                  <a:pt x="150867" y="148536"/>
                </a:cubicBezTo>
                <a:cubicBezTo>
                  <a:pt x="161535" y="346656"/>
                  <a:pt x="204207" y="1113228"/>
                  <a:pt x="224019" y="1273248"/>
                </a:cubicBezTo>
                <a:cubicBezTo>
                  <a:pt x="243831" y="1433268"/>
                  <a:pt x="178299" y="947112"/>
                  <a:pt x="269739" y="1108656"/>
                </a:cubicBezTo>
                <a:cubicBezTo>
                  <a:pt x="361179" y="1270200"/>
                  <a:pt x="702555" y="2117544"/>
                  <a:pt x="772659" y="2242512"/>
                </a:cubicBezTo>
                <a:cubicBezTo>
                  <a:pt x="842763" y="2367480"/>
                  <a:pt x="644643" y="1795980"/>
                  <a:pt x="690363" y="1858464"/>
                </a:cubicBezTo>
                <a:cubicBezTo>
                  <a:pt x="736083" y="1920948"/>
                  <a:pt x="1024119" y="2573220"/>
                  <a:pt x="1046979" y="2617416"/>
                </a:cubicBezTo>
                <a:cubicBezTo>
                  <a:pt x="1069839" y="2661612"/>
                  <a:pt x="993639" y="2442156"/>
                  <a:pt x="827523" y="2123640"/>
                </a:cubicBezTo>
                <a:cubicBezTo>
                  <a:pt x="661407" y="1805124"/>
                  <a:pt x="173727" y="924252"/>
                  <a:pt x="50283" y="706320"/>
                </a:cubicBezTo>
                <a:cubicBezTo>
                  <a:pt x="-73161" y="488388"/>
                  <a:pt x="67047" y="927300"/>
                  <a:pt x="86859" y="816048"/>
                </a:cubicBezTo>
                <a:cubicBezTo>
                  <a:pt x="106671" y="704796"/>
                  <a:pt x="149343" y="195780"/>
                  <a:pt x="160011" y="8452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 2103">
            <a:extLst>
              <a:ext uri="{FF2B5EF4-FFF2-40B4-BE49-F238E27FC236}">
                <a16:creationId xmlns:a16="http://schemas.microsoft.com/office/drawing/2014/main" id="{E49E89A4-37C1-8408-2D74-B08DBC94A269}"/>
              </a:ext>
            </a:extLst>
          </p:cNvPr>
          <p:cNvSpPr/>
          <p:nvPr/>
        </p:nvSpPr>
        <p:spPr>
          <a:xfrm>
            <a:off x="965118" y="3766885"/>
            <a:ext cx="358914" cy="1710453"/>
          </a:xfrm>
          <a:custGeom>
            <a:avLst/>
            <a:gdLst>
              <a:gd name="connsiteX0" fmla="*/ 155759 w 358914"/>
              <a:gd name="connsiteY0" fmla="*/ 274 h 1710453"/>
              <a:gd name="connsiteX1" fmla="*/ 92552 w 358914"/>
              <a:gd name="connsiteY1" fmla="*/ 299456 h 1710453"/>
              <a:gd name="connsiteX2" fmla="*/ 109407 w 358914"/>
              <a:gd name="connsiteY2" fmla="*/ 522789 h 1710453"/>
              <a:gd name="connsiteX3" fmla="*/ 96766 w 358914"/>
              <a:gd name="connsiteY3" fmla="*/ 459581 h 1710453"/>
              <a:gd name="connsiteX4" fmla="*/ 248464 w 358914"/>
              <a:gd name="connsiteY4" fmla="*/ 1272850 h 1710453"/>
              <a:gd name="connsiteX5" fmla="*/ 240036 w 358914"/>
              <a:gd name="connsiteY5" fmla="*/ 1100083 h 1710453"/>
              <a:gd name="connsiteX6" fmla="*/ 358023 w 358914"/>
              <a:gd name="connsiteY6" fmla="*/ 1702660 h 1710453"/>
              <a:gd name="connsiteX7" fmla="*/ 168401 w 358914"/>
              <a:gd name="connsiteY7" fmla="*/ 598638 h 1710453"/>
              <a:gd name="connsiteX8" fmla="*/ 16703 w 358914"/>
              <a:gd name="connsiteY8" fmla="*/ 291028 h 1710453"/>
              <a:gd name="connsiteX9" fmla="*/ 20917 w 358914"/>
              <a:gd name="connsiteY9" fmla="*/ 354236 h 1710453"/>
              <a:gd name="connsiteX10" fmla="*/ 155759 w 358914"/>
              <a:gd name="connsiteY10" fmla="*/ 274 h 171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914" h="1710453">
                <a:moveTo>
                  <a:pt x="155759" y="274"/>
                </a:moveTo>
                <a:cubicBezTo>
                  <a:pt x="167698" y="-8856"/>
                  <a:pt x="100277" y="212370"/>
                  <a:pt x="92552" y="299456"/>
                </a:cubicBezTo>
                <a:cubicBezTo>
                  <a:pt x="84827" y="386542"/>
                  <a:pt x="108705" y="496102"/>
                  <a:pt x="109407" y="522789"/>
                </a:cubicBezTo>
                <a:cubicBezTo>
                  <a:pt x="110109" y="549476"/>
                  <a:pt x="73590" y="334571"/>
                  <a:pt x="96766" y="459581"/>
                </a:cubicBezTo>
                <a:cubicBezTo>
                  <a:pt x="119942" y="584591"/>
                  <a:pt x="224586" y="1166100"/>
                  <a:pt x="248464" y="1272850"/>
                </a:cubicBezTo>
                <a:cubicBezTo>
                  <a:pt x="272342" y="1379600"/>
                  <a:pt x="221776" y="1028448"/>
                  <a:pt x="240036" y="1100083"/>
                </a:cubicBezTo>
                <a:cubicBezTo>
                  <a:pt x="258296" y="1171718"/>
                  <a:pt x="369962" y="1786234"/>
                  <a:pt x="358023" y="1702660"/>
                </a:cubicBezTo>
                <a:cubicBezTo>
                  <a:pt x="346084" y="1619086"/>
                  <a:pt x="225288" y="833910"/>
                  <a:pt x="168401" y="598638"/>
                </a:cubicBezTo>
                <a:cubicBezTo>
                  <a:pt x="111514" y="363366"/>
                  <a:pt x="41284" y="331762"/>
                  <a:pt x="16703" y="291028"/>
                </a:cubicBezTo>
                <a:cubicBezTo>
                  <a:pt x="-7878" y="250294"/>
                  <a:pt x="-4366" y="398481"/>
                  <a:pt x="20917" y="354236"/>
                </a:cubicBezTo>
                <a:cubicBezTo>
                  <a:pt x="46200" y="309991"/>
                  <a:pt x="143820" y="9404"/>
                  <a:pt x="155759" y="27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 2104">
            <a:extLst>
              <a:ext uri="{FF2B5EF4-FFF2-40B4-BE49-F238E27FC236}">
                <a16:creationId xmlns:a16="http://schemas.microsoft.com/office/drawing/2014/main" id="{61F5BB9E-1A52-F5D0-46D7-D208DC08F28E}"/>
              </a:ext>
            </a:extLst>
          </p:cNvPr>
          <p:cNvSpPr/>
          <p:nvPr/>
        </p:nvSpPr>
        <p:spPr>
          <a:xfrm>
            <a:off x="2047919" y="4639421"/>
            <a:ext cx="1273236" cy="1260195"/>
          </a:xfrm>
          <a:custGeom>
            <a:avLst/>
            <a:gdLst>
              <a:gd name="connsiteX0" fmla="*/ 0 w 1273236"/>
              <a:gd name="connsiteY0" fmla="*/ 0 h 1260195"/>
              <a:gd name="connsiteX1" fmla="*/ 80063 w 1273236"/>
              <a:gd name="connsiteY1" fmla="*/ 75849 h 1260195"/>
              <a:gd name="connsiteX2" fmla="*/ 889117 w 1273236"/>
              <a:gd name="connsiteY2" fmla="*/ 901759 h 1260195"/>
              <a:gd name="connsiteX3" fmla="*/ 695281 w 1273236"/>
              <a:gd name="connsiteY3" fmla="*/ 800627 h 1260195"/>
              <a:gd name="connsiteX4" fmla="*/ 1272575 w 1273236"/>
              <a:gd name="connsiteY4" fmla="*/ 1222009 h 1260195"/>
              <a:gd name="connsiteX5" fmla="*/ 809054 w 1273236"/>
              <a:gd name="connsiteY5" fmla="*/ 910186 h 1260195"/>
              <a:gd name="connsiteX6" fmla="*/ 741633 w 1273236"/>
              <a:gd name="connsiteY6" fmla="*/ 1259934 h 1260195"/>
              <a:gd name="connsiteX7" fmla="*/ 754275 w 1273236"/>
              <a:gd name="connsiteY7" fmla="*/ 842765 h 1260195"/>
              <a:gd name="connsiteX8" fmla="*/ 434024 w 1273236"/>
              <a:gd name="connsiteY8" fmla="*/ 493018 h 1260195"/>
              <a:gd name="connsiteX9" fmla="*/ 648929 w 1273236"/>
              <a:gd name="connsiteY9" fmla="*/ 619432 h 1260195"/>
              <a:gd name="connsiteX10" fmla="*/ 0 w 1273236"/>
              <a:gd name="connsiteY10" fmla="*/ 0 h 126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3236" h="1260195">
                <a:moveTo>
                  <a:pt x="0" y="0"/>
                </a:moveTo>
                <a:lnTo>
                  <a:pt x="80063" y="75849"/>
                </a:lnTo>
                <a:cubicBezTo>
                  <a:pt x="228249" y="226142"/>
                  <a:pt x="786581" y="780963"/>
                  <a:pt x="889117" y="901759"/>
                </a:cubicBezTo>
                <a:cubicBezTo>
                  <a:pt x="991653" y="1022555"/>
                  <a:pt x="631371" y="747252"/>
                  <a:pt x="695281" y="800627"/>
                </a:cubicBezTo>
                <a:cubicBezTo>
                  <a:pt x="759191" y="854002"/>
                  <a:pt x="1253613" y="1203749"/>
                  <a:pt x="1272575" y="1222009"/>
                </a:cubicBezTo>
                <a:cubicBezTo>
                  <a:pt x="1291537" y="1240269"/>
                  <a:pt x="897544" y="903865"/>
                  <a:pt x="809054" y="910186"/>
                </a:cubicBezTo>
                <a:cubicBezTo>
                  <a:pt x="720564" y="916507"/>
                  <a:pt x="750763" y="1271171"/>
                  <a:pt x="741633" y="1259934"/>
                </a:cubicBezTo>
                <a:cubicBezTo>
                  <a:pt x="732503" y="1248697"/>
                  <a:pt x="805543" y="970584"/>
                  <a:pt x="754275" y="842765"/>
                </a:cubicBezTo>
                <a:cubicBezTo>
                  <a:pt x="703007" y="714946"/>
                  <a:pt x="451582" y="530240"/>
                  <a:pt x="434024" y="493018"/>
                </a:cubicBezTo>
                <a:cubicBezTo>
                  <a:pt x="416466" y="455796"/>
                  <a:pt x="724075" y="705815"/>
                  <a:pt x="648929" y="619432"/>
                </a:cubicBezTo>
                <a:cubicBezTo>
                  <a:pt x="573783" y="533049"/>
                  <a:pt x="94811" y="90597"/>
                  <a:pt x="0" y="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 2105">
            <a:extLst>
              <a:ext uri="{FF2B5EF4-FFF2-40B4-BE49-F238E27FC236}">
                <a16:creationId xmlns:a16="http://schemas.microsoft.com/office/drawing/2014/main" id="{959684E2-E6E7-A13C-E4B8-0BEF8EB28A58}"/>
              </a:ext>
            </a:extLst>
          </p:cNvPr>
          <p:cNvSpPr/>
          <p:nvPr/>
        </p:nvSpPr>
        <p:spPr>
          <a:xfrm>
            <a:off x="2139664" y="4867235"/>
            <a:ext cx="697388" cy="1152877"/>
          </a:xfrm>
          <a:custGeom>
            <a:avLst/>
            <a:gdLst>
              <a:gd name="connsiteX0" fmla="*/ 30456 w 697388"/>
              <a:gd name="connsiteY0" fmla="*/ 54512 h 1152877"/>
              <a:gd name="connsiteX1" fmla="*/ 68380 w 697388"/>
              <a:gd name="connsiteY1" fmla="*/ 117720 h 1152877"/>
              <a:gd name="connsiteX2" fmla="*/ 468694 w 697388"/>
              <a:gd name="connsiteY2" fmla="*/ 838284 h 1152877"/>
              <a:gd name="connsiteX3" fmla="*/ 401272 w 697388"/>
              <a:gd name="connsiteY3" fmla="*/ 631806 h 1152877"/>
              <a:gd name="connsiteX4" fmla="*/ 679385 w 697388"/>
              <a:gd name="connsiteY4" fmla="*/ 1120610 h 1152877"/>
              <a:gd name="connsiteX5" fmla="*/ 670957 w 697388"/>
              <a:gd name="connsiteY5" fmla="*/ 1107969 h 1152877"/>
              <a:gd name="connsiteX6" fmla="*/ 384417 w 697388"/>
              <a:gd name="connsiteY6" fmla="*/ 661303 h 1152877"/>
              <a:gd name="connsiteX7" fmla="*/ 30456 w 697388"/>
              <a:gd name="connsiteY7" fmla="*/ 54512 h 115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388" h="1152877">
                <a:moveTo>
                  <a:pt x="30456" y="54512"/>
                </a:moveTo>
                <a:cubicBezTo>
                  <a:pt x="-22217" y="-36085"/>
                  <a:pt x="-4660" y="-12909"/>
                  <a:pt x="68380" y="117720"/>
                </a:cubicBezTo>
                <a:cubicBezTo>
                  <a:pt x="141420" y="248349"/>
                  <a:pt x="413212" y="752603"/>
                  <a:pt x="468694" y="838284"/>
                </a:cubicBezTo>
                <a:cubicBezTo>
                  <a:pt x="524176" y="923965"/>
                  <a:pt x="366157" y="584752"/>
                  <a:pt x="401272" y="631806"/>
                </a:cubicBezTo>
                <a:cubicBezTo>
                  <a:pt x="436387" y="678860"/>
                  <a:pt x="634438" y="1041250"/>
                  <a:pt x="679385" y="1120610"/>
                </a:cubicBezTo>
                <a:cubicBezTo>
                  <a:pt x="724332" y="1199970"/>
                  <a:pt x="670957" y="1107969"/>
                  <a:pt x="670957" y="1107969"/>
                </a:cubicBezTo>
                <a:cubicBezTo>
                  <a:pt x="621796" y="1031418"/>
                  <a:pt x="491167" y="836177"/>
                  <a:pt x="384417" y="661303"/>
                </a:cubicBezTo>
                <a:cubicBezTo>
                  <a:pt x="277667" y="486429"/>
                  <a:pt x="83129" y="145109"/>
                  <a:pt x="30456" y="5451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 2106">
            <a:extLst>
              <a:ext uri="{FF2B5EF4-FFF2-40B4-BE49-F238E27FC236}">
                <a16:creationId xmlns:a16="http://schemas.microsoft.com/office/drawing/2014/main" id="{DE5C76C9-FEE9-3120-CB68-ED58EE7284B4}"/>
              </a:ext>
            </a:extLst>
          </p:cNvPr>
          <p:cNvSpPr/>
          <p:nvPr/>
        </p:nvSpPr>
        <p:spPr>
          <a:xfrm>
            <a:off x="1802286" y="5094443"/>
            <a:ext cx="576452" cy="1700738"/>
          </a:xfrm>
          <a:custGeom>
            <a:avLst/>
            <a:gdLst>
              <a:gd name="connsiteX0" fmla="*/ 447896 w 576452"/>
              <a:gd name="connsiteY0" fmla="*/ 71 h 1700738"/>
              <a:gd name="connsiteX1" fmla="*/ 468966 w 576452"/>
              <a:gd name="connsiteY1" fmla="*/ 105417 h 1700738"/>
              <a:gd name="connsiteX2" fmla="*/ 119218 w 576452"/>
              <a:gd name="connsiteY2" fmla="*/ 623717 h 1700738"/>
              <a:gd name="connsiteX3" fmla="*/ 195067 w 576452"/>
              <a:gd name="connsiteY3" fmla="*/ 956610 h 1700738"/>
              <a:gd name="connsiteX4" fmla="*/ 98149 w 576452"/>
              <a:gd name="connsiteY4" fmla="*/ 842836 h 1700738"/>
              <a:gd name="connsiteX5" fmla="*/ 291985 w 576452"/>
              <a:gd name="connsiteY5" fmla="*/ 1264219 h 1700738"/>
              <a:gd name="connsiteX6" fmla="*/ 148715 w 576452"/>
              <a:gd name="connsiteY6" fmla="*/ 1053528 h 1700738"/>
              <a:gd name="connsiteX7" fmla="*/ 574311 w 576452"/>
              <a:gd name="connsiteY7" fmla="*/ 1694029 h 1700738"/>
              <a:gd name="connsiteX8" fmla="*/ 300413 w 576452"/>
              <a:gd name="connsiteY8" fmla="*/ 1344281 h 1700738"/>
              <a:gd name="connsiteX9" fmla="*/ 9659 w 576452"/>
              <a:gd name="connsiteY9" fmla="*/ 649000 h 1700738"/>
              <a:gd name="connsiteX10" fmla="*/ 81294 w 576452"/>
              <a:gd name="connsiteY10" fmla="*/ 750132 h 1700738"/>
              <a:gd name="connsiteX11" fmla="*/ 199281 w 576452"/>
              <a:gd name="connsiteY11" fmla="*/ 400385 h 1700738"/>
              <a:gd name="connsiteX12" fmla="*/ 102363 w 576452"/>
              <a:gd name="connsiteY12" fmla="*/ 480447 h 1700738"/>
              <a:gd name="connsiteX13" fmla="*/ 473179 w 576452"/>
              <a:gd name="connsiteY13" fmla="*/ 96989 h 1700738"/>
              <a:gd name="connsiteX14" fmla="*/ 447896 w 576452"/>
              <a:gd name="connsiteY14" fmla="*/ 71 h 170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452" h="1700738">
                <a:moveTo>
                  <a:pt x="447896" y="71"/>
                </a:moveTo>
                <a:cubicBezTo>
                  <a:pt x="447194" y="1476"/>
                  <a:pt x="523746" y="1476"/>
                  <a:pt x="468966" y="105417"/>
                </a:cubicBezTo>
                <a:cubicBezTo>
                  <a:pt x="414186" y="209358"/>
                  <a:pt x="164868" y="481852"/>
                  <a:pt x="119218" y="623717"/>
                </a:cubicBezTo>
                <a:cubicBezTo>
                  <a:pt x="73568" y="765583"/>
                  <a:pt x="198578" y="920090"/>
                  <a:pt x="195067" y="956610"/>
                </a:cubicBezTo>
                <a:cubicBezTo>
                  <a:pt x="191555" y="993130"/>
                  <a:pt x="81996" y="791568"/>
                  <a:pt x="98149" y="842836"/>
                </a:cubicBezTo>
                <a:cubicBezTo>
                  <a:pt x="114302" y="894104"/>
                  <a:pt x="283557" y="1229104"/>
                  <a:pt x="291985" y="1264219"/>
                </a:cubicBezTo>
                <a:cubicBezTo>
                  <a:pt x="300413" y="1299334"/>
                  <a:pt x="101661" y="981893"/>
                  <a:pt x="148715" y="1053528"/>
                </a:cubicBezTo>
                <a:cubicBezTo>
                  <a:pt x="195769" y="1125163"/>
                  <a:pt x="549028" y="1645570"/>
                  <a:pt x="574311" y="1694029"/>
                </a:cubicBezTo>
                <a:cubicBezTo>
                  <a:pt x="599594" y="1742488"/>
                  <a:pt x="394522" y="1518452"/>
                  <a:pt x="300413" y="1344281"/>
                </a:cubicBezTo>
                <a:cubicBezTo>
                  <a:pt x="206304" y="1170110"/>
                  <a:pt x="46179" y="748025"/>
                  <a:pt x="9659" y="649000"/>
                </a:cubicBezTo>
                <a:cubicBezTo>
                  <a:pt x="-26861" y="549975"/>
                  <a:pt x="49690" y="791568"/>
                  <a:pt x="81294" y="750132"/>
                </a:cubicBezTo>
                <a:cubicBezTo>
                  <a:pt x="112898" y="708696"/>
                  <a:pt x="195770" y="445332"/>
                  <a:pt x="199281" y="400385"/>
                </a:cubicBezTo>
                <a:cubicBezTo>
                  <a:pt x="202792" y="355438"/>
                  <a:pt x="56713" y="531013"/>
                  <a:pt x="102363" y="480447"/>
                </a:cubicBezTo>
                <a:cubicBezTo>
                  <a:pt x="148013" y="429881"/>
                  <a:pt x="418399" y="176349"/>
                  <a:pt x="473179" y="96989"/>
                </a:cubicBezTo>
                <a:cubicBezTo>
                  <a:pt x="527959" y="17629"/>
                  <a:pt x="448598" y="-1334"/>
                  <a:pt x="447896" y="7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 2107">
            <a:extLst>
              <a:ext uri="{FF2B5EF4-FFF2-40B4-BE49-F238E27FC236}">
                <a16:creationId xmlns:a16="http://schemas.microsoft.com/office/drawing/2014/main" id="{A0878C90-60A8-7419-6952-0156D8E28A08}"/>
              </a:ext>
            </a:extLst>
          </p:cNvPr>
          <p:cNvSpPr/>
          <p:nvPr/>
        </p:nvSpPr>
        <p:spPr>
          <a:xfrm>
            <a:off x="6046165" y="2368590"/>
            <a:ext cx="1064377" cy="1796120"/>
          </a:xfrm>
          <a:custGeom>
            <a:avLst/>
            <a:gdLst>
              <a:gd name="connsiteX0" fmla="*/ 38598 w 1064377"/>
              <a:gd name="connsiteY0" fmla="*/ 41718 h 1796120"/>
              <a:gd name="connsiteX1" fmla="*/ 139730 w 1064377"/>
              <a:gd name="connsiteY1" fmla="*/ 138636 h 1796120"/>
              <a:gd name="connsiteX2" fmla="*/ 679100 w 1064377"/>
              <a:gd name="connsiteY2" fmla="*/ 766496 h 1796120"/>
              <a:gd name="connsiteX3" fmla="*/ 868722 w 1064377"/>
              <a:gd name="connsiteY3" fmla="*/ 998256 h 1796120"/>
              <a:gd name="connsiteX4" fmla="*/ 856080 w 1064377"/>
              <a:gd name="connsiteY4" fmla="*/ 867628 h 1796120"/>
              <a:gd name="connsiteX5" fmla="*/ 1054130 w 1064377"/>
              <a:gd name="connsiteY5" fmla="*/ 1331148 h 1796120"/>
              <a:gd name="connsiteX6" fmla="*/ 805514 w 1064377"/>
              <a:gd name="connsiteY6" fmla="*/ 1794669 h 1796120"/>
              <a:gd name="connsiteX7" fmla="*/ 944570 w 1064377"/>
              <a:gd name="connsiteY7" fmla="*/ 1465991 h 1796120"/>
              <a:gd name="connsiteX8" fmla="*/ 1045702 w 1064377"/>
              <a:gd name="connsiteY8" fmla="*/ 1154168 h 1796120"/>
              <a:gd name="connsiteX9" fmla="*/ 548471 w 1064377"/>
              <a:gd name="connsiteY9" fmla="*/ 475742 h 1796120"/>
              <a:gd name="connsiteX10" fmla="*/ 687527 w 1064377"/>
              <a:gd name="connsiteY10" fmla="*/ 678005 h 1796120"/>
              <a:gd name="connsiteX11" fmla="*/ 38598 w 1064377"/>
              <a:gd name="connsiteY11" fmla="*/ 41718 h 179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4377" h="1796120">
                <a:moveTo>
                  <a:pt x="38598" y="41718"/>
                </a:moveTo>
                <a:cubicBezTo>
                  <a:pt x="-52701" y="-48177"/>
                  <a:pt x="32980" y="17840"/>
                  <a:pt x="139730" y="138636"/>
                </a:cubicBezTo>
                <a:cubicBezTo>
                  <a:pt x="246480" y="259432"/>
                  <a:pt x="557601" y="623226"/>
                  <a:pt x="679100" y="766496"/>
                </a:cubicBezTo>
                <a:cubicBezTo>
                  <a:pt x="800599" y="909766"/>
                  <a:pt x="839225" y="981401"/>
                  <a:pt x="868722" y="998256"/>
                </a:cubicBezTo>
                <a:cubicBezTo>
                  <a:pt x="898219" y="1015111"/>
                  <a:pt x="825179" y="812146"/>
                  <a:pt x="856080" y="867628"/>
                </a:cubicBezTo>
                <a:cubicBezTo>
                  <a:pt x="886981" y="923110"/>
                  <a:pt x="1062558" y="1176641"/>
                  <a:pt x="1054130" y="1331148"/>
                </a:cubicBezTo>
                <a:cubicBezTo>
                  <a:pt x="1045702" y="1485655"/>
                  <a:pt x="823774" y="1772195"/>
                  <a:pt x="805514" y="1794669"/>
                </a:cubicBezTo>
                <a:cubicBezTo>
                  <a:pt x="787254" y="1817143"/>
                  <a:pt x="904539" y="1572741"/>
                  <a:pt x="944570" y="1465991"/>
                </a:cubicBezTo>
                <a:cubicBezTo>
                  <a:pt x="984601" y="1359241"/>
                  <a:pt x="1111718" y="1319209"/>
                  <a:pt x="1045702" y="1154168"/>
                </a:cubicBezTo>
                <a:cubicBezTo>
                  <a:pt x="979686" y="989127"/>
                  <a:pt x="608167" y="555102"/>
                  <a:pt x="548471" y="475742"/>
                </a:cubicBezTo>
                <a:cubicBezTo>
                  <a:pt x="488775" y="396382"/>
                  <a:pt x="774613" y="751045"/>
                  <a:pt x="687527" y="678005"/>
                </a:cubicBezTo>
                <a:cubicBezTo>
                  <a:pt x="600441" y="604965"/>
                  <a:pt x="129897" y="131613"/>
                  <a:pt x="38598" y="4171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 2108">
            <a:extLst>
              <a:ext uri="{FF2B5EF4-FFF2-40B4-BE49-F238E27FC236}">
                <a16:creationId xmlns:a16="http://schemas.microsoft.com/office/drawing/2014/main" id="{A91AAE1F-D332-0AFD-AEDA-101A894EDC7E}"/>
              </a:ext>
            </a:extLst>
          </p:cNvPr>
          <p:cNvSpPr/>
          <p:nvPr/>
        </p:nvSpPr>
        <p:spPr>
          <a:xfrm>
            <a:off x="5930067" y="2848921"/>
            <a:ext cx="680826" cy="1492191"/>
          </a:xfrm>
          <a:custGeom>
            <a:avLst/>
            <a:gdLst>
              <a:gd name="connsiteX0" fmla="*/ 32495 w 680826"/>
              <a:gd name="connsiteY0" fmla="*/ 20694 h 1492191"/>
              <a:gd name="connsiteX1" fmla="*/ 125199 w 680826"/>
              <a:gd name="connsiteY1" fmla="*/ 168178 h 1492191"/>
              <a:gd name="connsiteX2" fmla="*/ 647714 w 680826"/>
              <a:gd name="connsiteY2" fmla="*/ 665409 h 1492191"/>
              <a:gd name="connsiteX3" fmla="*/ 411739 w 680826"/>
              <a:gd name="connsiteY3" fmla="*/ 1267986 h 1492191"/>
              <a:gd name="connsiteX4" fmla="*/ 639286 w 680826"/>
              <a:gd name="connsiteY4" fmla="*/ 855031 h 1492191"/>
              <a:gd name="connsiteX5" fmla="*/ 306394 w 680826"/>
              <a:gd name="connsiteY5" fmla="*/ 1491319 h 1492191"/>
              <a:gd name="connsiteX6" fmla="*/ 660355 w 680826"/>
              <a:gd name="connsiteY6" fmla="*/ 690692 h 1492191"/>
              <a:gd name="connsiteX7" fmla="*/ 576079 w 680826"/>
              <a:gd name="connsiteY7" fmla="*/ 568491 h 1492191"/>
              <a:gd name="connsiteX8" fmla="*/ 32495 w 680826"/>
              <a:gd name="connsiteY8" fmla="*/ 20694 h 149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826" h="1492191">
                <a:moveTo>
                  <a:pt x="32495" y="20694"/>
                </a:moveTo>
                <a:cubicBezTo>
                  <a:pt x="-42652" y="-46025"/>
                  <a:pt x="22662" y="60726"/>
                  <a:pt x="125199" y="168178"/>
                </a:cubicBezTo>
                <a:cubicBezTo>
                  <a:pt x="227736" y="275631"/>
                  <a:pt x="599957" y="482108"/>
                  <a:pt x="647714" y="665409"/>
                </a:cubicBezTo>
                <a:cubicBezTo>
                  <a:pt x="695471" y="848710"/>
                  <a:pt x="413144" y="1236382"/>
                  <a:pt x="411739" y="1267986"/>
                </a:cubicBezTo>
                <a:cubicBezTo>
                  <a:pt x="410334" y="1299590"/>
                  <a:pt x="656843" y="817809"/>
                  <a:pt x="639286" y="855031"/>
                </a:cubicBezTo>
                <a:cubicBezTo>
                  <a:pt x="621729" y="892253"/>
                  <a:pt x="302883" y="1518709"/>
                  <a:pt x="306394" y="1491319"/>
                </a:cubicBezTo>
                <a:cubicBezTo>
                  <a:pt x="309905" y="1463929"/>
                  <a:pt x="615408" y="844497"/>
                  <a:pt x="660355" y="690692"/>
                </a:cubicBezTo>
                <a:cubicBezTo>
                  <a:pt x="705303" y="536887"/>
                  <a:pt x="675806" y="684371"/>
                  <a:pt x="576079" y="568491"/>
                </a:cubicBezTo>
                <a:cubicBezTo>
                  <a:pt x="476352" y="452611"/>
                  <a:pt x="107642" y="87413"/>
                  <a:pt x="32495" y="2069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 2109">
            <a:extLst>
              <a:ext uri="{FF2B5EF4-FFF2-40B4-BE49-F238E27FC236}">
                <a16:creationId xmlns:a16="http://schemas.microsoft.com/office/drawing/2014/main" id="{2652F75E-D00F-94C2-4F18-4DFFDE2A119F}"/>
              </a:ext>
            </a:extLst>
          </p:cNvPr>
          <p:cNvSpPr/>
          <p:nvPr/>
        </p:nvSpPr>
        <p:spPr>
          <a:xfrm>
            <a:off x="2942024" y="1778774"/>
            <a:ext cx="1485683" cy="1659101"/>
          </a:xfrm>
          <a:custGeom>
            <a:avLst/>
            <a:gdLst>
              <a:gd name="connsiteX0" fmla="*/ 58219 w 1485683"/>
              <a:gd name="connsiteY0" fmla="*/ 75309 h 1659101"/>
              <a:gd name="connsiteX1" fmla="*/ 79288 w 1485683"/>
              <a:gd name="connsiteY1" fmla="*/ 130089 h 1659101"/>
              <a:gd name="connsiteX2" fmla="*/ 589161 w 1485683"/>
              <a:gd name="connsiteY2" fmla="*/ 901219 h 1659101"/>
              <a:gd name="connsiteX3" fmla="*/ 559664 w 1485683"/>
              <a:gd name="connsiteY3" fmla="*/ 800087 h 1659101"/>
              <a:gd name="connsiteX4" fmla="*/ 1006330 w 1485683"/>
              <a:gd name="connsiteY4" fmla="*/ 1326815 h 1659101"/>
              <a:gd name="connsiteX5" fmla="*/ 972619 w 1485683"/>
              <a:gd name="connsiteY5" fmla="*/ 1259394 h 1659101"/>
              <a:gd name="connsiteX6" fmla="*/ 1474064 w 1485683"/>
              <a:gd name="connsiteY6" fmla="*/ 1647066 h 1659101"/>
              <a:gd name="connsiteX7" fmla="*/ 1271801 w 1485683"/>
              <a:gd name="connsiteY7" fmla="*/ 1508009 h 1659101"/>
              <a:gd name="connsiteX8" fmla="*/ 673438 w 1485683"/>
              <a:gd name="connsiteY8" fmla="*/ 985495 h 1659101"/>
              <a:gd name="connsiteX9" fmla="*/ 732431 w 1485683"/>
              <a:gd name="connsiteY9" fmla="*/ 1023420 h 1659101"/>
              <a:gd name="connsiteX10" fmla="*/ 504885 w 1485683"/>
              <a:gd name="connsiteY10" fmla="*/ 774804 h 1659101"/>
              <a:gd name="connsiteX11" fmla="*/ 631300 w 1485683"/>
              <a:gd name="connsiteY11" fmla="*/ 892791 h 1659101"/>
              <a:gd name="connsiteX12" fmla="*/ 58219 w 1485683"/>
              <a:gd name="connsiteY12" fmla="*/ 75309 h 165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683" h="1659101">
                <a:moveTo>
                  <a:pt x="58219" y="75309"/>
                </a:moveTo>
                <a:cubicBezTo>
                  <a:pt x="-33783" y="-51808"/>
                  <a:pt x="-9202" y="-7563"/>
                  <a:pt x="79288" y="130089"/>
                </a:cubicBezTo>
                <a:cubicBezTo>
                  <a:pt x="167778" y="267741"/>
                  <a:pt x="509098" y="789553"/>
                  <a:pt x="589161" y="901219"/>
                </a:cubicBezTo>
                <a:cubicBezTo>
                  <a:pt x="669224" y="1012885"/>
                  <a:pt x="490136" y="729154"/>
                  <a:pt x="559664" y="800087"/>
                </a:cubicBezTo>
                <a:cubicBezTo>
                  <a:pt x="629192" y="871020"/>
                  <a:pt x="937504" y="1250264"/>
                  <a:pt x="1006330" y="1326815"/>
                </a:cubicBezTo>
                <a:cubicBezTo>
                  <a:pt x="1075156" y="1403366"/>
                  <a:pt x="894663" y="1206019"/>
                  <a:pt x="972619" y="1259394"/>
                </a:cubicBezTo>
                <a:cubicBezTo>
                  <a:pt x="1050575" y="1312769"/>
                  <a:pt x="1424200" y="1605630"/>
                  <a:pt x="1474064" y="1647066"/>
                </a:cubicBezTo>
                <a:cubicBezTo>
                  <a:pt x="1523928" y="1688502"/>
                  <a:pt x="1405239" y="1618271"/>
                  <a:pt x="1271801" y="1508009"/>
                </a:cubicBezTo>
                <a:cubicBezTo>
                  <a:pt x="1138363" y="1397747"/>
                  <a:pt x="763333" y="1066260"/>
                  <a:pt x="673438" y="985495"/>
                </a:cubicBezTo>
                <a:cubicBezTo>
                  <a:pt x="583543" y="904730"/>
                  <a:pt x="760523" y="1058535"/>
                  <a:pt x="732431" y="1023420"/>
                </a:cubicBezTo>
                <a:cubicBezTo>
                  <a:pt x="704339" y="988305"/>
                  <a:pt x="521740" y="796575"/>
                  <a:pt x="504885" y="774804"/>
                </a:cubicBezTo>
                <a:cubicBezTo>
                  <a:pt x="488030" y="753033"/>
                  <a:pt x="707851" y="1005160"/>
                  <a:pt x="631300" y="892791"/>
                </a:cubicBezTo>
                <a:cubicBezTo>
                  <a:pt x="554749" y="780422"/>
                  <a:pt x="150221" y="202426"/>
                  <a:pt x="58219" y="7530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 2110">
            <a:extLst>
              <a:ext uri="{FF2B5EF4-FFF2-40B4-BE49-F238E27FC236}">
                <a16:creationId xmlns:a16="http://schemas.microsoft.com/office/drawing/2014/main" id="{F5EA4460-2EC4-1D12-C2A8-11E25DE93101}"/>
              </a:ext>
            </a:extLst>
          </p:cNvPr>
          <p:cNvSpPr/>
          <p:nvPr/>
        </p:nvSpPr>
        <p:spPr>
          <a:xfrm>
            <a:off x="4351539" y="3196264"/>
            <a:ext cx="1244820" cy="1023436"/>
          </a:xfrm>
          <a:custGeom>
            <a:avLst/>
            <a:gdLst>
              <a:gd name="connsiteX0" fmla="*/ 22411 w 1244820"/>
              <a:gd name="connsiteY0" fmla="*/ 27312 h 1023436"/>
              <a:gd name="connsiteX1" fmla="*/ 123543 w 1244820"/>
              <a:gd name="connsiteY1" fmla="*/ 120016 h 1023436"/>
              <a:gd name="connsiteX2" fmla="*/ 709265 w 1244820"/>
              <a:gd name="connsiteY2" fmla="*/ 764731 h 1023436"/>
              <a:gd name="connsiteX3" fmla="*/ 591278 w 1244820"/>
              <a:gd name="connsiteY3" fmla="*/ 705738 h 1023436"/>
              <a:gd name="connsiteX4" fmla="*/ 1227565 w 1244820"/>
              <a:gd name="connsiteY4" fmla="*/ 1004919 h 1023436"/>
              <a:gd name="connsiteX5" fmla="*/ 1025302 w 1244820"/>
              <a:gd name="connsiteY5" fmla="*/ 954354 h 1023436"/>
              <a:gd name="connsiteX6" fmla="*/ 612347 w 1244820"/>
              <a:gd name="connsiteY6" fmla="*/ 650958 h 1023436"/>
              <a:gd name="connsiteX7" fmla="*/ 759831 w 1244820"/>
              <a:gd name="connsiteY7" fmla="*/ 899574 h 1023436"/>
              <a:gd name="connsiteX8" fmla="*/ 346876 w 1244820"/>
              <a:gd name="connsiteY8" fmla="*/ 566682 h 1023436"/>
              <a:gd name="connsiteX9" fmla="*/ 734548 w 1244820"/>
              <a:gd name="connsiteY9" fmla="*/ 773159 h 1023436"/>
              <a:gd name="connsiteX10" fmla="*/ 431152 w 1244820"/>
              <a:gd name="connsiteY10" fmla="*/ 444481 h 1023436"/>
              <a:gd name="connsiteX11" fmla="*/ 22411 w 1244820"/>
              <a:gd name="connsiteY11" fmla="*/ 27312 h 102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820" h="1023436">
                <a:moveTo>
                  <a:pt x="22411" y="27312"/>
                </a:moveTo>
                <a:cubicBezTo>
                  <a:pt x="-28857" y="-26765"/>
                  <a:pt x="9067" y="-2887"/>
                  <a:pt x="123543" y="120016"/>
                </a:cubicBezTo>
                <a:cubicBezTo>
                  <a:pt x="238019" y="242919"/>
                  <a:pt x="631309" y="667111"/>
                  <a:pt x="709265" y="764731"/>
                </a:cubicBezTo>
                <a:cubicBezTo>
                  <a:pt x="787221" y="862351"/>
                  <a:pt x="591278" y="705738"/>
                  <a:pt x="591278" y="705738"/>
                </a:cubicBezTo>
                <a:cubicBezTo>
                  <a:pt x="677661" y="745769"/>
                  <a:pt x="1155228" y="963483"/>
                  <a:pt x="1227565" y="1004919"/>
                </a:cubicBezTo>
                <a:cubicBezTo>
                  <a:pt x="1299902" y="1046355"/>
                  <a:pt x="1127838" y="1013348"/>
                  <a:pt x="1025302" y="954354"/>
                </a:cubicBezTo>
                <a:cubicBezTo>
                  <a:pt x="922766" y="895361"/>
                  <a:pt x="656592" y="660088"/>
                  <a:pt x="612347" y="650958"/>
                </a:cubicBezTo>
                <a:cubicBezTo>
                  <a:pt x="568102" y="641828"/>
                  <a:pt x="804076" y="913620"/>
                  <a:pt x="759831" y="899574"/>
                </a:cubicBezTo>
                <a:cubicBezTo>
                  <a:pt x="715586" y="885528"/>
                  <a:pt x="351090" y="587751"/>
                  <a:pt x="346876" y="566682"/>
                </a:cubicBezTo>
                <a:cubicBezTo>
                  <a:pt x="342662" y="545613"/>
                  <a:pt x="720502" y="793526"/>
                  <a:pt x="734548" y="773159"/>
                </a:cubicBezTo>
                <a:cubicBezTo>
                  <a:pt x="748594" y="752792"/>
                  <a:pt x="547032" y="565980"/>
                  <a:pt x="431152" y="444481"/>
                </a:cubicBezTo>
                <a:cubicBezTo>
                  <a:pt x="315272" y="322982"/>
                  <a:pt x="73679" y="81389"/>
                  <a:pt x="22411" y="2731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 2111">
            <a:extLst>
              <a:ext uri="{FF2B5EF4-FFF2-40B4-BE49-F238E27FC236}">
                <a16:creationId xmlns:a16="http://schemas.microsoft.com/office/drawing/2014/main" id="{17FDD2AD-9FF3-20DA-C4C3-2E06656B5D00}"/>
              </a:ext>
            </a:extLst>
          </p:cNvPr>
          <p:cNvSpPr/>
          <p:nvPr/>
        </p:nvSpPr>
        <p:spPr>
          <a:xfrm>
            <a:off x="5638165" y="4024200"/>
            <a:ext cx="302844" cy="1585738"/>
          </a:xfrm>
          <a:custGeom>
            <a:avLst/>
            <a:gdLst>
              <a:gd name="connsiteX0" fmla="*/ 206410 w 302844"/>
              <a:gd name="connsiteY0" fmla="*/ 3 h 1585738"/>
              <a:gd name="connsiteX1" fmla="*/ 79995 w 302844"/>
              <a:gd name="connsiteY1" fmla="*/ 552014 h 1585738"/>
              <a:gd name="connsiteX2" fmla="*/ 134775 w 302844"/>
              <a:gd name="connsiteY2" fmla="*/ 977610 h 1585738"/>
              <a:gd name="connsiteX3" fmla="*/ 4147 w 302844"/>
              <a:gd name="connsiteY3" fmla="*/ 750064 h 1585738"/>
              <a:gd name="connsiteX4" fmla="*/ 299114 w 302844"/>
              <a:gd name="connsiteY4" fmla="*/ 1563332 h 1585738"/>
              <a:gd name="connsiteX5" fmla="*/ 160058 w 302844"/>
              <a:gd name="connsiteY5" fmla="*/ 1314716 h 1585738"/>
              <a:gd name="connsiteX6" fmla="*/ 8360 w 302844"/>
              <a:gd name="connsiteY6" fmla="*/ 859623 h 1585738"/>
              <a:gd name="connsiteX7" fmla="*/ 25216 w 302844"/>
              <a:gd name="connsiteY7" fmla="*/ 1011321 h 1585738"/>
              <a:gd name="connsiteX8" fmla="*/ 71568 w 302844"/>
              <a:gd name="connsiteY8" fmla="*/ 434027 h 1585738"/>
              <a:gd name="connsiteX9" fmla="*/ 4147 w 302844"/>
              <a:gd name="connsiteY9" fmla="*/ 560441 h 1585738"/>
              <a:gd name="connsiteX10" fmla="*/ 206410 w 302844"/>
              <a:gd name="connsiteY10" fmla="*/ 3 h 158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844" h="1585738">
                <a:moveTo>
                  <a:pt x="206410" y="3"/>
                </a:moveTo>
                <a:cubicBezTo>
                  <a:pt x="219051" y="-1401"/>
                  <a:pt x="91934" y="389080"/>
                  <a:pt x="79995" y="552014"/>
                </a:cubicBezTo>
                <a:cubicBezTo>
                  <a:pt x="68056" y="714948"/>
                  <a:pt x="147416" y="944602"/>
                  <a:pt x="134775" y="977610"/>
                </a:cubicBezTo>
                <a:cubicBezTo>
                  <a:pt x="122134" y="1010618"/>
                  <a:pt x="-23243" y="652444"/>
                  <a:pt x="4147" y="750064"/>
                </a:cubicBezTo>
                <a:cubicBezTo>
                  <a:pt x="31537" y="847684"/>
                  <a:pt x="273129" y="1469224"/>
                  <a:pt x="299114" y="1563332"/>
                </a:cubicBezTo>
                <a:cubicBezTo>
                  <a:pt x="325099" y="1657440"/>
                  <a:pt x="208517" y="1432001"/>
                  <a:pt x="160058" y="1314716"/>
                </a:cubicBezTo>
                <a:cubicBezTo>
                  <a:pt x="111599" y="1197431"/>
                  <a:pt x="30834" y="910189"/>
                  <a:pt x="8360" y="859623"/>
                </a:cubicBezTo>
                <a:cubicBezTo>
                  <a:pt x="-14114" y="809057"/>
                  <a:pt x="14681" y="1082254"/>
                  <a:pt x="25216" y="1011321"/>
                </a:cubicBezTo>
                <a:cubicBezTo>
                  <a:pt x="35751" y="940388"/>
                  <a:pt x="75079" y="509174"/>
                  <a:pt x="71568" y="434027"/>
                </a:cubicBezTo>
                <a:cubicBezTo>
                  <a:pt x="68057" y="358880"/>
                  <a:pt x="-17624" y="627160"/>
                  <a:pt x="4147" y="560441"/>
                </a:cubicBezTo>
                <a:cubicBezTo>
                  <a:pt x="25918" y="493722"/>
                  <a:pt x="193769" y="1407"/>
                  <a:pt x="206410" y="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 2112">
            <a:extLst>
              <a:ext uri="{FF2B5EF4-FFF2-40B4-BE49-F238E27FC236}">
                <a16:creationId xmlns:a16="http://schemas.microsoft.com/office/drawing/2014/main" id="{469E5435-B6F8-B32F-EAED-AFF98BFC8D82}"/>
              </a:ext>
            </a:extLst>
          </p:cNvPr>
          <p:cNvSpPr/>
          <p:nvPr/>
        </p:nvSpPr>
        <p:spPr>
          <a:xfrm>
            <a:off x="2732676" y="1617449"/>
            <a:ext cx="634387" cy="2200361"/>
          </a:xfrm>
          <a:custGeom>
            <a:avLst/>
            <a:gdLst>
              <a:gd name="connsiteX0" fmla="*/ 77945 w 634387"/>
              <a:gd name="connsiteY0" fmla="*/ 68081 h 2200361"/>
              <a:gd name="connsiteX1" fmla="*/ 77945 w 634387"/>
              <a:gd name="connsiteY1" fmla="*/ 131288 h 2200361"/>
              <a:gd name="connsiteX2" fmla="*/ 35807 w 634387"/>
              <a:gd name="connsiteY2" fmla="*/ 1024619 h 2200361"/>
              <a:gd name="connsiteX3" fmla="*/ 69518 w 634387"/>
              <a:gd name="connsiteY3" fmla="*/ 1049902 h 2200361"/>
              <a:gd name="connsiteX4" fmla="*/ 158008 w 634387"/>
              <a:gd name="connsiteY4" fmla="*/ 1601913 h 2200361"/>
              <a:gd name="connsiteX5" fmla="*/ 136939 w 634387"/>
              <a:gd name="connsiteY5" fmla="*/ 1492354 h 2200361"/>
              <a:gd name="connsiteX6" fmla="*/ 402410 w 634387"/>
              <a:gd name="connsiteY6" fmla="*/ 2002227 h 2200361"/>
              <a:gd name="connsiteX7" fmla="*/ 339202 w 634387"/>
              <a:gd name="connsiteY7" fmla="*/ 1964302 h 2200361"/>
              <a:gd name="connsiteX8" fmla="*/ 634170 w 634387"/>
              <a:gd name="connsiteY8" fmla="*/ 2200276 h 2200361"/>
              <a:gd name="connsiteX9" fmla="*/ 381341 w 634387"/>
              <a:gd name="connsiteY9" fmla="*/ 1934805 h 2200361"/>
              <a:gd name="connsiteX10" fmla="*/ 61090 w 634387"/>
              <a:gd name="connsiteY10" fmla="*/ 1247952 h 2200361"/>
              <a:gd name="connsiteX11" fmla="*/ 48448 w 634387"/>
              <a:gd name="connsiteY11" fmla="*/ 1210027 h 2200361"/>
              <a:gd name="connsiteX12" fmla="*/ 35807 w 634387"/>
              <a:gd name="connsiteY12" fmla="*/ 797073 h 2200361"/>
              <a:gd name="connsiteX13" fmla="*/ 2096 w 634387"/>
              <a:gd name="connsiteY13" fmla="*/ 742293 h 2200361"/>
              <a:gd name="connsiteX14" fmla="*/ 77945 w 634387"/>
              <a:gd name="connsiteY14" fmla="*/ 68081 h 22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4387" h="2200361">
                <a:moveTo>
                  <a:pt x="77945" y="68081"/>
                </a:moveTo>
                <a:cubicBezTo>
                  <a:pt x="90587" y="-33753"/>
                  <a:pt x="84968" y="-28135"/>
                  <a:pt x="77945" y="131288"/>
                </a:cubicBezTo>
                <a:cubicBezTo>
                  <a:pt x="70922" y="290711"/>
                  <a:pt x="37211" y="871517"/>
                  <a:pt x="35807" y="1024619"/>
                </a:cubicBezTo>
                <a:cubicBezTo>
                  <a:pt x="34402" y="1177721"/>
                  <a:pt x="49151" y="953686"/>
                  <a:pt x="69518" y="1049902"/>
                </a:cubicBezTo>
                <a:cubicBezTo>
                  <a:pt x="89885" y="1146118"/>
                  <a:pt x="146771" y="1528171"/>
                  <a:pt x="158008" y="1601913"/>
                </a:cubicBezTo>
                <a:cubicBezTo>
                  <a:pt x="169245" y="1675655"/>
                  <a:pt x="96205" y="1425635"/>
                  <a:pt x="136939" y="1492354"/>
                </a:cubicBezTo>
                <a:cubicBezTo>
                  <a:pt x="177673" y="1559073"/>
                  <a:pt x="368700" y="1923569"/>
                  <a:pt x="402410" y="2002227"/>
                </a:cubicBezTo>
                <a:cubicBezTo>
                  <a:pt x="436121" y="2080885"/>
                  <a:pt x="300575" y="1931294"/>
                  <a:pt x="339202" y="1964302"/>
                </a:cubicBezTo>
                <a:cubicBezTo>
                  <a:pt x="377829" y="1997310"/>
                  <a:pt x="627147" y="2205192"/>
                  <a:pt x="634170" y="2200276"/>
                </a:cubicBezTo>
                <a:cubicBezTo>
                  <a:pt x="641193" y="2195360"/>
                  <a:pt x="476854" y="2093526"/>
                  <a:pt x="381341" y="1934805"/>
                </a:cubicBezTo>
                <a:cubicBezTo>
                  <a:pt x="285828" y="1776084"/>
                  <a:pt x="116572" y="1368748"/>
                  <a:pt x="61090" y="1247952"/>
                </a:cubicBezTo>
                <a:cubicBezTo>
                  <a:pt x="5608" y="1127156"/>
                  <a:pt x="52662" y="1285174"/>
                  <a:pt x="48448" y="1210027"/>
                </a:cubicBezTo>
                <a:cubicBezTo>
                  <a:pt x="44234" y="1134880"/>
                  <a:pt x="43532" y="875029"/>
                  <a:pt x="35807" y="797073"/>
                </a:cubicBezTo>
                <a:cubicBezTo>
                  <a:pt x="28082" y="719117"/>
                  <a:pt x="-9141" y="863089"/>
                  <a:pt x="2096" y="742293"/>
                </a:cubicBezTo>
                <a:cubicBezTo>
                  <a:pt x="13333" y="621497"/>
                  <a:pt x="65303" y="169915"/>
                  <a:pt x="77945" y="6808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 2113">
            <a:extLst>
              <a:ext uri="{FF2B5EF4-FFF2-40B4-BE49-F238E27FC236}">
                <a16:creationId xmlns:a16="http://schemas.microsoft.com/office/drawing/2014/main" id="{9E6D36F2-79C1-48EC-0956-A0AE377D7694}"/>
              </a:ext>
            </a:extLst>
          </p:cNvPr>
          <p:cNvSpPr/>
          <p:nvPr/>
        </p:nvSpPr>
        <p:spPr>
          <a:xfrm>
            <a:off x="2104749" y="3209888"/>
            <a:ext cx="1060526" cy="978699"/>
          </a:xfrm>
          <a:custGeom>
            <a:avLst/>
            <a:gdLst>
              <a:gd name="connsiteX0" fmla="*/ 2163 w 1060526"/>
              <a:gd name="connsiteY0" fmla="*/ 5260 h 978699"/>
              <a:gd name="connsiteX1" fmla="*/ 710086 w 1060526"/>
              <a:gd name="connsiteY1" fmla="*/ 780604 h 978699"/>
              <a:gd name="connsiteX2" fmla="*/ 604740 w 1060526"/>
              <a:gd name="connsiteY2" fmla="*/ 717397 h 978699"/>
              <a:gd name="connsiteX3" fmla="*/ 1059833 w 1060526"/>
              <a:gd name="connsiteY3" fmla="*/ 978654 h 978699"/>
              <a:gd name="connsiteX4" fmla="*/ 697445 w 1060526"/>
              <a:gd name="connsiteY4" fmla="*/ 734252 h 978699"/>
              <a:gd name="connsiteX5" fmla="*/ 271848 w 1060526"/>
              <a:gd name="connsiteY5" fmla="*/ 262304 h 978699"/>
              <a:gd name="connsiteX6" fmla="*/ 482539 w 1060526"/>
              <a:gd name="connsiteY6" fmla="*/ 430857 h 978699"/>
              <a:gd name="connsiteX7" fmla="*/ 2163 w 1060526"/>
              <a:gd name="connsiteY7" fmla="*/ 5260 h 97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526" h="978699">
                <a:moveTo>
                  <a:pt x="2163" y="5260"/>
                </a:moveTo>
                <a:cubicBezTo>
                  <a:pt x="40087" y="63551"/>
                  <a:pt x="609657" y="661915"/>
                  <a:pt x="710086" y="780604"/>
                </a:cubicBezTo>
                <a:cubicBezTo>
                  <a:pt x="810515" y="899293"/>
                  <a:pt x="604740" y="717397"/>
                  <a:pt x="604740" y="717397"/>
                </a:cubicBezTo>
                <a:cubicBezTo>
                  <a:pt x="663031" y="750405"/>
                  <a:pt x="1044382" y="975845"/>
                  <a:pt x="1059833" y="978654"/>
                </a:cubicBezTo>
                <a:cubicBezTo>
                  <a:pt x="1075284" y="981463"/>
                  <a:pt x="828776" y="853644"/>
                  <a:pt x="697445" y="734252"/>
                </a:cubicBezTo>
                <a:cubicBezTo>
                  <a:pt x="566114" y="614860"/>
                  <a:pt x="307666" y="312870"/>
                  <a:pt x="271848" y="262304"/>
                </a:cubicBezTo>
                <a:cubicBezTo>
                  <a:pt x="236030" y="211738"/>
                  <a:pt x="528189" y="470186"/>
                  <a:pt x="482539" y="430857"/>
                </a:cubicBezTo>
                <a:cubicBezTo>
                  <a:pt x="436889" y="391528"/>
                  <a:pt x="-35761" y="-53031"/>
                  <a:pt x="2163" y="526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 2114">
            <a:extLst>
              <a:ext uri="{FF2B5EF4-FFF2-40B4-BE49-F238E27FC236}">
                <a16:creationId xmlns:a16="http://schemas.microsoft.com/office/drawing/2014/main" id="{0247D31E-A8F6-3A5A-67F8-44C4D31A6060}"/>
              </a:ext>
            </a:extLst>
          </p:cNvPr>
          <p:cNvSpPr/>
          <p:nvPr/>
        </p:nvSpPr>
        <p:spPr>
          <a:xfrm>
            <a:off x="2840635" y="3374230"/>
            <a:ext cx="947855" cy="569970"/>
          </a:xfrm>
          <a:custGeom>
            <a:avLst/>
            <a:gdLst>
              <a:gd name="connsiteX0" fmla="*/ 3697 w 947855"/>
              <a:gd name="connsiteY0" fmla="*/ 55823 h 569970"/>
              <a:gd name="connsiteX1" fmla="*/ 467218 w 947855"/>
              <a:gd name="connsiteY1" fmla="*/ 485634 h 569970"/>
              <a:gd name="connsiteX2" fmla="*/ 475645 w 947855"/>
              <a:gd name="connsiteY2" fmla="*/ 456137 h 569970"/>
              <a:gd name="connsiteX3" fmla="*/ 947594 w 947855"/>
              <a:gd name="connsiteY3" fmla="*/ 569910 h 569970"/>
              <a:gd name="connsiteX4" fmla="*/ 538853 w 947855"/>
              <a:gd name="connsiteY4" fmla="*/ 468778 h 569970"/>
              <a:gd name="connsiteX5" fmla="*/ 298665 w 947855"/>
              <a:gd name="connsiteY5" fmla="*/ 270729 h 569970"/>
              <a:gd name="connsiteX6" fmla="*/ 20552 w 947855"/>
              <a:gd name="connsiteY6" fmla="*/ 1044 h 569970"/>
              <a:gd name="connsiteX7" fmla="*/ 239671 w 947855"/>
              <a:gd name="connsiteY7" fmla="*/ 173811 h 569970"/>
              <a:gd name="connsiteX8" fmla="*/ 3697 w 947855"/>
              <a:gd name="connsiteY8" fmla="*/ 55823 h 56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55" h="569970">
                <a:moveTo>
                  <a:pt x="3697" y="55823"/>
                </a:moveTo>
                <a:cubicBezTo>
                  <a:pt x="41622" y="107794"/>
                  <a:pt x="388560" y="418915"/>
                  <a:pt x="467218" y="485634"/>
                </a:cubicBezTo>
                <a:cubicBezTo>
                  <a:pt x="545876" y="552353"/>
                  <a:pt x="395582" y="442091"/>
                  <a:pt x="475645" y="456137"/>
                </a:cubicBezTo>
                <a:cubicBezTo>
                  <a:pt x="555708" y="470183"/>
                  <a:pt x="937059" y="567803"/>
                  <a:pt x="947594" y="569910"/>
                </a:cubicBezTo>
                <a:cubicBezTo>
                  <a:pt x="958129" y="572017"/>
                  <a:pt x="647008" y="518641"/>
                  <a:pt x="538853" y="468778"/>
                </a:cubicBezTo>
                <a:cubicBezTo>
                  <a:pt x="430698" y="418915"/>
                  <a:pt x="385048" y="348685"/>
                  <a:pt x="298665" y="270729"/>
                </a:cubicBezTo>
                <a:cubicBezTo>
                  <a:pt x="212282" y="192773"/>
                  <a:pt x="30384" y="17197"/>
                  <a:pt x="20552" y="1044"/>
                </a:cubicBezTo>
                <a:cubicBezTo>
                  <a:pt x="10720" y="-15109"/>
                  <a:pt x="247396" y="161170"/>
                  <a:pt x="239671" y="173811"/>
                </a:cubicBezTo>
                <a:cubicBezTo>
                  <a:pt x="231946" y="186452"/>
                  <a:pt x="-34228" y="3852"/>
                  <a:pt x="3697" y="5582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 2115">
            <a:extLst>
              <a:ext uri="{FF2B5EF4-FFF2-40B4-BE49-F238E27FC236}">
                <a16:creationId xmlns:a16="http://schemas.microsoft.com/office/drawing/2014/main" id="{F06008A2-CADB-9EAB-89D8-D46F6D9A682C}"/>
              </a:ext>
            </a:extLst>
          </p:cNvPr>
          <p:cNvSpPr/>
          <p:nvPr/>
        </p:nvSpPr>
        <p:spPr>
          <a:xfrm>
            <a:off x="2515076" y="3440951"/>
            <a:ext cx="937920" cy="792803"/>
          </a:xfrm>
          <a:custGeom>
            <a:avLst/>
            <a:gdLst>
              <a:gd name="connsiteX0" fmla="*/ 30074 w 937920"/>
              <a:gd name="connsiteY0" fmla="*/ 10172 h 792803"/>
              <a:gd name="connsiteX1" fmla="*/ 67999 w 937920"/>
              <a:gd name="connsiteY1" fmla="*/ 77593 h 792803"/>
              <a:gd name="connsiteX2" fmla="*/ 624224 w 937920"/>
              <a:gd name="connsiteY2" fmla="*/ 490548 h 792803"/>
              <a:gd name="connsiteX3" fmla="*/ 569444 w 937920"/>
              <a:gd name="connsiteY3" fmla="*/ 486334 h 792803"/>
              <a:gd name="connsiteX4" fmla="*/ 936047 w 937920"/>
              <a:gd name="connsiteY4" fmla="*/ 789729 h 792803"/>
              <a:gd name="connsiteX5" fmla="*/ 700072 w 937920"/>
              <a:gd name="connsiteY5" fmla="*/ 625390 h 792803"/>
              <a:gd name="connsiteX6" fmla="*/ 430388 w 937920"/>
              <a:gd name="connsiteY6" fmla="*/ 343064 h 792803"/>
              <a:gd name="connsiteX7" fmla="*/ 257621 w 937920"/>
              <a:gd name="connsiteY7" fmla="*/ 208221 h 792803"/>
              <a:gd name="connsiteX8" fmla="*/ 30074 w 937920"/>
              <a:gd name="connsiteY8" fmla="*/ 10172 h 79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920" h="792803">
                <a:moveTo>
                  <a:pt x="30074" y="10172"/>
                </a:moveTo>
                <a:cubicBezTo>
                  <a:pt x="-1530" y="-11599"/>
                  <a:pt x="-31026" y="-2470"/>
                  <a:pt x="67999" y="77593"/>
                </a:cubicBezTo>
                <a:cubicBezTo>
                  <a:pt x="167024" y="157656"/>
                  <a:pt x="540650" y="422424"/>
                  <a:pt x="624224" y="490548"/>
                </a:cubicBezTo>
                <a:cubicBezTo>
                  <a:pt x="707798" y="558672"/>
                  <a:pt x="517474" y="436471"/>
                  <a:pt x="569444" y="486334"/>
                </a:cubicBezTo>
                <a:cubicBezTo>
                  <a:pt x="621414" y="536197"/>
                  <a:pt x="914276" y="766553"/>
                  <a:pt x="936047" y="789729"/>
                </a:cubicBezTo>
                <a:cubicBezTo>
                  <a:pt x="957818" y="812905"/>
                  <a:pt x="784349" y="699834"/>
                  <a:pt x="700072" y="625390"/>
                </a:cubicBezTo>
                <a:cubicBezTo>
                  <a:pt x="615795" y="550946"/>
                  <a:pt x="504130" y="412592"/>
                  <a:pt x="430388" y="343064"/>
                </a:cubicBezTo>
                <a:cubicBezTo>
                  <a:pt x="356646" y="273536"/>
                  <a:pt x="327149" y="260894"/>
                  <a:pt x="257621" y="208221"/>
                </a:cubicBezTo>
                <a:cubicBezTo>
                  <a:pt x="188093" y="155548"/>
                  <a:pt x="61678" y="31943"/>
                  <a:pt x="30074" y="1017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 2116">
            <a:extLst>
              <a:ext uri="{FF2B5EF4-FFF2-40B4-BE49-F238E27FC236}">
                <a16:creationId xmlns:a16="http://schemas.microsoft.com/office/drawing/2014/main" id="{A8B74463-3780-E273-2D9B-97E3A839D63F}"/>
              </a:ext>
            </a:extLst>
          </p:cNvPr>
          <p:cNvSpPr/>
          <p:nvPr/>
        </p:nvSpPr>
        <p:spPr>
          <a:xfrm>
            <a:off x="2098541" y="3732909"/>
            <a:ext cx="872309" cy="445922"/>
          </a:xfrm>
          <a:custGeom>
            <a:avLst/>
            <a:gdLst>
              <a:gd name="connsiteX0" fmla="*/ 33654 w 872309"/>
              <a:gd name="connsiteY0" fmla="*/ 8967 h 445922"/>
              <a:gd name="connsiteX1" fmla="*/ 547741 w 872309"/>
              <a:gd name="connsiteY1" fmla="*/ 249156 h 445922"/>
              <a:gd name="connsiteX2" fmla="*/ 442395 w 872309"/>
              <a:gd name="connsiteY2" fmla="*/ 249156 h 445922"/>
              <a:gd name="connsiteX3" fmla="*/ 737363 w 872309"/>
              <a:gd name="connsiteY3" fmla="*/ 375570 h 445922"/>
              <a:gd name="connsiteX4" fmla="*/ 665728 w 872309"/>
              <a:gd name="connsiteY4" fmla="*/ 333432 h 445922"/>
              <a:gd name="connsiteX5" fmla="*/ 863778 w 872309"/>
              <a:gd name="connsiteY5" fmla="*/ 442991 h 445922"/>
              <a:gd name="connsiteX6" fmla="*/ 332836 w 872309"/>
              <a:gd name="connsiteY6" fmla="*/ 194376 h 445922"/>
              <a:gd name="connsiteX7" fmla="*/ 543527 w 872309"/>
              <a:gd name="connsiteY7" fmla="*/ 219659 h 445922"/>
              <a:gd name="connsiteX8" fmla="*/ 147428 w 872309"/>
              <a:gd name="connsiteY8" fmla="*/ 148024 h 445922"/>
              <a:gd name="connsiteX9" fmla="*/ 58937 w 872309"/>
              <a:gd name="connsiteY9" fmla="*/ 59533 h 445922"/>
              <a:gd name="connsiteX10" fmla="*/ 33654 w 872309"/>
              <a:gd name="connsiteY10" fmla="*/ 8967 h 44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309" h="445922">
                <a:moveTo>
                  <a:pt x="33654" y="8967"/>
                </a:moveTo>
                <a:cubicBezTo>
                  <a:pt x="115121" y="40571"/>
                  <a:pt x="479618" y="209125"/>
                  <a:pt x="547741" y="249156"/>
                </a:cubicBezTo>
                <a:cubicBezTo>
                  <a:pt x="615864" y="289187"/>
                  <a:pt x="410791" y="228087"/>
                  <a:pt x="442395" y="249156"/>
                </a:cubicBezTo>
                <a:cubicBezTo>
                  <a:pt x="473999" y="270225"/>
                  <a:pt x="700141" y="361524"/>
                  <a:pt x="737363" y="375570"/>
                </a:cubicBezTo>
                <a:cubicBezTo>
                  <a:pt x="774585" y="389616"/>
                  <a:pt x="644659" y="322195"/>
                  <a:pt x="665728" y="333432"/>
                </a:cubicBezTo>
                <a:cubicBezTo>
                  <a:pt x="686797" y="344669"/>
                  <a:pt x="919260" y="466167"/>
                  <a:pt x="863778" y="442991"/>
                </a:cubicBezTo>
                <a:cubicBezTo>
                  <a:pt x="808296" y="419815"/>
                  <a:pt x="386211" y="231598"/>
                  <a:pt x="332836" y="194376"/>
                </a:cubicBezTo>
                <a:cubicBezTo>
                  <a:pt x="279461" y="157154"/>
                  <a:pt x="574428" y="227384"/>
                  <a:pt x="543527" y="219659"/>
                </a:cubicBezTo>
                <a:cubicBezTo>
                  <a:pt x="512626" y="211934"/>
                  <a:pt x="228193" y="174712"/>
                  <a:pt x="147428" y="148024"/>
                </a:cubicBezTo>
                <a:cubicBezTo>
                  <a:pt x="66663" y="121336"/>
                  <a:pt x="75792" y="81305"/>
                  <a:pt x="58937" y="59533"/>
                </a:cubicBezTo>
                <a:cubicBezTo>
                  <a:pt x="42082" y="37762"/>
                  <a:pt x="-47813" y="-22637"/>
                  <a:pt x="33654" y="896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 2118">
            <a:extLst>
              <a:ext uri="{FF2B5EF4-FFF2-40B4-BE49-F238E27FC236}">
                <a16:creationId xmlns:a16="http://schemas.microsoft.com/office/drawing/2014/main" id="{347CDFB5-9515-5EFF-56FB-2735311E45B8}"/>
              </a:ext>
            </a:extLst>
          </p:cNvPr>
          <p:cNvSpPr/>
          <p:nvPr/>
        </p:nvSpPr>
        <p:spPr>
          <a:xfrm>
            <a:off x="3279239" y="3545866"/>
            <a:ext cx="736909" cy="402918"/>
          </a:xfrm>
          <a:custGeom>
            <a:avLst/>
            <a:gdLst>
              <a:gd name="connsiteX0" fmla="*/ 24400 w 736909"/>
              <a:gd name="connsiteY0" fmla="*/ 14816 h 402918"/>
              <a:gd name="connsiteX1" fmla="*/ 508990 w 736909"/>
              <a:gd name="connsiteY1" fmla="*/ 259218 h 402918"/>
              <a:gd name="connsiteX2" fmla="*/ 589052 w 736909"/>
              <a:gd name="connsiteY2" fmla="*/ 120162 h 402918"/>
              <a:gd name="connsiteX3" fmla="*/ 534273 w 736909"/>
              <a:gd name="connsiteY3" fmla="*/ 271859 h 402918"/>
              <a:gd name="connsiteX4" fmla="*/ 736536 w 736909"/>
              <a:gd name="connsiteY4" fmla="*/ 398274 h 402918"/>
              <a:gd name="connsiteX5" fmla="*/ 475279 w 736909"/>
              <a:gd name="connsiteY5" fmla="*/ 360350 h 402918"/>
              <a:gd name="connsiteX6" fmla="*/ 155028 w 736909"/>
              <a:gd name="connsiteY6" fmla="*/ 217080 h 402918"/>
              <a:gd name="connsiteX7" fmla="*/ 353078 w 736909"/>
              <a:gd name="connsiteY7" fmla="*/ 301356 h 402918"/>
              <a:gd name="connsiteX8" fmla="*/ 100249 w 736909"/>
              <a:gd name="connsiteY8" fmla="*/ 52740 h 402918"/>
              <a:gd name="connsiteX9" fmla="*/ 24400 w 736909"/>
              <a:gd name="connsiteY9" fmla="*/ 14816 h 4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6909" h="402918">
                <a:moveTo>
                  <a:pt x="24400" y="14816"/>
                </a:moveTo>
                <a:cubicBezTo>
                  <a:pt x="92523" y="49229"/>
                  <a:pt x="414881" y="241660"/>
                  <a:pt x="508990" y="259218"/>
                </a:cubicBezTo>
                <a:cubicBezTo>
                  <a:pt x="603099" y="276776"/>
                  <a:pt x="584838" y="118055"/>
                  <a:pt x="589052" y="120162"/>
                </a:cubicBezTo>
                <a:cubicBezTo>
                  <a:pt x="593266" y="122269"/>
                  <a:pt x="509692" y="225507"/>
                  <a:pt x="534273" y="271859"/>
                </a:cubicBezTo>
                <a:cubicBezTo>
                  <a:pt x="558854" y="318211"/>
                  <a:pt x="746368" y="383526"/>
                  <a:pt x="736536" y="398274"/>
                </a:cubicBezTo>
                <a:cubicBezTo>
                  <a:pt x="726704" y="413022"/>
                  <a:pt x="572197" y="390549"/>
                  <a:pt x="475279" y="360350"/>
                </a:cubicBezTo>
                <a:cubicBezTo>
                  <a:pt x="378361" y="330151"/>
                  <a:pt x="175395" y="226912"/>
                  <a:pt x="155028" y="217080"/>
                </a:cubicBezTo>
                <a:cubicBezTo>
                  <a:pt x="134661" y="207248"/>
                  <a:pt x="362208" y="328746"/>
                  <a:pt x="353078" y="301356"/>
                </a:cubicBezTo>
                <a:cubicBezTo>
                  <a:pt x="343948" y="273966"/>
                  <a:pt x="153624" y="94176"/>
                  <a:pt x="100249" y="52740"/>
                </a:cubicBezTo>
                <a:cubicBezTo>
                  <a:pt x="46874" y="11304"/>
                  <a:pt x="-43723" y="-19597"/>
                  <a:pt x="24400" y="1481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 2119">
            <a:extLst>
              <a:ext uri="{FF2B5EF4-FFF2-40B4-BE49-F238E27FC236}">
                <a16:creationId xmlns:a16="http://schemas.microsoft.com/office/drawing/2014/main" id="{394DDECB-AC48-F1EC-2A16-F6BA83250F3E}"/>
              </a:ext>
            </a:extLst>
          </p:cNvPr>
          <p:cNvSpPr/>
          <p:nvPr/>
        </p:nvSpPr>
        <p:spPr>
          <a:xfrm>
            <a:off x="3484466" y="4678239"/>
            <a:ext cx="686067" cy="741095"/>
          </a:xfrm>
          <a:custGeom>
            <a:avLst/>
            <a:gdLst>
              <a:gd name="connsiteX0" fmla="*/ 632215 w 686067"/>
              <a:gd name="connsiteY0" fmla="*/ 6650 h 741095"/>
              <a:gd name="connsiteX1" fmla="*/ 602112 w 686067"/>
              <a:gd name="connsiteY1" fmla="*/ 349080 h 741095"/>
              <a:gd name="connsiteX2" fmla="*/ 609638 w 686067"/>
              <a:gd name="connsiteY2" fmla="*/ 326502 h 741095"/>
              <a:gd name="connsiteX3" fmla="*/ 617164 w 686067"/>
              <a:gd name="connsiteY3" fmla="*/ 503361 h 741095"/>
              <a:gd name="connsiteX4" fmla="*/ 425253 w 686067"/>
              <a:gd name="connsiteY4" fmla="*/ 507124 h 741095"/>
              <a:gd name="connsiteX5" fmla="*/ 413964 w 686067"/>
              <a:gd name="connsiteY5" fmla="*/ 514650 h 741095"/>
              <a:gd name="connsiteX6" fmla="*/ 470408 w 686067"/>
              <a:gd name="connsiteY6" fmla="*/ 507124 h 741095"/>
              <a:gd name="connsiteX7" fmla="*/ 316127 w 686067"/>
              <a:gd name="connsiteY7" fmla="*/ 559805 h 741095"/>
              <a:gd name="connsiteX8" fmla="*/ 270971 w 686067"/>
              <a:gd name="connsiteY8" fmla="*/ 650117 h 741095"/>
              <a:gd name="connsiteX9" fmla="*/ 38 w 686067"/>
              <a:gd name="connsiteY9" fmla="*/ 740428 h 741095"/>
              <a:gd name="connsiteX10" fmla="*/ 252156 w 686067"/>
              <a:gd name="connsiteY10" fmla="*/ 687746 h 741095"/>
              <a:gd name="connsiteX11" fmla="*/ 410201 w 686067"/>
              <a:gd name="connsiteY11" fmla="*/ 623776 h 741095"/>
              <a:gd name="connsiteX12" fmla="*/ 602112 w 686067"/>
              <a:gd name="connsiteY12" fmla="*/ 518413 h 741095"/>
              <a:gd name="connsiteX13" fmla="*/ 681134 w 686067"/>
              <a:gd name="connsiteY13" fmla="*/ 529702 h 741095"/>
              <a:gd name="connsiteX14" fmla="*/ 673608 w 686067"/>
              <a:gd name="connsiteY14" fmla="*/ 488309 h 741095"/>
              <a:gd name="connsiteX15" fmla="*/ 639741 w 686067"/>
              <a:gd name="connsiteY15" fmla="*/ 371657 h 741095"/>
              <a:gd name="connsiteX16" fmla="*/ 669845 w 686067"/>
              <a:gd name="connsiteY16" fmla="*/ 142117 h 741095"/>
              <a:gd name="connsiteX17" fmla="*/ 632215 w 686067"/>
              <a:gd name="connsiteY17" fmla="*/ 6650 h 74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6067" h="741095">
                <a:moveTo>
                  <a:pt x="632215" y="6650"/>
                </a:moveTo>
                <a:cubicBezTo>
                  <a:pt x="620926" y="41144"/>
                  <a:pt x="605875" y="295771"/>
                  <a:pt x="602112" y="349080"/>
                </a:cubicBezTo>
                <a:cubicBezTo>
                  <a:pt x="598349" y="402389"/>
                  <a:pt x="607129" y="300789"/>
                  <a:pt x="609638" y="326502"/>
                </a:cubicBezTo>
                <a:cubicBezTo>
                  <a:pt x="612147" y="352216"/>
                  <a:pt x="647895" y="473257"/>
                  <a:pt x="617164" y="503361"/>
                </a:cubicBezTo>
                <a:cubicBezTo>
                  <a:pt x="586433" y="533465"/>
                  <a:pt x="459120" y="505243"/>
                  <a:pt x="425253" y="507124"/>
                </a:cubicBezTo>
                <a:cubicBezTo>
                  <a:pt x="391386" y="509005"/>
                  <a:pt x="406438" y="514650"/>
                  <a:pt x="413964" y="514650"/>
                </a:cubicBezTo>
                <a:cubicBezTo>
                  <a:pt x="421490" y="514650"/>
                  <a:pt x="486714" y="499598"/>
                  <a:pt x="470408" y="507124"/>
                </a:cubicBezTo>
                <a:cubicBezTo>
                  <a:pt x="454102" y="514650"/>
                  <a:pt x="349366" y="535973"/>
                  <a:pt x="316127" y="559805"/>
                </a:cubicBezTo>
                <a:cubicBezTo>
                  <a:pt x="282888" y="583637"/>
                  <a:pt x="323653" y="620013"/>
                  <a:pt x="270971" y="650117"/>
                </a:cubicBezTo>
                <a:cubicBezTo>
                  <a:pt x="218289" y="680221"/>
                  <a:pt x="3174" y="734157"/>
                  <a:pt x="38" y="740428"/>
                </a:cubicBezTo>
                <a:cubicBezTo>
                  <a:pt x="-3098" y="746700"/>
                  <a:pt x="183796" y="707188"/>
                  <a:pt x="252156" y="687746"/>
                </a:cubicBezTo>
                <a:cubicBezTo>
                  <a:pt x="320516" y="668304"/>
                  <a:pt x="351875" y="651998"/>
                  <a:pt x="410201" y="623776"/>
                </a:cubicBezTo>
                <a:cubicBezTo>
                  <a:pt x="468527" y="595554"/>
                  <a:pt x="556956" y="534092"/>
                  <a:pt x="602112" y="518413"/>
                </a:cubicBezTo>
                <a:cubicBezTo>
                  <a:pt x="647268" y="502734"/>
                  <a:pt x="669218" y="534719"/>
                  <a:pt x="681134" y="529702"/>
                </a:cubicBezTo>
                <a:cubicBezTo>
                  <a:pt x="693050" y="524685"/>
                  <a:pt x="680507" y="514650"/>
                  <a:pt x="673608" y="488309"/>
                </a:cubicBezTo>
                <a:cubicBezTo>
                  <a:pt x="666709" y="461968"/>
                  <a:pt x="640368" y="429356"/>
                  <a:pt x="639741" y="371657"/>
                </a:cubicBezTo>
                <a:cubicBezTo>
                  <a:pt x="639114" y="313958"/>
                  <a:pt x="671099" y="204206"/>
                  <a:pt x="669845" y="142117"/>
                </a:cubicBezTo>
                <a:cubicBezTo>
                  <a:pt x="668591" y="80028"/>
                  <a:pt x="643504" y="-27844"/>
                  <a:pt x="632215" y="665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 2120">
            <a:extLst>
              <a:ext uri="{FF2B5EF4-FFF2-40B4-BE49-F238E27FC236}">
                <a16:creationId xmlns:a16="http://schemas.microsoft.com/office/drawing/2014/main" id="{86301E97-9F3C-99AD-CE47-ABD04D2DB759}"/>
              </a:ext>
            </a:extLst>
          </p:cNvPr>
          <p:cNvSpPr/>
          <p:nvPr/>
        </p:nvSpPr>
        <p:spPr>
          <a:xfrm>
            <a:off x="3524867" y="5791146"/>
            <a:ext cx="983384" cy="340610"/>
          </a:xfrm>
          <a:custGeom>
            <a:avLst/>
            <a:gdLst>
              <a:gd name="connsiteX0" fmla="*/ 1029 w 983384"/>
              <a:gd name="connsiteY0" fmla="*/ 30158 h 340610"/>
              <a:gd name="connsiteX1" fmla="*/ 396140 w 983384"/>
              <a:gd name="connsiteY1" fmla="*/ 267224 h 340610"/>
              <a:gd name="connsiteX2" fmla="*/ 373563 w 983384"/>
              <a:gd name="connsiteY2" fmla="*/ 248410 h 340610"/>
              <a:gd name="connsiteX3" fmla="*/ 610629 w 983384"/>
              <a:gd name="connsiteY3" fmla="*/ 199491 h 340610"/>
              <a:gd name="connsiteX4" fmla="*/ 907903 w 983384"/>
              <a:gd name="connsiteY4" fmla="*/ 101654 h 340610"/>
              <a:gd name="connsiteX5" fmla="*/ 802540 w 983384"/>
              <a:gd name="connsiteY5" fmla="*/ 146810 h 340610"/>
              <a:gd name="connsiteX6" fmla="*/ 983163 w 983384"/>
              <a:gd name="connsiteY6" fmla="*/ 54 h 340610"/>
              <a:gd name="connsiteX7" fmla="*/ 836407 w 983384"/>
              <a:gd name="connsiteY7" fmla="*/ 165624 h 340610"/>
              <a:gd name="connsiteX8" fmla="*/ 689652 w 983384"/>
              <a:gd name="connsiteY8" fmla="*/ 334958 h 340610"/>
              <a:gd name="connsiteX9" fmla="*/ 546659 w 983384"/>
              <a:gd name="connsiteY9" fmla="*/ 301091 h 340610"/>
              <a:gd name="connsiteX10" fmla="*/ 531607 w 983384"/>
              <a:gd name="connsiteY10" fmla="*/ 308617 h 340610"/>
              <a:gd name="connsiteX11" fmla="*/ 1029 w 983384"/>
              <a:gd name="connsiteY11" fmla="*/ 30158 h 34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3384" h="340610">
                <a:moveTo>
                  <a:pt x="1029" y="30158"/>
                </a:moveTo>
                <a:cubicBezTo>
                  <a:pt x="-21549" y="23259"/>
                  <a:pt x="334051" y="230849"/>
                  <a:pt x="396140" y="267224"/>
                </a:cubicBezTo>
                <a:cubicBezTo>
                  <a:pt x="458229" y="303599"/>
                  <a:pt x="337815" y="259699"/>
                  <a:pt x="373563" y="248410"/>
                </a:cubicBezTo>
                <a:cubicBezTo>
                  <a:pt x="409311" y="237121"/>
                  <a:pt x="521573" y="223950"/>
                  <a:pt x="610629" y="199491"/>
                </a:cubicBezTo>
                <a:cubicBezTo>
                  <a:pt x="699685" y="175032"/>
                  <a:pt x="875918" y="110434"/>
                  <a:pt x="907903" y="101654"/>
                </a:cubicBezTo>
                <a:cubicBezTo>
                  <a:pt x="939888" y="92874"/>
                  <a:pt x="789997" y="163743"/>
                  <a:pt x="802540" y="146810"/>
                </a:cubicBezTo>
                <a:cubicBezTo>
                  <a:pt x="815083" y="129877"/>
                  <a:pt x="977519" y="-3082"/>
                  <a:pt x="983163" y="54"/>
                </a:cubicBezTo>
                <a:cubicBezTo>
                  <a:pt x="988808" y="3190"/>
                  <a:pt x="885325" y="109807"/>
                  <a:pt x="836407" y="165624"/>
                </a:cubicBezTo>
                <a:cubicBezTo>
                  <a:pt x="787489" y="221441"/>
                  <a:pt x="737943" y="312380"/>
                  <a:pt x="689652" y="334958"/>
                </a:cubicBezTo>
                <a:cubicBezTo>
                  <a:pt x="641361" y="357536"/>
                  <a:pt x="573000" y="305481"/>
                  <a:pt x="546659" y="301091"/>
                </a:cubicBezTo>
                <a:cubicBezTo>
                  <a:pt x="520318" y="296701"/>
                  <a:pt x="621918" y="347501"/>
                  <a:pt x="531607" y="308617"/>
                </a:cubicBezTo>
                <a:cubicBezTo>
                  <a:pt x="441296" y="269733"/>
                  <a:pt x="23607" y="37057"/>
                  <a:pt x="1029" y="3015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 2121">
            <a:extLst>
              <a:ext uri="{FF2B5EF4-FFF2-40B4-BE49-F238E27FC236}">
                <a16:creationId xmlns:a16="http://schemas.microsoft.com/office/drawing/2014/main" id="{15748B63-4F6F-C8DA-2AE4-C958E1AEF9B2}"/>
              </a:ext>
            </a:extLst>
          </p:cNvPr>
          <p:cNvSpPr/>
          <p:nvPr/>
        </p:nvSpPr>
        <p:spPr>
          <a:xfrm>
            <a:off x="3233376" y="523775"/>
            <a:ext cx="3482515" cy="3495657"/>
          </a:xfrm>
          <a:custGeom>
            <a:avLst/>
            <a:gdLst>
              <a:gd name="connsiteX0" fmla="*/ 40503 w 3482515"/>
              <a:gd name="connsiteY0" fmla="*/ 80382 h 3495657"/>
              <a:gd name="connsiteX1" fmla="*/ 293595 w 3482515"/>
              <a:gd name="connsiteY1" fmla="*/ 374296 h 3495657"/>
              <a:gd name="connsiteX2" fmla="*/ 1657031 w 3482515"/>
              <a:gd name="connsiteY2" fmla="*/ 1770389 h 3495657"/>
              <a:gd name="connsiteX3" fmla="*/ 1861138 w 3482515"/>
              <a:gd name="connsiteY3" fmla="*/ 1860196 h 3495657"/>
              <a:gd name="connsiteX4" fmla="*/ 3477667 w 3482515"/>
              <a:gd name="connsiteY4" fmla="*/ 3484889 h 3495657"/>
              <a:gd name="connsiteX5" fmla="*/ 2326503 w 3482515"/>
              <a:gd name="connsiteY5" fmla="*/ 2537832 h 3495657"/>
              <a:gd name="connsiteX6" fmla="*/ 1346788 w 3482515"/>
              <a:gd name="connsiteY6" fmla="*/ 1966332 h 3495657"/>
              <a:gd name="connsiteX7" fmla="*/ 1771331 w 3482515"/>
              <a:gd name="connsiteY7" fmla="*/ 2219425 h 3495657"/>
              <a:gd name="connsiteX8" fmla="*/ 595674 w 3482515"/>
              <a:gd name="connsiteY8" fmla="*/ 1378504 h 3495657"/>
              <a:gd name="connsiteX9" fmla="*/ 889588 w 3482515"/>
              <a:gd name="connsiteY9" fmla="*/ 1598939 h 3495657"/>
              <a:gd name="connsiteX10" fmla="*/ 40503 w 3482515"/>
              <a:gd name="connsiteY10" fmla="*/ 80382 h 349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2515" h="3495657">
                <a:moveTo>
                  <a:pt x="40503" y="80382"/>
                </a:moveTo>
                <a:cubicBezTo>
                  <a:pt x="-58829" y="-123725"/>
                  <a:pt x="24174" y="92628"/>
                  <a:pt x="293595" y="374296"/>
                </a:cubicBezTo>
                <a:cubicBezTo>
                  <a:pt x="563016" y="655964"/>
                  <a:pt x="1395774" y="1522739"/>
                  <a:pt x="1657031" y="1770389"/>
                </a:cubicBezTo>
                <a:cubicBezTo>
                  <a:pt x="1918288" y="2018039"/>
                  <a:pt x="1557699" y="1574446"/>
                  <a:pt x="1861138" y="1860196"/>
                </a:cubicBezTo>
                <a:cubicBezTo>
                  <a:pt x="2164577" y="2145946"/>
                  <a:pt x="3400106" y="3371950"/>
                  <a:pt x="3477667" y="3484889"/>
                </a:cubicBezTo>
                <a:cubicBezTo>
                  <a:pt x="3555228" y="3597828"/>
                  <a:pt x="2681649" y="2790925"/>
                  <a:pt x="2326503" y="2537832"/>
                </a:cubicBezTo>
                <a:cubicBezTo>
                  <a:pt x="1971357" y="2284739"/>
                  <a:pt x="1439317" y="2019400"/>
                  <a:pt x="1346788" y="1966332"/>
                </a:cubicBezTo>
                <a:cubicBezTo>
                  <a:pt x="1254259" y="1913264"/>
                  <a:pt x="1896517" y="2317396"/>
                  <a:pt x="1771331" y="2219425"/>
                </a:cubicBezTo>
                <a:cubicBezTo>
                  <a:pt x="1646145" y="2121454"/>
                  <a:pt x="742631" y="1481918"/>
                  <a:pt x="595674" y="1378504"/>
                </a:cubicBezTo>
                <a:cubicBezTo>
                  <a:pt x="448717" y="1275090"/>
                  <a:pt x="978035" y="1812571"/>
                  <a:pt x="889588" y="1598939"/>
                </a:cubicBezTo>
                <a:cubicBezTo>
                  <a:pt x="801141" y="1385307"/>
                  <a:pt x="139835" y="284489"/>
                  <a:pt x="40503" y="8038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 2122">
            <a:extLst>
              <a:ext uri="{FF2B5EF4-FFF2-40B4-BE49-F238E27FC236}">
                <a16:creationId xmlns:a16="http://schemas.microsoft.com/office/drawing/2014/main" id="{477C214C-80D6-4DA2-423F-2CD9850DE9BD}"/>
              </a:ext>
            </a:extLst>
          </p:cNvPr>
          <p:cNvSpPr/>
          <p:nvPr/>
        </p:nvSpPr>
        <p:spPr>
          <a:xfrm>
            <a:off x="3723724" y="2596443"/>
            <a:ext cx="2422404" cy="1720166"/>
          </a:xfrm>
          <a:custGeom>
            <a:avLst/>
            <a:gdLst>
              <a:gd name="connsiteX0" fmla="*/ 105326 w 2422404"/>
              <a:gd name="connsiteY0" fmla="*/ 73278 h 1720166"/>
              <a:gd name="connsiteX1" fmla="*/ 203297 w 2422404"/>
              <a:gd name="connsiteY1" fmla="*/ 179414 h 1720166"/>
              <a:gd name="connsiteX2" fmla="*/ 1093205 w 2422404"/>
              <a:gd name="connsiteY2" fmla="*/ 1012171 h 1720166"/>
              <a:gd name="connsiteX3" fmla="*/ 987069 w 2422404"/>
              <a:gd name="connsiteY3" fmla="*/ 1004007 h 1720166"/>
              <a:gd name="connsiteX4" fmla="*/ 2399490 w 2422404"/>
              <a:gd name="connsiteY4" fmla="*/ 1706136 h 1720166"/>
              <a:gd name="connsiteX5" fmla="*/ 1803497 w 2422404"/>
              <a:gd name="connsiteY5" fmla="*/ 1420386 h 1720166"/>
              <a:gd name="connsiteX6" fmla="*/ 1036055 w 2422404"/>
              <a:gd name="connsiteY6" fmla="*/ 791736 h 1720166"/>
              <a:gd name="connsiteX7" fmla="*/ 1468762 w 2422404"/>
              <a:gd name="connsiteY7" fmla="*/ 1069321 h 1720166"/>
              <a:gd name="connsiteX8" fmla="*/ 105326 w 2422404"/>
              <a:gd name="connsiteY8" fmla="*/ 73278 h 17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404" h="1720166">
                <a:moveTo>
                  <a:pt x="105326" y="73278"/>
                </a:moveTo>
                <a:cubicBezTo>
                  <a:pt x="-105585" y="-75040"/>
                  <a:pt x="38650" y="22932"/>
                  <a:pt x="203297" y="179414"/>
                </a:cubicBezTo>
                <a:cubicBezTo>
                  <a:pt x="367944" y="335896"/>
                  <a:pt x="962576" y="874739"/>
                  <a:pt x="1093205" y="1012171"/>
                </a:cubicBezTo>
                <a:cubicBezTo>
                  <a:pt x="1223834" y="1149603"/>
                  <a:pt x="769355" y="888346"/>
                  <a:pt x="987069" y="1004007"/>
                </a:cubicBezTo>
                <a:cubicBezTo>
                  <a:pt x="1204783" y="1119668"/>
                  <a:pt x="2263419" y="1636740"/>
                  <a:pt x="2399490" y="1706136"/>
                </a:cubicBezTo>
                <a:cubicBezTo>
                  <a:pt x="2535561" y="1775532"/>
                  <a:pt x="2030736" y="1572786"/>
                  <a:pt x="1803497" y="1420386"/>
                </a:cubicBezTo>
                <a:cubicBezTo>
                  <a:pt x="1576258" y="1267986"/>
                  <a:pt x="1091844" y="850247"/>
                  <a:pt x="1036055" y="791736"/>
                </a:cubicBezTo>
                <a:cubicBezTo>
                  <a:pt x="980266" y="733225"/>
                  <a:pt x="1621162" y="1191785"/>
                  <a:pt x="1468762" y="1069321"/>
                </a:cubicBezTo>
                <a:cubicBezTo>
                  <a:pt x="1316362" y="946857"/>
                  <a:pt x="316237" y="221596"/>
                  <a:pt x="105326" y="7327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 2123">
            <a:extLst>
              <a:ext uri="{FF2B5EF4-FFF2-40B4-BE49-F238E27FC236}">
                <a16:creationId xmlns:a16="http://schemas.microsoft.com/office/drawing/2014/main" id="{A2C4419B-FDBB-6D51-9501-960E5B564509}"/>
              </a:ext>
            </a:extLst>
          </p:cNvPr>
          <p:cNvSpPr/>
          <p:nvPr/>
        </p:nvSpPr>
        <p:spPr>
          <a:xfrm>
            <a:off x="3857259" y="3574908"/>
            <a:ext cx="2184608" cy="3136773"/>
          </a:xfrm>
          <a:custGeom>
            <a:avLst/>
            <a:gdLst>
              <a:gd name="connsiteX0" fmla="*/ 1376048 w 2184608"/>
              <a:gd name="connsiteY0" fmla="*/ 1049 h 3136773"/>
              <a:gd name="connsiteX1" fmla="*/ 1661798 w 2184608"/>
              <a:gd name="connsiteY1" fmla="*/ 1437963 h 3136773"/>
              <a:gd name="connsiteX2" fmla="*/ 1702620 w 2184608"/>
              <a:gd name="connsiteY2" fmla="*/ 1233856 h 3136773"/>
              <a:gd name="connsiteX3" fmla="*/ 1523005 w 2184608"/>
              <a:gd name="connsiteY3" fmla="*/ 1911492 h 3136773"/>
              <a:gd name="connsiteX4" fmla="*/ 1588320 w 2184608"/>
              <a:gd name="connsiteY4" fmla="*/ 1625742 h 3136773"/>
              <a:gd name="connsiteX5" fmla="*/ 943341 w 2184608"/>
              <a:gd name="connsiteY5" fmla="*/ 2662606 h 3136773"/>
              <a:gd name="connsiteX6" fmla="*/ 12612 w 2184608"/>
              <a:gd name="connsiteY6" fmla="*/ 3136135 h 3136773"/>
              <a:gd name="connsiteX7" fmla="*/ 486141 w 2184608"/>
              <a:gd name="connsiteY7" fmla="*/ 2752413 h 3136773"/>
              <a:gd name="connsiteX8" fmla="*/ 1612812 w 2184608"/>
              <a:gd name="connsiteY8" fmla="*/ 2254392 h 3136773"/>
              <a:gd name="connsiteX9" fmla="*/ 1857741 w 2184608"/>
              <a:gd name="connsiteY9" fmla="*/ 2017628 h 3136773"/>
              <a:gd name="connsiteX10" fmla="*/ 1743441 w 2184608"/>
              <a:gd name="connsiteY10" fmla="*/ 2074778 h 3136773"/>
              <a:gd name="connsiteX11" fmla="*/ 1939384 w 2184608"/>
              <a:gd name="connsiteY11" fmla="*/ 597042 h 3136773"/>
              <a:gd name="connsiteX12" fmla="*/ 2078177 w 2184608"/>
              <a:gd name="connsiteY12" fmla="*/ 1356321 h 3136773"/>
              <a:gd name="connsiteX13" fmla="*/ 2184312 w 2184608"/>
              <a:gd name="connsiteY13" fmla="*/ 956271 h 3136773"/>
              <a:gd name="connsiteX14" fmla="*/ 2045520 w 2184608"/>
              <a:gd name="connsiteY14" fmla="*/ 1201199 h 3136773"/>
              <a:gd name="connsiteX15" fmla="*/ 1376048 w 2184608"/>
              <a:gd name="connsiteY15" fmla="*/ 1049 h 313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84608" h="3136773">
                <a:moveTo>
                  <a:pt x="1376048" y="1049"/>
                </a:moveTo>
                <a:cubicBezTo>
                  <a:pt x="1312094" y="40510"/>
                  <a:pt x="1607369" y="1232495"/>
                  <a:pt x="1661798" y="1437963"/>
                </a:cubicBezTo>
                <a:cubicBezTo>
                  <a:pt x="1716227" y="1643431"/>
                  <a:pt x="1725752" y="1154935"/>
                  <a:pt x="1702620" y="1233856"/>
                </a:cubicBezTo>
                <a:cubicBezTo>
                  <a:pt x="1679488" y="1312778"/>
                  <a:pt x="1542055" y="1846178"/>
                  <a:pt x="1523005" y="1911492"/>
                </a:cubicBezTo>
                <a:cubicBezTo>
                  <a:pt x="1503955" y="1976806"/>
                  <a:pt x="1684931" y="1500556"/>
                  <a:pt x="1588320" y="1625742"/>
                </a:cubicBezTo>
                <a:cubicBezTo>
                  <a:pt x="1491709" y="1750928"/>
                  <a:pt x="1205959" y="2410874"/>
                  <a:pt x="943341" y="2662606"/>
                </a:cubicBezTo>
                <a:cubicBezTo>
                  <a:pt x="680723" y="2914338"/>
                  <a:pt x="88812" y="3121167"/>
                  <a:pt x="12612" y="3136135"/>
                </a:cubicBezTo>
                <a:cubicBezTo>
                  <a:pt x="-63588" y="3151103"/>
                  <a:pt x="219441" y="2899370"/>
                  <a:pt x="486141" y="2752413"/>
                </a:cubicBezTo>
                <a:cubicBezTo>
                  <a:pt x="752841" y="2605456"/>
                  <a:pt x="1384212" y="2376856"/>
                  <a:pt x="1612812" y="2254392"/>
                </a:cubicBezTo>
                <a:cubicBezTo>
                  <a:pt x="1841412" y="2131928"/>
                  <a:pt x="1835970" y="2047564"/>
                  <a:pt x="1857741" y="2017628"/>
                </a:cubicBezTo>
                <a:cubicBezTo>
                  <a:pt x="1879512" y="1987692"/>
                  <a:pt x="1729834" y="2311542"/>
                  <a:pt x="1743441" y="2074778"/>
                </a:cubicBezTo>
                <a:cubicBezTo>
                  <a:pt x="1757048" y="1838014"/>
                  <a:pt x="1883595" y="716785"/>
                  <a:pt x="1939384" y="597042"/>
                </a:cubicBezTo>
                <a:cubicBezTo>
                  <a:pt x="1995173" y="477299"/>
                  <a:pt x="2037356" y="1296450"/>
                  <a:pt x="2078177" y="1356321"/>
                </a:cubicBezTo>
                <a:cubicBezTo>
                  <a:pt x="2118998" y="1416192"/>
                  <a:pt x="2189755" y="982125"/>
                  <a:pt x="2184312" y="956271"/>
                </a:cubicBezTo>
                <a:cubicBezTo>
                  <a:pt x="2178869" y="930417"/>
                  <a:pt x="2178870" y="1354960"/>
                  <a:pt x="2045520" y="1201199"/>
                </a:cubicBezTo>
                <a:cubicBezTo>
                  <a:pt x="1912170" y="1047438"/>
                  <a:pt x="1440002" y="-38412"/>
                  <a:pt x="1376048" y="104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 2124">
            <a:extLst>
              <a:ext uri="{FF2B5EF4-FFF2-40B4-BE49-F238E27FC236}">
                <a16:creationId xmlns:a16="http://schemas.microsoft.com/office/drawing/2014/main" id="{AB89D8CF-3CF1-167B-596A-A005BFD9EB18}"/>
              </a:ext>
            </a:extLst>
          </p:cNvPr>
          <p:cNvSpPr/>
          <p:nvPr/>
        </p:nvSpPr>
        <p:spPr>
          <a:xfrm>
            <a:off x="1617493" y="2469925"/>
            <a:ext cx="1532989" cy="3153733"/>
          </a:xfrm>
          <a:custGeom>
            <a:avLst/>
            <a:gdLst>
              <a:gd name="connsiteX0" fmla="*/ 595028 w 1532989"/>
              <a:gd name="connsiteY0" fmla="*/ 109989 h 3153733"/>
              <a:gd name="connsiteX1" fmla="*/ 562371 w 1532989"/>
              <a:gd name="connsiteY1" fmla="*/ 387575 h 3153733"/>
              <a:gd name="connsiteX2" fmla="*/ 644014 w 1532989"/>
              <a:gd name="connsiteY2" fmla="*/ 1734682 h 3153733"/>
              <a:gd name="connsiteX3" fmla="*/ 652178 w 1532989"/>
              <a:gd name="connsiteY3" fmla="*/ 1595889 h 3153733"/>
              <a:gd name="connsiteX4" fmla="*/ 774643 w 1532989"/>
              <a:gd name="connsiteY4" fmla="*/ 2289854 h 3153733"/>
              <a:gd name="connsiteX5" fmla="*/ 741986 w 1532989"/>
              <a:gd name="connsiteY5" fmla="*/ 2077582 h 3153733"/>
              <a:gd name="connsiteX6" fmla="*/ 1525757 w 1532989"/>
              <a:gd name="connsiteY6" fmla="*/ 3138939 h 3153733"/>
              <a:gd name="connsiteX7" fmla="*/ 1068557 w 1532989"/>
              <a:gd name="connsiteY7" fmla="*/ 2624589 h 3153733"/>
              <a:gd name="connsiteX8" fmla="*/ 31693 w 1532989"/>
              <a:gd name="connsiteY8" fmla="*/ 1604054 h 3153733"/>
              <a:gd name="connsiteX9" fmla="*/ 268457 w 1532989"/>
              <a:gd name="connsiteY9" fmla="*/ 1865311 h 3153733"/>
              <a:gd name="connsiteX10" fmla="*/ 284786 w 1532989"/>
              <a:gd name="connsiteY10" fmla="*/ 1702025 h 3153733"/>
              <a:gd name="connsiteX11" fmla="*/ 301114 w 1532989"/>
              <a:gd name="connsiteY11" fmla="*/ 1742846 h 3153733"/>
              <a:gd name="connsiteX12" fmla="*/ 382757 w 1532989"/>
              <a:gd name="connsiteY12" fmla="*/ 1089704 h 3153733"/>
              <a:gd name="connsiteX13" fmla="*/ 350100 w 1532989"/>
              <a:gd name="connsiteY13" fmla="*/ 1742846 h 3153733"/>
              <a:gd name="connsiteX14" fmla="*/ 513386 w 1532989"/>
              <a:gd name="connsiteY14" fmla="*/ 142646 h 3153733"/>
              <a:gd name="connsiteX15" fmla="*/ 595028 w 1532989"/>
              <a:gd name="connsiteY15" fmla="*/ 109989 h 315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32989" h="3153733">
                <a:moveTo>
                  <a:pt x="595028" y="109989"/>
                </a:moveTo>
                <a:cubicBezTo>
                  <a:pt x="603192" y="150811"/>
                  <a:pt x="554207" y="116793"/>
                  <a:pt x="562371" y="387575"/>
                </a:cubicBezTo>
                <a:cubicBezTo>
                  <a:pt x="570535" y="658357"/>
                  <a:pt x="629046" y="1533296"/>
                  <a:pt x="644014" y="1734682"/>
                </a:cubicBezTo>
                <a:cubicBezTo>
                  <a:pt x="658982" y="1936068"/>
                  <a:pt x="630407" y="1503360"/>
                  <a:pt x="652178" y="1595889"/>
                </a:cubicBezTo>
                <a:cubicBezTo>
                  <a:pt x="673950" y="1688418"/>
                  <a:pt x="759675" y="2209572"/>
                  <a:pt x="774643" y="2289854"/>
                </a:cubicBezTo>
                <a:cubicBezTo>
                  <a:pt x="789611" y="2370136"/>
                  <a:pt x="616800" y="1936068"/>
                  <a:pt x="741986" y="2077582"/>
                </a:cubicBezTo>
                <a:cubicBezTo>
                  <a:pt x="867172" y="2219096"/>
                  <a:pt x="1471328" y="3047771"/>
                  <a:pt x="1525757" y="3138939"/>
                </a:cubicBezTo>
                <a:cubicBezTo>
                  <a:pt x="1580186" y="3230107"/>
                  <a:pt x="1317568" y="2880403"/>
                  <a:pt x="1068557" y="2624589"/>
                </a:cubicBezTo>
                <a:cubicBezTo>
                  <a:pt x="819546" y="2368775"/>
                  <a:pt x="165043" y="1730600"/>
                  <a:pt x="31693" y="1604054"/>
                </a:cubicBezTo>
                <a:cubicBezTo>
                  <a:pt x="-101657" y="1477508"/>
                  <a:pt x="226275" y="1848983"/>
                  <a:pt x="268457" y="1865311"/>
                </a:cubicBezTo>
                <a:cubicBezTo>
                  <a:pt x="310639" y="1881640"/>
                  <a:pt x="279343" y="1722436"/>
                  <a:pt x="284786" y="1702025"/>
                </a:cubicBezTo>
                <a:cubicBezTo>
                  <a:pt x="290229" y="1681614"/>
                  <a:pt x="284786" y="1844899"/>
                  <a:pt x="301114" y="1742846"/>
                </a:cubicBezTo>
                <a:cubicBezTo>
                  <a:pt x="317442" y="1640793"/>
                  <a:pt x="374593" y="1089704"/>
                  <a:pt x="382757" y="1089704"/>
                </a:cubicBezTo>
                <a:cubicBezTo>
                  <a:pt x="390921" y="1089704"/>
                  <a:pt x="328329" y="1900689"/>
                  <a:pt x="350100" y="1742846"/>
                </a:cubicBezTo>
                <a:cubicBezTo>
                  <a:pt x="371871" y="1585003"/>
                  <a:pt x="473925" y="418871"/>
                  <a:pt x="513386" y="142646"/>
                </a:cubicBezTo>
                <a:cubicBezTo>
                  <a:pt x="552847" y="-133579"/>
                  <a:pt x="586864" y="69167"/>
                  <a:pt x="595028" y="10998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 2125">
            <a:extLst>
              <a:ext uri="{FF2B5EF4-FFF2-40B4-BE49-F238E27FC236}">
                <a16:creationId xmlns:a16="http://schemas.microsoft.com/office/drawing/2014/main" id="{BB630747-775C-FCFF-239F-802F0D8AD18B}"/>
              </a:ext>
            </a:extLst>
          </p:cNvPr>
          <p:cNvSpPr/>
          <p:nvPr/>
        </p:nvSpPr>
        <p:spPr>
          <a:xfrm>
            <a:off x="2100768" y="3394211"/>
            <a:ext cx="430919" cy="1579310"/>
          </a:xfrm>
          <a:custGeom>
            <a:avLst/>
            <a:gdLst>
              <a:gd name="connsiteX0" fmla="*/ 13782 w 430919"/>
              <a:gd name="connsiteY0" fmla="*/ 2132 h 1579310"/>
              <a:gd name="connsiteX1" fmla="*/ 283203 w 430919"/>
              <a:gd name="connsiteY1" fmla="*/ 834889 h 1579310"/>
              <a:gd name="connsiteX2" fmla="*/ 315861 w 430919"/>
              <a:gd name="connsiteY2" fmla="*/ 736918 h 1579310"/>
              <a:gd name="connsiteX3" fmla="*/ 413832 w 430919"/>
              <a:gd name="connsiteY3" fmla="*/ 1136968 h 1579310"/>
              <a:gd name="connsiteX4" fmla="*/ 299532 w 430919"/>
              <a:gd name="connsiteY4" fmla="*/ 1022668 h 1579310"/>
              <a:gd name="connsiteX5" fmla="*/ 430161 w 430919"/>
              <a:gd name="connsiteY5" fmla="*/ 1577839 h 1579310"/>
              <a:gd name="connsiteX6" fmla="*/ 226053 w 430919"/>
              <a:gd name="connsiteY6" fmla="*/ 1161460 h 1579310"/>
              <a:gd name="connsiteX7" fmla="*/ 30111 w 430919"/>
              <a:gd name="connsiteY7" fmla="*/ 467496 h 1579310"/>
              <a:gd name="connsiteX8" fmla="*/ 38275 w 430919"/>
              <a:gd name="connsiteY8" fmla="*/ 589960 h 1579310"/>
              <a:gd name="connsiteX9" fmla="*/ 13782 w 430919"/>
              <a:gd name="connsiteY9" fmla="*/ 2132 h 157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919" h="1579310">
                <a:moveTo>
                  <a:pt x="13782" y="2132"/>
                </a:moveTo>
                <a:cubicBezTo>
                  <a:pt x="54603" y="42953"/>
                  <a:pt x="232857" y="712425"/>
                  <a:pt x="283203" y="834889"/>
                </a:cubicBezTo>
                <a:cubicBezTo>
                  <a:pt x="333549" y="957353"/>
                  <a:pt x="294090" y="686572"/>
                  <a:pt x="315861" y="736918"/>
                </a:cubicBezTo>
                <a:cubicBezTo>
                  <a:pt x="337632" y="787264"/>
                  <a:pt x="416554" y="1089343"/>
                  <a:pt x="413832" y="1136968"/>
                </a:cubicBezTo>
                <a:cubicBezTo>
                  <a:pt x="411110" y="1184593"/>
                  <a:pt x="296811" y="949190"/>
                  <a:pt x="299532" y="1022668"/>
                </a:cubicBezTo>
                <a:cubicBezTo>
                  <a:pt x="302253" y="1096146"/>
                  <a:pt x="442408" y="1554707"/>
                  <a:pt x="430161" y="1577839"/>
                </a:cubicBezTo>
                <a:cubicBezTo>
                  <a:pt x="417914" y="1600971"/>
                  <a:pt x="292728" y="1346517"/>
                  <a:pt x="226053" y="1161460"/>
                </a:cubicBezTo>
                <a:cubicBezTo>
                  <a:pt x="159378" y="976403"/>
                  <a:pt x="61407" y="562746"/>
                  <a:pt x="30111" y="467496"/>
                </a:cubicBezTo>
                <a:cubicBezTo>
                  <a:pt x="-1185" y="372246"/>
                  <a:pt x="40996" y="660717"/>
                  <a:pt x="38275" y="589960"/>
                </a:cubicBezTo>
                <a:cubicBezTo>
                  <a:pt x="35554" y="519203"/>
                  <a:pt x="-27039" y="-38689"/>
                  <a:pt x="13782" y="213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 2126">
            <a:extLst>
              <a:ext uri="{FF2B5EF4-FFF2-40B4-BE49-F238E27FC236}">
                <a16:creationId xmlns:a16="http://schemas.microsoft.com/office/drawing/2014/main" id="{6B38FB5C-11C9-7EC5-2C5B-485F51695E80}"/>
              </a:ext>
            </a:extLst>
          </p:cNvPr>
          <p:cNvSpPr/>
          <p:nvPr/>
        </p:nvSpPr>
        <p:spPr>
          <a:xfrm>
            <a:off x="1897162" y="3029237"/>
            <a:ext cx="1281726" cy="1119275"/>
          </a:xfrm>
          <a:custGeom>
            <a:avLst/>
            <a:gdLst>
              <a:gd name="connsiteX0" fmla="*/ 45938 w 1281726"/>
              <a:gd name="connsiteY0" fmla="*/ 56863 h 1119275"/>
              <a:gd name="connsiteX1" fmla="*/ 152074 w 1281726"/>
              <a:gd name="connsiteY1" fmla="*/ 154834 h 1119275"/>
              <a:gd name="connsiteX2" fmla="*/ 764395 w 1281726"/>
              <a:gd name="connsiteY2" fmla="*/ 807977 h 1119275"/>
              <a:gd name="connsiteX3" fmla="*/ 895024 w 1281726"/>
              <a:gd name="connsiteY3" fmla="*/ 856963 h 1119275"/>
              <a:gd name="connsiteX4" fmla="*/ 1254252 w 1281726"/>
              <a:gd name="connsiteY4" fmla="*/ 995756 h 1119275"/>
              <a:gd name="connsiteX5" fmla="*/ 968502 w 1281726"/>
              <a:gd name="connsiteY5" fmla="*/ 897784 h 1119275"/>
              <a:gd name="connsiteX6" fmla="*/ 1270581 w 1281726"/>
              <a:gd name="connsiteY6" fmla="*/ 1101892 h 1119275"/>
              <a:gd name="connsiteX7" fmla="*/ 486809 w 1281726"/>
              <a:gd name="connsiteY7" fmla="*/ 767156 h 1119275"/>
              <a:gd name="connsiteX8" fmla="*/ 1058309 w 1281726"/>
              <a:gd name="connsiteY8" fmla="*/ 1118220 h 1119275"/>
              <a:gd name="connsiteX9" fmla="*/ 503138 w 1281726"/>
              <a:gd name="connsiteY9" fmla="*/ 881456 h 1119275"/>
              <a:gd name="connsiteX10" fmla="*/ 984831 w 1281726"/>
              <a:gd name="connsiteY10" fmla="*/ 1052906 h 1119275"/>
              <a:gd name="connsiteX11" fmla="*/ 658259 w 1281726"/>
              <a:gd name="connsiteY11" fmla="*/ 824306 h 1119275"/>
              <a:gd name="connsiteX12" fmla="*/ 780724 w 1281726"/>
              <a:gd name="connsiteY12" fmla="*/ 889620 h 1119275"/>
              <a:gd name="connsiteX13" fmla="*/ 45938 w 1281726"/>
              <a:gd name="connsiteY13" fmla="*/ 56863 h 11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81726" h="1119275">
                <a:moveTo>
                  <a:pt x="45938" y="56863"/>
                </a:moveTo>
                <a:cubicBezTo>
                  <a:pt x="-58837" y="-65601"/>
                  <a:pt x="32331" y="29648"/>
                  <a:pt x="152074" y="154834"/>
                </a:cubicBezTo>
                <a:cubicBezTo>
                  <a:pt x="271817" y="280020"/>
                  <a:pt x="640570" y="690956"/>
                  <a:pt x="764395" y="807977"/>
                </a:cubicBezTo>
                <a:cubicBezTo>
                  <a:pt x="888220" y="924998"/>
                  <a:pt x="895024" y="856963"/>
                  <a:pt x="895024" y="856963"/>
                </a:cubicBezTo>
                <a:lnTo>
                  <a:pt x="1254252" y="995756"/>
                </a:lnTo>
                <a:cubicBezTo>
                  <a:pt x="1266498" y="1002559"/>
                  <a:pt x="965781" y="880095"/>
                  <a:pt x="968502" y="897784"/>
                </a:cubicBezTo>
                <a:cubicBezTo>
                  <a:pt x="971223" y="915473"/>
                  <a:pt x="1350863" y="1123663"/>
                  <a:pt x="1270581" y="1101892"/>
                </a:cubicBezTo>
                <a:cubicBezTo>
                  <a:pt x="1190299" y="1080121"/>
                  <a:pt x="522188" y="764435"/>
                  <a:pt x="486809" y="767156"/>
                </a:cubicBezTo>
                <a:cubicBezTo>
                  <a:pt x="451430" y="769877"/>
                  <a:pt x="1055588" y="1099170"/>
                  <a:pt x="1058309" y="1118220"/>
                </a:cubicBezTo>
                <a:cubicBezTo>
                  <a:pt x="1061031" y="1137270"/>
                  <a:pt x="515384" y="892342"/>
                  <a:pt x="503138" y="881456"/>
                </a:cubicBezTo>
                <a:cubicBezTo>
                  <a:pt x="490892" y="870570"/>
                  <a:pt x="958978" y="1062431"/>
                  <a:pt x="984831" y="1052906"/>
                </a:cubicBezTo>
                <a:cubicBezTo>
                  <a:pt x="1010684" y="1043381"/>
                  <a:pt x="692277" y="851520"/>
                  <a:pt x="658259" y="824306"/>
                </a:cubicBezTo>
                <a:cubicBezTo>
                  <a:pt x="624241" y="797092"/>
                  <a:pt x="875974" y="1013445"/>
                  <a:pt x="780724" y="889620"/>
                </a:cubicBezTo>
                <a:cubicBezTo>
                  <a:pt x="685474" y="765795"/>
                  <a:pt x="150713" y="179327"/>
                  <a:pt x="45938" y="5686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 2127">
            <a:extLst>
              <a:ext uri="{FF2B5EF4-FFF2-40B4-BE49-F238E27FC236}">
                <a16:creationId xmlns:a16="http://schemas.microsoft.com/office/drawing/2014/main" id="{E7742875-45C0-CABF-A721-DCE050F81A05}"/>
              </a:ext>
            </a:extLst>
          </p:cNvPr>
          <p:cNvSpPr/>
          <p:nvPr/>
        </p:nvSpPr>
        <p:spPr>
          <a:xfrm>
            <a:off x="2845979" y="2113307"/>
            <a:ext cx="1194396" cy="2001508"/>
          </a:xfrm>
          <a:custGeom>
            <a:avLst/>
            <a:gdLst>
              <a:gd name="connsiteX0" fmla="*/ 19685 w 1194396"/>
              <a:gd name="connsiteY0" fmla="*/ 50229 h 2001508"/>
              <a:gd name="connsiteX1" fmla="*/ 133985 w 1194396"/>
              <a:gd name="connsiteY1" fmla="*/ 278829 h 2001508"/>
              <a:gd name="connsiteX2" fmla="*/ 591185 w 1194396"/>
              <a:gd name="connsiteY2" fmla="*/ 1266707 h 2001508"/>
              <a:gd name="connsiteX3" fmla="*/ 680992 w 1194396"/>
              <a:gd name="connsiteY3" fmla="*/ 1348350 h 2001508"/>
              <a:gd name="connsiteX4" fmla="*/ 942250 w 1194396"/>
              <a:gd name="connsiteY4" fmla="*/ 1609607 h 2001508"/>
              <a:gd name="connsiteX5" fmla="*/ 795292 w 1194396"/>
              <a:gd name="connsiteY5" fmla="*/ 1348350 h 2001508"/>
              <a:gd name="connsiteX6" fmla="*/ 1072878 w 1194396"/>
              <a:gd name="connsiteY6" fmla="*/ 1797386 h 2001508"/>
              <a:gd name="connsiteX7" fmla="*/ 1023892 w 1194396"/>
              <a:gd name="connsiteY7" fmla="*/ 1454486 h 2001508"/>
              <a:gd name="connsiteX8" fmla="*/ 1187178 w 1194396"/>
              <a:gd name="connsiteY8" fmla="*/ 2001493 h 2001508"/>
              <a:gd name="connsiteX9" fmla="*/ 746307 w 1194396"/>
              <a:gd name="connsiteY9" fmla="*/ 1470814 h 2001508"/>
              <a:gd name="connsiteX10" fmla="*/ 444228 w 1194396"/>
              <a:gd name="connsiteY10" fmla="*/ 972793 h 2001508"/>
              <a:gd name="connsiteX11" fmla="*/ 476885 w 1194396"/>
              <a:gd name="connsiteY11" fmla="*/ 1095257 h 2001508"/>
              <a:gd name="connsiteX12" fmla="*/ 19685 w 1194396"/>
              <a:gd name="connsiteY12" fmla="*/ 50229 h 200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4396" h="2001508">
                <a:moveTo>
                  <a:pt x="19685" y="50229"/>
                </a:moveTo>
                <a:cubicBezTo>
                  <a:pt x="-37465" y="-85842"/>
                  <a:pt x="38735" y="76083"/>
                  <a:pt x="133985" y="278829"/>
                </a:cubicBezTo>
                <a:cubicBezTo>
                  <a:pt x="229235" y="481575"/>
                  <a:pt x="500017" y="1088454"/>
                  <a:pt x="591185" y="1266707"/>
                </a:cubicBezTo>
                <a:cubicBezTo>
                  <a:pt x="682353" y="1444960"/>
                  <a:pt x="622481" y="1291200"/>
                  <a:pt x="680992" y="1348350"/>
                </a:cubicBezTo>
                <a:cubicBezTo>
                  <a:pt x="739503" y="1405500"/>
                  <a:pt x="923200" y="1609607"/>
                  <a:pt x="942250" y="1609607"/>
                </a:cubicBezTo>
                <a:cubicBezTo>
                  <a:pt x="961300" y="1609607"/>
                  <a:pt x="773521" y="1317054"/>
                  <a:pt x="795292" y="1348350"/>
                </a:cubicBezTo>
                <a:cubicBezTo>
                  <a:pt x="817063" y="1379647"/>
                  <a:pt x="1034778" y="1779697"/>
                  <a:pt x="1072878" y="1797386"/>
                </a:cubicBezTo>
                <a:cubicBezTo>
                  <a:pt x="1110978" y="1815075"/>
                  <a:pt x="1004842" y="1420468"/>
                  <a:pt x="1023892" y="1454486"/>
                </a:cubicBezTo>
                <a:cubicBezTo>
                  <a:pt x="1042942" y="1488504"/>
                  <a:pt x="1233442" y="1998772"/>
                  <a:pt x="1187178" y="2001493"/>
                </a:cubicBezTo>
                <a:cubicBezTo>
                  <a:pt x="1140914" y="2004214"/>
                  <a:pt x="870132" y="1642264"/>
                  <a:pt x="746307" y="1470814"/>
                </a:cubicBezTo>
                <a:cubicBezTo>
                  <a:pt x="622482" y="1299364"/>
                  <a:pt x="489132" y="1035386"/>
                  <a:pt x="444228" y="972793"/>
                </a:cubicBezTo>
                <a:cubicBezTo>
                  <a:pt x="399324" y="910200"/>
                  <a:pt x="543560" y="1249018"/>
                  <a:pt x="476885" y="1095257"/>
                </a:cubicBezTo>
                <a:cubicBezTo>
                  <a:pt x="410210" y="941496"/>
                  <a:pt x="76835" y="186300"/>
                  <a:pt x="19685" y="5022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 2128">
            <a:extLst>
              <a:ext uri="{FF2B5EF4-FFF2-40B4-BE49-F238E27FC236}">
                <a16:creationId xmlns:a16="http://schemas.microsoft.com/office/drawing/2014/main" id="{25353669-66A3-A1A9-C55B-99826E2FEB8B}"/>
              </a:ext>
            </a:extLst>
          </p:cNvPr>
          <p:cNvSpPr/>
          <p:nvPr/>
        </p:nvSpPr>
        <p:spPr>
          <a:xfrm>
            <a:off x="2839943" y="1357452"/>
            <a:ext cx="2326494" cy="2667470"/>
          </a:xfrm>
          <a:custGeom>
            <a:avLst/>
            <a:gdLst>
              <a:gd name="connsiteX0" fmla="*/ 82871 w 2326494"/>
              <a:gd name="connsiteY0" fmla="*/ 87627 h 2667470"/>
              <a:gd name="connsiteX1" fmla="*/ 148186 w 2326494"/>
              <a:gd name="connsiteY1" fmla="*/ 218255 h 2667470"/>
              <a:gd name="connsiteX2" fmla="*/ 1160557 w 2326494"/>
              <a:gd name="connsiteY2" fmla="*/ 1483719 h 2667470"/>
              <a:gd name="connsiteX3" fmla="*/ 1029928 w 2326494"/>
              <a:gd name="connsiteY3" fmla="*/ 1434734 h 2667470"/>
              <a:gd name="connsiteX4" fmla="*/ 2319886 w 2326494"/>
              <a:gd name="connsiteY4" fmla="*/ 2545077 h 2667470"/>
              <a:gd name="connsiteX5" fmla="*/ 1552443 w 2326494"/>
              <a:gd name="connsiteY5" fmla="*/ 2104205 h 2667470"/>
              <a:gd name="connsiteX6" fmla="*/ 2001478 w 2326494"/>
              <a:gd name="connsiteY6" fmla="*/ 2643048 h 2667470"/>
              <a:gd name="connsiteX7" fmla="*/ 891136 w 2326494"/>
              <a:gd name="connsiteY7" fmla="*/ 1140819 h 2667470"/>
              <a:gd name="connsiteX8" fmla="*/ 82871 w 2326494"/>
              <a:gd name="connsiteY8" fmla="*/ 87627 h 2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6494" h="2667470">
                <a:moveTo>
                  <a:pt x="82871" y="87627"/>
                </a:moveTo>
                <a:cubicBezTo>
                  <a:pt x="-40954" y="-66134"/>
                  <a:pt x="-31428" y="-14427"/>
                  <a:pt x="148186" y="218255"/>
                </a:cubicBezTo>
                <a:cubicBezTo>
                  <a:pt x="327800" y="450937"/>
                  <a:pt x="1013600" y="1280973"/>
                  <a:pt x="1160557" y="1483719"/>
                </a:cubicBezTo>
                <a:cubicBezTo>
                  <a:pt x="1307514" y="1686465"/>
                  <a:pt x="836707" y="1257841"/>
                  <a:pt x="1029928" y="1434734"/>
                </a:cubicBezTo>
                <a:cubicBezTo>
                  <a:pt x="1223150" y="1611627"/>
                  <a:pt x="2232800" y="2433499"/>
                  <a:pt x="2319886" y="2545077"/>
                </a:cubicBezTo>
                <a:cubicBezTo>
                  <a:pt x="2406972" y="2656656"/>
                  <a:pt x="1605511" y="2087877"/>
                  <a:pt x="1552443" y="2104205"/>
                </a:cubicBezTo>
                <a:cubicBezTo>
                  <a:pt x="1499375" y="2120533"/>
                  <a:pt x="2111696" y="2803612"/>
                  <a:pt x="2001478" y="2643048"/>
                </a:cubicBezTo>
                <a:cubicBezTo>
                  <a:pt x="1891260" y="2482484"/>
                  <a:pt x="1212265" y="1572166"/>
                  <a:pt x="891136" y="1140819"/>
                </a:cubicBezTo>
                <a:cubicBezTo>
                  <a:pt x="570008" y="709473"/>
                  <a:pt x="206696" y="241388"/>
                  <a:pt x="82871" y="8762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 2129">
            <a:extLst>
              <a:ext uri="{FF2B5EF4-FFF2-40B4-BE49-F238E27FC236}">
                <a16:creationId xmlns:a16="http://schemas.microsoft.com/office/drawing/2014/main" id="{33BAE6D6-2811-3E04-8504-334A5DBEDB54}"/>
              </a:ext>
            </a:extLst>
          </p:cNvPr>
          <p:cNvSpPr/>
          <p:nvPr/>
        </p:nvSpPr>
        <p:spPr>
          <a:xfrm>
            <a:off x="1097822" y="693912"/>
            <a:ext cx="1041332" cy="3029048"/>
          </a:xfrm>
          <a:custGeom>
            <a:avLst/>
            <a:gdLst>
              <a:gd name="connsiteX0" fmla="*/ 1041221 w 1041332"/>
              <a:gd name="connsiteY0" fmla="*/ 52 h 3029048"/>
              <a:gd name="connsiteX1" fmla="*/ 151314 w 1041332"/>
              <a:gd name="connsiteY1" fmla="*/ 1502281 h 3029048"/>
              <a:gd name="connsiteX2" fmla="*/ 388078 w 1041332"/>
              <a:gd name="connsiteY2" fmla="*/ 1404309 h 3029048"/>
              <a:gd name="connsiteX3" fmla="*/ 102328 w 1041332"/>
              <a:gd name="connsiteY3" fmla="*/ 2171752 h 3029048"/>
              <a:gd name="connsiteX4" fmla="*/ 4357 w 1041332"/>
              <a:gd name="connsiteY4" fmla="*/ 3029002 h 3029048"/>
              <a:gd name="connsiteX5" fmla="*/ 224792 w 1041332"/>
              <a:gd name="connsiteY5" fmla="*/ 2204409 h 3029048"/>
              <a:gd name="connsiteX6" fmla="*/ 616678 w 1041332"/>
              <a:gd name="connsiteY6" fmla="*/ 906288 h 3029048"/>
              <a:gd name="connsiteX7" fmla="*/ 85999 w 1041332"/>
              <a:gd name="connsiteY7" fmla="*/ 1559431 h 3029048"/>
              <a:gd name="connsiteX8" fmla="*/ 1041221 w 1041332"/>
              <a:gd name="connsiteY8" fmla="*/ 52 h 302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332" h="3029048">
                <a:moveTo>
                  <a:pt x="1041221" y="52"/>
                </a:moveTo>
                <a:cubicBezTo>
                  <a:pt x="1052107" y="-9473"/>
                  <a:pt x="260171" y="1268238"/>
                  <a:pt x="151314" y="1502281"/>
                </a:cubicBezTo>
                <a:cubicBezTo>
                  <a:pt x="42457" y="1736324"/>
                  <a:pt x="396242" y="1292731"/>
                  <a:pt x="388078" y="1404309"/>
                </a:cubicBezTo>
                <a:cubicBezTo>
                  <a:pt x="379914" y="1515887"/>
                  <a:pt x="166281" y="1900970"/>
                  <a:pt x="102328" y="2171752"/>
                </a:cubicBezTo>
                <a:cubicBezTo>
                  <a:pt x="38375" y="2442534"/>
                  <a:pt x="-16054" y="3023559"/>
                  <a:pt x="4357" y="3029002"/>
                </a:cubicBezTo>
                <a:cubicBezTo>
                  <a:pt x="24768" y="3034445"/>
                  <a:pt x="122739" y="2558195"/>
                  <a:pt x="224792" y="2204409"/>
                </a:cubicBezTo>
                <a:cubicBezTo>
                  <a:pt x="326845" y="1850623"/>
                  <a:pt x="639810" y="1013784"/>
                  <a:pt x="616678" y="906288"/>
                </a:cubicBezTo>
                <a:cubicBezTo>
                  <a:pt x="593546" y="798792"/>
                  <a:pt x="16603" y="1718634"/>
                  <a:pt x="85999" y="1559431"/>
                </a:cubicBezTo>
                <a:cubicBezTo>
                  <a:pt x="155395" y="1400228"/>
                  <a:pt x="1030335" y="9577"/>
                  <a:pt x="1041221" y="5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C95C71A-249D-8D38-C1E0-293CEC585804}"/>
              </a:ext>
            </a:extLst>
          </p:cNvPr>
          <p:cNvSpPr/>
          <p:nvPr/>
        </p:nvSpPr>
        <p:spPr>
          <a:xfrm>
            <a:off x="6082488" y="4989752"/>
            <a:ext cx="629922" cy="763487"/>
          </a:xfrm>
          <a:custGeom>
            <a:avLst/>
            <a:gdLst>
              <a:gd name="connsiteX0" fmla="*/ 812 w 629922"/>
              <a:gd name="connsiteY0" fmla="*/ 1348 h 763487"/>
              <a:gd name="connsiteX1" fmla="*/ 232587 w 629922"/>
              <a:gd name="connsiteY1" fmla="*/ 318848 h 763487"/>
              <a:gd name="connsiteX2" fmla="*/ 175437 w 629922"/>
              <a:gd name="connsiteY2" fmla="*/ 271223 h 763487"/>
              <a:gd name="connsiteX3" fmla="*/ 416737 w 629922"/>
              <a:gd name="connsiteY3" fmla="*/ 572848 h 763487"/>
              <a:gd name="connsiteX4" fmla="*/ 404037 w 629922"/>
              <a:gd name="connsiteY4" fmla="*/ 550623 h 763487"/>
              <a:gd name="connsiteX5" fmla="*/ 626287 w 629922"/>
              <a:gd name="connsiteY5" fmla="*/ 760173 h 763487"/>
              <a:gd name="connsiteX6" fmla="*/ 518337 w 629922"/>
              <a:gd name="connsiteY6" fmla="*/ 655398 h 763487"/>
              <a:gd name="connsiteX7" fmla="*/ 216712 w 629922"/>
              <a:gd name="connsiteY7" fmla="*/ 350598 h 763487"/>
              <a:gd name="connsiteX8" fmla="*/ 343712 w 629922"/>
              <a:gd name="connsiteY8" fmla="*/ 493473 h 763487"/>
              <a:gd name="connsiteX9" fmla="*/ 162737 w 629922"/>
              <a:gd name="connsiteY9" fmla="*/ 217248 h 763487"/>
              <a:gd name="connsiteX10" fmla="*/ 812 w 629922"/>
              <a:gd name="connsiteY10" fmla="*/ 1348 h 76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922" h="763487">
                <a:moveTo>
                  <a:pt x="812" y="1348"/>
                </a:moveTo>
                <a:cubicBezTo>
                  <a:pt x="12454" y="18281"/>
                  <a:pt x="203483" y="273869"/>
                  <a:pt x="232587" y="318848"/>
                </a:cubicBezTo>
                <a:cubicBezTo>
                  <a:pt x="261691" y="363827"/>
                  <a:pt x="144745" y="228890"/>
                  <a:pt x="175437" y="271223"/>
                </a:cubicBezTo>
                <a:cubicBezTo>
                  <a:pt x="206129" y="313556"/>
                  <a:pt x="378637" y="526281"/>
                  <a:pt x="416737" y="572848"/>
                </a:cubicBezTo>
                <a:cubicBezTo>
                  <a:pt x="454837" y="619415"/>
                  <a:pt x="369112" y="519402"/>
                  <a:pt x="404037" y="550623"/>
                </a:cubicBezTo>
                <a:cubicBezTo>
                  <a:pt x="438962" y="581844"/>
                  <a:pt x="607237" y="742711"/>
                  <a:pt x="626287" y="760173"/>
                </a:cubicBezTo>
                <a:cubicBezTo>
                  <a:pt x="645337" y="777635"/>
                  <a:pt x="586599" y="723660"/>
                  <a:pt x="518337" y="655398"/>
                </a:cubicBezTo>
                <a:cubicBezTo>
                  <a:pt x="450075" y="587136"/>
                  <a:pt x="245816" y="377586"/>
                  <a:pt x="216712" y="350598"/>
                </a:cubicBezTo>
                <a:cubicBezTo>
                  <a:pt x="187608" y="323611"/>
                  <a:pt x="352708" y="515698"/>
                  <a:pt x="343712" y="493473"/>
                </a:cubicBezTo>
                <a:cubicBezTo>
                  <a:pt x="334716" y="471248"/>
                  <a:pt x="219887" y="303502"/>
                  <a:pt x="162737" y="217248"/>
                </a:cubicBezTo>
                <a:cubicBezTo>
                  <a:pt x="105587" y="130994"/>
                  <a:pt x="-10830" y="-15585"/>
                  <a:pt x="812" y="134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6F91131-9E60-F7D6-E73A-6FC43E0753B5}"/>
              </a:ext>
            </a:extLst>
          </p:cNvPr>
          <p:cNvSpPr/>
          <p:nvPr/>
        </p:nvSpPr>
        <p:spPr>
          <a:xfrm>
            <a:off x="6208520" y="5175385"/>
            <a:ext cx="1341829" cy="910256"/>
          </a:xfrm>
          <a:custGeom>
            <a:avLst/>
            <a:gdLst>
              <a:gd name="connsiteX0" fmla="*/ 14480 w 1341829"/>
              <a:gd name="connsiteY0" fmla="*/ 12565 h 910256"/>
              <a:gd name="connsiteX1" fmla="*/ 493905 w 1341829"/>
              <a:gd name="connsiteY1" fmla="*/ 495165 h 910256"/>
              <a:gd name="connsiteX2" fmla="*/ 439930 w 1341829"/>
              <a:gd name="connsiteY2" fmla="*/ 460240 h 910256"/>
              <a:gd name="connsiteX3" fmla="*/ 992380 w 1341829"/>
              <a:gd name="connsiteY3" fmla="*/ 733290 h 910256"/>
              <a:gd name="connsiteX4" fmla="*/ 738380 w 1341829"/>
              <a:gd name="connsiteY4" fmla="*/ 672965 h 910256"/>
              <a:gd name="connsiteX5" fmla="*/ 1316230 w 1341829"/>
              <a:gd name="connsiteY5" fmla="*/ 904740 h 910256"/>
              <a:gd name="connsiteX6" fmla="*/ 1154305 w 1341829"/>
              <a:gd name="connsiteY6" fmla="*/ 815840 h 910256"/>
              <a:gd name="connsiteX7" fmla="*/ 392305 w 1341829"/>
              <a:gd name="connsiteY7" fmla="*/ 574540 h 910256"/>
              <a:gd name="connsiteX8" fmla="*/ 500255 w 1341829"/>
              <a:gd name="connsiteY8" fmla="*/ 628515 h 910256"/>
              <a:gd name="connsiteX9" fmla="*/ 398655 w 1341829"/>
              <a:gd name="connsiteY9" fmla="*/ 469765 h 910256"/>
              <a:gd name="connsiteX10" fmla="*/ 147830 w 1341829"/>
              <a:gd name="connsiteY10" fmla="*/ 168140 h 910256"/>
              <a:gd name="connsiteX11" fmla="*/ 14480 w 1341829"/>
              <a:gd name="connsiteY11" fmla="*/ 12565 h 91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1829" h="910256">
                <a:moveTo>
                  <a:pt x="14480" y="12565"/>
                </a:moveTo>
                <a:cubicBezTo>
                  <a:pt x="72159" y="67069"/>
                  <a:pt x="422997" y="420553"/>
                  <a:pt x="493905" y="495165"/>
                </a:cubicBezTo>
                <a:cubicBezTo>
                  <a:pt x="564813" y="569777"/>
                  <a:pt x="356851" y="420553"/>
                  <a:pt x="439930" y="460240"/>
                </a:cubicBezTo>
                <a:cubicBezTo>
                  <a:pt x="523009" y="499928"/>
                  <a:pt x="942638" y="697836"/>
                  <a:pt x="992380" y="733290"/>
                </a:cubicBezTo>
                <a:cubicBezTo>
                  <a:pt x="1042122" y="768744"/>
                  <a:pt x="684405" y="644390"/>
                  <a:pt x="738380" y="672965"/>
                </a:cubicBezTo>
                <a:cubicBezTo>
                  <a:pt x="792355" y="701540"/>
                  <a:pt x="1246909" y="880928"/>
                  <a:pt x="1316230" y="904740"/>
                </a:cubicBezTo>
                <a:cubicBezTo>
                  <a:pt x="1385551" y="928552"/>
                  <a:pt x="1308293" y="870873"/>
                  <a:pt x="1154305" y="815840"/>
                </a:cubicBezTo>
                <a:cubicBezTo>
                  <a:pt x="1000318" y="760807"/>
                  <a:pt x="501313" y="605761"/>
                  <a:pt x="392305" y="574540"/>
                </a:cubicBezTo>
                <a:cubicBezTo>
                  <a:pt x="283297" y="543319"/>
                  <a:pt x="499197" y="645977"/>
                  <a:pt x="500255" y="628515"/>
                </a:cubicBezTo>
                <a:cubicBezTo>
                  <a:pt x="501313" y="611053"/>
                  <a:pt x="457393" y="546494"/>
                  <a:pt x="398655" y="469765"/>
                </a:cubicBezTo>
                <a:cubicBezTo>
                  <a:pt x="339918" y="393036"/>
                  <a:pt x="209743" y="242223"/>
                  <a:pt x="147830" y="168140"/>
                </a:cubicBezTo>
                <a:cubicBezTo>
                  <a:pt x="85918" y="94057"/>
                  <a:pt x="-43199" y="-41939"/>
                  <a:pt x="14480" y="1256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BAC0299-4747-57A4-D43B-96F87AFE053B}"/>
              </a:ext>
            </a:extLst>
          </p:cNvPr>
          <p:cNvSpPr/>
          <p:nvPr/>
        </p:nvSpPr>
        <p:spPr>
          <a:xfrm>
            <a:off x="5970959" y="4766307"/>
            <a:ext cx="443155" cy="1059833"/>
          </a:xfrm>
          <a:custGeom>
            <a:avLst/>
            <a:gdLst>
              <a:gd name="connsiteX0" fmla="*/ 13916 w 443155"/>
              <a:gd name="connsiteY0" fmla="*/ 2543 h 1059833"/>
              <a:gd name="connsiteX1" fmla="*/ 274266 w 443155"/>
              <a:gd name="connsiteY1" fmla="*/ 504193 h 1059833"/>
              <a:gd name="connsiteX2" fmla="*/ 258391 w 443155"/>
              <a:gd name="connsiteY2" fmla="*/ 383543 h 1059833"/>
              <a:gd name="connsiteX3" fmla="*/ 252041 w 443155"/>
              <a:gd name="connsiteY3" fmla="*/ 539118 h 1059833"/>
              <a:gd name="connsiteX4" fmla="*/ 439366 w 443155"/>
              <a:gd name="connsiteY4" fmla="*/ 1031243 h 1059833"/>
              <a:gd name="connsiteX5" fmla="*/ 353641 w 443155"/>
              <a:gd name="connsiteY5" fmla="*/ 948693 h 1059833"/>
              <a:gd name="connsiteX6" fmla="*/ 74241 w 443155"/>
              <a:gd name="connsiteY6" fmla="*/ 513718 h 1059833"/>
              <a:gd name="connsiteX7" fmla="*/ 134566 w 443155"/>
              <a:gd name="connsiteY7" fmla="*/ 602618 h 1059833"/>
              <a:gd name="connsiteX8" fmla="*/ 7566 w 443155"/>
              <a:gd name="connsiteY8" fmla="*/ 189868 h 1059833"/>
              <a:gd name="connsiteX9" fmla="*/ 32966 w 443155"/>
              <a:gd name="connsiteY9" fmla="*/ 304168 h 1059833"/>
              <a:gd name="connsiteX10" fmla="*/ 13916 w 443155"/>
              <a:gd name="connsiteY10" fmla="*/ 2543 h 105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155" h="1059833">
                <a:moveTo>
                  <a:pt x="13916" y="2543"/>
                </a:moveTo>
                <a:cubicBezTo>
                  <a:pt x="54133" y="35880"/>
                  <a:pt x="233520" y="440693"/>
                  <a:pt x="274266" y="504193"/>
                </a:cubicBezTo>
                <a:cubicBezTo>
                  <a:pt x="315012" y="567693"/>
                  <a:pt x="262095" y="377722"/>
                  <a:pt x="258391" y="383543"/>
                </a:cubicBezTo>
                <a:cubicBezTo>
                  <a:pt x="254687" y="389364"/>
                  <a:pt x="221879" y="431168"/>
                  <a:pt x="252041" y="539118"/>
                </a:cubicBezTo>
                <a:cubicBezTo>
                  <a:pt x="282203" y="647068"/>
                  <a:pt x="422433" y="962981"/>
                  <a:pt x="439366" y="1031243"/>
                </a:cubicBezTo>
                <a:cubicBezTo>
                  <a:pt x="456299" y="1099505"/>
                  <a:pt x="414495" y="1034947"/>
                  <a:pt x="353641" y="948693"/>
                </a:cubicBezTo>
                <a:cubicBezTo>
                  <a:pt x="292787" y="862439"/>
                  <a:pt x="110754" y="571397"/>
                  <a:pt x="74241" y="513718"/>
                </a:cubicBezTo>
                <a:cubicBezTo>
                  <a:pt x="37729" y="456039"/>
                  <a:pt x="145678" y="656593"/>
                  <a:pt x="134566" y="602618"/>
                </a:cubicBezTo>
                <a:cubicBezTo>
                  <a:pt x="123454" y="548643"/>
                  <a:pt x="24499" y="239610"/>
                  <a:pt x="7566" y="189868"/>
                </a:cubicBezTo>
                <a:cubicBezTo>
                  <a:pt x="-9367" y="140126"/>
                  <a:pt x="32437" y="334331"/>
                  <a:pt x="32966" y="304168"/>
                </a:cubicBezTo>
                <a:cubicBezTo>
                  <a:pt x="33495" y="274006"/>
                  <a:pt x="-26301" y="-30794"/>
                  <a:pt x="13916" y="254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 2130">
            <a:extLst>
              <a:ext uri="{FF2B5EF4-FFF2-40B4-BE49-F238E27FC236}">
                <a16:creationId xmlns:a16="http://schemas.microsoft.com/office/drawing/2014/main" id="{015A96CC-A844-8A2A-97E0-A5508BDE7EC6}"/>
              </a:ext>
            </a:extLst>
          </p:cNvPr>
          <p:cNvSpPr/>
          <p:nvPr/>
        </p:nvSpPr>
        <p:spPr>
          <a:xfrm>
            <a:off x="2169845" y="3813121"/>
            <a:ext cx="636915" cy="368578"/>
          </a:xfrm>
          <a:custGeom>
            <a:avLst/>
            <a:gdLst>
              <a:gd name="connsiteX0" fmla="*/ 1855 w 636915"/>
              <a:gd name="connsiteY0" fmla="*/ 54 h 368578"/>
              <a:gd name="connsiteX1" fmla="*/ 452705 w 636915"/>
              <a:gd name="connsiteY1" fmla="*/ 225479 h 368578"/>
              <a:gd name="connsiteX2" fmla="*/ 392380 w 636915"/>
              <a:gd name="connsiteY2" fmla="*/ 196904 h 368578"/>
              <a:gd name="connsiteX3" fmla="*/ 636855 w 636915"/>
              <a:gd name="connsiteY3" fmla="*/ 368354 h 368578"/>
              <a:gd name="connsiteX4" fmla="*/ 366980 w 636915"/>
              <a:gd name="connsiteY4" fmla="*/ 235004 h 368578"/>
              <a:gd name="connsiteX5" fmla="*/ 417780 w 636915"/>
              <a:gd name="connsiteY5" fmla="*/ 311204 h 368578"/>
              <a:gd name="connsiteX6" fmla="*/ 198705 w 636915"/>
              <a:gd name="connsiteY6" fmla="*/ 196904 h 368578"/>
              <a:gd name="connsiteX7" fmla="*/ 347930 w 636915"/>
              <a:gd name="connsiteY7" fmla="*/ 276279 h 368578"/>
              <a:gd name="connsiteX8" fmla="*/ 252680 w 636915"/>
              <a:gd name="connsiteY8" fmla="*/ 142929 h 368578"/>
              <a:gd name="connsiteX9" fmla="*/ 290780 w 636915"/>
              <a:gd name="connsiteY9" fmla="*/ 203254 h 368578"/>
              <a:gd name="connsiteX10" fmla="*/ 1855 w 636915"/>
              <a:gd name="connsiteY10" fmla="*/ 54 h 36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915" h="368578">
                <a:moveTo>
                  <a:pt x="1855" y="54"/>
                </a:moveTo>
                <a:cubicBezTo>
                  <a:pt x="28842" y="3758"/>
                  <a:pt x="387618" y="192671"/>
                  <a:pt x="452705" y="225479"/>
                </a:cubicBezTo>
                <a:cubicBezTo>
                  <a:pt x="517793" y="258287"/>
                  <a:pt x="361688" y="173092"/>
                  <a:pt x="392380" y="196904"/>
                </a:cubicBezTo>
                <a:cubicBezTo>
                  <a:pt x="423072" y="220716"/>
                  <a:pt x="641088" y="362004"/>
                  <a:pt x="636855" y="368354"/>
                </a:cubicBezTo>
                <a:cubicBezTo>
                  <a:pt x="632622" y="374704"/>
                  <a:pt x="403492" y="244529"/>
                  <a:pt x="366980" y="235004"/>
                </a:cubicBezTo>
                <a:cubicBezTo>
                  <a:pt x="330468" y="225479"/>
                  <a:pt x="445826" y="317554"/>
                  <a:pt x="417780" y="311204"/>
                </a:cubicBezTo>
                <a:cubicBezTo>
                  <a:pt x="389734" y="304854"/>
                  <a:pt x="210347" y="202725"/>
                  <a:pt x="198705" y="196904"/>
                </a:cubicBezTo>
                <a:cubicBezTo>
                  <a:pt x="187063" y="191083"/>
                  <a:pt x="338934" y="285275"/>
                  <a:pt x="347930" y="276279"/>
                </a:cubicBezTo>
                <a:cubicBezTo>
                  <a:pt x="356926" y="267283"/>
                  <a:pt x="262205" y="155100"/>
                  <a:pt x="252680" y="142929"/>
                </a:cubicBezTo>
                <a:cubicBezTo>
                  <a:pt x="243155" y="130758"/>
                  <a:pt x="330997" y="222304"/>
                  <a:pt x="290780" y="203254"/>
                </a:cubicBezTo>
                <a:cubicBezTo>
                  <a:pt x="250563" y="184204"/>
                  <a:pt x="-25132" y="-3650"/>
                  <a:pt x="1855" y="5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 2131">
            <a:extLst>
              <a:ext uri="{FF2B5EF4-FFF2-40B4-BE49-F238E27FC236}">
                <a16:creationId xmlns:a16="http://schemas.microsoft.com/office/drawing/2014/main" id="{A8061AE8-B886-B394-61C0-8A59388A3845}"/>
              </a:ext>
            </a:extLst>
          </p:cNvPr>
          <p:cNvSpPr/>
          <p:nvPr/>
        </p:nvSpPr>
        <p:spPr>
          <a:xfrm>
            <a:off x="3642164" y="3367308"/>
            <a:ext cx="826450" cy="335903"/>
          </a:xfrm>
          <a:custGeom>
            <a:avLst/>
            <a:gdLst>
              <a:gd name="connsiteX0" fmla="*/ 2736 w 826450"/>
              <a:gd name="connsiteY0" fmla="*/ 277592 h 335903"/>
              <a:gd name="connsiteX1" fmla="*/ 380561 w 826450"/>
              <a:gd name="connsiteY1" fmla="*/ 153767 h 335903"/>
              <a:gd name="connsiteX2" fmla="*/ 66236 w 826450"/>
              <a:gd name="connsiteY2" fmla="*/ 233142 h 335903"/>
              <a:gd name="connsiteX3" fmla="*/ 675836 w 826450"/>
              <a:gd name="connsiteY3" fmla="*/ 55342 h 335903"/>
              <a:gd name="connsiteX4" fmla="*/ 806011 w 826450"/>
              <a:gd name="connsiteY4" fmla="*/ 7717 h 335903"/>
              <a:gd name="connsiteX5" fmla="*/ 342461 w 826450"/>
              <a:gd name="connsiteY5" fmla="*/ 195042 h 335903"/>
              <a:gd name="connsiteX6" fmla="*/ 31311 w 826450"/>
              <a:gd name="connsiteY6" fmla="*/ 334742 h 335903"/>
              <a:gd name="connsiteX7" fmla="*/ 199586 w 826450"/>
              <a:gd name="connsiteY7" fmla="*/ 261717 h 335903"/>
              <a:gd name="connsiteX8" fmla="*/ 2736 w 826450"/>
              <a:gd name="connsiteY8" fmla="*/ 277592 h 33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450" h="335903">
                <a:moveTo>
                  <a:pt x="2736" y="277592"/>
                </a:moveTo>
                <a:cubicBezTo>
                  <a:pt x="32898" y="259600"/>
                  <a:pt x="369978" y="161175"/>
                  <a:pt x="380561" y="153767"/>
                </a:cubicBezTo>
                <a:cubicBezTo>
                  <a:pt x="391144" y="146359"/>
                  <a:pt x="17024" y="249546"/>
                  <a:pt x="66236" y="233142"/>
                </a:cubicBezTo>
                <a:cubicBezTo>
                  <a:pt x="115449" y="216738"/>
                  <a:pt x="552540" y="92913"/>
                  <a:pt x="675836" y="55342"/>
                </a:cubicBezTo>
                <a:cubicBezTo>
                  <a:pt x="799132" y="17771"/>
                  <a:pt x="861574" y="-15566"/>
                  <a:pt x="806011" y="7717"/>
                </a:cubicBezTo>
                <a:cubicBezTo>
                  <a:pt x="750449" y="31000"/>
                  <a:pt x="471578" y="140538"/>
                  <a:pt x="342461" y="195042"/>
                </a:cubicBezTo>
                <a:cubicBezTo>
                  <a:pt x="213344" y="249546"/>
                  <a:pt x="55124" y="323630"/>
                  <a:pt x="31311" y="334742"/>
                </a:cubicBezTo>
                <a:cubicBezTo>
                  <a:pt x="7499" y="345855"/>
                  <a:pt x="197469" y="273888"/>
                  <a:pt x="199586" y="261717"/>
                </a:cubicBezTo>
                <a:cubicBezTo>
                  <a:pt x="201703" y="249546"/>
                  <a:pt x="-27426" y="295584"/>
                  <a:pt x="2736" y="27759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 2132">
            <a:extLst>
              <a:ext uri="{FF2B5EF4-FFF2-40B4-BE49-F238E27FC236}">
                <a16:creationId xmlns:a16="http://schemas.microsoft.com/office/drawing/2014/main" id="{858F5EEC-7C47-DECB-EE0A-C38CF25DACE1}"/>
              </a:ext>
            </a:extLst>
          </p:cNvPr>
          <p:cNvSpPr/>
          <p:nvPr/>
        </p:nvSpPr>
        <p:spPr>
          <a:xfrm>
            <a:off x="3984842" y="4928382"/>
            <a:ext cx="216218" cy="431682"/>
          </a:xfrm>
          <a:custGeom>
            <a:avLst/>
            <a:gdLst>
              <a:gd name="connsiteX0" fmla="*/ 215683 w 216218"/>
              <a:gd name="connsiteY0" fmla="*/ 8743 h 431682"/>
              <a:gd name="connsiteX1" fmla="*/ 114083 w 216218"/>
              <a:gd name="connsiteY1" fmla="*/ 221468 h 431682"/>
              <a:gd name="connsiteX2" fmla="*/ 206158 w 216218"/>
              <a:gd name="connsiteY2" fmla="*/ 189718 h 431682"/>
              <a:gd name="connsiteX3" fmla="*/ 164883 w 216218"/>
              <a:gd name="connsiteY3" fmla="*/ 243693 h 431682"/>
              <a:gd name="connsiteX4" fmla="*/ 2958 w 216218"/>
              <a:gd name="connsiteY4" fmla="*/ 431018 h 431682"/>
              <a:gd name="connsiteX5" fmla="*/ 56933 w 216218"/>
              <a:gd name="connsiteY5" fmla="*/ 307193 h 431682"/>
              <a:gd name="connsiteX6" fmla="*/ 15658 w 216218"/>
              <a:gd name="connsiteY6" fmla="*/ 338943 h 431682"/>
              <a:gd name="connsiteX7" fmla="*/ 107733 w 216218"/>
              <a:gd name="connsiteY7" fmla="*/ 192893 h 431682"/>
              <a:gd name="connsiteX8" fmla="*/ 152183 w 216218"/>
              <a:gd name="connsiteY8" fmla="*/ 59543 h 431682"/>
              <a:gd name="connsiteX9" fmla="*/ 215683 w 216218"/>
              <a:gd name="connsiteY9" fmla="*/ 8743 h 43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218" h="431682">
                <a:moveTo>
                  <a:pt x="215683" y="8743"/>
                </a:moveTo>
                <a:cubicBezTo>
                  <a:pt x="209333" y="35730"/>
                  <a:pt x="115670" y="191306"/>
                  <a:pt x="114083" y="221468"/>
                </a:cubicBezTo>
                <a:cubicBezTo>
                  <a:pt x="112496" y="251630"/>
                  <a:pt x="197691" y="186014"/>
                  <a:pt x="206158" y="189718"/>
                </a:cubicBezTo>
                <a:cubicBezTo>
                  <a:pt x="214625" y="193422"/>
                  <a:pt x="198750" y="203476"/>
                  <a:pt x="164883" y="243693"/>
                </a:cubicBezTo>
                <a:cubicBezTo>
                  <a:pt x="131016" y="283910"/>
                  <a:pt x="20950" y="420435"/>
                  <a:pt x="2958" y="431018"/>
                </a:cubicBezTo>
                <a:cubicBezTo>
                  <a:pt x="-15034" y="441601"/>
                  <a:pt x="54816" y="322539"/>
                  <a:pt x="56933" y="307193"/>
                </a:cubicBezTo>
                <a:cubicBezTo>
                  <a:pt x="59050" y="291847"/>
                  <a:pt x="7191" y="357993"/>
                  <a:pt x="15658" y="338943"/>
                </a:cubicBezTo>
                <a:cubicBezTo>
                  <a:pt x="24125" y="319893"/>
                  <a:pt x="84979" y="239460"/>
                  <a:pt x="107733" y="192893"/>
                </a:cubicBezTo>
                <a:cubicBezTo>
                  <a:pt x="130487" y="146326"/>
                  <a:pt x="134191" y="96585"/>
                  <a:pt x="152183" y="59543"/>
                </a:cubicBezTo>
                <a:cubicBezTo>
                  <a:pt x="170175" y="22501"/>
                  <a:pt x="222033" y="-18244"/>
                  <a:pt x="215683" y="874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 2133">
            <a:extLst>
              <a:ext uri="{FF2B5EF4-FFF2-40B4-BE49-F238E27FC236}">
                <a16:creationId xmlns:a16="http://schemas.microsoft.com/office/drawing/2014/main" id="{45E7D621-1948-1FE7-FE1B-43C530D100A3}"/>
              </a:ext>
            </a:extLst>
          </p:cNvPr>
          <p:cNvSpPr/>
          <p:nvPr/>
        </p:nvSpPr>
        <p:spPr>
          <a:xfrm>
            <a:off x="3320787" y="5213349"/>
            <a:ext cx="577123" cy="235474"/>
          </a:xfrm>
          <a:custGeom>
            <a:avLst/>
            <a:gdLst>
              <a:gd name="connsiteX0" fmla="*/ 263 w 577123"/>
              <a:gd name="connsiteY0" fmla="*/ 1 h 235474"/>
              <a:gd name="connsiteX1" fmla="*/ 279663 w 577123"/>
              <a:gd name="connsiteY1" fmla="*/ 168276 h 235474"/>
              <a:gd name="connsiteX2" fmla="*/ 222513 w 577123"/>
              <a:gd name="connsiteY2" fmla="*/ 123826 h 235474"/>
              <a:gd name="connsiteX3" fmla="*/ 365388 w 577123"/>
              <a:gd name="connsiteY3" fmla="*/ 139701 h 235474"/>
              <a:gd name="connsiteX4" fmla="*/ 574938 w 577123"/>
              <a:gd name="connsiteY4" fmla="*/ 73026 h 235474"/>
              <a:gd name="connsiteX5" fmla="*/ 479688 w 577123"/>
              <a:gd name="connsiteY5" fmla="*/ 120651 h 235474"/>
              <a:gd name="connsiteX6" fmla="*/ 559063 w 577123"/>
              <a:gd name="connsiteY6" fmla="*/ 101601 h 235474"/>
              <a:gd name="connsiteX7" fmla="*/ 387613 w 577123"/>
              <a:gd name="connsiteY7" fmla="*/ 231776 h 235474"/>
              <a:gd name="connsiteX8" fmla="*/ 390788 w 577123"/>
              <a:gd name="connsiteY8" fmla="*/ 196851 h 235474"/>
              <a:gd name="connsiteX9" fmla="*/ 336813 w 577123"/>
              <a:gd name="connsiteY9" fmla="*/ 165101 h 235474"/>
              <a:gd name="connsiteX10" fmla="*/ 263 w 577123"/>
              <a:gd name="connsiteY10" fmla="*/ 1 h 23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23" h="235474">
                <a:moveTo>
                  <a:pt x="263" y="1"/>
                </a:moveTo>
                <a:cubicBezTo>
                  <a:pt x="-9262" y="530"/>
                  <a:pt x="242621" y="147638"/>
                  <a:pt x="279663" y="168276"/>
                </a:cubicBezTo>
                <a:cubicBezTo>
                  <a:pt x="316705" y="188914"/>
                  <a:pt x="208225" y="128589"/>
                  <a:pt x="222513" y="123826"/>
                </a:cubicBezTo>
                <a:cubicBezTo>
                  <a:pt x="236801" y="119063"/>
                  <a:pt x="306651" y="148168"/>
                  <a:pt x="365388" y="139701"/>
                </a:cubicBezTo>
                <a:cubicBezTo>
                  <a:pt x="424125" y="131234"/>
                  <a:pt x="555888" y="76201"/>
                  <a:pt x="574938" y="73026"/>
                </a:cubicBezTo>
                <a:cubicBezTo>
                  <a:pt x="593988" y="69851"/>
                  <a:pt x="482334" y="115889"/>
                  <a:pt x="479688" y="120651"/>
                </a:cubicBezTo>
                <a:cubicBezTo>
                  <a:pt x="477042" y="125413"/>
                  <a:pt x="574409" y="83080"/>
                  <a:pt x="559063" y="101601"/>
                </a:cubicBezTo>
                <a:cubicBezTo>
                  <a:pt x="543717" y="120122"/>
                  <a:pt x="415659" y="215901"/>
                  <a:pt x="387613" y="231776"/>
                </a:cubicBezTo>
                <a:cubicBezTo>
                  <a:pt x="359567" y="247651"/>
                  <a:pt x="399255" y="207963"/>
                  <a:pt x="390788" y="196851"/>
                </a:cubicBezTo>
                <a:cubicBezTo>
                  <a:pt x="382321" y="185739"/>
                  <a:pt x="400842" y="193676"/>
                  <a:pt x="336813" y="165101"/>
                </a:cubicBezTo>
                <a:cubicBezTo>
                  <a:pt x="272784" y="136526"/>
                  <a:pt x="9788" y="-528"/>
                  <a:pt x="263" y="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 2134">
            <a:extLst>
              <a:ext uri="{FF2B5EF4-FFF2-40B4-BE49-F238E27FC236}">
                <a16:creationId xmlns:a16="http://schemas.microsoft.com/office/drawing/2014/main" id="{E01E3F07-DCED-2893-2726-055A42ECF888}"/>
              </a:ext>
            </a:extLst>
          </p:cNvPr>
          <p:cNvSpPr/>
          <p:nvPr/>
        </p:nvSpPr>
        <p:spPr>
          <a:xfrm>
            <a:off x="4454413" y="5764770"/>
            <a:ext cx="728579" cy="766496"/>
          </a:xfrm>
          <a:custGeom>
            <a:avLst/>
            <a:gdLst>
              <a:gd name="connsiteX0" fmla="*/ 727187 w 728579"/>
              <a:gd name="connsiteY0" fmla="*/ 1030 h 766496"/>
              <a:gd name="connsiteX1" fmla="*/ 393812 w 728579"/>
              <a:gd name="connsiteY1" fmla="*/ 455055 h 766496"/>
              <a:gd name="connsiteX2" fmla="*/ 473187 w 728579"/>
              <a:gd name="connsiteY2" fmla="*/ 385205 h 766496"/>
              <a:gd name="connsiteX3" fmla="*/ 112 w 728579"/>
              <a:gd name="connsiteY3" fmla="*/ 766205 h 766496"/>
              <a:gd name="connsiteX4" fmla="*/ 520812 w 728579"/>
              <a:gd name="connsiteY4" fmla="*/ 315355 h 766496"/>
              <a:gd name="connsiteX5" fmla="*/ 244587 w 728579"/>
              <a:gd name="connsiteY5" fmla="*/ 601105 h 766496"/>
              <a:gd name="connsiteX6" fmla="*/ 727187 w 728579"/>
              <a:gd name="connsiteY6" fmla="*/ 1030 h 76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579" h="766496">
                <a:moveTo>
                  <a:pt x="727187" y="1030"/>
                </a:moveTo>
                <a:cubicBezTo>
                  <a:pt x="752058" y="-23312"/>
                  <a:pt x="436145" y="391026"/>
                  <a:pt x="393812" y="455055"/>
                </a:cubicBezTo>
                <a:cubicBezTo>
                  <a:pt x="351479" y="519084"/>
                  <a:pt x="538804" y="333347"/>
                  <a:pt x="473187" y="385205"/>
                </a:cubicBezTo>
                <a:cubicBezTo>
                  <a:pt x="407570" y="437063"/>
                  <a:pt x="-7826" y="777847"/>
                  <a:pt x="112" y="766205"/>
                </a:cubicBezTo>
                <a:cubicBezTo>
                  <a:pt x="8049" y="754563"/>
                  <a:pt x="480066" y="342872"/>
                  <a:pt x="520812" y="315355"/>
                </a:cubicBezTo>
                <a:cubicBezTo>
                  <a:pt x="561558" y="287838"/>
                  <a:pt x="211779" y="647672"/>
                  <a:pt x="244587" y="601105"/>
                </a:cubicBezTo>
                <a:cubicBezTo>
                  <a:pt x="277395" y="554538"/>
                  <a:pt x="702316" y="25372"/>
                  <a:pt x="727187" y="103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 2135">
            <a:extLst>
              <a:ext uri="{FF2B5EF4-FFF2-40B4-BE49-F238E27FC236}">
                <a16:creationId xmlns:a16="http://schemas.microsoft.com/office/drawing/2014/main" id="{395AE032-F458-3A58-2160-7AB1C0D50DD0}"/>
              </a:ext>
            </a:extLst>
          </p:cNvPr>
          <p:cNvSpPr/>
          <p:nvPr/>
        </p:nvSpPr>
        <p:spPr>
          <a:xfrm>
            <a:off x="2888923" y="4790932"/>
            <a:ext cx="158247" cy="590226"/>
          </a:xfrm>
          <a:custGeom>
            <a:avLst/>
            <a:gdLst>
              <a:gd name="connsiteX0" fmla="*/ 327 w 158247"/>
              <a:gd name="connsiteY0" fmla="*/ 143 h 590226"/>
              <a:gd name="connsiteX1" fmla="*/ 63827 w 158247"/>
              <a:gd name="connsiteY1" fmla="*/ 308118 h 590226"/>
              <a:gd name="connsiteX2" fmla="*/ 35252 w 158247"/>
              <a:gd name="connsiteY2" fmla="*/ 238268 h 590226"/>
              <a:gd name="connsiteX3" fmla="*/ 155902 w 158247"/>
              <a:gd name="connsiteY3" fmla="*/ 584343 h 590226"/>
              <a:gd name="connsiteX4" fmla="*/ 108277 w 158247"/>
              <a:gd name="connsiteY4" fmla="*/ 438293 h 590226"/>
              <a:gd name="connsiteX5" fmla="*/ 25727 w 158247"/>
              <a:gd name="connsiteY5" fmla="*/ 206518 h 590226"/>
              <a:gd name="connsiteX6" fmla="*/ 38427 w 158247"/>
              <a:gd name="connsiteY6" fmla="*/ 266843 h 590226"/>
              <a:gd name="connsiteX7" fmla="*/ 327 w 158247"/>
              <a:gd name="connsiteY7" fmla="*/ 143 h 59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247" h="590226">
                <a:moveTo>
                  <a:pt x="327" y="143"/>
                </a:moveTo>
                <a:cubicBezTo>
                  <a:pt x="4560" y="7022"/>
                  <a:pt x="58006" y="268431"/>
                  <a:pt x="63827" y="308118"/>
                </a:cubicBezTo>
                <a:cubicBezTo>
                  <a:pt x="69648" y="347805"/>
                  <a:pt x="19906" y="192230"/>
                  <a:pt x="35252" y="238268"/>
                </a:cubicBezTo>
                <a:cubicBezTo>
                  <a:pt x="50598" y="284306"/>
                  <a:pt x="143731" y="551006"/>
                  <a:pt x="155902" y="584343"/>
                </a:cubicBezTo>
                <a:cubicBezTo>
                  <a:pt x="168073" y="617680"/>
                  <a:pt x="129973" y="501264"/>
                  <a:pt x="108277" y="438293"/>
                </a:cubicBezTo>
                <a:cubicBezTo>
                  <a:pt x="86581" y="375322"/>
                  <a:pt x="37369" y="235093"/>
                  <a:pt x="25727" y="206518"/>
                </a:cubicBezTo>
                <a:cubicBezTo>
                  <a:pt x="14085" y="177943"/>
                  <a:pt x="42660" y="298593"/>
                  <a:pt x="38427" y="266843"/>
                </a:cubicBezTo>
                <a:cubicBezTo>
                  <a:pt x="34194" y="235093"/>
                  <a:pt x="-3906" y="-6736"/>
                  <a:pt x="327" y="14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 2136">
            <a:extLst>
              <a:ext uri="{FF2B5EF4-FFF2-40B4-BE49-F238E27FC236}">
                <a16:creationId xmlns:a16="http://schemas.microsoft.com/office/drawing/2014/main" id="{C8B4AF80-AB68-9EB6-DB61-B086F5644FEA}"/>
              </a:ext>
            </a:extLst>
          </p:cNvPr>
          <p:cNvSpPr/>
          <p:nvPr/>
        </p:nvSpPr>
        <p:spPr>
          <a:xfrm>
            <a:off x="3111496" y="5495897"/>
            <a:ext cx="586327" cy="562794"/>
          </a:xfrm>
          <a:custGeom>
            <a:avLst/>
            <a:gdLst>
              <a:gd name="connsiteX0" fmla="*/ 4 w 586327"/>
              <a:gd name="connsiteY0" fmla="*/ 28 h 562794"/>
              <a:gd name="connsiteX1" fmla="*/ 241304 w 586327"/>
              <a:gd name="connsiteY1" fmla="*/ 225453 h 562794"/>
              <a:gd name="connsiteX2" fmla="*/ 200029 w 586327"/>
              <a:gd name="connsiteY2" fmla="*/ 161953 h 562794"/>
              <a:gd name="connsiteX3" fmla="*/ 387354 w 586327"/>
              <a:gd name="connsiteY3" fmla="*/ 336578 h 562794"/>
              <a:gd name="connsiteX4" fmla="*/ 384179 w 586327"/>
              <a:gd name="connsiteY4" fmla="*/ 336578 h 562794"/>
              <a:gd name="connsiteX5" fmla="*/ 581029 w 586327"/>
              <a:gd name="connsiteY5" fmla="*/ 558828 h 562794"/>
              <a:gd name="connsiteX6" fmla="*/ 501654 w 586327"/>
              <a:gd name="connsiteY6" fmla="*/ 457228 h 562794"/>
              <a:gd name="connsiteX7" fmla="*/ 206379 w 586327"/>
              <a:gd name="connsiteY7" fmla="*/ 187353 h 562794"/>
              <a:gd name="connsiteX8" fmla="*/ 247654 w 586327"/>
              <a:gd name="connsiteY8" fmla="*/ 209578 h 562794"/>
              <a:gd name="connsiteX9" fmla="*/ 4 w 586327"/>
              <a:gd name="connsiteY9" fmla="*/ 28 h 56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327" h="562794">
                <a:moveTo>
                  <a:pt x="4" y="28"/>
                </a:moveTo>
                <a:cubicBezTo>
                  <a:pt x="-1054" y="2674"/>
                  <a:pt x="207967" y="198466"/>
                  <a:pt x="241304" y="225453"/>
                </a:cubicBezTo>
                <a:cubicBezTo>
                  <a:pt x="274642" y="252441"/>
                  <a:pt x="175687" y="143432"/>
                  <a:pt x="200029" y="161953"/>
                </a:cubicBezTo>
                <a:cubicBezTo>
                  <a:pt x="224371" y="180474"/>
                  <a:pt x="356662" y="307474"/>
                  <a:pt x="387354" y="336578"/>
                </a:cubicBezTo>
                <a:cubicBezTo>
                  <a:pt x="418046" y="365682"/>
                  <a:pt x="351900" y="299536"/>
                  <a:pt x="384179" y="336578"/>
                </a:cubicBezTo>
                <a:cubicBezTo>
                  <a:pt x="416458" y="373620"/>
                  <a:pt x="561450" y="538720"/>
                  <a:pt x="581029" y="558828"/>
                </a:cubicBezTo>
                <a:cubicBezTo>
                  <a:pt x="600608" y="578936"/>
                  <a:pt x="564096" y="519141"/>
                  <a:pt x="501654" y="457228"/>
                </a:cubicBezTo>
                <a:cubicBezTo>
                  <a:pt x="439212" y="395316"/>
                  <a:pt x="248712" y="228628"/>
                  <a:pt x="206379" y="187353"/>
                </a:cubicBezTo>
                <a:cubicBezTo>
                  <a:pt x="164046" y="146078"/>
                  <a:pt x="278346" y="240270"/>
                  <a:pt x="247654" y="209578"/>
                </a:cubicBezTo>
                <a:cubicBezTo>
                  <a:pt x="216962" y="178886"/>
                  <a:pt x="1062" y="-2618"/>
                  <a:pt x="4" y="2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 2137">
            <a:extLst>
              <a:ext uri="{FF2B5EF4-FFF2-40B4-BE49-F238E27FC236}">
                <a16:creationId xmlns:a16="http://schemas.microsoft.com/office/drawing/2014/main" id="{2D00EA69-6424-3DF9-CD74-124BCB83D847}"/>
              </a:ext>
            </a:extLst>
          </p:cNvPr>
          <p:cNvSpPr/>
          <p:nvPr/>
        </p:nvSpPr>
        <p:spPr>
          <a:xfrm>
            <a:off x="4323847" y="5584675"/>
            <a:ext cx="746639" cy="476539"/>
          </a:xfrm>
          <a:custGeom>
            <a:avLst/>
            <a:gdLst>
              <a:gd name="connsiteX0" fmla="*/ 394203 w 746639"/>
              <a:gd name="connsiteY0" fmla="*/ 35075 h 476539"/>
              <a:gd name="connsiteX1" fmla="*/ 689478 w 746639"/>
              <a:gd name="connsiteY1" fmla="*/ 12850 h 476539"/>
              <a:gd name="connsiteX2" fmla="*/ 527553 w 746639"/>
              <a:gd name="connsiteY2" fmla="*/ 114450 h 476539"/>
              <a:gd name="connsiteX3" fmla="*/ 587878 w 746639"/>
              <a:gd name="connsiteY3" fmla="*/ 111275 h 476539"/>
              <a:gd name="connsiteX4" fmla="*/ 416428 w 746639"/>
              <a:gd name="connsiteY4" fmla="*/ 209700 h 476539"/>
              <a:gd name="connsiteX5" fmla="*/ 457703 w 746639"/>
              <a:gd name="connsiteY5" fmla="*/ 235100 h 476539"/>
              <a:gd name="connsiteX6" fmla="*/ 295778 w 746639"/>
              <a:gd name="connsiteY6" fmla="*/ 333525 h 476539"/>
              <a:gd name="connsiteX7" fmla="*/ 503 w 746639"/>
              <a:gd name="connsiteY7" fmla="*/ 476400 h 476539"/>
              <a:gd name="connsiteX8" fmla="*/ 219578 w 746639"/>
              <a:gd name="connsiteY8" fmla="*/ 362100 h 476539"/>
              <a:gd name="connsiteX9" fmla="*/ 435478 w 746639"/>
              <a:gd name="connsiteY9" fmla="*/ 247800 h 476539"/>
              <a:gd name="connsiteX10" fmla="*/ 352928 w 746639"/>
              <a:gd name="connsiteY10" fmla="*/ 273200 h 476539"/>
              <a:gd name="connsiteX11" fmla="*/ 552953 w 746639"/>
              <a:gd name="connsiteY11" fmla="*/ 101750 h 476539"/>
              <a:gd name="connsiteX12" fmla="*/ 432303 w 746639"/>
              <a:gd name="connsiteY12" fmla="*/ 117625 h 476539"/>
              <a:gd name="connsiteX13" fmla="*/ 746628 w 746639"/>
              <a:gd name="connsiteY13" fmla="*/ 3325 h 476539"/>
              <a:gd name="connsiteX14" fmla="*/ 394203 w 746639"/>
              <a:gd name="connsiteY14" fmla="*/ 35075 h 47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6639" h="476539">
                <a:moveTo>
                  <a:pt x="394203" y="35075"/>
                </a:moveTo>
                <a:cubicBezTo>
                  <a:pt x="384678" y="36663"/>
                  <a:pt x="667253" y="-379"/>
                  <a:pt x="689478" y="12850"/>
                </a:cubicBezTo>
                <a:cubicBezTo>
                  <a:pt x="711703" y="26079"/>
                  <a:pt x="544486" y="98046"/>
                  <a:pt x="527553" y="114450"/>
                </a:cubicBezTo>
                <a:cubicBezTo>
                  <a:pt x="510620" y="130854"/>
                  <a:pt x="606399" y="95400"/>
                  <a:pt x="587878" y="111275"/>
                </a:cubicBezTo>
                <a:cubicBezTo>
                  <a:pt x="569357" y="127150"/>
                  <a:pt x="438124" y="189063"/>
                  <a:pt x="416428" y="209700"/>
                </a:cubicBezTo>
                <a:cubicBezTo>
                  <a:pt x="394732" y="230338"/>
                  <a:pt x="477811" y="214463"/>
                  <a:pt x="457703" y="235100"/>
                </a:cubicBezTo>
                <a:cubicBezTo>
                  <a:pt x="437595" y="255737"/>
                  <a:pt x="371978" y="293308"/>
                  <a:pt x="295778" y="333525"/>
                </a:cubicBezTo>
                <a:cubicBezTo>
                  <a:pt x="219578" y="373742"/>
                  <a:pt x="13203" y="471637"/>
                  <a:pt x="503" y="476400"/>
                </a:cubicBezTo>
                <a:cubicBezTo>
                  <a:pt x="-12197" y="481163"/>
                  <a:pt x="219578" y="362100"/>
                  <a:pt x="219578" y="362100"/>
                </a:cubicBezTo>
                <a:cubicBezTo>
                  <a:pt x="292074" y="324000"/>
                  <a:pt x="413253" y="262617"/>
                  <a:pt x="435478" y="247800"/>
                </a:cubicBezTo>
                <a:cubicBezTo>
                  <a:pt x="457703" y="232983"/>
                  <a:pt x="333349" y="297542"/>
                  <a:pt x="352928" y="273200"/>
                </a:cubicBezTo>
                <a:cubicBezTo>
                  <a:pt x="372507" y="248858"/>
                  <a:pt x="539724" y="127679"/>
                  <a:pt x="552953" y="101750"/>
                </a:cubicBezTo>
                <a:cubicBezTo>
                  <a:pt x="566182" y="75821"/>
                  <a:pt x="400024" y="134029"/>
                  <a:pt x="432303" y="117625"/>
                </a:cubicBezTo>
                <a:cubicBezTo>
                  <a:pt x="464582" y="101221"/>
                  <a:pt x="748745" y="19200"/>
                  <a:pt x="746628" y="3325"/>
                </a:cubicBezTo>
                <a:cubicBezTo>
                  <a:pt x="744511" y="-12550"/>
                  <a:pt x="403728" y="33487"/>
                  <a:pt x="394203" y="3507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 2138">
            <a:extLst>
              <a:ext uri="{FF2B5EF4-FFF2-40B4-BE49-F238E27FC236}">
                <a16:creationId xmlns:a16="http://schemas.microsoft.com/office/drawing/2014/main" id="{738B807E-6C0C-C76A-C925-A260EF76A984}"/>
              </a:ext>
            </a:extLst>
          </p:cNvPr>
          <p:cNvSpPr/>
          <p:nvPr/>
        </p:nvSpPr>
        <p:spPr>
          <a:xfrm>
            <a:off x="3958231" y="6073948"/>
            <a:ext cx="738854" cy="234787"/>
          </a:xfrm>
          <a:custGeom>
            <a:avLst/>
            <a:gdLst>
              <a:gd name="connsiteX0" fmla="*/ 4169 w 738854"/>
              <a:gd name="connsiteY0" fmla="*/ 149052 h 234787"/>
              <a:gd name="connsiteX1" fmla="*/ 188319 w 738854"/>
              <a:gd name="connsiteY1" fmla="*/ 187152 h 234787"/>
              <a:gd name="connsiteX2" fmla="*/ 474069 w 738854"/>
              <a:gd name="connsiteY2" fmla="*/ 79202 h 234787"/>
              <a:gd name="connsiteX3" fmla="*/ 312144 w 738854"/>
              <a:gd name="connsiteY3" fmla="*/ 117302 h 234787"/>
              <a:gd name="connsiteX4" fmla="*/ 728069 w 738854"/>
              <a:gd name="connsiteY4" fmla="*/ 6177 h 234787"/>
              <a:gd name="connsiteX5" fmla="*/ 597894 w 738854"/>
              <a:gd name="connsiteY5" fmla="*/ 37927 h 234787"/>
              <a:gd name="connsiteX6" fmla="*/ 394694 w 738854"/>
              <a:gd name="connsiteY6" fmla="*/ 234777 h 234787"/>
              <a:gd name="connsiteX7" fmla="*/ 562969 w 738854"/>
              <a:gd name="connsiteY7" fmla="*/ 47452 h 234787"/>
              <a:gd name="connsiteX8" fmla="*/ 293094 w 738854"/>
              <a:gd name="connsiteY8" fmla="*/ 155402 h 234787"/>
              <a:gd name="connsiteX9" fmla="*/ 77194 w 738854"/>
              <a:gd name="connsiteY9" fmla="*/ 171277 h 234787"/>
              <a:gd name="connsiteX10" fmla="*/ 4169 w 738854"/>
              <a:gd name="connsiteY10" fmla="*/ 149052 h 23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854" h="234787">
                <a:moveTo>
                  <a:pt x="4169" y="149052"/>
                </a:moveTo>
                <a:cubicBezTo>
                  <a:pt x="22690" y="151698"/>
                  <a:pt x="110002" y="198794"/>
                  <a:pt x="188319" y="187152"/>
                </a:cubicBezTo>
                <a:cubicBezTo>
                  <a:pt x="266636" y="175510"/>
                  <a:pt x="453432" y="90844"/>
                  <a:pt x="474069" y="79202"/>
                </a:cubicBezTo>
                <a:cubicBezTo>
                  <a:pt x="494706" y="67560"/>
                  <a:pt x="269811" y="129473"/>
                  <a:pt x="312144" y="117302"/>
                </a:cubicBezTo>
                <a:cubicBezTo>
                  <a:pt x="354477" y="105131"/>
                  <a:pt x="680444" y="19406"/>
                  <a:pt x="728069" y="6177"/>
                </a:cubicBezTo>
                <a:cubicBezTo>
                  <a:pt x="775694" y="-7052"/>
                  <a:pt x="653456" y="-173"/>
                  <a:pt x="597894" y="37927"/>
                </a:cubicBezTo>
                <a:cubicBezTo>
                  <a:pt x="542332" y="76027"/>
                  <a:pt x="400515" y="233190"/>
                  <a:pt x="394694" y="234777"/>
                </a:cubicBezTo>
                <a:cubicBezTo>
                  <a:pt x="388873" y="236365"/>
                  <a:pt x="579902" y="60681"/>
                  <a:pt x="562969" y="47452"/>
                </a:cubicBezTo>
                <a:cubicBezTo>
                  <a:pt x="546036" y="34223"/>
                  <a:pt x="374056" y="134765"/>
                  <a:pt x="293094" y="155402"/>
                </a:cubicBezTo>
                <a:cubicBezTo>
                  <a:pt x="212132" y="176039"/>
                  <a:pt x="122173" y="172335"/>
                  <a:pt x="77194" y="171277"/>
                </a:cubicBezTo>
                <a:cubicBezTo>
                  <a:pt x="32215" y="170219"/>
                  <a:pt x="-14352" y="146406"/>
                  <a:pt x="4169" y="14905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 2139">
            <a:extLst>
              <a:ext uri="{FF2B5EF4-FFF2-40B4-BE49-F238E27FC236}">
                <a16:creationId xmlns:a16="http://schemas.microsoft.com/office/drawing/2014/main" id="{795578DD-BF12-8346-A1F4-3E072D5A9A3C}"/>
              </a:ext>
            </a:extLst>
          </p:cNvPr>
          <p:cNvSpPr/>
          <p:nvPr/>
        </p:nvSpPr>
        <p:spPr>
          <a:xfrm>
            <a:off x="3609865" y="5698488"/>
            <a:ext cx="563563" cy="42911"/>
          </a:xfrm>
          <a:custGeom>
            <a:avLst/>
            <a:gdLst>
              <a:gd name="connsiteX0" fmla="*/ 110 w 563563"/>
              <a:gd name="connsiteY0" fmla="*/ 41912 h 42911"/>
              <a:gd name="connsiteX1" fmla="*/ 200135 w 563563"/>
              <a:gd name="connsiteY1" fmla="*/ 35562 h 42911"/>
              <a:gd name="connsiteX2" fmla="*/ 114410 w 563563"/>
              <a:gd name="connsiteY2" fmla="*/ 41912 h 42911"/>
              <a:gd name="connsiteX3" fmla="*/ 425560 w 563563"/>
              <a:gd name="connsiteY3" fmla="*/ 16512 h 42911"/>
              <a:gd name="connsiteX4" fmla="*/ 343010 w 563563"/>
              <a:gd name="connsiteY4" fmla="*/ 637 h 42911"/>
              <a:gd name="connsiteX5" fmla="*/ 562085 w 563563"/>
              <a:gd name="connsiteY5" fmla="*/ 3812 h 42911"/>
              <a:gd name="connsiteX6" fmla="*/ 428735 w 563563"/>
              <a:gd name="connsiteY6" fmla="*/ 10162 h 42911"/>
              <a:gd name="connsiteX7" fmla="*/ 231885 w 563563"/>
              <a:gd name="connsiteY7" fmla="*/ 10162 h 42911"/>
              <a:gd name="connsiteX8" fmla="*/ 110 w 563563"/>
              <a:gd name="connsiteY8" fmla="*/ 41912 h 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563" h="42911">
                <a:moveTo>
                  <a:pt x="110" y="41912"/>
                </a:moveTo>
                <a:cubicBezTo>
                  <a:pt x="-5182" y="46145"/>
                  <a:pt x="181085" y="35562"/>
                  <a:pt x="200135" y="35562"/>
                </a:cubicBezTo>
                <a:cubicBezTo>
                  <a:pt x="219185" y="35562"/>
                  <a:pt x="114410" y="41912"/>
                  <a:pt x="114410" y="41912"/>
                </a:cubicBezTo>
                <a:cubicBezTo>
                  <a:pt x="151981" y="38737"/>
                  <a:pt x="387460" y="23391"/>
                  <a:pt x="425560" y="16512"/>
                </a:cubicBezTo>
                <a:cubicBezTo>
                  <a:pt x="463660" y="9633"/>
                  <a:pt x="320256" y="2754"/>
                  <a:pt x="343010" y="637"/>
                </a:cubicBezTo>
                <a:cubicBezTo>
                  <a:pt x="365764" y="-1480"/>
                  <a:pt x="547798" y="2225"/>
                  <a:pt x="562085" y="3812"/>
                </a:cubicBezTo>
                <a:cubicBezTo>
                  <a:pt x="576372" y="5399"/>
                  <a:pt x="483768" y="9104"/>
                  <a:pt x="428735" y="10162"/>
                </a:cubicBezTo>
                <a:cubicBezTo>
                  <a:pt x="373702" y="11220"/>
                  <a:pt x="297502" y="3812"/>
                  <a:pt x="231885" y="10162"/>
                </a:cubicBezTo>
                <a:cubicBezTo>
                  <a:pt x="166268" y="16512"/>
                  <a:pt x="5402" y="37679"/>
                  <a:pt x="110" y="4191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 2140">
            <a:extLst>
              <a:ext uri="{FF2B5EF4-FFF2-40B4-BE49-F238E27FC236}">
                <a16:creationId xmlns:a16="http://schemas.microsoft.com/office/drawing/2014/main" id="{337267F6-920B-F023-8E4A-66F55D204574}"/>
              </a:ext>
            </a:extLst>
          </p:cNvPr>
          <p:cNvSpPr/>
          <p:nvPr/>
        </p:nvSpPr>
        <p:spPr>
          <a:xfrm>
            <a:off x="3965400" y="5806137"/>
            <a:ext cx="49310" cy="267824"/>
          </a:xfrm>
          <a:custGeom>
            <a:avLst/>
            <a:gdLst>
              <a:gd name="connsiteX0" fmla="*/ 38275 w 49310"/>
              <a:gd name="connsiteY0" fmla="*/ 938 h 267824"/>
              <a:gd name="connsiteX1" fmla="*/ 31925 w 49310"/>
              <a:gd name="connsiteY1" fmla="*/ 175563 h 267824"/>
              <a:gd name="connsiteX2" fmla="*/ 175 w 49310"/>
              <a:gd name="connsiteY2" fmla="*/ 73963 h 267824"/>
              <a:gd name="connsiteX3" fmla="*/ 47800 w 49310"/>
              <a:gd name="connsiteY3" fmla="*/ 267638 h 267824"/>
              <a:gd name="connsiteX4" fmla="*/ 38275 w 49310"/>
              <a:gd name="connsiteY4" fmla="*/ 938 h 26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10" h="267824">
                <a:moveTo>
                  <a:pt x="38275" y="938"/>
                </a:moveTo>
                <a:cubicBezTo>
                  <a:pt x="35629" y="-14408"/>
                  <a:pt x="38275" y="163392"/>
                  <a:pt x="31925" y="175563"/>
                </a:cubicBezTo>
                <a:cubicBezTo>
                  <a:pt x="25575" y="187734"/>
                  <a:pt x="-2471" y="58617"/>
                  <a:pt x="175" y="73963"/>
                </a:cubicBezTo>
                <a:cubicBezTo>
                  <a:pt x="2821" y="89309"/>
                  <a:pt x="41979" y="274517"/>
                  <a:pt x="47800" y="267638"/>
                </a:cubicBezTo>
                <a:cubicBezTo>
                  <a:pt x="53621" y="260759"/>
                  <a:pt x="40921" y="16284"/>
                  <a:pt x="38275" y="93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 2141">
            <a:extLst>
              <a:ext uri="{FF2B5EF4-FFF2-40B4-BE49-F238E27FC236}">
                <a16:creationId xmlns:a16="http://schemas.microsoft.com/office/drawing/2014/main" id="{2AEAC8E3-83D6-E3E1-2AFF-F858E35BE500}"/>
              </a:ext>
            </a:extLst>
          </p:cNvPr>
          <p:cNvSpPr/>
          <p:nvPr/>
        </p:nvSpPr>
        <p:spPr>
          <a:xfrm>
            <a:off x="4019535" y="5670457"/>
            <a:ext cx="450226" cy="267550"/>
          </a:xfrm>
          <a:custGeom>
            <a:avLst/>
            <a:gdLst>
              <a:gd name="connsiteX0" fmla="*/ 447690 w 450226"/>
              <a:gd name="connsiteY0" fmla="*/ 93 h 267550"/>
              <a:gd name="connsiteX1" fmla="*/ 285765 w 450226"/>
              <a:gd name="connsiteY1" fmla="*/ 82643 h 267550"/>
              <a:gd name="connsiteX2" fmla="*/ 136540 w 450226"/>
              <a:gd name="connsiteY2" fmla="*/ 76293 h 267550"/>
              <a:gd name="connsiteX3" fmla="*/ 234965 w 450226"/>
              <a:gd name="connsiteY3" fmla="*/ 120743 h 267550"/>
              <a:gd name="connsiteX4" fmla="*/ 15 w 450226"/>
              <a:gd name="connsiteY4" fmla="*/ 66768 h 267550"/>
              <a:gd name="connsiteX5" fmla="*/ 222265 w 450226"/>
              <a:gd name="connsiteY5" fmla="*/ 142968 h 267550"/>
              <a:gd name="connsiteX6" fmla="*/ 38115 w 450226"/>
              <a:gd name="connsiteY6" fmla="*/ 117568 h 267550"/>
              <a:gd name="connsiteX7" fmla="*/ 101615 w 450226"/>
              <a:gd name="connsiteY7" fmla="*/ 266793 h 267550"/>
              <a:gd name="connsiteX8" fmla="*/ 60340 w 450226"/>
              <a:gd name="connsiteY8" fmla="*/ 174718 h 267550"/>
              <a:gd name="connsiteX9" fmla="*/ 117490 w 450226"/>
              <a:gd name="connsiteY9" fmla="*/ 155668 h 267550"/>
              <a:gd name="connsiteX10" fmla="*/ 190515 w 450226"/>
              <a:gd name="connsiteY10" fmla="*/ 111218 h 267550"/>
              <a:gd name="connsiteX11" fmla="*/ 127015 w 450226"/>
              <a:gd name="connsiteY11" fmla="*/ 111218 h 267550"/>
              <a:gd name="connsiteX12" fmla="*/ 368315 w 450226"/>
              <a:gd name="connsiteY12" fmla="*/ 66768 h 267550"/>
              <a:gd name="connsiteX13" fmla="*/ 447690 w 450226"/>
              <a:gd name="connsiteY13" fmla="*/ 93 h 26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0226" h="267550">
                <a:moveTo>
                  <a:pt x="447690" y="93"/>
                </a:moveTo>
                <a:cubicBezTo>
                  <a:pt x="433932" y="2739"/>
                  <a:pt x="337623" y="69943"/>
                  <a:pt x="285765" y="82643"/>
                </a:cubicBezTo>
                <a:cubicBezTo>
                  <a:pt x="233907" y="95343"/>
                  <a:pt x="145007" y="69943"/>
                  <a:pt x="136540" y="76293"/>
                </a:cubicBezTo>
                <a:cubicBezTo>
                  <a:pt x="128073" y="82643"/>
                  <a:pt x="257719" y="122330"/>
                  <a:pt x="234965" y="120743"/>
                </a:cubicBezTo>
                <a:cubicBezTo>
                  <a:pt x="212211" y="119156"/>
                  <a:pt x="2132" y="63064"/>
                  <a:pt x="15" y="66768"/>
                </a:cubicBezTo>
                <a:cubicBezTo>
                  <a:pt x="-2102" y="70472"/>
                  <a:pt x="215915" y="134501"/>
                  <a:pt x="222265" y="142968"/>
                </a:cubicBezTo>
                <a:cubicBezTo>
                  <a:pt x="228615" y="151435"/>
                  <a:pt x="58223" y="96931"/>
                  <a:pt x="38115" y="117568"/>
                </a:cubicBezTo>
                <a:cubicBezTo>
                  <a:pt x="18007" y="138205"/>
                  <a:pt x="97911" y="257268"/>
                  <a:pt x="101615" y="266793"/>
                </a:cubicBezTo>
                <a:cubicBezTo>
                  <a:pt x="105319" y="276318"/>
                  <a:pt x="57694" y="193239"/>
                  <a:pt x="60340" y="174718"/>
                </a:cubicBezTo>
                <a:cubicBezTo>
                  <a:pt x="62986" y="156197"/>
                  <a:pt x="95794" y="166251"/>
                  <a:pt x="117490" y="155668"/>
                </a:cubicBezTo>
                <a:cubicBezTo>
                  <a:pt x="139186" y="145085"/>
                  <a:pt x="188928" y="118626"/>
                  <a:pt x="190515" y="111218"/>
                </a:cubicBezTo>
                <a:cubicBezTo>
                  <a:pt x="192102" y="103810"/>
                  <a:pt x="97382" y="118626"/>
                  <a:pt x="127015" y="111218"/>
                </a:cubicBezTo>
                <a:cubicBezTo>
                  <a:pt x="156648" y="103810"/>
                  <a:pt x="319632" y="82114"/>
                  <a:pt x="368315" y="66768"/>
                </a:cubicBezTo>
                <a:cubicBezTo>
                  <a:pt x="416998" y="51422"/>
                  <a:pt x="461448" y="-2553"/>
                  <a:pt x="447690" y="9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 2142">
            <a:extLst>
              <a:ext uri="{FF2B5EF4-FFF2-40B4-BE49-F238E27FC236}">
                <a16:creationId xmlns:a16="http://schemas.microsoft.com/office/drawing/2014/main" id="{51A1C7AE-D889-5E58-B9CC-0FE28FEEF93B}"/>
              </a:ext>
            </a:extLst>
          </p:cNvPr>
          <p:cNvSpPr/>
          <p:nvPr/>
        </p:nvSpPr>
        <p:spPr>
          <a:xfrm>
            <a:off x="3711534" y="5814618"/>
            <a:ext cx="301171" cy="125875"/>
          </a:xfrm>
          <a:custGeom>
            <a:avLst/>
            <a:gdLst>
              <a:gd name="connsiteX0" fmla="*/ 41 w 301171"/>
              <a:gd name="connsiteY0" fmla="*/ 21032 h 125875"/>
              <a:gd name="connsiteX1" fmla="*/ 123866 w 301171"/>
              <a:gd name="connsiteY1" fmla="*/ 68657 h 125875"/>
              <a:gd name="connsiteX2" fmla="*/ 298491 w 301171"/>
              <a:gd name="connsiteY2" fmla="*/ 1982 h 125875"/>
              <a:gd name="connsiteX3" fmla="*/ 228641 w 301171"/>
              <a:gd name="connsiteY3" fmla="*/ 27382 h 125875"/>
              <a:gd name="connsiteX4" fmla="*/ 212766 w 301171"/>
              <a:gd name="connsiteY4" fmla="*/ 125807 h 125875"/>
              <a:gd name="connsiteX5" fmla="*/ 215941 w 301171"/>
              <a:gd name="connsiteY5" fmla="*/ 43257 h 125875"/>
              <a:gd name="connsiteX6" fmla="*/ 111166 w 301171"/>
              <a:gd name="connsiteY6" fmla="*/ 65482 h 125875"/>
              <a:gd name="connsiteX7" fmla="*/ 41 w 301171"/>
              <a:gd name="connsiteY7" fmla="*/ 21032 h 1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171" h="125875">
                <a:moveTo>
                  <a:pt x="41" y="21032"/>
                </a:moveTo>
                <a:cubicBezTo>
                  <a:pt x="2158" y="21561"/>
                  <a:pt x="74124" y="71832"/>
                  <a:pt x="123866" y="68657"/>
                </a:cubicBezTo>
                <a:cubicBezTo>
                  <a:pt x="173608" y="65482"/>
                  <a:pt x="281029" y="8861"/>
                  <a:pt x="298491" y="1982"/>
                </a:cubicBezTo>
                <a:cubicBezTo>
                  <a:pt x="315953" y="-4897"/>
                  <a:pt x="242928" y="6745"/>
                  <a:pt x="228641" y="27382"/>
                </a:cubicBezTo>
                <a:cubicBezTo>
                  <a:pt x="214354" y="48019"/>
                  <a:pt x="214883" y="123161"/>
                  <a:pt x="212766" y="125807"/>
                </a:cubicBezTo>
                <a:cubicBezTo>
                  <a:pt x="210649" y="128453"/>
                  <a:pt x="232874" y="53311"/>
                  <a:pt x="215941" y="43257"/>
                </a:cubicBezTo>
                <a:cubicBezTo>
                  <a:pt x="199008" y="33203"/>
                  <a:pt x="145033" y="67599"/>
                  <a:pt x="111166" y="65482"/>
                </a:cubicBezTo>
                <a:cubicBezTo>
                  <a:pt x="77299" y="63365"/>
                  <a:pt x="-2076" y="20503"/>
                  <a:pt x="41" y="2103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 2143">
            <a:extLst>
              <a:ext uri="{FF2B5EF4-FFF2-40B4-BE49-F238E27FC236}">
                <a16:creationId xmlns:a16="http://schemas.microsoft.com/office/drawing/2014/main" id="{9404E6DB-04B0-5150-86DF-FADE43F6710F}"/>
              </a:ext>
            </a:extLst>
          </p:cNvPr>
          <p:cNvSpPr/>
          <p:nvPr/>
        </p:nvSpPr>
        <p:spPr>
          <a:xfrm>
            <a:off x="3613120" y="5666650"/>
            <a:ext cx="620399" cy="96629"/>
          </a:xfrm>
          <a:custGeom>
            <a:avLst/>
            <a:gdLst>
              <a:gd name="connsiteX0" fmla="*/ 30 w 620399"/>
              <a:gd name="connsiteY0" fmla="*/ 89625 h 96629"/>
              <a:gd name="connsiteX1" fmla="*/ 368330 w 620399"/>
              <a:gd name="connsiteY1" fmla="*/ 76925 h 96629"/>
              <a:gd name="connsiteX2" fmla="*/ 231805 w 620399"/>
              <a:gd name="connsiteY2" fmla="*/ 95975 h 96629"/>
              <a:gd name="connsiteX3" fmla="*/ 422305 w 620399"/>
              <a:gd name="connsiteY3" fmla="*/ 48350 h 96629"/>
              <a:gd name="connsiteX4" fmla="*/ 374680 w 620399"/>
              <a:gd name="connsiteY4" fmla="*/ 42000 h 96629"/>
              <a:gd name="connsiteX5" fmla="*/ 619155 w 620399"/>
              <a:gd name="connsiteY5" fmla="*/ 725 h 96629"/>
              <a:gd name="connsiteX6" fmla="*/ 460405 w 620399"/>
              <a:gd name="connsiteY6" fmla="*/ 19775 h 96629"/>
              <a:gd name="connsiteX7" fmla="*/ 254030 w 620399"/>
              <a:gd name="connsiteY7" fmla="*/ 70575 h 96629"/>
              <a:gd name="connsiteX8" fmla="*/ 136555 w 620399"/>
              <a:gd name="connsiteY8" fmla="*/ 86450 h 96629"/>
              <a:gd name="connsiteX9" fmla="*/ 346105 w 620399"/>
              <a:gd name="connsiteY9" fmla="*/ 80100 h 96629"/>
              <a:gd name="connsiteX10" fmla="*/ 30 w 620399"/>
              <a:gd name="connsiteY10" fmla="*/ 89625 h 9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399" h="96629">
                <a:moveTo>
                  <a:pt x="30" y="89625"/>
                </a:moveTo>
                <a:cubicBezTo>
                  <a:pt x="3734" y="89096"/>
                  <a:pt x="329701" y="75867"/>
                  <a:pt x="368330" y="76925"/>
                </a:cubicBezTo>
                <a:cubicBezTo>
                  <a:pt x="406959" y="77983"/>
                  <a:pt x="222809" y="100737"/>
                  <a:pt x="231805" y="95975"/>
                </a:cubicBezTo>
                <a:cubicBezTo>
                  <a:pt x="240801" y="91213"/>
                  <a:pt x="398493" y="57346"/>
                  <a:pt x="422305" y="48350"/>
                </a:cubicBezTo>
                <a:cubicBezTo>
                  <a:pt x="446117" y="39354"/>
                  <a:pt x="341872" y="49937"/>
                  <a:pt x="374680" y="42000"/>
                </a:cubicBezTo>
                <a:cubicBezTo>
                  <a:pt x="407488" y="34063"/>
                  <a:pt x="604868" y="4429"/>
                  <a:pt x="619155" y="725"/>
                </a:cubicBezTo>
                <a:cubicBezTo>
                  <a:pt x="633442" y="-2979"/>
                  <a:pt x="521259" y="8133"/>
                  <a:pt x="460405" y="19775"/>
                </a:cubicBezTo>
                <a:cubicBezTo>
                  <a:pt x="399551" y="31417"/>
                  <a:pt x="308005" y="59463"/>
                  <a:pt x="254030" y="70575"/>
                </a:cubicBezTo>
                <a:cubicBezTo>
                  <a:pt x="200055" y="81687"/>
                  <a:pt x="121209" y="84862"/>
                  <a:pt x="136555" y="86450"/>
                </a:cubicBezTo>
                <a:cubicBezTo>
                  <a:pt x="151901" y="88037"/>
                  <a:pt x="364626" y="80100"/>
                  <a:pt x="346105" y="80100"/>
                </a:cubicBezTo>
                <a:cubicBezTo>
                  <a:pt x="327584" y="80100"/>
                  <a:pt x="-3674" y="90154"/>
                  <a:pt x="30" y="8962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 2144">
            <a:extLst>
              <a:ext uri="{FF2B5EF4-FFF2-40B4-BE49-F238E27FC236}">
                <a16:creationId xmlns:a16="http://schemas.microsoft.com/office/drawing/2014/main" id="{C3B79ECA-1962-601B-D4AF-F49994955A65}"/>
              </a:ext>
            </a:extLst>
          </p:cNvPr>
          <p:cNvSpPr/>
          <p:nvPr/>
        </p:nvSpPr>
        <p:spPr>
          <a:xfrm>
            <a:off x="3686011" y="5816584"/>
            <a:ext cx="241742" cy="260608"/>
          </a:xfrm>
          <a:custGeom>
            <a:avLst/>
            <a:gdLst>
              <a:gd name="connsiteX0" fmla="*/ 164 w 241742"/>
              <a:gd name="connsiteY0" fmla="*/ 16 h 260608"/>
              <a:gd name="connsiteX1" fmla="*/ 143039 w 241742"/>
              <a:gd name="connsiteY1" fmla="*/ 127016 h 260608"/>
              <a:gd name="connsiteX2" fmla="*/ 143039 w 241742"/>
              <a:gd name="connsiteY2" fmla="*/ 111141 h 260608"/>
              <a:gd name="connsiteX3" fmla="*/ 241464 w 241742"/>
              <a:gd name="connsiteY3" fmla="*/ 260366 h 260608"/>
              <a:gd name="connsiteX4" fmla="*/ 168439 w 241742"/>
              <a:gd name="connsiteY4" fmla="*/ 142891 h 260608"/>
              <a:gd name="connsiteX5" fmla="*/ 47789 w 241742"/>
              <a:gd name="connsiteY5" fmla="*/ 19066 h 260608"/>
              <a:gd name="connsiteX6" fmla="*/ 174789 w 241742"/>
              <a:gd name="connsiteY6" fmla="*/ 136541 h 260608"/>
              <a:gd name="connsiteX7" fmla="*/ 164 w 241742"/>
              <a:gd name="connsiteY7" fmla="*/ 16 h 2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742" h="260608">
                <a:moveTo>
                  <a:pt x="164" y="16"/>
                </a:moveTo>
                <a:cubicBezTo>
                  <a:pt x="-5128" y="-1571"/>
                  <a:pt x="119227" y="108495"/>
                  <a:pt x="143039" y="127016"/>
                </a:cubicBezTo>
                <a:cubicBezTo>
                  <a:pt x="166851" y="145537"/>
                  <a:pt x="126635" y="88916"/>
                  <a:pt x="143039" y="111141"/>
                </a:cubicBezTo>
                <a:cubicBezTo>
                  <a:pt x="159443" y="133366"/>
                  <a:pt x="237231" y="255074"/>
                  <a:pt x="241464" y="260366"/>
                </a:cubicBezTo>
                <a:cubicBezTo>
                  <a:pt x="245697" y="265658"/>
                  <a:pt x="200718" y="183108"/>
                  <a:pt x="168439" y="142891"/>
                </a:cubicBezTo>
                <a:cubicBezTo>
                  <a:pt x="136160" y="102674"/>
                  <a:pt x="46731" y="20124"/>
                  <a:pt x="47789" y="19066"/>
                </a:cubicBezTo>
                <a:cubicBezTo>
                  <a:pt x="48847" y="18008"/>
                  <a:pt x="176376" y="137070"/>
                  <a:pt x="174789" y="136541"/>
                </a:cubicBezTo>
                <a:cubicBezTo>
                  <a:pt x="173202" y="136012"/>
                  <a:pt x="5456" y="1603"/>
                  <a:pt x="164" y="1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 2145">
            <a:extLst>
              <a:ext uri="{FF2B5EF4-FFF2-40B4-BE49-F238E27FC236}">
                <a16:creationId xmlns:a16="http://schemas.microsoft.com/office/drawing/2014/main" id="{50980F7D-825E-6BB6-CA9D-D2A498B81461}"/>
              </a:ext>
            </a:extLst>
          </p:cNvPr>
          <p:cNvSpPr/>
          <p:nvPr/>
        </p:nvSpPr>
        <p:spPr>
          <a:xfrm>
            <a:off x="4018844" y="5773252"/>
            <a:ext cx="340495" cy="177434"/>
          </a:xfrm>
          <a:custGeom>
            <a:avLst/>
            <a:gdLst>
              <a:gd name="connsiteX0" fmla="*/ 706 w 340495"/>
              <a:gd name="connsiteY0" fmla="*/ 36998 h 177434"/>
              <a:gd name="connsiteX1" fmla="*/ 54681 w 340495"/>
              <a:gd name="connsiteY1" fmla="*/ 122723 h 177434"/>
              <a:gd name="connsiteX2" fmla="*/ 143581 w 340495"/>
              <a:gd name="connsiteY2" fmla="*/ 71923 h 177434"/>
              <a:gd name="connsiteX3" fmla="*/ 124531 w 340495"/>
              <a:gd name="connsiteY3" fmla="*/ 122723 h 177434"/>
              <a:gd name="connsiteX4" fmla="*/ 188031 w 340495"/>
              <a:gd name="connsiteY4" fmla="*/ 100498 h 177434"/>
              <a:gd name="connsiteX5" fmla="*/ 248356 w 340495"/>
              <a:gd name="connsiteY5" fmla="*/ 176698 h 177434"/>
              <a:gd name="connsiteX6" fmla="*/ 175331 w 340495"/>
              <a:gd name="connsiteY6" fmla="*/ 46523 h 177434"/>
              <a:gd name="connsiteX7" fmla="*/ 61031 w 340495"/>
              <a:gd name="connsiteY7" fmla="*/ 116373 h 177434"/>
              <a:gd name="connsiteX8" fmla="*/ 229306 w 340495"/>
              <a:gd name="connsiteY8" fmla="*/ 2073 h 177434"/>
              <a:gd name="connsiteX9" fmla="*/ 340431 w 340495"/>
              <a:gd name="connsiteY9" fmla="*/ 40173 h 177434"/>
              <a:gd name="connsiteX10" fmla="*/ 242006 w 340495"/>
              <a:gd name="connsiteY10" fmla="*/ 8423 h 177434"/>
              <a:gd name="connsiteX11" fmla="*/ 38806 w 340495"/>
              <a:gd name="connsiteY11" fmla="*/ 154473 h 177434"/>
              <a:gd name="connsiteX12" fmla="*/ 706 w 340495"/>
              <a:gd name="connsiteY12" fmla="*/ 36998 h 17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495" h="177434">
                <a:moveTo>
                  <a:pt x="706" y="36998"/>
                </a:moveTo>
                <a:cubicBezTo>
                  <a:pt x="3352" y="31706"/>
                  <a:pt x="30868" y="116902"/>
                  <a:pt x="54681" y="122723"/>
                </a:cubicBezTo>
                <a:cubicBezTo>
                  <a:pt x="78494" y="128544"/>
                  <a:pt x="131939" y="71923"/>
                  <a:pt x="143581" y="71923"/>
                </a:cubicBezTo>
                <a:cubicBezTo>
                  <a:pt x="155223" y="71923"/>
                  <a:pt x="117123" y="117961"/>
                  <a:pt x="124531" y="122723"/>
                </a:cubicBezTo>
                <a:cubicBezTo>
                  <a:pt x="131939" y="127486"/>
                  <a:pt x="167394" y="91502"/>
                  <a:pt x="188031" y="100498"/>
                </a:cubicBezTo>
                <a:cubicBezTo>
                  <a:pt x="208669" y="109494"/>
                  <a:pt x="250473" y="185694"/>
                  <a:pt x="248356" y="176698"/>
                </a:cubicBezTo>
                <a:cubicBezTo>
                  <a:pt x="246239" y="167702"/>
                  <a:pt x="206552" y="56577"/>
                  <a:pt x="175331" y="46523"/>
                </a:cubicBezTo>
                <a:cubicBezTo>
                  <a:pt x="144110" y="36469"/>
                  <a:pt x="52035" y="123781"/>
                  <a:pt x="61031" y="116373"/>
                </a:cubicBezTo>
                <a:cubicBezTo>
                  <a:pt x="70027" y="108965"/>
                  <a:pt x="182739" y="14773"/>
                  <a:pt x="229306" y="2073"/>
                </a:cubicBezTo>
                <a:cubicBezTo>
                  <a:pt x="275873" y="-10627"/>
                  <a:pt x="338314" y="39115"/>
                  <a:pt x="340431" y="40173"/>
                </a:cubicBezTo>
                <a:cubicBezTo>
                  <a:pt x="342548" y="41231"/>
                  <a:pt x="292277" y="-10627"/>
                  <a:pt x="242006" y="8423"/>
                </a:cubicBezTo>
                <a:cubicBezTo>
                  <a:pt x="191735" y="27473"/>
                  <a:pt x="76377" y="147065"/>
                  <a:pt x="38806" y="154473"/>
                </a:cubicBezTo>
                <a:cubicBezTo>
                  <a:pt x="1235" y="161881"/>
                  <a:pt x="-1940" y="42290"/>
                  <a:pt x="706" y="3699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 2146">
            <a:extLst>
              <a:ext uri="{FF2B5EF4-FFF2-40B4-BE49-F238E27FC236}">
                <a16:creationId xmlns:a16="http://schemas.microsoft.com/office/drawing/2014/main" id="{721780C4-2E32-2F8E-AAB1-6D9311F129EF}"/>
              </a:ext>
            </a:extLst>
          </p:cNvPr>
          <p:cNvSpPr/>
          <p:nvPr/>
        </p:nvSpPr>
        <p:spPr>
          <a:xfrm>
            <a:off x="3149684" y="4952787"/>
            <a:ext cx="380755" cy="622598"/>
          </a:xfrm>
          <a:custGeom>
            <a:avLst/>
            <a:gdLst>
              <a:gd name="connsiteX0" fmla="*/ 31666 w 380755"/>
              <a:gd name="connsiteY0" fmla="*/ 213 h 622598"/>
              <a:gd name="connsiteX1" fmla="*/ 85641 w 380755"/>
              <a:gd name="connsiteY1" fmla="*/ 432013 h 622598"/>
              <a:gd name="connsiteX2" fmla="*/ 82466 w 380755"/>
              <a:gd name="connsiteY2" fmla="*/ 349463 h 622598"/>
              <a:gd name="connsiteX3" fmla="*/ 320591 w 380755"/>
              <a:gd name="connsiteY3" fmla="*/ 587588 h 622598"/>
              <a:gd name="connsiteX4" fmla="*/ 314241 w 380755"/>
              <a:gd name="connsiteY4" fmla="*/ 501863 h 622598"/>
              <a:gd name="connsiteX5" fmla="*/ 377741 w 380755"/>
              <a:gd name="connsiteY5" fmla="*/ 622513 h 622598"/>
              <a:gd name="connsiteX6" fmla="*/ 203116 w 380755"/>
              <a:gd name="connsiteY6" fmla="*/ 479638 h 622598"/>
              <a:gd name="connsiteX7" fmla="*/ 76116 w 380755"/>
              <a:gd name="connsiteY7" fmla="*/ 362163 h 622598"/>
              <a:gd name="connsiteX8" fmla="*/ 63416 w 380755"/>
              <a:gd name="connsiteY8" fmla="*/ 435188 h 622598"/>
              <a:gd name="connsiteX9" fmla="*/ 3091 w 380755"/>
              <a:gd name="connsiteY9" fmla="*/ 324063 h 622598"/>
              <a:gd name="connsiteX10" fmla="*/ 15791 w 380755"/>
              <a:gd name="connsiteY10" fmla="*/ 247863 h 622598"/>
              <a:gd name="connsiteX11" fmla="*/ 76116 w 380755"/>
              <a:gd name="connsiteY11" fmla="*/ 371688 h 622598"/>
              <a:gd name="connsiteX12" fmla="*/ 31666 w 380755"/>
              <a:gd name="connsiteY12" fmla="*/ 213 h 6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755" h="622598">
                <a:moveTo>
                  <a:pt x="31666" y="213"/>
                </a:moveTo>
                <a:cubicBezTo>
                  <a:pt x="33253" y="10267"/>
                  <a:pt x="77174" y="373805"/>
                  <a:pt x="85641" y="432013"/>
                </a:cubicBezTo>
                <a:cubicBezTo>
                  <a:pt x="94108" y="490221"/>
                  <a:pt x="43308" y="323534"/>
                  <a:pt x="82466" y="349463"/>
                </a:cubicBezTo>
                <a:cubicBezTo>
                  <a:pt x="121624" y="375392"/>
                  <a:pt x="281962" y="562188"/>
                  <a:pt x="320591" y="587588"/>
                </a:cubicBezTo>
                <a:cubicBezTo>
                  <a:pt x="359220" y="612988"/>
                  <a:pt x="304716" y="496042"/>
                  <a:pt x="314241" y="501863"/>
                </a:cubicBezTo>
                <a:cubicBezTo>
                  <a:pt x="323766" y="507684"/>
                  <a:pt x="396262" y="626217"/>
                  <a:pt x="377741" y="622513"/>
                </a:cubicBezTo>
                <a:cubicBezTo>
                  <a:pt x="359220" y="618809"/>
                  <a:pt x="253387" y="523030"/>
                  <a:pt x="203116" y="479638"/>
                </a:cubicBezTo>
                <a:cubicBezTo>
                  <a:pt x="152845" y="436246"/>
                  <a:pt x="99399" y="369571"/>
                  <a:pt x="76116" y="362163"/>
                </a:cubicBezTo>
                <a:cubicBezTo>
                  <a:pt x="52833" y="354755"/>
                  <a:pt x="75587" y="441538"/>
                  <a:pt x="63416" y="435188"/>
                </a:cubicBezTo>
                <a:cubicBezTo>
                  <a:pt x="51245" y="428838"/>
                  <a:pt x="11028" y="355284"/>
                  <a:pt x="3091" y="324063"/>
                </a:cubicBezTo>
                <a:cubicBezTo>
                  <a:pt x="-4846" y="292842"/>
                  <a:pt x="3620" y="239926"/>
                  <a:pt x="15791" y="247863"/>
                </a:cubicBezTo>
                <a:cubicBezTo>
                  <a:pt x="27962" y="255800"/>
                  <a:pt x="73999" y="405555"/>
                  <a:pt x="76116" y="371688"/>
                </a:cubicBezTo>
                <a:cubicBezTo>
                  <a:pt x="78233" y="337821"/>
                  <a:pt x="30079" y="-9841"/>
                  <a:pt x="31666" y="21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 2147">
            <a:extLst>
              <a:ext uri="{FF2B5EF4-FFF2-40B4-BE49-F238E27FC236}">
                <a16:creationId xmlns:a16="http://schemas.microsoft.com/office/drawing/2014/main" id="{B8A4E085-9C0C-E079-5CB6-5AFBA72AA875}"/>
              </a:ext>
            </a:extLst>
          </p:cNvPr>
          <p:cNvSpPr/>
          <p:nvPr/>
        </p:nvSpPr>
        <p:spPr>
          <a:xfrm>
            <a:off x="3686933" y="4336833"/>
            <a:ext cx="739297" cy="85946"/>
          </a:xfrm>
          <a:custGeom>
            <a:avLst/>
            <a:gdLst>
              <a:gd name="connsiteX0" fmla="*/ 2417 w 739297"/>
              <a:gd name="connsiteY0" fmla="*/ 35142 h 85946"/>
              <a:gd name="connsiteX1" fmla="*/ 205617 w 739297"/>
              <a:gd name="connsiteY1" fmla="*/ 85942 h 85946"/>
              <a:gd name="connsiteX2" fmla="*/ 138942 w 739297"/>
              <a:gd name="connsiteY2" fmla="*/ 38317 h 85946"/>
              <a:gd name="connsiteX3" fmla="*/ 446917 w 739297"/>
              <a:gd name="connsiteY3" fmla="*/ 76417 h 85946"/>
              <a:gd name="connsiteX4" fmla="*/ 265942 w 739297"/>
              <a:gd name="connsiteY4" fmla="*/ 31967 h 85946"/>
              <a:gd name="connsiteX5" fmla="*/ 459617 w 739297"/>
              <a:gd name="connsiteY5" fmla="*/ 41492 h 85946"/>
              <a:gd name="connsiteX6" fmla="*/ 739017 w 739297"/>
              <a:gd name="connsiteY6" fmla="*/ 217 h 85946"/>
              <a:gd name="connsiteX7" fmla="*/ 405642 w 739297"/>
              <a:gd name="connsiteY7" fmla="*/ 25617 h 85946"/>
              <a:gd name="connsiteX8" fmla="*/ 234192 w 739297"/>
              <a:gd name="connsiteY8" fmla="*/ 35142 h 85946"/>
              <a:gd name="connsiteX9" fmla="*/ 367542 w 739297"/>
              <a:gd name="connsiteY9" fmla="*/ 51017 h 85946"/>
              <a:gd name="connsiteX10" fmla="*/ 2417 w 739297"/>
              <a:gd name="connsiteY10" fmla="*/ 35142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297" h="85946">
                <a:moveTo>
                  <a:pt x="2417" y="35142"/>
                </a:moveTo>
                <a:cubicBezTo>
                  <a:pt x="-24571" y="40963"/>
                  <a:pt x="182863" y="85413"/>
                  <a:pt x="205617" y="85942"/>
                </a:cubicBezTo>
                <a:cubicBezTo>
                  <a:pt x="228371" y="86471"/>
                  <a:pt x="98725" y="39905"/>
                  <a:pt x="138942" y="38317"/>
                </a:cubicBezTo>
                <a:cubicBezTo>
                  <a:pt x="179159" y="36729"/>
                  <a:pt x="425750" y="77475"/>
                  <a:pt x="446917" y="76417"/>
                </a:cubicBezTo>
                <a:cubicBezTo>
                  <a:pt x="468084" y="75359"/>
                  <a:pt x="263825" y="37788"/>
                  <a:pt x="265942" y="31967"/>
                </a:cubicBezTo>
                <a:cubicBezTo>
                  <a:pt x="268059" y="26146"/>
                  <a:pt x="380771" y="46784"/>
                  <a:pt x="459617" y="41492"/>
                </a:cubicBezTo>
                <a:cubicBezTo>
                  <a:pt x="538463" y="36200"/>
                  <a:pt x="748013" y="2863"/>
                  <a:pt x="739017" y="217"/>
                </a:cubicBezTo>
                <a:cubicBezTo>
                  <a:pt x="730021" y="-2429"/>
                  <a:pt x="489779" y="19796"/>
                  <a:pt x="405642" y="25617"/>
                </a:cubicBezTo>
                <a:cubicBezTo>
                  <a:pt x="321505" y="31438"/>
                  <a:pt x="240542" y="30909"/>
                  <a:pt x="234192" y="35142"/>
                </a:cubicBezTo>
                <a:cubicBezTo>
                  <a:pt x="227842" y="39375"/>
                  <a:pt x="405113" y="48900"/>
                  <a:pt x="367542" y="51017"/>
                </a:cubicBezTo>
                <a:cubicBezTo>
                  <a:pt x="329971" y="53134"/>
                  <a:pt x="29405" y="29321"/>
                  <a:pt x="2417" y="3514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 2148">
            <a:extLst>
              <a:ext uri="{FF2B5EF4-FFF2-40B4-BE49-F238E27FC236}">
                <a16:creationId xmlns:a16="http://schemas.microsoft.com/office/drawing/2014/main" id="{337EE9F5-4B66-DB9A-D761-2D1FCCECD596}"/>
              </a:ext>
            </a:extLst>
          </p:cNvPr>
          <p:cNvSpPr/>
          <p:nvPr/>
        </p:nvSpPr>
        <p:spPr>
          <a:xfrm>
            <a:off x="3066686" y="4618728"/>
            <a:ext cx="134226" cy="401166"/>
          </a:xfrm>
          <a:custGeom>
            <a:avLst/>
            <a:gdLst>
              <a:gd name="connsiteX0" fmla="*/ 364 w 134226"/>
              <a:gd name="connsiteY0" fmla="*/ 897 h 401166"/>
              <a:gd name="connsiteX1" fmla="*/ 60689 w 134226"/>
              <a:gd name="connsiteY1" fmla="*/ 102497 h 401166"/>
              <a:gd name="connsiteX2" fmla="*/ 63864 w 134226"/>
              <a:gd name="connsiteY2" fmla="*/ 169172 h 401166"/>
              <a:gd name="connsiteX3" fmla="*/ 54339 w 134226"/>
              <a:gd name="connsiteY3" fmla="*/ 153297 h 401166"/>
              <a:gd name="connsiteX4" fmla="*/ 133714 w 134226"/>
              <a:gd name="connsiteY4" fmla="*/ 400947 h 401166"/>
              <a:gd name="connsiteX5" fmla="*/ 86089 w 134226"/>
              <a:gd name="connsiteY5" fmla="*/ 194572 h 401166"/>
              <a:gd name="connsiteX6" fmla="*/ 38464 w 134226"/>
              <a:gd name="connsiteY6" fmla="*/ 61222 h 401166"/>
              <a:gd name="connsiteX7" fmla="*/ 364 w 134226"/>
              <a:gd name="connsiteY7" fmla="*/ 897 h 40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26" h="401166">
                <a:moveTo>
                  <a:pt x="364" y="897"/>
                </a:moveTo>
                <a:cubicBezTo>
                  <a:pt x="4068" y="7776"/>
                  <a:pt x="50106" y="74451"/>
                  <a:pt x="60689" y="102497"/>
                </a:cubicBezTo>
                <a:cubicBezTo>
                  <a:pt x="71272" y="130543"/>
                  <a:pt x="64922" y="160705"/>
                  <a:pt x="63864" y="169172"/>
                </a:cubicBezTo>
                <a:cubicBezTo>
                  <a:pt x="62806" y="177639"/>
                  <a:pt x="42697" y="114668"/>
                  <a:pt x="54339" y="153297"/>
                </a:cubicBezTo>
                <a:cubicBezTo>
                  <a:pt x="65981" y="191926"/>
                  <a:pt x="128422" y="394068"/>
                  <a:pt x="133714" y="400947"/>
                </a:cubicBezTo>
                <a:cubicBezTo>
                  <a:pt x="139006" y="407826"/>
                  <a:pt x="101964" y="251193"/>
                  <a:pt x="86089" y="194572"/>
                </a:cubicBezTo>
                <a:cubicBezTo>
                  <a:pt x="70214" y="137951"/>
                  <a:pt x="54868" y="94560"/>
                  <a:pt x="38464" y="61222"/>
                </a:cubicBezTo>
                <a:cubicBezTo>
                  <a:pt x="22060" y="27884"/>
                  <a:pt x="-3340" y="-5982"/>
                  <a:pt x="364" y="89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 2149">
            <a:extLst>
              <a:ext uri="{FF2B5EF4-FFF2-40B4-BE49-F238E27FC236}">
                <a16:creationId xmlns:a16="http://schemas.microsoft.com/office/drawing/2014/main" id="{96444F3E-2585-D646-5325-6359599217E9}"/>
              </a:ext>
            </a:extLst>
          </p:cNvPr>
          <p:cNvSpPr/>
          <p:nvPr/>
        </p:nvSpPr>
        <p:spPr>
          <a:xfrm>
            <a:off x="4325538" y="3859123"/>
            <a:ext cx="462433" cy="482491"/>
          </a:xfrm>
          <a:custGeom>
            <a:avLst/>
            <a:gdLst>
              <a:gd name="connsiteX0" fmla="*/ 395687 w 462433"/>
              <a:gd name="connsiteY0" fmla="*/ 1677 h 482491"/>
              <a:gd name="connsiteX1" fmla="*/ 325837 w 462433"/>
              <a:gd name="connsiteY1" fmla="*/ 131852 h 482491"/>
              <a:gd name="connsiteX2" fmla="*/ 379812 w 462433"/>
              <a:gd name="connsiteY2" fmla="*/ 96927 h 482491"/>
              <a:gd name="connsiteX3" fmla="*/ 186137 w 462433"/>
              <a:gd name="connsiteY3" fmla="*/ 341402 h 482491"/>
              <a:gd name="connsiteX4" fmla="*/ 306787 w 462433"/>
              <a:gd name="connsiteY4" fmla="*/ 217577 h 482491"/>
              <a:gd name="connsiteX5" fmla="*/ 5162 w 462433"/>
              <a:gd name="connsiteY5" fmla="*/ 477927 h 482491"/>
              <a:gd name="connsiteX6" fmla="*/ 141687 w 462433"/>
              <a:gd name="connsiteY6" fmla="*/ 369977 h 482491"/>
              <a:gd name="connsiteX7" fmla="*/ 462362 w 462433"/>
              <a:gd name="connsiteY7" fmla="*/ 198527 h 482491"/>
              <a:gd name="connsiteX8" fmla="*/ 170262 w 462433"/>
              <a:gd name="connsiteY8" fmla="*/ 347752 h 482491"/>
              <a:gd name="connsiteX9" fmla="*/ 81362 w 462433"/>
              <a:gd name="connsiteY9" fmla="*/ 430302 h 482491"/>
              <a:gd name="connsiteX10" fmla="*/ 309962 w 462433"/>
              <a:gd name="connsiteY10" fmla="*/ 147727 h 482491"/>
              <a:gd name="connsiteX11" fmla="*/ 246462 w 462433"/>
              <a:gd name="connsiteY11" fmla="*/ 239802 h 482491"/>
              <a:gd name="connsiteX12" fmla="*/ 395687 w 462433"/>
              <a:gd name="connsiteY12" fmla="*/ 1677 h 48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433" h="482491">
                <a:moveTo>
                  <a:pt x="395687" y="1677"/>
                </a:moveTo>
                <a:cubicBezTo>
                  <a:pt x="408916" y="-16315"/>
                  <a:pt x="328483" y="115977"/>
                  <a:pt x="325837" y="131852"/>
                </a:cubicBezTo>
                <a:cubicBezTo>
                  <a:pt x="323191" y="147727"/>
                  <a:pt x="403095" y="62002"/>
                  <a:pt x="379812" y="96927"/>
                </a:cubicBezTo>
                <a:cubicBezTo>
                  <a:pt x="356529" y="131852"/>
                  <a:pt x="198308" y="321294"/>
                  <a:pt x="186137" y="341402"/>
                </a:cubicBezTo>
                <a:cubicBezTo>
                  <a:pt x="173966" y="361510"/>
                  <a:pt x="336949" y="194823"/>
                  <a:pt x="306787" y="217577"/>
                </a:cubicBezTo>
                <a:cubicBezTo>
                  <a:pt x="276625" y="240331"/>
                  <a:pt x="32679" y="452527"/>
                  <a:pt x="5162" y="477927"/>
                </a:cubicBezTo>
                <a:cubicBezTo>
                  <a:pt x="-22355" y="503327"/>
                  <a:pt x="65487" y="416544"/>
                  <a:pt x="141687" y="369977"/>
                </a:cubicBezTo>
                <a:cubicBezTo>
                  <a:pt x="217887" y="323410"/>
                  <a:pt x="457600" y="202231"/>
                  <a:pt x="462362" y="198527"/>
                </a:cubicBezTo>
                <a:cubicBezTo>
                  <a:pt x="467124" y="194823"/>
                  <a:pt x="233762" y="309123"/>
                  <a:pt x="170262" y="347752"/>
                </a:cubicBezTo>
                <a:cubicBezTo>
                  <a:pt x="106762" y="386381"/>
                  <a:pt x="58079" y="463639"/>
                  <a:pt x="81362" y="430302"/>
                </a:cubicBezTo>
                <a:cubicBezTo>
                  <a:pt x="104645" y="396965"/>
                  <a:pt x="282445" y="179477"/>
                  <a:pt x="309962" y="147727"/>
                </a:cubicBezTo>
                <a:cubicBezTo>
                  <a:pt x="337479" y="115977"/>
                  <a:pt x="232175" y="259910"/>
                  <a:pt x="246462" y="239802"/>
                </a:cubicBezTo>
                <a:cubicBezTo>
                  <a:pt x="260749" y="219694"/>
                  <a:pt x="382458" y="19669"/>
                  <a:pt x="395687" y="167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 2150">
            <a:extLst>
              <a:ext uri="{FF2B5EF4-FFF2-40B4-BE49-F238E27FC236}">
                <a16:creationId xmlns:a16="http://schemas.microsoft.com/office/drawing/2014/main" id="{3E956BA0-6E56-6D48-36CE-ECFB3D52D994}"/>
              </a:ext>
            </a:extLst>
          </p:cNvPr>
          <p:cNvSpPr/>
          <p:nvPr/>
        </p:nvSpPr>
        <p:spPr>
          <a:xfrm>
            <a:off x="2799939" y="4042673"/>
            <a:ext cx="430925" cy="761404"/>
          </a:xfrm>
          <a:custGeom>
            <a:avLst/>
            <a:gdLst>
              <a:gd name="connsiteX0" fmla="*/ 3586 w 430925"/>
              <a:gd name="connsiteY0" fmla="*/ 5452 h 761404"/>
              <a:gd name="connsiteX1" fmla="*/ 343311 w 430925"/>
              <a:gd name="connsiteY1" fmla="*/ 316602 h 761404"/>
              <a:gd name="connsiteX2" fmla="*/ 273461 w 430925"/>
              <a:gd name="connsiteY2" fmla="*/ 218177 h 761404"/>
              <a:gd name="connsiteX3" fmla="*/ 365536 w 430925"/>
              <a:gd name="connsiteY3" fmla="*/ 354702 h 761404"/>
              <a:gd name="connsiteX4" fmla="*/ 371886 w 430925"/>
              <a:gd name="connsiteY4" fmla="*/ 297552 h 761404"/>
              <a:gd name="connsiteX5" fmla="*/ 413161 w 430925"/>
              <a:gd name="connsiteY5" fmla="*/ 475352 h 761404"/>
              <a:gd name="connsiteX6" fmla="*/ 422686 w 430925"/>
              <a:gd name="connsiteY6" fmla="*/ 761102 h 761404"/>
              <a:gd name="connsiteX7" fmla="*/ 413161 w 430925"/>
              <a:gd name="connsiteY7" fmla="*/ 418202 h 761404"/>
              <a:gd name="connsiteX8" fmla="*/ 222661 w 430925"/>
              <a:gd name="connsiteY8" fmla="*/ 59427 h 761404"/>
              <a:gd name="connsiteX9" fmla="*/ 311561 w 430925"/>
              <a:gd name="connsiteY9" fmla="*/ 268977 h 761404"/>
              <a:gd name="connsiteX10" fmla="*/ 175036 w 430925"/>
              <a:gd name="connsiteY10" fmla="*/ 129277 h 761404"/>
              <a:gd name="connsiteX11" fmla="*/ 3586 w 430925"/>
              <a:gd name="connsiteY11" fmla="*/ 5452 h 76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925" h="761404">
                <a:moveTo>
                  <a:pt x="3586" y="5452"/>
                </a:moveTo>
                <a:cubicBezTo>
                  <a:pt x="31632" y="36673"/>
                  <a:pt x="298332" y="281148"/>
                  <a:pt x="343311" y="316602"/>
                </a:cubicBezTo>
                <a:cubicBezTo>
                  <a:pt x="388290" y="352056"/>
                  <a:pt x="269757" y="211827"/>
                  <a:pt x="273461" y="218177"/>
                </a:cubicBezTo>
                <a:cubicBezTo>
                  <a:pt x="277165" y="224527"/>
                  <a:pt x="349132" y="341473"/>
                  <a:pt x="365536" y="354702"/>
                </a:cubicBezTo>
                <a:cubicBezTo>
                  <a:pt x="381940" y="367931"/>
                  <a:pt x="363949" y="277444"/>
                  <a:pt x="371886" y="297552"/>
                </a:cubicBezTo>
                <a:cubicBezTo>
                  <a:pt x="379823" y="317660"/>
                  <a:pt x="404694" y="398094"/>
                  <a:pt x="413161" y="475352"/>
                </a:cubicBezTo>
                <a:cubicBezTo>
                  <a:pt x="421628" y="552610"/>
                  <a:pt x="422686" y="770627"/>
                  <a:pt x="422686" y="761102"/>
                </a:cubicBezTo>
                <a:cubicBezTo>
                  <a:pt x="422686" y="751577"/>
                  <a:pt x="446498" y="535148"/>
                  <a:pt x="413161" y="418202"/>
                </a:cubicBezTo>
                <a:cubicBezTo>
                  <a:pt x="379824" y="301256"/>
                  <a:pt x="239594" y="84298"/>
                  <a:pt x="222661" y="59427"/>
                </a:cubicBezTo>
                <a:cubicBezTo>
                  <a:pt x="205728" y="34556"/>
                  <a:pt x="319499" y="257335"/>
                  <a:pt x="311561" y="268977"/>
                </a:cubicBezTo>
                <a:cubicBezTo>
                  <a:pt x="303624" y="280619"/>
                  <a:pt x="230598" y="173198"/>
                  <a:pt x="175036" y="129277"/>
                </a:cubicBezTo>
                <a:cubicBezTo>
                  <a:pt x="119474" y="85356"/>
                  <a:pt x="-24460" y="-25769"/>
                  <a:pt x="3586" y="545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 2151">
            <a:extLst>
              <a:ext uri="{FF2B5EF4-FFF2-40B4-BE49-F238E27FC236}">
                <a16:creationId xmlns:a16="http://schemas.microsoft.com/office/drawing/2014/main" id="{F72A3C6A-06E5-69D0-307E-F77D42F00CD9}"/>
              </a:ext>
            </a:extLst>
          </p:cNvPr>
          <p:cNvSpPr/>
          <p:nvPr/>
        </p:nvSpPr>
        <p:spPr>
          <a:xfrm>
            <a:off x="2577895" y="4708177"/>
            <a:ext cx="371119" cy="568839"/>
          </a:xfrm>
          <a:custGeom>
            <a:avLst/>
            <a:gdLst>
              <a:gd name="connsiteX0" fmla="*/ 205 w 371119"/>
              <a:gd name="connsiteY0" fmla="*/ 348 h 568839"/>
              <a:gd name="connsiteX1" fmla="*/ 209755 w 371119"/>
              <a:gd name="connsiteY1" fmla="*/ 257523 h 568839"/>
              <a:gd name="connsiteX2" fmla="*/ 222455 w 371119"/>
              <a:gd name="connsiteY2" fmla="*/ 194023 h 568839"/>
              <a:gd name="connsiteX3" fmla="*/ 368505 w 371119"/>
              <a:gd name="connsiteY3" fmla="*/ 559148 h 568839"/>
              <a:gd name="connsiteX4" fmla="*/ 305005 w 371119"/>
              <a:gd name="connsiteY4" fmla="*/ 428973 h 568839"/>
              <a:gd name="connsiteX5" fmla="*/ 165305 w 371119"/>
              <a:gd name="connsiteY5" fmla="*/ 63848 h 568839"/>
              <a:gd name="connsiteX6" fmla="*/ 241505 w 371119"/>
              <a:gd name="connsiteY6" fmla="*/ 276573 h 568839"/>
              <a:gd name="connsiteX7" fmla="*/ 171655 w 371119"/>
              <a:gd name="connsiteY7" fmla="*/ 203548 h 568839"/>
              <a:gd name="connsiteX8" fmla="*/ 205 w 371119"/>
              <a:gd name="connsiteY8" fmla="*/ 348 h 56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119" h="568839">
                <a:moveTo>
                  <a:pt x="205" y="348"/>
                </a:moveTo>
                <a:cubicBezTo>
                  <a:pt x="6555" y="9344"/>
                  <a:pt x="172713" y="225244"/>
                  <a:pt x="209755" y="257523"/>
                </a:cubicBezTo>
                <a:cubicBezTo>
                  <a:pt x="246797" y="289802"/>
                  <a:pt x="195997" y="143752"/>
                  <a:pt x="222455" y="194023"/>
                </a:cubicBezTo>
                <a:cubicBezTo>
                  <a:pt x="248913" y="244294"/>
                  <a:pt x="354747" y="519990"/>
                  <a:pt x="368505" y="559148"/>
                </a:cubicBezTo>
                <a:cubicBezTo>
                  <a:pt x="382263" y="598306"/>
                  <a:pt x="338872" y="511523"/>
                  <a:pt x="305005" y="428973"/>
                </a:cubicBezTo>
                <a:cubicBezTo>
                  <a:pt x="271138" y="346423"/>
                  <a:pt x="175888" y="89248"/>
                  <a:pt x="165305" y="63848"/>
                </a:cubicBezTo>
                <a:cubicBezTo>
                  <a:pt x="154722" y="38448"/>
                  <a:pt x="240447" y="253290"/>
                  <a:pt x="241505" y="276573"/>
                </a:cubicBezTo>
                <a:cubicBezTo>
                  <a:pt x="242563" y="299856"/>
                  <a:pt x="206580" y="247998"/>
                  <a:pt x="171655" y="203548"/>
                </a:cubicBezTo>
                <a:cubicBezTo>
                  <a:pt x="136730" y="159098"/>
                  <a:pt x="-6145" y="-8648"/>
                  <a:pt x="205" y="34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 2152">
            <a:extLst>
              <a:ext uri="{FF2B5EF4-FFF2-40B4-BE49-F238E27FC236}">
                <a16:creationId xmlns:a16="http://schemas.microsoft.com/office/drawing/2014/main" id="{73A94F13-A861-B839-599E-DB680C1CB340}"/>
              </a:ext>
            </a:extLst>
          </p:cNvPr>
          <p:cNvSpPr/>
          <p:nvPr/>
        </p:nvSpPr>
        <p:spPr>
          <a:xfrm>
            <a:off x="4224106" y="5162546"/>
            <a:ext cx="833413" cy="276510"/>
          </a:xfrm>
          <a:custGeom>
            <a:avLst/>
            <a:gdLst>
              <a:gd name="connsiteX0" fmla="*/ 4994 w 833413"/>
              <a:gd name="connsiteY0" fmla="*/ 123829 h 276510"/>
              <a:gd name="connsiteX1" fmla="*/ 478069 w 833413"/>
              <a:gd name="connsiteY1" fmla="*/ 257179 h 276510"/>
              <a:gd name="connsiteX2" fmla="*/ 309794 w 833413"/>
              <a:gd name="connsiteY2" fmla="*/ 190504 h 276510"/>
              <a:gd name="connsiteX3" fmla="*/ 830494 w 833413"/>
              <a:gd name="connsiteY3" fmla="*/ 276229 h 276510"/>
              <a:gd name="connsiteX4" fmla="*/ 500294 w 833413"/>
              <a:gd name="connsiteY4" fmla="*/ 209554 h 276510"/>
              <a:gd name="connsiteX5" fmla="*/ 68494 w 833413"/>
              <a:gd name="connsiteY5" fmla="*/ 4 h 276510"/>
              <a:gd name="connsiteX6" fmla="*/ 484419 w 833413"/>
              <a:gd name="connsiteY6" fmla="*/ 203204 h 276510"/>
              <a:gd name="connsiteX7" fmla="*/ 243119 w 833413"/>
              <a:gd name="connsiteY7" fmla="*/ 177804 h 276510"/>
              <a:gd name="connsiteX8" fmla="*/ 4994 w 833413"/>
              <a:gd name="connsiteY8" fmla="*/ 123829 h 27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413" h="276510">
                <a:moveTo>
                  <a:pt x="4994" y="123829"/>
                </a:moveTo>
                <a:cubicBezTo>
                  <a:pt x="44152" y="137058"/>
                  <a:pt x="427269" y="246067"/>
                  <a:pt x="478069" y="257179"/>
                </a:cubicBezTo>
                <a:cubicBezTo>
                  <a:pt x="528869" y="268292"/>
                  <a:pt x="251057" y="187329"/>
                  <a:pt x="309794" y="190504"/>
                </a:cubicBezTo>
                <a:cubicBezTo>
                  <a:pt x="368532" y="193679"/>
                  <a:pt x="798744" y="273054"/>
                  <a:pt x="830494" y="276229"/>
                </a:cubicBezTo>
                <a:cubicBezTo>
                  <a:pt x="862244" y="279404"/>
                  <a:pt x="627294" y="255592"/>
                  <a:pt x="500294" y="209554"/>
                </a:cubicBezTo>
                <a:cubicBezTo>
                  <a:pt x="373294" y="163517"/>
                  <a:pt x="71140" y="1062"/>
                  <a:pt x="68494" y="4"/>
                </a:cubicBezTo>
                <a:cubicBezTo>
                  <a:pt x="65848" y="-1054"/>
                  <a:pt x="455315" y="173571"/>
                  <a:pt x="484419" y="203204"/>
                </a:cubicBezTo>
                <a:cubicBezTo>
                  <a:pt x="513523" y="232837"/>
                  <a:pt x="318790" y="189446"/>
                  <a:pt x="243119" y="177804"/>
                </a:cubicBezTo>
                <a:cubicBezTo>
                  <a:pt x="167448" y="166162"/>
                  <a:pt x="-34164" y="110600"/>
                  <a:pt x="4994" y="12382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 2153">
            <a:extLst>
              <a:ext uri="{FF2B5EF4-FFF2-40B4-BE49-F238E27FC236}">
                <a16:creationId xmlns:a16="http://schemas.microsoft.com/office/drawing/2014/main" id="{133B9E90-E238-37DC-DADB-CACF8C85CD91}"/>
              </a:ext>
            </a:extLst>
          </p:cNvPr>
          <p:cNvSpPr/>
          <p:nvPr/>
        </p:nvSpPr>
        <p:spPr>
          <a:xfrm>
            <a:off x="4819507" y="4659376"/>
            <a:ext cx="99762" cy="716077"/>
          </a:xfrm>
          <a:custGeom>
            <a:avLst/>
            <a:gdLst>
              <a:gd name="connsiteX0" fmla="*/ 143 w 99762"/>
              <a:gd name="connsiteY0" fmla="*/ 1524 h 716077"/>
              <a:gd name="connsiteX1" fmla="*/ 89043 w 99762"/>
              <a:gd name="connsiteY1" fmla="*/ 474599 h 716077"/>
              <a:gd name="connsiteX2" fmla="*/ 89043 w 99762"/>
              <a:gd name="connsiteY2" fmla="*/ 388874 h 716077"/>
              <a:gd name="connsiteX3" fmla="*/ 6493 w 99762"/>
              <a:gd name="connsiteY3" fmla="*/ 715899 h 716077"/>
              <a:gd name="connsiteX4" fmla="*/ 66818 w 99762"/>
              <a:gd name="connsiteY4" fmla="*/ 338074 h 716077"/>
              <a:gd name="connsiteX5" fmla="*/ 143 w 99762"/>
              <a:gd name="connsiteY5" fmla="*/ 1524 h 71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762" h="716077">
                <a:moveTo>
                  <a:pt x="143" y="1524"/>
                </a:moveTo>
                <a:cubicBezTo>
                  <a:pt x="3847" y="24278"/>
                  <a:pt x="74226" y="410041"/>
                  <a:pt x="89043" y="474599"/>
                </a:cubicBezTo>
                <a:cubicBezTo>
                  <a:pt x="103860" y="539157"/>
                  <a:pt x="102801" y="348657"/>
                  <a:pt x="89043" y="388874"/>
                </a:cubicBezTo>
                <a:cubicBezTo>
                  <a:pt x="75285" y="429091"/>
                  <a:pt x="10197" y="724366"/>
                  <a:pt x="6493" y="715899"/>
                </a:cubicBezTo>
                <a:cubicBezTo>
                  <a:pt x="2789" y="707432"/>
                  <a:pt x="67876" y="459782"/>
                  <a:pt x="66818" y="338074"/>
                </a:cubicBezTo>
                <a:cubicBezTo>
                  <a:pt x="65760" y="216366"/>
                  <a:pt x="-3561" y="-21230"/>
                  <a:pt x="143" y="152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 2156">
            <a:extLst>
              <a:ext uri="{FF2B5EF4-FFF2-40B4-BE49-F238E27FC236}">
                <a16:creationId xmlns:a16="http://schemas.microsoft.com/office/drawing/2014/main" id="{FA8EC56E-7CD9-105E-EEBC-33903B9611FB}"/>
              </a:ext>
            </a:extLst>
          </p:cNvPr>
          <p:cNvSpPr/>
          <p:nvPr/>
        </p:nvSpPr>
        <p:spPr>
          <a:xfrm>
            <a:off x="4161938" y="6122213"/>
            <a:ext cx="1074043" cy="602116"/>
          </a:xfrm>
          <a:custGeom>
            <a:avLst/>
            <a:gdLst>
              <a:gd name="connsiteX0" fmla="*/ 1067287 w 1074043"/>
              <a:gd name="connsiteY0" fmla="*/ 2362 h 602116"/>
              <a:gd name="connsiteX1" fmla="*/ 768837 w 1074043"/>
              <a:gd name="connsiteY1" fmla="*/ 196037 h 602116"/>
              <a:gd name="connsiteX2" fmla="*/ 600562 w 1074043"/>
              <a:gd name="connsiteY2" fmla="*/ 227787 h 602116"/>
              <a:gd name="connsiteX3" fmla="*/ 721212 w 1074043"/>
              <a:gd name="connsiteY3" fmla="*/ 221437 h 602116"/>
              <a:gd name="connsiteX4" fmla="*/ 578337 w 1074043"/>
              <a:gd name="connsiteY4" fmla="*/ 259537 h 602116"/>
              <a:gd name="connsiteX5" fmla="*/ 375137 w 1074043"/>
              <a:gd name="connsiteY5" fmla="*/ 367487 h 602116"/>
              <a:gd name="connsiteX6" fmla="*/ 444987 w 1074043"/>
              <a:gd name="connsiteY6" fmla="*/ 310337 h 602116"/>
              <a:gd name="connsiteX7" fmla="*/ 3662 w 1074043"/>
              <a:gd name="connsiteY7" fmla="*/ 599262 h 602116"/>
              <a:gd name="connsiteX8" fmla="*/ 222737 w 1074043"/>
              <a:gd name="connsiteY8" fmla="*/ 465912 h 602116"/>
              <a:gd name="connsiteX9" fmla="*/ 584687 w 1074043"/>
              <a:gd name="connsiteY9" fmla="*/ 250012 h 602116"/>
              <a:gd name="connsiteX10" fmla="*/ 502137 w 1074043"/>
              <a:gd name="connsiteY10" fmla="*/ 275412 h 602116"/>
              <a:gd name="connsiteX11" fmla="*/ 819637 w 1074043"/>
              <a:gd name="connsiteY11" fmla="*/ 154762 h 602116"/>
              <a:gd name="connsiteX12" fmla="*/ 546587 w 1074043"/>
              <a:gd name="connsiteY12" fmla="*/ 265887 h 602116"/>
              <a:gd name="connsiteX13" fmla="*/ 943462 w 1074043"/>
              <a:gd name="connsiteY13" fmla="*/ 97612 h 602116"/>
              <a:gd name="connsiteX14" fmla="*/ 1067287 w 1074043"/>
              <a:gd name="connsiteY14" fmla="*/ 2362 h 60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043" h="602116">
                <a:moveTo>
                  <a:pt x="1067287" y="2362"/>
                </a:moveTo>
                <a:cubicBezTo>
                  <a:pt x="1038183" y="18766"/>
                  <a:pt x="846624" y="158466"/>
                  <a:pt x="768837" y="196037"/>
                </a:cubicBezTo>
                <a:cubicBezTo>
                  <a:pt x="691050" y="233608"/>
                  <a:pt x="608499" y="223554"/>
                  <a:pt x="600562" y="227787"/>
                </a:cubicBezTo>
                <a:cubicBezTo>
                  <a:pt x="592625" y="232020"/>
                  <a:pt x="724916" y="216145"/>
                  <a:pt x="721212" y="221437"/>
                </a:cubicBezTo>
                <a:cubicBezTo>
                  <a:pt x="717508" y="226729"/>
                  <a:pt x="636016" y="235195"/>
                  <a:pt x="578337" y="259537"/>
                </a:cubicBezTo>
                <a:cubicBezTo>
                  <a:pt x="520658" y="283879"/>
                  <a:pt x="397362" y="359020"/>
                  <a:pt x="375137" y="367487"/>
                </a:cubicBezTo>
                <a:cubicBezTo>
                  <a:pt x="352912" y="375954"/>
                  <a:pt x="506899" y="271708"/>
                  <a:pt x="444987" y="310337"/>
                </a:cubicBezTo>
                <a:cubicBezTo>
                  <a:pt x="383075" y="348966"/>
                  <a:pt x="40704" y="573333"/>
                  <a:pt x="3662" y="599262"/>
                </a:cubicBezTo>
                <a:cubicBezTo>
                  <a:pt x="-33380" y="625191"/>
                  <a:pt x="222737" y="465912"/>
                  <a:pt x="222737" y="465912"/>
                </a:cubicBezTo>
                <a:cubicBezTo>
                  <a:pt x="319575" y="407704"/>
                  <a:pt x="538120" y="281762"/>
                  <a:pt x="584687" y="250012"/>
                </a:cubicBezTo>
                <a:cubicBezTo>
                  <a:pt x="631254" y="218262"/>
                  <a:pt x="462979" y="291287"/>
                  <a:pt x="502137" y="275412"/>
                </a:cubicBezTo>
                <a:cubicBezTo>
                  <a:pt x="541295" y="259537"/>
                  <a:pt x="812229" y="156349"/>
                  <a:pt x="819637" y="154762"/>
                </a:cubicBezTo>
                <a:cubicBezTo>
                  <a:pt x="827045" y="153175"/>
                  <a:pt x="525950" y="275412"/>
                  <a:pt x="546587" y="265887"/>
                </a:cubicBezTo>
                <a:cubicBezTo>
                  <a:pt x="567224" y="256362"/>
                  <a:pt x="859854" y="136241"/>
                  <a:pt x="943462" y="97612"/>
                </a:cubicBezTo>
                <a:cubicBezTo>
                  <a:pt x="1027070" y="58983"/>
                  <a:pt x="1096391" y="-14042"/>
                  <a:pt x="1067287" y="236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 2157">
            <a:extLst>
              <a:ext uri="{FF2B5EF4-FFF2-40B4-BE49-F238E27FC236}">
                <a16:creationId xmlns:a16="http://schemas.microsoft.com/office/drawing/2014/main" id="{A813AB83-99B9-1095-027B-8143FFBE083B}"/>
              </a:ext>
            </a:extLst>
          </p:cNvPr>
          <p:cNvSpPr/>
          <p:nvPr/>
        </p:nvSpPr>
        <p:spPr>
          <a:xfrm>
            <a:off x="5066846" y="6105316"/>
            <a:ext cx="601144" cy="438413"/>
          </a:xfrm>
          <a:custGeom>
            <a:avLst/>
            <a:gdLst>
              <a:gd name="connsiteX0" fmla="*/ 600529 w 601144"/>
              <a:gd name="connsiteY0" fmla="*/ 209 h 438413"/>
              <a:gd name="connsiteX1" fmla="*/ 514804 w 601144"/>
              <a:gd name="connsiteY1" fmla="*/ 136734 h 438413"/>
              <a:gd name="connsiteX2" fmla="*/ 524329 w 601144"/>
              <a:gd name="connsiteY2" fmla="*/ 152609 h 438413"/>
              <a:gd name="connsiteX3" fmla="*/ 397329 w 601144"/>
              <a:gd name="connsiteY3" fmla="*/ 222459 h 438413"/>
              <a:gd name="connsiteX4" fmla="*/ 194129 w 601144"/>
              <a:gd name="connsiteY4" fmla="*/ 362159 h 438413"/>
              <a:gd name="connsiteX5" fmla="*/ 225879 w 601144"/>
              <a:gd name="connsiteY5" fmla="*/ 333584 h 438413"/>
              <a:gd name="connsiteX6" fmla="*/ 454 w 601144"/>
              <a:gd name="connsiteY6" fmla="*/ 438359 h 438413"/>
              <a:gd name="connsiteX7" fmla="*/ 171904 w 601144"/>
              <a:gd name="connsiteY7" fmla="*/ 317709 h 438413"/>
              <a:gd name="connsiteX8" fmla="*/ 321129 w 601144"/>
              <a:gd name="connsiteY8" fmla="*/ 273259 h 438413"/>
              <a:gd name="connsiteX9" fmla="*/ 470354 w 601144"/>
              <a:gd name="connsiteY9" fmla="*/ 165309 h 438413"/>
              <a:gd name="connsiteX10" fmla="*/ 502104 w 601144"/>
              <a:gd name="connsiteY10" fmla="*/ 124034 h 438413"/>
              <a:gd name="connsiteX11" fmla="*/ 464004 w 601144"/>
              <a:gd name="connsiteY11" fmla="*/ 171659 h 438413"/>
              <a:gd name="connsiteX12" fmla="*/ 600529 w 601144"/>
              <a:gd name="connsiteY12" fmla="*/ 209 h 43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144" h="438413">
                <a:moveTo>
                  <a:pt x="600529" y="209"/>
                </a:moveTo>
                <a:cubicBezTo>
                  <a:pt x="608996" y="-5612"/>
                  <a:pt x="527504" y="111334"/>
                  <a:pt x="514804" y="136734"/>
                </a:cubicBezTo>
                <a:cubicBezTo>
                  <a:pt x="502104" y="162134"/>
                  <a:pt x="543908" y="138322"/>
                  <a:pt x="524329" y="152609"/>
                </a:cubicBezTo>
                <a:cubicBezTo>
                  <a:pt x="504750" y="166896"/>
                  <a:pt x="452362" y="187534"/>
                  <a:pt x="397329" y="222459"/>
                </a:cubicBezTo>
                <a:cubicBezTo>
                  <a:pt x="342296" y="257384"/>
                  <a:pt x="222704" y="343638"/>
                  <a:pt x="194129" y="362159"/>
                </a:cubicBezTo>
                <a:cubicBezTo>
                  <a:pt x="165554" y="380680"/>
                  <a:pt x="258158" y="320884"/>
                  <a:pt x="225879" y="333584"/>
                </a:cubicBezTo>
                <a:cubicBezTo>
                  <a:pt x="193600" y="346284"/>
                  <a:pt x="9450" y="441005"/>
                  <a:pt x="454" y="438359"/>
                </a:cubicBezTo>
                <a:cubicBezTo>
                  <a:pt x="-8542" y="435713"/>
                  <a:pt x="118458" y="345226"/>
                  <a:pt x="171904" y="317709"/>
                </a:cubicBezTo>
                <a:cubicBezTo>
                  <a:pt x="225350" y="290192"/>
                  <a:pt x="271387" y="298659"/>
                  <a:pt x="321129" y="273259"/>
                </a:cubicBezTo>
                <a:cubicBezTo>
                  <a:pt x="370871" y="247859"/>
                  <a:pt x="440191" y="190180"/>
                  <a:pt x="470354" y="165309"/>
                </a:cubicBezTo>
                <a:cubicBezTo>
                  <a:pt x="500516" y="140438"/>
                  <a:pt x="503162" y="122976"/>
                  <a:pt x="502104" y="124034"/>
                </a:cubicBezTo>
                <a:cubicBezTo>
                  <a:pt x="501046" y="125092"/>
                  <a:pt x="450246" y="188063"/>
                  <a:pt x="464004" y="171659"/>
                </a:cubicBezTo>
                <a:cubicBezTo>
                  <a:pt x="477762" y="155255"/>
                  <a:pt x="592062" y="6030"/>
                  <a:pt x="600529" y="20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 2158">
            <a:extLst>
              <a:ext uri="{FF2B5EF4-FFF2-40B4-BE49-F238E27FC236}">
                <a16:creationId xmlns:a16="http://schemas.microsoft.com/office/drawing/2014/main" id="{AC9263D9-E7C8-B947-047D-EA70655E50C2}"/>
              </a:ext>
            </a:extLst>
          </p:cNvPr>
          <p:cNvSpPr/>
          <p:nvPr/>
        </p:nvSpPr>
        <p:spPr>
          <a:xfrm>
            <a:off x="5234973" y="6016371"/>
            <a:ext cx="445428" cy="206713"/>
          </a:xfrm>
          <a:custGeom>
            <a:avLst/>
            <a:gdLst>
              <a:gd name="connsiteX0" fmla="*/ 602 w 445428"/>
              <a:gd name="connsiteY0" fmla="*/ 92329 h 206713"/>
              <a:gd name="connsiteX1" fmla="*/ 267302 w 445428"/>
              <a:gd name="connsiteY1" fmla="*/ 12954 h 206713"/>
              <a:gd name="connsiteX2" fmla="*/ 327627 w 445428"/>
              <a:gd name="connsiteY2" fmla="*/ 12954 h 206713"/>
              <a:gd name="connsiteX3" fmla="*/ 333977 w 445428"/>
              <a:gd name="connsiteY3" fmla="*/ 16129 h 206713"/>
              <a:gd name="connsiteX4" fmla="*/ 407002 w 445428"/>
              <a:gd name="connsiteY4" fmla="*/ 92329 h 206713"/>
              <a:gd name="connsiteX5" fmla="*/ 397477 w 445428"/>
              <a:gd name="connsiteY5" fmla="*/ 85979 h 206713"/>
              <a:gd name="connsiteX6" fmla="*/ 387952 w 445428"/>
              <a:gd name="connsiteY6" fmla="*/ 117729 h 206713"/>
              <a:gd name="connsiteX7" fmla="*/ 346677 w 445428"/>
              <a:gd name="connsiteY7" fmla="*/ 155829 h 206713"/>
              <a:gd name="connsiteX8" fmla="*/ 153002 w 445428"/>
              <a:gd name="connsiteY8" fmla="*/ 206629 h 206713"/>
              <a:gd name="connsiteX9" fmla="*/ 327627 w 445428"/>
              <a:gd name="connsiteY9" fmla="*/ 143129 h 206713"/>
              <a:gd name="connsiteX10" fmla="*/ 445102 w 445428"/>
              <a:gd name="connsiteY10" fmla="*/ 120904 h 206713"/>
              <a:gd name="connsiteX11" fmla="*/ 349852 w 445428"/>
              <a:gd name="connsiteY11" fmla="*/ 254 h 206713"/>
              <a:gd name="connsiteX12" fmla="*/ 602 w 445428"/>
              <a:gd name="connsiteY12" fmla="*/ 92329 h 20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428" h="206713">
                <a:moveTo>
                  <a:pt x="602" y="92329"/>
                </a:moveTo>
                <a:cubicBezTo>
                  <a:pt x="-13156" y="94446"/>
                  <a:pt x="212798" y="26183"/>
                  <a:pt x="267302" y="12954"/>
                </a:cubicBezTo>
                <a:cubicBezTo>
                  <a:pt x="321806" y="-275"/>
                  <a:pt x="316515" y="12425"/>
                  <a:pt x="327627" y="12954"/>
                </a:cubicBezTo>
                <a:cubicBezTo>
                  <a:pt x="338739" y="13483"/>
                  <a:pt x="320748" y="2900"/>
                  <a:pt x="333977" y="16129"/>
                </a:cubicBezTo>
                <a:cubicBezTo>
                  <a:pt x="347206" y="29358"/>
                  <a:pt x="396419" y="80687"/>
                  <a:pt x="407002" y="92329"/>
                </a:cubicBezTo>
                <a:cubicBezTo>
                  <a:pt x="417585" y="103971"/>
                  <a:pt x="400652" y="81746"/>
                  <a:pt x="397477" y="85979"/>
                </a:cubicBezTo>
                <a:cubicBezTo>
                  <a:pt x="394302" y="90212"/>
                  <a:pt x="396419" y="106087"/>
                  <a:pt x="387952" y="117729"/>
                </a:cubicBezTo>
                <a:cubicBezTo>
                  <a:pt x="379485" y="129371"/>
                  <a:pt x="385835" y="141012"/>
                  <a:pt x="346677" y="155829"/>
                </a:cubicBezTo>
                <a:cubicBezTo>
                  <a:pt x="307519" y="170646"/>
                  <a:pt x="156177" y="208746"/>
                  <a:pt x="153002" y="206629"/>
                </a:cubicBezTo>
                <a:cubicBezTo>
                  <a:pt x="149827" y="204512"/>
                  <a:pt x="278944" y="157417"/>
                  <a:pt x="327627" y="143129"/>
                </a:cubicBezTo>
                <a:cubicBezTo>
                  <a:pt x="376310" y="128842"/>
                  <a:pt x="441398" y="144717"/>
                  <a:pt x="445102" y="120904"/>
                </a:cubicBezTo>
                <a:cubicBezTo>
                  <a:pt x="448806" y="97092"/>
                  <a:pt x="421290" y="6075"/>
                  <a:pt x="349852" y="254"/>
                </a:cubicBezTo>
                <a:cubicBezTo>
                  <a:pt x="278415" y="-5567"/>
                  <a:pt x="14360" y="90212"/>
                  <a:pt x="602" y="9232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 2159">
            <a:extLst>
              <a:ext uri="{FF2B5EF4-FFF2-40B4-BE49-F238E27FC236}">
                <a16:creationId xmlns:a16="http://schemas.microsoft.com/office/drawing/2014/main" id="{0A0F5F5A-DFA5-F840-A999-708958397229}"/>
              </a:ext>
            </a:extLst>
          </p:cNvPr>
          <p:cNvSpPr/>
          <p:nvPr/>
        </p:nvSpPr>
        <p:spPr>
          <a:xfrm>
            <a:off x="5337637" y="5997397"/>
            <a:ext cx="307516" cy="228914"/>
          </a:xfrm>
          <a:custGeom>
            <a:avLst/>
            <a:gdLst>
              <a:gd name="connsiteX0" fmla="*/ 209088 w 307516"/>
              <a:gd name="connsiteY0" fmla="*/ 178 h 228914"/>
              <a:gd name="connsiteX1" fmla="*/ 47163 w 307516"/>
              <a:gd name="connsiteY1" fmla="*/ 101778 h 228914"/>
              <a:gd name="connsiteX2" fmla="*/ 94788 w 307516"/>
              <a:gd name="connsiteY2" fmla="*/ 203378 h 228914"/>
              <a:gd name="connsiteX3" fmla="*/ 28113 w 307516"/>
              <a:gd name="connsiteY3" fmla="*/ 149403 h 228914"/>
              <a:gd name="connsiteX4" fmla="*/ 88438 w 307516"/>
              <a:gd name="connsiteY4" fmla="*/ 225603 h 228914"/>
              <a:gd name="connsiteX5" fmla="*/ 151938 w 307516"/>
              <a:gd name="connsiteY5" fmla="*/ 143053 h 228914"/>
              <a:gd name="connsiteX6" fmla="*/ 43988 w 307516"/>
              <a:gd name="connsiteY6" fmla="*/ 225603 h 228914"/>
              <a:gd name="connsiteX7" fmla="*/ 307513 w 307516"/>
              <a:gd name="connsiteY7" fmla="*/ 136703 h 228914"/>
              <a:gd name="connsiteX8" fmla="*/ 37638 w 307516"/>
              <a:gd name="connsiteY8" fmla="*/ 228778 h 228914"/>
              <a:gd name="connsiteX9" fmla="*/ 40813 w 307516"/>
              <a:gd name="connsiteY9" fmla="*/ 111303 h 228914"/>
              <a:gd name="connsiteX10" fmla="*/ 5888 w 307516"/>
              <a:gd name="connsiteY10" fmla="*/ 127178 h 228914"/>
              <a:gd name="connsiteX11" fmla="*/ 209088 w 307516"/>
              <a:gd name="connsiteY11" fmla="*/ 178 h 2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516" h="228914">
                <a:moveTo>
                  <a:pt x="209088" y="178"/>
                </a:moveTo>
                <a:cubicBezTo>
                  <a:pt x="215967" y="-4055"/>
                  <a:pt x="66213" y="67911"/>
                  <a:pt x="47163" y="101778"/>
                </a:cubicBezTo>
                <a:cubicBezTo>
                  <a:pt x="28113" y="135645"/>
                  <a:pt x="97963" y="195440"/>
                  <a:pt x="94788" y="203378"/>
                </a:cubicBezTo>
                <a:cubicBezTo>
                  <a:pt x="91613" y="211316"/>
                  <a:pt x="29171" y="145699"/>
                  <a:pt x="28113" y="149403"/>
                </a:cubicBezTo>
                <a:cubicBezTo>
                  <a:pt x="27055" y="153107"/>
                  <a:pt x="67801" y="226661"/>
                  <a:pt x="88438" y="225603"/>
                </a:cubicBezTo>
                <a:cubicBezTo>
                  <a:pt x="109075" y="224545"/>
                  <a:pt x="159346" y="143053"/>
                  <a:pt x="151938" y="143053"/>
                </a:cubicBezTo>
                <a:cubicBezTo>
                  <a:pt x="144530" y="143053"/>
                  <a:pt x="18059" y="226661"/>
                  <a:pt x="43988" y="225603"/>
                </a:cubicBezTo>
                <a:cubicBezTo>
                  <a:pt x="69917" y="224545"/>
                  <a:pt x="308571" y="136174"/>
                  <a:pt x="307513" y="136703"/>
                </a:cubicBezTo>
                <a:cubicBezTo>
                  <a:pt x="306455" y="137232"/>
                  <a:pt x="82088" y="233011"/>
                  <a:pt x="37638" y="228778"/>
                </a:cubicBezTo>
                <a:cubicBezTo>
                  <a:pt x="-6812" y="224545"/>
                  <a:pt x="46105" y="128236"/>
                  <a:pt x="40813" y="111303"/>
                </a:cubicBezTo>
                <a:cubicBezTo>
                  <a:pt x="35521" y="94370"/>
                  <a:pt x="-17395" y="142524"/>
                  <a:pt x="5888" y="127178"/>
                </a:cubicBezTo>
                <a:cubicBezTo>
                  <a:pt x="29171" y="111832"/>
                  <a:pt x="202209" y="4411"/>
                  <a:pt x="209088" y="17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 2160">
            <a:extLst>
              <a:ext uri="{FF2B5EF4-FFF2-40B4-BE49-F238E27FC236}">
                <a16:creationId xmlns:a16="http://schemas.microsoft.com/office/drawing/2014/main" id="{5583E911-6B82-A19D-F511-F4D31775F256}"/>
              </a:ext>
            </a:extLst>
          </p:cNvPr>
          <p:cNvSpPr/>
          <p:nvPr/>
        </p:nvSpPr>
        <p:spPr>
          <a:xfrm>
            <a:off x="5375272" y="6041124"/>
            <a:ext cx="258028" cy="172379"/>
          </a:xfrm>
          <a:custGeom>
            <a:avLst/>
            <a:gdLst>
              <a:gd name="connsiteX0" fmla="*/ 257178 w 258028"/>
              <a:gd name="connsiteY0" fmla="*/ 901 h 172379"/>
              <a:gd name="connsiteX1" fmla="*/ 104778 w 258028"/>
              <a:gd name="connsiteY1" fmla="*/ 96151 h 172379"/>
              <a:gd name="connsiteX2" fmla="*/ 3 w 258028"/>
              <a:gd name="connsiteY2" fmla="*/ 172351 h 172379"/>
              <a:gd name="connsiteX3" fmla="*/ 107953 w 258028"/>
              <a:gd name="connsiteY3" fmla="*/ 105676 h 172379"/>
              <a:gd name="connsiteX4" fmla="*/ 31753 w 258028"/>
              <a:gd name="connsiteY4" fmla="*/ 156476 h 172379"/>
              <a:gd name="connsiteX5" fmla="*/ 257178 w 258028"/>
              <a:gd name="connsiteY5" fmla="*/ 901 h 17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028" h="172379">
                <a:moveTo>
                  <a:pt x="257178" y="901"/>
                </a:moveTo>
                <a:cubicBezTo>
                  <a:pt x="269349" y="-9153"/>
                  <a:pt x="147640" y="67576"/>
                  <a:pt x="104778" y="96151"/>
                </a:cubicBezTo>
                <a:cubicBezTo>
                  <a:pt x="61916" y="124726"/>
                  <a:pt x="-526" y="170764"/>
                  <a:pt x="3" y="172351"/>
                </a:cubicBezTo>
                <a:cubicBezTo>
                  <a:pt x="532" y="173938"/>
                  <a:pt x="102661" y="108322"/>
                  <a:pt x="107953" y="105676"/>
                </a:cubicBezTo>
                <a:cubicBezTo>
                  <a:pt x="113245" y="103030"/>
                  <a:pt x="8999" y="170764"/>
                  <a:pt x="31753" y="156476"/>
                </a:cubicBezTo>
                <a:cubicBezTo>
                  <a:pt x="54507" y="142189"/>
                  <a:pt x="245007" y="10955"/>
                  <a:pt x="257178" y="90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 2195">
            <a:extLst>
              <a:ext uri="{FF2B5EF4-FFF2-40B4-BE49-F238E27FC236}">
                <a16:creationId xmlns:a16="http://schemas.microsoft.com/office/drawing/2014/main" id="{3BF8CA4B-2265-E2FA-C551-73658638C193}"/>
              </a:ext>
            </a:extLst>
          </p:cNvPr>
          <p:cNvSpPr/>
          <p:nvPr/>
        </p:nvSpPr>
        <p:spPr>
          <a:xfrm>
            <a:off x="4469039" y="6180643"/>
            <a:ext cx="978094" cy="347336"/>
          </a:xfrm>
          <a:custGeom>
            <a:avLst/>
            <a:gdLst>
              <a:gd name="connsiteX0" fmla="*/ 880836 w 978094"/>
              <a:gd name="connsiteY0" fmla="*/ 39182 h 347336"/>
              <a:gd name="connsiteX1" fmla="*/ 709386 w 978094"/>
              <a:gd name="connsiteY1" fmla="*/ 166182 h 347336"/>
              <a:gd name="connsiteX2" fmla="*/ 779236 w 978094"/>
              <a:gd name="connsiteY2" fmla="*/ 163007 h 347336"/>
              <a:gd name="connsiteX3" fmla="*/ 404586 w 978094"/>
              <a:gd name="connsiteY3" fmla="*/ 274132 h 347336"/>
              <a:gd name="connsiteX4" fmla="*/ 553811 w 978094"/>
              <a:gd name="connsiteY4" fmla="*/ 261432 h 347336"/>
              <a:gd name="connsiteX5" fmla="*/ 1361 w 978094"/>
              <a:gd name="connsiteY5" fmla="*/ 347157 h 347336"/>
              <a:gd name="connsiteX6" fmla="*/ 414111 w 978094"/>
              <a:gd name="connsiteY6" fmla="*/ 280482 h 347336"/>
              <a:gd name="connsiteX7" fmla="*/ 931636 w 978094"/>
              <a:gd name="connsiteY7" fmla="*/ 166182 h 347336"/>
              <a:gd name="connsiteX8" fmla="*/ 645886 w 978094"/>
              <a:gd name="connsiteY8" fmla="*/ 216982 h 347336"/>
              <a:gd name="connsiteX9" fmla="*/ 833211 w 978094"/>
              <a:gd name="connsiteY9" fmla="*/ 105857 h 347336"/>
              <a:gd name="connsiteX10" fmla="*/ 976086 w 978094"/>
              <a:gd name="connsiteY10" fmla="*/ 4257 h 347336"/>
              <a:gd name="connsiteX11" fmla="*/ 880836 w 978094"/>
              <a:gd name="connsiteY11" fmla="*/ 39182 h 34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8094" h="347336">
                <a:moveTo>
                  <a:pt x="880836" y="39182"/>
                </a:moveTo>
                <a:cubicBezTo>
                  <a:pt x="836386" y="66170"/>
                  <a:pt x="726319" y="145545"/>
                  <a:pt x="709386" y="166182"/>
                </a:cubicBezTo>
                <a:cubicBezTo>
                  <a:pt x="692453" y="186820"/>
                  <a:pt x="830036" y="145015"/>
                  <a:pt x="779236" y="163007"/>
                </a:cubicBezTo>
                <a:cubicBezTo>
                  <a:pt x="728436" y="180999"/>
                  <a:pt x="442157" y="257728"/>
                  <a:pt x="404586" y="274132"/>
                </a:cubicBezTo>
                <a:cubicBezTo>
                  <a:pt x="367015" y="290536"/>
                  <a:pt x="621015" y="249261"/>
                  <a:pt x="553811" y="261432"/>
                </a:cubicBezTo>
                <a:cubicBezTo>
                  <a:pt x="486607" y="273603"/>
                  <a:pt x="24644" y="343982"/>
                  <a:pt x="1361" y="347157"/>
                </a:cubicBezTo>
                <a:cubicBezTo>
                  <a:pt x="-21922" y="350332"/>
                  <a:pt x="259065" y="310644"/>
                  <a:pt x="414111" y="280482"/>
                </a:cubicBezTo>
                <a:cubicBezTo>
                  <a:pt x="569157" y="250320"/>
                  <a:pt x="893007" y="176765"/>
                  <a:pt x="931636" y="166182"/>
                </a:cubicBezTo>
                <a:cubicBezTo>
                  <a:pt x="970265" y="155599"/>
                  <a:pt x="662290" y="227036"/>
                  <a:pt x="645886" y="216982"/>
                </a:cubicBezTo>
                <a:cubicBezTo>
                  <a:pt x="629482" y="206928"/>
                  <a:pt x="778178" y="141311"/>
                  <a:pt x="833211" y="105857"/>
                </a:cubicBezTo>
                <a:cubicBezTo>
                  <a:pt x="888244" y="70403"/>
                  <a:pt x="961798" y="18015"/>
                  <a:pt x="976086" y="4257"/>
                </a:cubicBezTo>
                <a:cubicBezTo>
                  <a:pt x="990374" y="-9501"/>
                  <a:pt x="925286" y="12194"/>
                  <a:pt x="880836" y="3918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 2228">
            <a:extLst>
              <a:ext uri="{FF2B5EF4-FFF2-40B4-BE49-F238E27FC236}">
                <a16:creationId xmlns:a16="http://schemas.microsoft.com/office/drawing/2014/main" id="{9FF27CAA-E539-C456-E845-7B3FBA48525C}"/>
              </a:ext>
            </a:extLst>
          </p:cNvPr>
          <p:cNvSpPr/>
          <p:nvPr/>
        </p:nvSpPr>
        <p:spPr>
          <a:xfrm>
            <a:off x="1686620" y="451483"/>
            <a:ext cx="887261" cy="5499410"/>
          </a:xfrm>
          <a:custGeom>
            <a:avLst/>
            <a:gdLst>
              <a:gd name="connsiteX0" fmla="*/ 887247 w 887261"/>
              <a:gd name="connsiteY0" fmla="*/ 73 h 5499410"/>
              <a:gd name="connsiteX1" fmla="*/ 29291 w 887261"/>
              <a:gd name="connsiteY1" fmla="*/ 2065939 h 5499410"/>
              <a:gd name="connsiteX2" fmla="*/ 187336 w 887261"/>
              <a:gd name="connsiteY2" fmla="*/ 1885317 h 5499410"/>
              <a:gd name="connsiteX3" fmla="*/ 63158 w 887261"/>
              <a:gd name="connsiteY3" fmla="*/ 3172250 h 5499410"/>
              <a:gd name="connsiteX4" fmla="*/ 130891 w 887261"/>
              <a:gd name="connsiteY4" fmla="*/ 2833584 h 5499410"/>
              <a:gd name="connsiteX5" fmla="*/ 435691 w 887261"/>
              <a:gd name="connsiteY5" fmla="*/ 5430028 h 5499410"/>
              <a:gd name="connsiteX6" fmla="*/ 345380 w 887261"/>
              <a:gd name="connsiteY6" fmla="*/ 4470473 h 5499410"/>
              <a:gd name="connsiteX7" fmla="*/ 119602 w 887261"/>
              <a:gd name="connsiteY7" fmla="*/ 1490206 h 5499410"/>
              <a:gd name="connsiteX8" fmla="*/ 51869 w 887261"/>
              <a:gd name="connsiteY8" fmla="*/ 1986917 h 5499410"/>
              <a:gd name="connsiteX9" fmla="*/ 887247 w 887261"/>
              <a:gd name="connsiteY9" fmla="*/ 73 h 54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7261" h="5499410">
                <a:moveTo>
                  <a:pt x="887247" y="73"/>
                </a:moveTo>
                <a:cubicBezTo>
                  <a:pt x="883484" y="13243"/>
                  <a:pt x="145943" y="1751732"/>
                  <a:pt x="29291" y="2065939"/>
                </a:cubicBezTo>
                <a:cubicBezTo>
                  <a:pt x="-87361" y="2380146"/>
                  <a:pt x="181692" y="1700932"/>
                  <a:pt x="187336" y="1885317"/>
                </a:cubicBezTo>
                <a:cubicBezTo>
                  <a:pt x="192980" y="2069702"/>
                  <a:pt x="72565" y="3014206"/>
                  <a:pt x="63158" y="3172250"/>
                </a:cubicBezTo>
                <a:cubicBezTo>
                  <a:pt x="53751" y="3330294"/>
                  <a:pt x="68802" y="2457288"/>
                  <a:pt x="130891" y="2833584"/>
                </a:cubicBezTo>
                <a:cubicBezTo>
                  <a:pt x="192980" y="3209880"/>
                  <a:pt x="399943" y="5157213"/>
                  <a:pt x="435691" y="5430028"/>
                </a:cubicBezTo>
                <a:cubicBezTo>
                  <a:pt x="471439" y="5702843"/>
                  <a:pt x="398061" y="5127110"/>
                  <a:pt x="345380" y="4470473"/>
                </a:cubicBezTo>
                <a:cubicBezTo>
                  <a:pt x="292698" y="3813836"/>
                  <a:pt x="168520" y="1904132"/>
                  <a:pt x="119602" y="1490206"/>
                </a:cubicBezTo>
                <a:cubicBezTo>
                  <a:pt x="70684" y="1076280"/>
                  <a:pt x="-72309" y="2229628"/>
                  <a:pt x="51869" y="1986917"/>
                </a:cubicBezTo>
                <a:cubicBezTo>
                  <a:pt x="176047" y="1744206"/>
                  <a:pt x="891010" y="-13097"/>
                  <a:pt x="887247" y="7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 2229">
            <a:extLst>
              <a:ext uri="{FF2B5EF4-FFF2-40B4-BE49-F238E27FC236}">
                <a16:creationId xmlns:a16="http://schemas.microsoft.com/office/drawing/2014/main" id="{4AEE1C71-C508-AB4F-4C89-F361ACDF43F8}"/>
              </a:ext>
            </a:extLst>
          </p:cNvPr>
          <p:cNvSpPr/>
          <p:nvPr/>
        </p:nvSpPr>
        <p:spPr>
          <a:xfrm>
            <a:off x="2637901" y="990403"/>
            <a:ext cx="3520791" cy="4100906"/>
          </a:xfrm>
          <a:custGeom>
            <a:avLst/>
            <a:gdLst>
              <a:gd name="connsiteX0" fmla="*/ 206899 w 3520791"/>
              <a:gd name="connsiteY0" fmla="*/ 93330 h 4100906"/>
              <a:gd name="connsiteX1" fmla="*/ 331077 w 3520791"/>
              <a:gd name="connsiteY1" fmla="*/ 296530 h 4100906"/>
              <a:gd name="connsiteX2" fmla="*/ 2317921 w 3520791"/>
              <a:gd name="connsiteY2" fmla="*/ 1628619 h 4100906"/>
              <a:gd name="connsiteX3" fmla="*/ 1629299 w 3520791"/>
              <a:gd name="connsiteY3" fmla="*/ 1639908 h 4100906"/>
              <a:gd name="connsiteX4" fmla="*/ 3379077 w 3520791"/>
              <a:gd name="connsiteY4" fmla="*/ 2768797 h 4100906"/>
              <a:gd name="connsiteX5" fmla="*/ 2611432 w 3520791"/>
              <a:gd name="connsiteY5" fmla="*/ 2633330 h 4100906"/>
              <a:gd name="connsiteX6" fmla="*/ 3503255 w 3520791"/>
              <a:gd name="connsiteY6" fmla="*/ 3265508 h 4100906"/>
              <a:gd name="connsiteX7" fmla="*/ 3221032 w 3520791"/>
              <a:gd name="connsiteY7" fmla="*/ 4100886 h 4100906"/>
              <a:gd name="connsiteX8" fmla="*/ 3435521 w 3520791"/>
              <a:gd name="connsiteY8" fmla="*/ 3288086 h 4100906"/>
              <a:gd name="connsiteX9" fmla="*/ 2442099 w 3520791"/>
              <a:gd name="connsiteY9" fmla="*/ 2283375 h 4100906"/>
              <a:gd name="connsiteX10" fmla="*/ 2916232 w 3520791"/>
              <a:gd name="connsiteY10" fmla="*/ 2599464 h 4100906"/>
              <a:gd name="connsiteX11" fmla="*/ 602010 w 3520791"/>
              <a:gd name="connsiteY11" fmla="*/ 1120619 h 4100906"/>
              <a:gd name="connsiteX12" fmla="*/ 2216321 w 3520791"/>
              <a:gd name="connsiteY12" fmla="*/ 2080175 h 4100906"/>
              <a:gd name="connsiteX13" fmla="*/ 1347077 w 3520791"/>
              <a:gd name="connsiteY13" fmla="*/ 1131908 h 4100906"/>
              <a:gd name="connsiteX14" fmla="*/ 2171166 w 3520791"/>
              <a:gd name="connsiteY14" fmla="*/ 1256086 h 4100906"/>
              <a:gd name="connsiteX15" fmla="*/ 139166 w 3520791"/>
              <a:gd name="connsiteY15" fmla="*/ 93330 h 4100906"/>
              <a:gd name="connsiteX16" fmla="*/ 206899 w 3520791"/>
              <a:gd name="connsiteY16" fmla="*/ 93330 h 41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0791" h="4100906">
                <a:moveTo>
                  <a:pt x="206899" y="93330"/>
                </a:moveTo>
                <a:cubicBezTo>
                  <a:pt x="238884" y="127197"/>
                  <a:pt x="-20760" y="40649"/>
                  <a:pt x="331077" y="296530"/>
                </a:cubicBezTo>
                <a:cubicBezTo>
                  <a:pt x="682914" y="552411"/>
                  <a:pt x="2101551" y="1404723"/>
                  <a:pt x="2317921" y="1628619"/>
                </a:cubicBezTo>
                <a:cubicBezTo>
                  <a:pt x="2534291" y="1852515"/>
                  <a:pt x="1452440" y="1449878"/>
                  <a:pt x="1629299" y="1639908"/>
                </a:cubicBezTo>
                <a:cubicBezTo>
                  <a:pt x="1806158" y="1829938"/>
                  <a:pt x="3215388" y="2603227"/>
                  <a:pt x="3379077" y="2768797"/>
                </a:cubicBezTo>
                <a:cubicBezTo>
                  <a:pt x="3542766" y="2934367"/>
                  <a:pt x="2590736" y="2550545"/>
                  <a:pt x="2611432" y="2633330"/>
                </a:cubicBezTo>
                <a:cubicBezTo>
                  <a:pt x="2632128" y="2716115"/>
                  <a:pt x="3401655" y="3020915"/>
                  <a:pt x="3503255" y="3265508"/>
                </a:cubicBezTo>
                <a:cubicBezTo>
                  <a:pt x="3604855" y="3510101"/>
                  <a:pt x="3232321" y="4097123"/>
                  <a:pt x="3221032" y="4100886"/>
                </a:cubicBezTo>
                <a:cubicBezTo>
                  <a:pt x="3209743" y="4104649"/>
                  <a:pt x="3565343" y="3591004"/>
                  <a:pt x="3435521" y="3288086"/>
                </a:cubicBezTo>
                <a:cubicBezTo>
                  <a:pt x="3305699" y="2985168"/>
                  <a:pt x="2528647" y="2398145"/>
                  <a:pt x="2442099" y="2283375"/>
                </a:cubicBezTo>
                <a:cubicBezTo>
                  <a:pt x="2355551" y="2168605"/>
                  <a:pt x="2916232" y="2599464"/>
                  <a:pt x="2916232" y="2599464"/>
                </a:cubicBezTo>
                <a:lnTo>
                  <a:pt x="602010" y="1120619"/>
                </a:lnTo>
                <a:cubicBezTo>
                  <a:pt x="485358" y="1034071"/>
                  <a:pt x="2092143" y="2078294"/>
                  <a:pt x="2216321" y="2080175"/>
                </a:cubicBezTo>
                <a:cubicBezTo>
                  <a:pt x="2340499" y="2082056"/>
                  <a:pt x="1354603" y="1269256"/>
                  <a:pt x="1347077" y="1131908"/>
                </a:cubicBezTo>
                <a:cubicBezTo>
                  <a:pt x="1339551" y="994560"/>
                  <a:pt x="2372484" y="1429182"/>
                  <a:pt x="2171166" y="1256086"/>
                </a:cubicBezTo>
                <a:cubicBezTo>
                  <a:pt x="1969848" y="1082990"/>
                  <a:pt x="474070" y="285241"/>
                  <a:pt x="139166" y="93330"/>
                </a:cubicBezTo>
                <a:cubicBezTo>
                  <a:pt x="-195738" y="-98581"/>
                  <a:pt x="174914" y="59463"/>
                  <a:pt x="206899" y="9333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 2230">
            <a:extLst>
              <a:ext uri="{FF2B5EF4-FFF2-40B4-BE49-F238E27FC236}">
                <a16:creationId xmlns:a16="http://schemas.microsoft.com/office/drawing/2014/main" id="{D2E78B65-89D7-1BB8-4E76-89A3E0A7628F}"/>
              </a:ext>
            </a:extLst>
          </p:cNvPr>
          <p:cNvSpPr/>
          <p:nvPr/>
        </p:nvSpPr>
        <p:spPr>
          <a:xfrm>
            <a:off x="2831472" y="80085"/>
            <a:ext cx="4321301" cy="2926757"/>
          </a:xfrm>
          <a:custGeom>
            <a:avLst/>
            <a:gdLst>
              <a:gd name="connsiteX0" fmla="*/ 148795 w 4321301"/>
              <a:gd name="connsiteY0" fmla="*/ 44093 h 2926757"/>
              <a:gd name="connsiteX1" fmla="*/ 193950 w 4321301"/>
              <a:gd name="connsiteY1" fmla="*/ 66671 h 2926757"/>
              <a:gd name="connsiteX2" fmla="*/ 2688795 w 4321301"/>
              <a:gd name="connsiteY2" fmla="*/ 563382 h 2926757"/>
              <a:gd name="connsiteX3" fmla="*/ 2293684 w 4321301"/>
              <a:gd name="connsiteY3" fmla="*/ 631115 h 2926757"/>
              <a:gd name="connsiteX4" fmla="*/ 2937150 w 4321301"/>
              <a:gd name="connsiteY4" fmla="*/ 1229426 h 2926757"/>
              <a:gd name="connsiteX5" fmla="*/ 2869417 w 4321301"/>
              <a:gd name="connsiteY5" fmla="*/ 1150404 h 2926757"/>
              <a:gd name="connsiteX6" fmla="*/ 4303106 w 4321301"/>
              <a:gd name="connsiteY6" fmla="*/ 2900182 h 2926757"/>
              <a:gd name="connsiteX7" fmla="*/ 3558039 w 4321301"/>
              <a:gd name="connsiteY7" fmla="*/ 2076093 h 2926757"/>
              <a:gd name="connsiteX8" fmla="*/ 1842128 w 4321301"/>
              <a:gd name="connsiteY8" fmla="*/ 326315 h 2926757"/>
              <a:gd name="connsiteX9" fmla="*/ 2350128 w 4321301"/>
              <a:gd name="connsiteY9" fmla="*/ 732715 h 2926757"/>
              <a:gd name="connsiteX10" fmla="*/ 148795 w 4321301"/>
              <a:gd name="connsiteY10" fmla="*/ 44093 h 292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1301" h="2926757">
                <a:moveTo>
                  <a:pt x="148795" y="44093"/>
                </a:moveTo>
                <a:cubicBezTo>
                  <a:pt x="-210568" y="-66914"/>
                  <a:pt x="193950" y="66671"/>
                  <a:pt x="193950" y="66671"/>
                </a:cubicBezTo>
                <a:cubicBezTo>
                  <a:pt x="617283" y="153219"/>
                  <a:pt x="2338839" y="469308"/>
                  <a:pt x="2688795" y="563382"/>
                </a:cubicBezTo>
                <a:cubicBezTo>
                  <a:pt x="3038751" y="657456"/>
                  <a:pt x="2252292" y="520108"/>
                  <a:pt x="2293684" y="631115"/>
                </a:cubicBezTo>
                <a:cubicBezTo>
                  <a:pt x="2335076" y="742122"/>
                  <a:pt x="2841195" y="1142878"/>
                  <a:pt x="2937150" y="1229426"/>
                </a:cubicBezTo>
                <a:cubicBezTo>
                  <a:pt x="3033105" y="1315974"/>
                  <a:pt x="2869417" y="1150404"/>
                  <a:pt x="2869417" y="1150404"/>
                </a:cubicBezTo>
                <a:cubicBezTo>
                  <a:pt x="3097076" y="1428863"/>
                  <a:pt x="4188336" y="2745901"/>
                  <a:pt x="4303106" y="2900182"/>
                </a:cubicBezTo>
                <a:cubicBezTo>
                  <a:pt x="4417876" y="3054463"/>
                  <a:pt x="3968202" y="2505071"/>
                  <a:pt x="3558039" y="2076093"/>
                </a:cubicBezTo>
                <a:cubicBezTo>
                  <a:pt x="3147876" y="1647115"/>
                  <a:pt x="2043447" y="550211"/>
                  <a:pt x="1842128" y="326315"/>
                </a:cubicBezTo>
                <a:cubicBezTo>
                  <a:pt x="1640810" y="102419"/>
                  <a:pt x="2634232" y="781633"/>
                  <a:pt x="2350128" y="732715"/>
                </a:cubicBezTo>
                <a:cubicBezTo>
                  <a:pt x="2066024" y="683797"/>
                  <a:pt x="508158" y="155100"/>
                  <a:pt x="148795" y="4409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2" name="フリーフォーム 2231">
            <a:extLst>
              <a:ext uri="{FF2B5EF4-FFF2-40B4-BE49-F238E27FC236}">
                <a16:creationId xmlns:a16="http://schemas.microsoft.com/office/drawing/2014/main" id="{509E51A9-0595-0B45-2A02-0502CA49F942}"/>
              </a:ext>
            </a:extLst>
          </p:cNvPr>
          <p:cNvSpPr/>
          <p:nvPr/>
        </p:nvSpPr>
        <p:spPr>
          <a:xfrm>
            <a:off x="4617156" y="1332089"/>
            <a:ext cx="3275352" cy="2845129"/>
          </a:xfrm>
          <a:custGeom>
            <a:avLst/>
            <a:gdLst>
              <a:gd name="connsiteX0" fmla="*/ 0 w 3275352"/>
              <a:gd name="connsiteY0" fmla="*/ 0 h 2845129"/>
              <a:gd name="connsiteX1" fmla="*/ 440266 w 3275352"/>
              <a:gd name="connsiteY1" fmla="*/ 395111 h 2845129"/>
              <a:gd name="connsiteX2" fmla="*/ 3206044 w 3275352"/>
              <a:gd name="connsiteY2" fmla="*/ 2788355 h 2845129"/>
              <a:gd name="connsiteX3" fmla="*/ 2269066 w 3275352"/>
              <a:gd name="connsiteY3" fmla="*/ 1975555 h 2845129"/>
              <a:gd name="connsiteX4" fmla="*/ 383822 w 3275352"/>
              <a:gd name="connsiteY4" fmla="*/ 643467 h 2845129"/>
              <a:gd name="connsiteX5" fmla="*/ 903111 w 3275352"/>
              <a:gd name="connsiteY5" fmla="*/ 1275644 h 2845129"/>
              <a:gd name="connsiteX6" fmla="*/ 0 w 3275352"/>
              <a:gd name="connsiteY6" fmla="*/ 0 h 2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5352" h="2845129">
                <a:moveTo>
                  <a:pt x="0" y="0"/>
                </a:moveTo>
                <a:lnTo>
                  <a:pt x="440266" y="395111"/>
                </a:lnTo>
                <a:lnTo>
                  <a:pt x="3206044" y="2788355"/>
                </a:lnTo>
                <a:cubicBezTo>
                  <a:pt x="3510844" y="3051762"/>
                  <a:pt x="2739436" y="2333036"/>
                  <a:pt x="2269066" y="1975555"/>
                </a:cubicBezTo>
                <a:cubicBezTo>
                  <a:pt x="1798696" y="1618074"/>
                  <a:pt x="611481" y="760119"/>
                  <a:pt x="383822" y="643467"/>
                </a:cubicBezTo>
                <a:cubicBezTo>
                  <a:pt x="156163" y="526815"/>
                  <a:pt x="970844" y="1386652"/>
                  <a:pt x="903111" y="1275644"/>
                </a:cubicBezTo>
                <a:cubicBezTo>
                  <a:pt x="835378" y="1164637"/>
                  <a:pt x="406400" y="571029"/>
                  <a:pt x="0" y="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 2232">
            <a:extLst>
              <a:ext uri="{FF2B5EF4-FFF2-40B4-BE49-F238E27FC236}">
                <a16:creationId xmlns:a16="http://schemas.microsoft.com/office/drawing/2014/main" id="{BA4D061C-1D20-4599-B0A9-B1A7A3AF1E6E}"/>
              </a:ext>
            </a:extLst>
          </p:cNvPr>
          <p:cNvSpPr/>
          <p:nvPr/>
        </p:nvSpPr>
        <p:spPr>
          <a:xfrm>
            <a:off x="1332070" y="1409965"/>
            <a:ext cx="336657" cy="4578486"/>
          </a:xfrm>
          <a:custGeom>
            <a:avLst/>
            <a:gdLst>
              <a:gd name="connsiteX0" fmla="*/ 203219 w 336657"/>
              <a:gd name="connsiteY0" fmla="*/ 1146 h 4578486"/>
              <a:gd name="connsiteX1" fmla="*/ 169352 w 336657"/>
              <a:gd name="connsiteY1" fmla="*/ 2529857 h 4578486"/>
              <a:gd name="connsiteX2" fmla="*/ 135486 w 336657"/>
              <a:gd name="connsiteY2" fmla="*/ 2281502 h 4578486"/>
              <a:gd name="connsiteX3" fmla="*/ 327397 w 336657"/>
              <a:gd name="connsiteY3" fmla="*/ 4550568 h 4578486"/>
              <a:gd name="connsiteX4" fmla="*/ 293530 w 336657"/>
              <a:gd name="connsiteY4" fmla="*/ 3399102 h 4578486"/>
              <a:gd name="connsiteX5" fmla="*/ 180641 w 336657"/>
              <a:gd name="connsiteY5" fmla="*/ 1242924 h 4578486"/>
              <a:gd name="connsiteX6" fmla="*/ 19 w 336657"/>
              <a:gd name="connsiteY6" fmla="*/ 2191191 h 4578486"/>
              <a:gd name="connsiteX7" fmla="*/ 203219 w 336657"/>
              <a:gd name="connsiteY7" fmla="*/ 1146 h 457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657" h="4578486">
                <a:moveTo>
                  <a:pt x="203219" y="1146"/>
                </a:moveTo>
                <a:cubicBezTo>
                  <a:pt x="231441" y="57590"/>
                  <a:pt x="180641" y="2149798"/>
                  <a:pt x="169352" y="2529857"/>
                </a:cubicBezTo>
                <a:cubicBezTo>
                  <a:pt x="158063" y="2909916"/>
                  <a:pt x="109145" y="1944717"/>
                  <a:pt x="135486" y="2281502"/>
                </a:cubicBezTo>
                <a:cubicBezTo>
                  <a:pt x="161827" y="2618287"/>
                  <a:pt x="301056" y="4364301"/>
                  <a:pt x="327397" y="4550568"/>
                </a:cubicBezTo>
                <a:cubicBezTo>
                  <a:pt x="353738" y="4736835"/>
                  <a:pt x="317989" y="3950376"/>
                  <a:pt x="293530" y="3399102"/>
                </a:cubicBezTo>
                <a:cubicBezTo>
                  <a:pt x="269071" y="2847828"/>
                  <a:pt x="229559" y="1444242"/>
                  <a:pt x="180641" y="1242924"/>
                </a:cubicBezTo>
                <a:cubicBezTo>
                  <a:pt x="131723" y="1041606"/>
                  <a:pt x="-1863" y="2392510"/>
                  <a:pt x="19" y="2191191"/>
                </a:cubicBezTo>
                <a:cubicBezTo>
                  <a:pt x="1900" y="1989873"/>
                  <a:pt x="174997" y="-55298"/>
                  <a:pt x="203219" y="114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 2233">
            <a:extLst>
              <a:ext uri="{FF2B5EF4-FFF2-40B4-BE49-F238E27FC236}">
                <a16:creationId xmlns:a16="http://schemas.microsoft.com/office/drawing/2014/main" id="{3BC4576A-487E-7DAF-EA4D-4B70C994EA51}"/>
              </a:ext>
            </a:extLst>
          </p:cNvPr>
          <p:cNvSpPr/>
          <p:nvPr/>
        </p:nvSpPr>
        <p:spPr>
          <a:xfrm>
            <a:off x="1521629" y="2176804"/>
            <a:ext cx="1152313" cy="4136269"/>
          </a:xfrm>
          <a:custGeom>
            <a:avLst/>
            <a:gdLst>
              <a:gd name="connsiteX0" fmla="*/ 13660 w 1152313"/>
              <a:gd name="connsiteY0" fmla="*/ 92263 h 4136269"/>
              <a:gd name="connsiteX1" fmla="*/ 70104 w 1152313"/>
              <a:gd name="connsiteY1" fmla="*/ 329329 h 4136269"/>
              <a:gd name="connsiteX2" fmla="*/ 657127 w 1152313"/>
              <a:gd name="connsiteY2" fmla="*/ 2846752 h 4136269"/>
              <a:gd name="connsiteX3" fmla="*/ 499082 w 1152313"/>
              <a:gd name="connsiteY3" fmla="*/ 2587107 h 4136269"/>
              <a:gd name="connsiteX4" fmla="*/ 1142549 w 1152313"/>
              <a:gd name="connsiteY4" fmla="*/ 4111107 h 4136269"/>
              <a:gd name="connsiteX5" fmla="*/ 849038 w 1152313"/>
              <a:gd name="connsiteY5" fmla="*/ 3399907 h 4136269"/>
              <a:gd name="connsiteX6" fmla="*/ 329749 w 1152313"/>
              <a:gd name="connsiteY6" fmla="*/ 1650129 h 4136269"/>
              <a:gd name="connsiteX7" fmla="*/ 374904 w 1152313"/>
              <a:gd name="connsiteY7" fmla="*/ 2146840 h 4136269"/>
              <a:gd name="connsiteX8" fmla="*/ 13660 w 1152313"/>
              <a:gd name="connsiteY8" fmla="*/ 92263 h 413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313" h="4136269">
                <a:moveTo>
                  <a:pt x="13660" y="92263"/>
                </a:moveTo>
                <a:cubicBezTo>
                  <a:pt x="-37140" y="-210656"/>
                  <a:pt x="70104" y="329329"/>
                  <a:pt x="70104" y="329329"/>
                </a:cubicBezTo>
                <a:cubicBezTo>
                  <a:pt x="177348" y="788410"/>
                  <a:pt x="585631" y="2470456"/>
                  <a:pt x="657127" y="2846752"/>
                </a:cubicBezTo>
                <a:cubicBezTo>
                  <a:pt x="728623" y="3223048"/>
                  <a:pt x="418178" y="2376381"/>
                  <a:pt x="499082" y="2587107"/>
                </a:cubicBezTo>
                <a:cubicBezTo>
                  <a:pt x="579986" y="2797833"/>
                  <a:pt x="1084223" y="3975640"/>
                  <a:pt x="1142549" y="4111107"/>
                </a:cubicBezTo>
                <a:cubicBezTo>
                  <a:pt x="1200875" y="4246574"/>
                  <a:pt x="984505" y="3810070"/>
                  <a:pt x="849038" y="3399907"/>
                </a:cubicBezTo>
                <a:cubicBezTo>
                  <a:pt x="713571" y="2989744"/>
                  <a:pt x="408771" y="1858973"/>
                  <a:pt x="329749" y="1650129"/>
                </a:cubicBezTo>
                <a:cubicBezTo>
                  <a:pt x="250727" y="1441285"/>
                  <a:pt x="433230" y="2406484"/>
                  <a:pt x="374904" y="2146840"/>
                </a:cubicBezTo>
                <a:cubicBezTo>
                  <a:pt x="316578" y="1887196"/>
                  <a:pt x="64460" y="395182"/>
                  <a:pt x="13660" y="9226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 2235">
            <a:extLst>
              <a:ext uri="{FF2B5EF4-FFF2-40B4-BE49-F238E27FC236}">
                <a16:creationId xmlns:a16="http://schemas.microsoft.com/office/drawing/2014/main" id="{3269CF88-06B3-ECE6-77C0-7B73B227138E}"/>
              </a:ext>
            </a:extLst>
          </p:cNvPr>
          <p:cNvSpPr/>
          <p:nvPr/>
        </p:nvSpPr>
        <p:spPr>
          <a:xfrm>
            <a:off x="2126342" y="3342523"/>
            <a:ext cx="1402922" cy="821903"/>
          </a:xfrm>
          <a:custGeom>
            <a:avLst/>
            <a:gdLst>
              <a:gd name="connsiteX0" fmla="*/ 41125 w 1402922"/>
              <a:gd name="connsiteY0" fmla="*/ 55433 h 821903"/>
              <a:gd name="connsiteX1" fmla="*/ 865214 w 1402922"/>
              <a:gd name="connsiteY1" fmla="*/ 563433 h 821903"/>
              <a:gd name="connsiteX2" fmla="*/ 774902 w 1402922"/>
              <a:gd name="connsiteY2" fmla="*/ 529566 h 821903"/>
              <a:gd name="connsiteX3" fmla="*/ 1361925 w 1402922"/>
              <a:gd name="connsiteY3" fmla="*/ 811788 h 821903"/>
              <a:gd name="connsiteX4" fmla="*/ 1260325 w 1402922"/>
              <a:gd name="connsiteY4" fmla="*/ 744055 h 821903"/>
              <a:gd name="connsiteX5" fmla="*/ 515258 w 1402922"/>
              <a:gd name="connsiteY5" fmla="*/ 597299 h 821903"/>
              <a:gd name="connsiteX6" fmla="*/ 932947 w 1402922"/>
              <a:gd name="connsiteY6" fmla="*/ 642455 h 821903"/>
              <a:gd name="connsiteX7" fmla="*/ 774902 w 1402922"/>
              <a:gd name="connsiteY7" fmla="*/ 529566 h 821903"/>
              <a:gd name="connsiteX8" fmla="*/ 187880 w 1402922"/>
              <a:gd name="connsiteY8" fmla="*/ 66721 h 821903"/>
              <a:gd name="connsiteX9" fmla="*/ 41125 w 1402922"/>
              <a:gd name="connsiteY9" fmla="*/ 55433 h 82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2922" h="821903">
                <a:moveTo>
                  <a:pt x="41125" y="55433"/>
                </a:moveTo>
                <a:cubicBezTo>
                  <a:pt x="154014" y="138218"/>
                  <a:pt x="742918" y="484411"/>
                  <a:pt x="865214" y="563433"/>
                </a:cubicBezTo>
                <a:cubicBezTo>
                  <a:pt x="987510" y="642455"/>
                  <a:pt x="692117" y="488174"/>
                  <a:pt x="774902" y="529566"/>
                </a:cubicBezTo>
                <a:cubicBezTo>
                  <a:pt x="857687" y="570959"/>
                  <a:pt x="1281021" y="776040"/>
                  <a:pt x="1361925" y="811788"/>
                </a:cubicBezTo>
                <a:cubicBezTo>
                  <a:pt x="1442829" y="847536"/>
                  <a:pt x="1401436" y="779803"/>
                  <a:pt x="1260325" y="744055"/>
                </a:cubicBezTo>
                <a:cubicBezTo>
                  <a:pt x="1119214" y="708307"/>
                  <a:pt x="569821" y="614232"/>
                  <a:pt x="515258" y="597299"/>
                </a:cubicBezTo>
                <a:cubicBezTo>
                  <a:pt x="460695" y="580366"/>
                  <a:pt x="889673" y="653744"/>
                  <a:pt x="932947" y="642455"/>
                </a:cubicBezTo>
                <a:cubicBezTo>
                  <a:pt x="976221" y="631166"/>
                  <a:pt x="899080" y="625522"/>
                  <a:pt x="774902" y="529566"/>
                </a:cubicBezTo>
                <a:cubicBezTo>
                  <a:pt x="650724" y="433610"/>
                  <a:pt x="304532" y="145743"/>
                  <a:pt x="187880" y="66721"/>
                </a:cubicBezTo>
                <a:cubicBezTo>
                  <a:pt x="71228" y="-12301"/>
                  <a:pt x="-71764" y="-27352"/>
                  <a:pt x="41125" y="5543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 2236">
            <a:extLst>
              <a:ext uri="{FF2B5EF4-FFF2-40B4-BE49-F238E27FC236}">
                <a16:creationId xmlns:a16="http://schemas.microsoft.com/office/drawing/2014/main" id="{29694396-8D21-830E-0BA5-C1636A6B95DF}"/>
              </a:ext>
            </a:extLst>
          </p:cNvPr>
          <p:cNvSpPr/>
          <p:nvPr/>
        </p:nvSpPr>
        <p:spPr>
          <a:xfrm>
            <a:off x="3910686" y="3638729"/>
            <a:ext cx="476470" cy="248056"/>
          </a:xfrm>
          <a:custGeom>
            <a:avLst/>
            <a:gdLst>
              <a:gd name="connsiteX0" fmla="*/ 6558 w 476470"/>
              <a:gd name="connsiteY0" fmla="*/ 244649 h 248056"/>
              <a:gd name="connsiteX1" fmla="*/ 164603 w 476470"/>
              <a:gd name="connsiteY1" fmla="*/ 154338 h 248056"/>
              <a:gd name="connsiteX2" fmla="*/ 108158 w 476470"/>
              <a:gd name="connsiteY2" fmla="*/ 52738 h 248056"/>
              <a:gd name="connsiteX3" fmla="*/ 221047 w 476470"/>
              <a:gd name="connsiteY3" fmla="*/ 109182 h 248056"/>
              <a:gd name="connsiteX4" fmla="*/ 446825 w 476470"/>
              <a:gd name="connsiteY4" fmla="*/ 7582 h 248056"/>
              <a:gd name="connsiteX5" fmla="*/ 424247 w 476470"/>
              <a:gd name="connsiteY5" fmla="*/ 30160 h 248056"/>
              <a:gd name="connsiteX6" fmla="*/ 6558 w 476470"/>
              <a:gd name="connsiteY6" fmla="*/ 244649 h 2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470" h="248056">
                <a:moveTo>
                  <a:pt x="6558" y="244649"/>
                </a:moveTo>
                <a:cubicBezTo>
                  <a:pt x="-36716" y="265345"/>
                  <a:pt x="147670" y="186323"/>
                  <a:pt x="164603" y="154338"/>
                </a:cubicBezTo>
                <a:cubicBezTo>
                  <a:pt x="181536" y="122353"/>
                  <a:pt x="98751" y="60264"/>
                  <a:pt x="108158" y="52738"/>
                </a:cubicBezTo>
                <a:cubicBezTo>
                  <a:pt x="117565" y="45212"/>
                  <a:pt x="164603" y="116708"/>
                  <a:pt x="221047" y="109182"/>
                </a:cubicBezTo>
                <a:cubicBezTo>
                  <a:pt x="277492" y="101656"/>
                  <a:pt x="446825" y="7582"/>
                  <a:pt x="446825" y="7582"/>
                </a:cubicBezTo>
                <a:cubicBezTo>
                  <a:pt x="480692" y="-5588"/>
                  <a:pt x="499506" y="-3707"/>
                  <a:pt x="424247" y="30160"/>
                </a:cubicBezTo>
                <a:cubicBezTo>
                  <a:pt x="348988" y="64027"/>
                  <a:pt x="49832" y="223953"/>
                  <a:pt x="6558" y="24464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 2237">
            <a:extLst>
              <a:ext uri="{FF2B5EF4-FFF2-40B4-BE49-F238E27FC236}">
                <a16:creationId xmlns:a16="http://schemas.microsoft.com/office/drawing/2014/main" id="{13FA6BE6-642C-9CEB-5983-EC0B586E5536}"/>
              </a:ext>
            </a:extLst>
          </p:cNvPr>
          <p:cNvSpPr/>
          <p:nvPr/>
        </p:nvSpPr>
        <p:spPr>
          <a:xfrm>
            <a:off x="4564375" y="3296085"/>
            <a:ext cx="1069296" cy="993763"/>
          </a:xfrm>
          <a:custGeom>
            <a:avLst/>
            <a:gdLst>
              <a:gd name="connsiteX0" fmla="*/ 7625 w 1069296"/>
              <a:gd name="connsiteY0" fmla="*/ 271 h 993763"/>
              <a:gd name="connsiteX1" fmla="*/ 244692 w 1069296"/>
              <a:gd name="connsiteY1" fmla="*/ 508271 h 993763"/>
              <a:gd name="connsiteX2" fmla="*/ 7625 w 1069296"/>
              <a:gd name="connsiteY2" fmla="*/ 305071 h 993763"/>
              <a:gd name="connsiteX3" fmla="*/ 414025 w 1069296"/>
              <a:gd name="connsiteY3" fmla="*/ 722759 h 993763"/>
              <a:gd name="connsiteX4" fmla="*/ 504336 w 1069296"/>
              <a:gd name="connsiteY4" fmla="*/ 621159 h 993763"/>
              <a:gd name="connsiteX5" fmla="*/ 1068781 w 1069296"/>
              <a:gd name="connsiteY5" fmla="*/ 993693 h 993763"/>
              <a:gd name="connsiteX6" fmla="*/ 594647 w 1069296"/>
              <a:gd name="connsiteY6" fmla="*/ 587293 h 993763"/>
              <a:gd name="connsiteX7" fmla="*/ 7625 w 1069296"/>
              <a:gd name="connsiteY7" fmla="*/ 271 h 9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296" h="993763">
                <a:moveTo>
                  <a:pt x="7625" y="271"/>
                </a:moveTo>
                <a:cubicBezTo>
                  <a:pt x="-50701" y="-12899"/>
                  <a:pt x="244692" y="457471"/>
                  <a:pt x="244692" y="508271"/>
                </a:cubicBezTo>
                <a:cubicBezTo>
                  <a:pt x="244692" y="559071"/>
                  <a:pt x="-20597" y="269323"/>
                  <a:pt x="7625" y="305071"/>
                </a:cubicBezTo>
                <a:cubicBezTo>
                  <a:pt x="35847" y="340819"/>
                  <a:pt x="331240" y="670078"/>
                  <a:pt x="414025" y="722759"/>
                </a:cubicBezTo>
                <a:cubicBezTo>
                  <a:pt x="496810" y="775440"/>
                  <a:pt x="395210" y="576003"/>
                  <a:pt x="504336" y="621159"/>
                </a:cubicBezTo>
                <a:cubicBezTo>
                  <a:pt x="613462" y="666315"/>
                  <a:pt x="1053729" y="999337"/>
                  <a:pt x="1068781" y="993693"/>
                </a:cubicBezTo>
                <a:cubicBezTo>
                  <a:pt x="1083833" y="988049"/>
                  <a:pt x="765862" y="754745"/>
                  <a:pt x="594647" y="587293"/>
                </a:cubicBezTo>
                <a:cubicBezTo>
                  <a:pt x="423432" y="419841"/>
                  <a:pt x="65951" y="13441"/>
                  <a:pt x="7625" y="27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 2238">
            <a:extLst>
              <a:ext uri="{FF2B5EF4-FFF2-40B4-BE49-F238E27FC236}">
                <a16:creationId xmlns:a16="http://schemas.microsoft.com/office/drawing/2014/main" id="{EE3F7F40-40D3-FC3C-5C4C-7144FEAB45F2}"/>
              </a:ext>
            </a:extLst>
          </p:cNvPr>
          <p:cNvSpPr/>
          <p:nvPr/>
        </p:nvSpPr>
        <p:spPr>
          <a:xfrm>
            <a:off x="2904110" y="1509531"/>
            <a:ext cx="688839" cy="2103735"/>
          </a:xfrm>
          <a:custGeom>
            <a:avLst/>
            <a:gdLst>
              <a:gd name="connsiteX0" fmla="*/ 31001 w 688839"/>
              <a:gd name="connsiteY0" fmla="*/ 70913 h 2103735"/>
              <a:gd name="connsiteX1" fmla="*/ 448690 w 688839"/>
              <a:gd name="connsiteY1" fmla="*/ 1436869 h 2103735"/>
              <a:gd name="connsiteX2" fmla="*/ 335801 w 688839"/>
              <a:gd name="connsiteY2" fmla="*/ 1007891 h 2103735"/>
              <a:gd name="connsiteX3" fmla="*/ 685757 w 688839"/>
              <a:gd name="connsiteY3" fmla="*/ 2069047 h 2103735"/>
              <a:gd name="connsiteX4" fmla="*/ 482557 w 688839"/>
              <a:gd name="connsiteY4" fmla="*/ 1707802 h 2103735"/>
              <a:gd name="connsiteX5" fmla="*/ 76157 w 688839"/>
              <a:gd name="connsiteY5" fmla="*/ 353136 h 2103735"/>
              <a:gd name="connsiteX6" fmla="*/ 31001 w 688839"/>
              <a:gd name="connsiteY6" fmla="*/ 70913 h 210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839" h="2103735">
                <a:moveTo>
                  <a:pt x="31001" y="70913"/>
                </a:moveTo>
                <a:cubicBezTo>
                  <a:pt x="93090" y="251535"/>
                  <a:pt x="397890" y="1280706"/>
                  <a:pt x="448690" y="1436869"/>
                </a:cubicBezTo>
                <a:cubicBezTo>
                  <a:pt x="499490" y="1593032"/>
                  <a:pt x="296290" y="902528"/>
                  <a:pt x="335801" y="1007891"/>
                </a:cubicBezTo>
                <a:cubicBezTo>
                  <a:pt x="375312" y="1113254"/>
                  <a:pt x="661298" y="1952395"/>
                  <a:pt x="685757" y="2069047"/>
                </a:cubicBezTo>
                <a:cubicBezTo>
                  <a:pt x="710216" y="2185699"/>
                  <a:pt x="584157" y="1993787"/>
                  <a:pt x="482557" y="1707802"/>
                </a:cubicBezTo>
                <a:cubicBezTo>
                  <a:pt x="380957" y="1421817"/>
                  <a:pt x="143890" y="625951"/>
                  <a:pt x="76157" y="353136"/>
                </a:cubicBezTo>
                <a:cubicBezTo>
                  <a:pt x="8424" y="80321"/>
                  <a:pt x="-31088" y="-109709"/>
                  <a:pt x="31001" y="7091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フリーフォーム 2239">
            <a:extLst>
              <a:ext uri="{FF2B5EF4-FFF2-40B4-BE49-F238E27FC236}">
                <a16:creationId xmlns:a16="http://schemas.microsoft.com/office/drawing/2014/main" id="{195AD9A9-CB84-524C-1C51-90B719A66DB7}"/>
              </a:ext>
            </a:extLst>
          </p:cNvPr>
          <p:cNvSpPr/>
          <p:nvPr/>
        </p:nvSpPr>
        <p:spPr>
          <a:xfrm>
            <a:off x="3420296" y="2831020"/>
            <a:ext cx="509965" cy="1131630"/>
          </a:xfrm>
          <a:custGeom>
            <a:avLst/>
            <a:gdLst>
              <a:gd name="connsiteX0" fmla="*/ 237 w 509965"/>
              <a:gd name="connsiteY0" fmla="*/ 2491 h 1131630"/>
              <a:gd name="connsiteX1" fmla="*/ 316326 w 509965"/>
              <a:gd name="connsiteY1" fmla="*/ 510491 h 1131630"/>
              <a:gd name="connsiteX2" fmla="*/ 316326 w 509965"/>
              <a:gd name="connsiteY2" fmla="*/ 375024 h 1131630"/>
              <a:gd name="connsiteX3" fmla="*/ 474371 w 509965"/>
              <a:gd name="connsiteY3" fmla="*/ 713691 h 1131630"/>
              <a:gd name="connsiteX4" fmla="*/ 406637 w 509965"/>
              <a:gd name="connsiteY4" fmla="*/ 668536 h 1131630"/>
              <a:gd name="connsiteX5" fmla="*/ 508237 w 509965"/>
              <a:gd name="connsiteY5" fmla="*/ 1131380 h 1131630"/>
              <a:gd name="connsiteX6" fmla="*/ 305037 w 509965"/>
              <a:gd name="connsiteY6" fmla="*/ 736269 h 1131630"/>
              <a:gd name="connsiteX7" fmla="*/ 440504 w 509965"/>
              <a:gd name="connsiteY7" fmla="*/ 939469 h 1131630"/>
              <a:gd name="connsiteX8" fmla="*/ 203437 w 509965"/>
              <a:gd name="connsiteY8" fmla="*/ 499202 h 1131630"/>
              <a:gd name="connsiteX9" fmla="*/ 372771 w 509965"/>
              <a:gd name="connsiteY9" fmla="*/ 758847 h 1131630"/>
              <a:gd name="connsiteX10" fmla="*/ 237 w 509965"/>
              <a:gd name="connsiteY10" fmla="*/ 2491 h 113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9965" h="1131630">
                <a:moveTo>
                  <a:pt x="237" y="2491"/>
                </a:moveTo>
                <a:cubicBezTo>
                  <a:pt x="-9171" y="-38902"/>
                  <a:pt x="263645" y="448402"/>
                  <a:pt x="316326" y="510491"/>
                </a:cubicBezTo>
                <a:cubicBezTo>
                  <a:pt x="369008" y="572580"/>
                  <a:pt x="289985" y="341157"/>
                  <a:pt x="316326" y="375024"/>
                </a:cubicBezTo>
                <a:cubicBezTo>
                  <a:pt x="342667" y="408891"/>
                  <a:pt x="459319" y="664772"/>
                  <a:pt x="474371" y="713691"/>
                </a:cubicBezTo>
                <a:cubicBezTo>
                  <a:pt x="489423" y="762610"/>
                  <a:pt x="400993" y="598921"/>
                  <a:pt x="406637" y="668536"/>
                </a:cubicBezTo>
                <a:cubicBezTo>
                  <a:pt x="412281" y="738151"/>
                  <a:pt x="525170" y="1120091"/>
                  <a:pt x="508237" y="1131380"/>
                </a:cubicBezTo>
                <a:cubicBezTo>
                  <a:pt x="491304" y="1142669"/>
                  <a:pt x="316326" y="768254"/>
                  <a:pt x="305037" y="736269"/>
                </a:cubicBezTo>
                <a:cubicBezTo>
                  <a:pt x="293748" y="704284"/>
                  <a:pt x="457437" y="978980"/>
                  <a:pt x="440504" y="939469"/>
                </a:cubicBezTo>
                <a:cubicBezTo>
                  <a:pt x="423571" y="899958"/>
                  <a:pt x="214726" y="529306"/>
                  <a:pt x="203437" y="499202"/>
                </a:cubicBezTo>
                <a:cubicBezTo>
                  <a:pt x="192148" y="469098"/>
                  <a:pt x="404756" y="839751"/>
                  <a:pt x="372771" y="758847"/>
                </a:cubicBezTo>
                <a:cubicBezTo>
                  <a:pt x="340786" y="677943"/>
                  <a:pt x="9645" y="43884"/>
                  <a:pt x="237" y="249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 2240">
            <a:extLst>
              <a:ext uri="{FF2B5EF4-FFF2-40B4-BE49-F238E27FC236}">
                <a16:creationId xmlns:a16="http://schemas.microsoft.com/office/drawing/2014/main" id="{AAA28358-89EF-2104-7A01-0DB9177D8A0F}"/>
              </a:ext>
            </a:extLst>
          </p:cNvPr>
          <p:cNvSpPr/>
          <p:nvPr/>
        </p:nvSpPr>
        <p:spPr>
          <a:xfrm>
            <a:off x="2342789" y="3769750"/>
            <a:ext cx="515738" cy="1249347"/>
          </a:xfrm>
          <a:custGeom>
            <a:avLst/>
            <a:gdLst>
              <a:gd name="connsiteX0" fmla="*/ 118189 w 515738"/>
              <a:gd name="connsiteY0" fmla="*/ 739 h 1249347"/>
              <a:gd name="connsiteX1" fmla="*/ 140767 w 515738"/>
              <a:gd name="connsiteY1" fmla="*/ 779672 h 1249347"/>
              <a:gd name="connsiteX2" fmla="*/ 513300 w 515738"/>
              <a:gd name="connsiteY2" fmla="*/ 1242517 h 1249347"/>
              <a:gd name="connsiteX3" fmla="*/ 287522 w 515738"/>
              <a:gd name="connsiteY3" fmla="*/ 1028028 h 1249347"/>
              <a:gd name="connsiteX4" fmla="*/ 5300 w 515738"/>
              <a:gd name="connsiteY4" fmla="*/ 644206 h 1249347"/>
              <a:gd name="connsiteX5" fmla="*/ 118189 w 515738"/>
              <a:gd name="connsiteY5" fmla="*/ 739 h 124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738" h="1249347">
                <a:moveTo>
                  <a:pt x="118189" y="739"/>
                </a:moveTo>
                <a:cubicBezTo>
                  <a:pt x="140767" y="23317"/>
                  <a:pt x="74915" y="572709"/>
                  <a:pt x="140767" y="779672"/>
                </a:cubicBezTo>
                <a:cubicBezTo>
                  <a:pt x="206619" y="986635"/>
                  <a:pt x="488841" y="1201124"/>
                  <a:pt x="513300" y="1242517"/>
                </a:cubicBezTo>
                <a:cubicBezTo>
                  <a:pt x="537759" y="1283910"/>
                  <a:pt x="372189" y="1127747"/>
                  <a:pt x="287522" y="1028028"/>
                </a:cubicBezTo>
                <a:cubicBezTo>
                  <a:pt x="202855" y="928309"/>
                  <a:pt x="37285" y="809776"/>
                  <a:pt x="5300" y="644206"/>
                </a:cubicBezTo>
                <a:cubicBezTo>
                  <a:pt x="-26685" y="478636"/>
                  <a:pt x="95611" y="-21839"/>
                  <a:pt x="118189" y="73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 2241">
            <a:extLst>
              <a:ext uri="{FF2B5EF4-FFF2-40B4-BE49-F238E27FC236}">
                <a16:creationId xmlns:a16="http://schemas.microsoft.com/office/drawing/2014/main" id="{F46E2738-4636-1F7E-355C-6504F8380A24}"/>
              </a:ext>
            </a:extLst>
          </p:cNvPr>
          <p:cNvSpPr/>
          <p:nvPr/>
        </p:nvSpPr>
        <p:spPr>
          <a:xfrm>
            <a:off x="1938096" y="4030065"/>
            <a:ext cx="1499106" cy="2113378"/>
          </a:xfrm>
          <a:custGeom>
            <a:avLst/>
            <a:gdLst>
              <a:gd name="connsiteX0" fmla="*/ 3593 w 1499106"/>
              <a:gd name="connsiteY0" fmla="*/ 68 h 2113378"/>
              <a:gd name="connsiteX1" fmla="*/ 613193 w 1499106"/>
              <a:gd name="connsiteY1" fmla="*/ 1128957 h 2113378"/>
              <a:gd name="connsiteX2" fmla="*/ 884126 w 1499106"/>
              <a:gd name="connsiteY2" fmla="*/ 1140246 h 2113378"/>
              <a:gd name="connsiteX3" fmla="*/ 1042171 w 1499106"/>
              <a:gd name="connsiteY3" fmla="*/ 1388602 h 2113378"/>
              <a:gd name="connsiteX4" fmla="*/ 1109904 w 1499106"/>
              <a:gd name="connsiteY4" fmla="*/ 1422468 h 2113378"/>
              <a:gd name="connsiteX5" fmla="*/ 1482437 w 1499106"/>
              <a:gd name="connsiteY5" fmla="*/ 1885313 h 2113378"/>
              <a:gd name="connsiteX6" fmla="*/ 1380837 w 1499106"/>
              <a:gd name="connsiteY6" fmla="*/ 1772424 h 2113378"/>
              <a:gd name="connsiteX7" fmla="*/ 906704 w 1499106"/>
              <a:gd name="connsiteY7" fmla="*/ 1309579 h 2113378"/>
              <a:gd name="connsiteX8" fmla="*/ 816393 w 1499106"/>
              <a:gd name="connsiteY8" fmla="*/ 2111091 h 2113378"/>
              <a:gd name="connsiteX9" fmla="*/ 771237 w 1499106"/>
              <a:gd name="connsiteY9" fmla="*/ 1569224 h 2113378"/>
              <a:gd name="connsiteX10" fmla="*/ 782526 w 1499106"/>
              <a:gd name="connsiteY10" fmla="*/ 1704691 h 2113378"/>
              <a:gd name="connsiteX11" fmla="*/ 60037 w 1499106"/>
              <a:gd name="connsiteY11" fmla="*/ 756424 h 2113378"/>
              <a:gd name="connsiteX12" fmla="*/ 251948 w 1499106"/>
              <a:gd name="connsiteY12" fmla="*/ 1061224 h 2113378"/>
              <a:gd name="connsiteX13" fmla="*/ 195504 w 1499106"/>
              <a:gd name="connsiteY13" fmla="*/ 779002 h 2113378"/>
              <a:gd name="connsiteX14" fmla="*/ 353548 w 1499106"/>
              <a:gd name="connsiteY14" fmla="*/ 1072513 h 2113378"/>
              <a:gd name="connsiteX15" fmla="*/ 3593 w 1499106"/>
              <a:gd name="connsiteY15" fmla="*/ 68 h 211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9106" h="2113378">
                <a:moveTo>
                  <a:pt x="3593" y="68"/>
                </a:moveTo>
                <a:cubicBezTo>
                  <a:pt x="46867" y="9475"/>
                  <a:pt x="466438" y="938927"/>
                  <a:pt x="613193" y="1128957"/>
                </a:cubicBezTo>
                <a:cubicBezTo>
                  <a:pt x="759949" y="1318987"/>
                  <a:pt x="812630" y="1096972"/>
                  <a:pt x="884126" y="1140246"/>
                </a:cubicBezTo>
                <a:cubicBezTo>
                  <a:pt x="955622" y="1183520"/>
                  <a:pt x="1004541" y="1341565"/>
                  <a:pt x="1042171" y="1388602"/>
                </a:cubicBezTo>
                <a:cubicBezTo>
                  <a:pt x="1079801" y="1435639"/>
                  <a:pt x="1036526" y="1339683"/>
                  <a:pt x="1109904" y="1422468"/>
                </a:cubicBezTo>
                <a:cubicBezTo>
                  <a:pt x="1183282" y="1505253"/>
                  <a:pt x="1437282" y="1826987"/>
                  <a:pt x="1482437" y="1885313"/>
                </a:cubicBezTo>
                <a:cubicBezTo>
                  <a:pt x="1527592" y="1943639"/>
                  <a:pt x="1476792" y="1868380"/>
                  <a:pt x="1380837" y="1772424"/>
                </a:cubicBezTo>
                <a:cubicBezTo>
                  <a:pt x="1284882" y="1676468"/>
                  <a:pt x="1000778" y="1253135"/>
                  <a:pt x="906704" y="1309579"/>
                </a:cubicBezTo>
                <a:cubicBezTo>
                  <a:pt x="812630" y="1366024"/>
                  <a:pt x="838971" y="2067817"/>
                  <a:pt x="816393" y="2111091"/>
                </a:cubicBezTo>
                <a:cubicBezTo>
                  <a:pt x="793815" y="2154365"/>
                  <a:pt x="771237" y="1569224"/>
                  <a:pt x="771237" y="1569224"/>
                </a:cubicBezTo>
                <a:cubicBezTo>
                  <a:pt x="765593" y="1501491"/>
                  <a:pt x="901059" y="1840158"/>
                  <a:pt x="782526" y="1704691"/>
                </a:cubicBezTo>
                <a:cubicBezTo>
                  <a:pt x="663993" y="1569224"/>
                  <a:pt x="148467" y="863668"/>
                  <a:pt x="60037" y="756424"/>
                </a:cubicBezTo>
                <a:cubicBezTo>
                  <a:pt x="-28393" y="649180"/>
                  <a:pt x="229370" y="1057461"/>
                  <a:pt x="251948" y="1061224"/>
                </a:cubicBezTo>
                <a:cubicBezTo>
                  <a:pt x="274526" y="1064987"/>
                  <a:pt x="178571" y="777121"/>
                  <a:pt x="195504" y="779002"/>
                </a:cubicBezTo>
                <a:cubicBezTo>
                  <a:pt x="212437" y="780883"/>
                  <a:pt x="385533" y="1194809"/>
                  <a:pt x="353548" y="1072513"/>
                </a:cubicBezTo>
                <a:cubicBezTo>
                  <a:pt x="321563" y="950217"/>
                  <a:pt x="-39681" y="-9339"/>
                  <a:pt x="3593" y="6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3" name="フリーフォーム 2242">
            <a:extLst>
              <a:ext uri="{FF2B5EF4-FFF2-40B4-BE49-F238E27FC236}">
                <a16:creationId xmlns:a16="http://schemas.microsoft.com/office/drawing/2014/main" id="{33139C4B-2E3A-0AE9-5E21-36DD3D02F59C}"/>
              </a:ext>
            </a:extLst>
          </p:cNvPr>
          <p:cNvSpPr/>
          <p:nvPr/>
        </p:nvSpPr>
        <p:spPr>
          <a:xfrm>
            <a:off x="1848182" y="2242893"/>
            <a:ext cx="331368" cy="4693512"/>
          </a:xfrm>
          <a:custGeom>
            <a:avLst/>
            <a:gdLst>
              <a:gd name="connsiteX0" fmla="*/ 149951 w 331368"/>
              <a:gd name="connsiteY0" fmla="*/ 206796 h 4693512"/>
              <a:gd name="connsiteX1" fmla="*/ 195107 w 331368"/>
              <a:gd name="connsiteY1" fmla="*/ 398707 h 4693512"/>
              <a:gd name="connsiteX2" fmla="*/ 116085 w 331368"/>
              <a:gd name="connsiteY2" fmla="*/ 2870974 h 4693512"/>
              <a:gd name="connsiteX3" fmla="*/ 149951 w 331368"/>
              <a:gd name="connsiteY3" fmla="*/ 2712929 h 4693512"/>
              <a:gd name="connsiteX4" fmla="*/ 116085 w 331368"/>
              <a:gd name="connsiteY4" fmla="*/ 3525729 h 4693512"/>
              <a:gd name="connsiteX5" fmla="*/ 161240 w 331368"/>
              <a:gd name="connsiteY5" fmla="*/ 3762796 h 4693512"/>
              <a:gd name="connsiteX6" fmla="*/ 3196 w 331368"/>
              <a:gd name="connsiteY6" fmla="*/ 3446707 h 4693512"/>
              <a:gd name="connsiteX7" fmla="*/ 330574 w 331368"/>
              <a:gd name="connsiteY7" fmla="*/ 4665907 h 4693512"/>
              <a:gd name="connsiteX8" fmla="*/ 93507 w 331368"/>
              <a:gd name="connsiteY8" fmla="*/ 4135329 h 4693512"/>
              <a:gd name="connsiteX9" fmla="*/ 37062 w 331368"/>
              <a:gd name="connsiteY9" fmla="*/ 2329107 h 4693512"/>
              <a:gd name="connsiteX10" fmla="*/ 37062 w 331368"/>
              <a:gd name="connsiteY10" fmla="*/ 2430707 h 4693512"/>
              <a:gd name="connsiteX11" fmla="*/ 149951 w 331368"/>
              <a:gd name="connsiteY11" fmla="*/ 206796 h 469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368" h="4693512">
                <a:moveTo>
                  <a:pt x="149951" y="206796"/>
                </a:moveTo>
                <a:cubicBezTo>
                  <a:pt x="176292" y="-131871"/>
                  <a:pt x="200751" y="-45323"/>
                  <a:pt x="195107" y="398707"/>
                </a:cubicBezTo>
                <a:cubicBezTo>
                  <a:pt x="189463" y="842737"/>
                  <a:pt x="123611" y="2485270"/>
                  <a:pt x="116085" y="2870974"/>
                </a:cubicBezTo>
                <a:cubicBezTo>
                  <a:pt x="108559" y="3256678"/>
                  <a:pt x="149951" y="2603803"/>
                  <a:pt x="149951" y="2712929"/>
                </a:cubicBezTo>
                <a:cubicBezTo>
                  <a:pt x="149951" y="2822055"/>
                  <a:pt x="114204" y="3350751"/>
                  <a:pt x="116085" y="3525729"/>
                </a:cubicBezTo>
                <a:cubicBezTo>
                  <a:pt x="117966" y="3700707"/>
                  <a:pt x="180055" y="3775966"/>
                  <a:pt x="161240" y="3762796"/>
                </a:cubicBezTo>
                <a:cubicBezTo>
                  <a:pt x="142425" y="3749626"/>
                  <a:pt x="-25026" y="3296189"/>
                  <a:pt x="3196" y="3446707"/>
                </a:cubicBezTo>
                <a:cubicBezTo>
                  <a:pt x="31418" y="3597225"/>
                  <a:pt x="315522" y="4551137"/>
                  <a:pt x="330574" y="4665907"/>
                </a:cubicBezTo>
                <a:cubicBezTo>
                  <a:pt x="345626" y="4780677"/>
                  <a:pt x="142426" y="4524796"/>
                  <a:pt x="93507" y="4135329"/>
                </a:cubicBezTo>
                <a:cubicBezTo>
                  <a:pt x="44588" y="3745862"/>
                  <a:pt x="46469" y="2613211"/>
                  <a:pt x="37062" y="2329107"/>
                </a:cubicBezTo>
                <a:cubicBezTo>
                  <a:pt x="27654" y="2045003"/>
                  <a:pt x="20129" y="2782544"/>
                  <a:pt x="37062" y="2430707"/>
                </a:cubicBezTo>
                <a:cubicBezTo>
                  <a:pt x="53995" y="2078870"/>
                  <a:pt x="123610" y="545463"/>
                  <a:pt x="149951" y="20679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4" name="フリーフォーム 2243">
            <a:extLst>
              <a:ext uri="{FF2B5EF4-FFF2-40B4-BE49-F238E27FC236}">
                <a16:creationId xmlns:a16="http://schemas.microsoft.com/office/drawing/2014/main" id="{D6F90E1D-6445-822D-25F4-89ACD3B83CA6}"/>
              </a:ext>
            </a:extLst>
          </p:cNvPr>
          <p:cNvSpPr/>
          <p:nvPr/>
        </p:nvSpPr>
        <p:spPr>
          <a:xfrm>
            <a:off x="2573090" y="438883"/>
            <a:ext cx="4801955" cy="3202330"/>
          </a:xfrm>
          <a:custGeom>
            <a:avLst/>
            <a:gdLst>
              <a:gd name="connsiteX0" fmla="*/ 777 w 4801955"/>
              <a:gd name="connsiteY0" fmla="*/ 1384 h 3202330"/>
              <a:gd name="connsiteX1" fmla="*/ 1886021 w 4801955"/>
              <a:gd name="connsiteY1" fmla="*/ 1028673 h 3202330"/>
              <a:gd name="connsiteX2" fmla="*/ 2044066 w 4801955"/>
              <a:gd name="connsiteY2" fmla="*/ 994806 h 3202330"/>
              <a:gd name="connsiteX3" fmla="*/ 3319710 w 4801955"/>
              <a:gd name="connsiteY3" fmla="*/ 1875339 h 3202330"/>
              <a:gd name="connsiteX4" fmla="*/ 3116510 w 4801955"/>
              <a:gd name="connsiteY4" fmla="*/ 1886628 h 3202330"/>
              <a:gd name="connsiteX5" fmla="*/ 4696954 w 4801955"/>
              <a:gd name="connsiteY5" fmla="*/ 3139695 h 3202330"/>
              <a:gd name="connsiteX6" fmla="*/ 4279266 w 4801955"/>
              <a:gd name="connsiteY6" fmla="*/ 2755873 h 3202330"/>
              <a:gd name="connsiteX7" fmla="*/ 1265132 w 4801955"/>
              <a:gd name="connsiteY7" fmla="*/ 554539 h 3202330"/>
              <a:gd name="connsiteX8" fmla="*/ 1648954 w 4801955"/>
              <a:gd name="connsiteY8" fmla="*/ 802895 h 3202330"/>
              <a:gd name="connsiteX9" fmla="*/ 777 w 4801955"/>
              <a:gd name="connsiteY9" fmla="*/ 1384 h 320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1955" h="3202330">
                <a:moveTo>
                  <a:pt x="777" y="1384"/>
                </a:moveTo>
                <a:cubicBezTo>
                  <a:pt x="40288" y="39014"/>
                  <a:pt x="1545473" y="863103"/>
                  <a:pt x="1886021" y="1028673"/>
                </a:cubicBezTo>
                <a:cubicBezTo>
                  <a:pt x="2226569" y="1194243"/>
                  <a:pt x="1805118" y="853695"/>
                  <a:pt x="2044066" y="994806"/>
                </a:cubicBezTo>
                <a:cubicBezTo>
                  <a:pt x="2283014" y="1135917"/>
                  <a:pt x="3140969" y="1726702"/>
                  <a:pt x="3319710" y="1875339"/>
                </a:cubicBezTo>
                <a:cubicBezTo>
                  <a:pt x="3498451" y="2023976"/>
                  <a:pt x="2886969" y="1675902"/>
                  <a:pt x="3116510" y="1886628"/>
                </a:cubicBezTo>
                <a:cubicBezTo>
                  <a:pt x="3346051" y="2097354"/>
                  <a:pt x="4503161" y="2994821"/>
                  <a:pt x="4696954" y="3139695"/>
                </a:cubicBezTo>
                <a:cubicBezTo>
                  <a:pt x="4890747" y="3284569"/>
                  <a:pt x="4851236" y="3186732"/>
                  <a:pt x="4279266" y="2755873"/>
                </a:cubicBezTo>
                <a:cubicBezTo>
                  <a:pt x="3707296" y="2325014"/>
                  <a:pt x="1703517" y="880035"/>
                  <a:pt x="1265132" y="554539"/>
                </a:cubicBezTo>
                <a:cubicBezTo>
                  <a:pt x="826747" y="229043"/>
                  <a:pt x="1857798" y="900732"/>
                  <a:pt x="1648954" y="802895"/>
                </a:cubicBezTo>
                <a:cubicBezTo>
                  <a:pt x="1440110" y="705058"/>
                  <a:pt x="-38734" y="-36246"/>
                  <a:pt x="777" y="138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5" name="フリーフォーム 2244">
            <a:extLst>
              <a:ext uri="{FF2B5EF4-FFF2-40B4-BE49-F238E27FC236}">
                <a16:creationId xmlns:a16="http://schemas.microsoft.com/office/drawing/2014/main" id="{5F7E2E96-74B9-47A2-E9B9-8778FBB43631}"/>
              </a:ext>
            </a:extLst>
          </p:cNvPr>
          <p:cNvSpPr/>
          <p:nvPr/>
        </p:nvSpPr>
        <p:spPr>
          <a:xfrm>
            <a:off x="4544388" y="3881223"/>
            <a:ext cx="1948720" cy="2553639"/>
          </a:xfrm>
          <a:custGeom>
            <a:avLst/>
            <a:gdLst>
              <a:gd name="connsiteX0" fmla="*/ 1890279 w 1948720"/>
              <a:gd name="connsiteY0" fmla="*/ 148910 h 2553639"/>
              <a:gd name="connsiteX1" fmla="*/ 1370990 w 1948720"/>
              <a:gd name="connsiteY1" fmla="*/ 1277799 h 2553639"/>
              <a:gd name="connsiteX2" fmla="*/ 1506456 w 1948720"/>
              <a:gd name="connsiteY2" fmla="*/ 1119755 h 2553639"/>
              <a:gd name="connsiteX3" fmla="*/ 1054901 w 1948720"/>
              <a:gd name="connsiteY3" fmla="*/ 2011577 h 2553639"/>
              <a:gd name="connsiteX4" fmla="*/ 1348412 w 1948720"/>
              <a:gd name="connsiteY4" fmla="*/ 1740644 h 2553639"/>
              <a:gd name="connsiteX5" fmla="*/ 625923 w 1948720"/>
              <a:gd name="connsiteY5" fmla="*/ 2293799 h 2553639"/>
              <a:gd name="connsiteX6" fmla="*/ 332412 w 1948720"/>
              <a:gd name="connsiteY6" fmla="*/ 2406688 h 2553639"/>
              <a:gd name="connsiteX7" fmla="*/ 467879 w 1948720"/>
              <a:gd name="connsiteY7" fmla="*/ 2372821 h 2553639"/>
              <a:gd name="connsiteX8" fmla="*/ 5034 w 1948720"/>
              <a:gd name="connsiteY8" fmla="*/ 2542155 h 2553639"/>
              <a:gd name="connsiteX9" fmla="*/ 817834 w 1948720"/>
              <a:gd name="connsiteY9" fmla="*/ 2000288 h 2553639"/>
              <a:gd name="connsiteX10" fmla="*/ 1032323 w 1948720"/>
              <a:gd name="connsiteY10" fmla="*/ 1029444 h 2553639"/>
              <a:gd name="connsiteX11" fmla="*/ 829123 w 1948720"/>
              <a:gd name="connsiteY11" fmla="*/ 1480999 h 2553639"/>
              <a:gd name="connsiteX12" fmla="*/ 1348412 w 1948720"/>
              <a:gd name="connsiteY12" fmla="*/ 521444 h 2553639"/>
              <a:gd name="connsiteX13" fmla="*/ 851701 w 1948720"/>
              <a:gd name="connsiteY13" fmla="*/ 1413266 h 2553639"/>
              <a:gd name="connsiteX14" fmla="*/ 1472590 w 1948720"/>
              <a:gd name="connsiteY14" fmla="*/ 939133 h 2553639"/>
              <a:gd name="connsiteX15" fmla="*/ 975879 w 1948720"/>
              <a:gd name="connsiteY15" fmla="*/ 1593888 h 2553639"/>
              <a:gd name="connsiteX16" fmla="*/ 1833834 w 1948720"/>
              <a:gd name="connsiteY16" fmla="*/ 171488 h 2553639"/>
              <a:gd name="connsiteX17" fmla="*/ 1890279 w 1948720"/>
              <a:gd name="connsiteY17" fmla="*/ 148910 h 255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48720" h="2553639">
                <a:moveTo>
                  <a:pt x="1890279" y="148910"/>
                </a:moveTo>
                <a:cubicBezTo>
                  <a:pt x="1813138" y="333295"/>
                  <a:pt x="1434960" y="1115992"/>
                  <a:pt x="1370990" y="1277799"/>
                </a:cubicBezTo>
                <a:cubicBezTo>
                  <a:pt x="1307020" y="1439606"/>
                  <a:pt x="1559137" y="997459"/>
                  <a:pt x="1506456" y="1119755"/>
                </a:cubicBezTo>
                <a:cubicBezTo>
                  <a:pt x="1453775" y="1242051"/>
                  <a:pt x="1081242" y="1908096"/>
                  <a:pt x="1054901" y="2011577"/>
                </a:cubicBezTo>
                <a:cubicBezTo>
                  <a:pt x="1028560" y="2115058"/>
                  <a:pt x="1419908" y="1693607"/>
                  <a:pt x="1348412" y="1740644"/>
                </a:cubicBezTo>
                <a:cubicBezTo>
                  <a:pt x="1276916" y="1787681"/>
                  <a:pt x="795256" y="2182792"/>
                  <a:pt x="625923" y="2293799"/>
                </a:cubicBezTo>
                <a:cubicBezTo>
                  <a:pt x="456590" y="2404806"/>
                  <a:pt x="358753" y="2393518"/>
                  <a:pt x="332412" y="2406688"/>
                </a:cubicBezTo>
                <a:cubicBezTo>
                  <a:pt x="306071" y="2419858"/>
                  <a:pt x="522442" y="2350243"/>
                  <a:pt x="467879" y="2372821"/>
                </a:cubicBezTo>
                <a:cubicBezTo>
                  <a:pt x="413316" y="2395399"/>
                  <a:pt x="-53292" y="2604244"/>
                  <a:pt x="5034" y="2542155"/>
                </a:cubicBezTo>
                <a:cubicBezTo>
                  <a:pt x="63360" y="2480066"/>
                  <a:pt x="646619" y="2252407"/>
                  <a:pt x="817834" y="2000288"/>
                </a:cubicBezTo>
                <a:cubicBezTo>
                  <a:pt x="989049" y="1748170"/>
                  <a:pt x="1030442" y="1115992"/>
                  <a:pt x="1032323" y="1029444"/>
                </a:cubicBezTo>
                <a:cubicBezTo>
                  <a:pt x="1034204" y="942896"/>
                  <a:pt x="776441" y="1565666"/>
                  <a:pt x="829123" y="1480999"/>
                </a:cubicBezTo>
                <a:cubicBezTo>
                  <a:pt x="881805" y="1396332"/>
                  <a:pt x="1344649" y="532733"/>
                  <a:pt x="1348412" y="521444"/>
                </a:cubicBezTo>
                <a:cubicBezTo>
                  <a:pt x="1352175" y="510155"/>
                  <a:pt x="831005" y="1343651"/>
                  <a:pt x="851701" y="1413266"/>
                </a:cubicBezTo>
                <a:cubicBezTo>
                  <a:pt x="872397" y="1482881"/>
                  <a:pt x="1451894" y="909029"/>
                  <a:pt x="1472590" y="939133"/>
                </a:cubicBezTo>
                <a:cubicBezTo>
                  <a:pt x="1493286" y="969237"/>
                  <a:pt x="915672" y="1721829"/>
                  <a:pt x="975879" y="1593888"/>
                </a:cubicBezTo>
                <a:cubicBezTo>
                  <a:pt x="1036086" y="1465947"/>
                  <a:pt x="1681434" y="414199"/>
                  <a:pt x="1833834" y="171488"/>
                </a:cubicBezTo>
                <a:cubicBezTo>
                  <a:pt x="1986234" y="-71223"/>
                  <a:pt x="1967420" y="-35475"/>
                  <a:pt x="1890279" y="14891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6" name="フリーフォーム 2245">
            <a:extLst>
              <a:ext uri="{FF2B5EF4-FFF2-40B4-BE49-F238E27FC236}">
                <a16:creationId xmlns:a16="http://schemas.microsoft.com/office/drawing/2014/main" id="{60E66ADF-E2FA-B5F4-2024-6C4A749917F1}"/>
              </a:ext>
            </a:extLst>
          </p:cNvPr>
          <p:cNvSpPr/>
          <p:nvPr/>
        </p:nvSpPr>
        <p:spPr>
          <a:xfrm>
            <a:off x="2260381" y="4393206"/>
            <a:ext cx="970963" cy="267188"/>
          </a:xfrm>
          <a:custGeom>
            <a:avLst/>
            <a:gdLst>
              <a:gd name="connsiteX0" fmla="*/ 25619 w 970963"/>
              <a:gd name="connsiteY0" fmla="*/ 238061 h 267188"/>
              <a:gd name="connsiteX1" fmla="*/ 161086 w 970963"/>
              <a:gd name="connsiteY1" fmla="*/ 263461 h 267188"/>
              <a:gd name="connsiteX2" fmla="*/ 618286 w 970963"/>
              <a:gd name="connsiteY2" fmla="*/ 161861 h 267188"/>
              <a:gd name="connsiteX3" fmla="*/ 525152 w 970963"/>
              <a:gd name="connsiteY3" fmla="*/ 144927 h 267188"/>
              <a:gd name="connsiteX4" fmla="*/ 956952 w 970963"/>
              <a:gd name="connsiteY4" fmla="*/ 994 h 267188"/>
              <a:gd name="connsiteX5" fmla="*/ 838419 w 970963"/>
              <a:gd name="connsiteY5" fmla="*/ 85661 h 267188"/>
              <a:gd name="connsiteX6" fmla="*/ 567486 w 970963"/>
              <a:gd name="connsiteY6" fmla="*/ 170327 h 267188"/>
              <a:gd name="connsiteX7" fmla="*/ 135686 w 970963"/>
              <a:gd name="connsiteY7" fmla="*/ 153394 h 267188"/>
              <a:gd name="connsiteX8" fmla="*/ 626752 w 970963"/>
              <a:gd name="connsiteY8" fmla="*/ 170327 h 267188"/>
              <a:gd name="connsiteX9" fmla="*/ 25619 w 970963"/>
              <a:gd name="connsiteY9" fmla="*/ 238061 h 26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0963" h="267188">
                <a:moveTo>
                  <a:pt x="25619" y="238061"/>
                </a:moveTo>
                <a:cubicBezTo>
                  <a:pt x="-51992" y="253583"/>
                  <a:pt x="62308" y="276161"/>
                  <a:pt x="161086" y="263461"/>
                </a:cubicBezTo>
                <a:cubicBezTo>
                  <a:pt x="259864" y="250761"/>
                  <a:pt x="557608" y="181617"/>
                  <a:pt x="618286" y="161861"/>
                </a:cubicBezTo>
                <a:cubicBezTo>
                  <a:pt x="678964" y="142105"/>
                  <a:pt x="468708" y="171738"/>
                  <a:pt x="525152" y="144927"/>
                </a:cubicBezTo>
                <a:cubicBezTo>
                  <a:pt x="581596" y="118116"/>
                  <a:pt x="904741" y="10872"/>
                  <a:pt x="956952" y="994"/>
                </a:cubicBezTo>
                <a:cubicBezTo>
                  <a:pt x="1009163" y="-8884"/>
                  <a:pt x="903330" y="57439"/>
                  <a:pt x="838419" y="85661"/>
                </a:cubicBezTo>
                <a:cubicBezTo>
                  <a:pt x="773508" y="113883"/>
                  <a:pt x="684608" y="159038"/>
                  <a:pt x="567486" y="170327"/>
                </a:cubicBezTo>
                <a:cubicBezTo>
                  <a:pt x="450364" y="181616"/>
                  <a:pt x="125808" y="153394"/>
                  <a:pt x="135686" y="153394"/>
                </a:cubicBezTo>
                <a:cubicBezTo>
                  <a:pt x="145564" y="153394"/>
                  <a:pt x="650741" y="153394"/>
                  <a:pt x="626752" y="170327"/>
                </a:cubicBezTo>
                <a:cubicBezTo>
                  <a:pt x="602763" y="187260"/>
                  <a:pt x="103230" y="222539"/>
                  <a:pt x="25619" y="23806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7" name="フリーフォーム 2246">
            <a:extLst>
              <a:ext uri="{FF2B5EF4-FFF2-40B4-BE49-F238E27FC236}">
                <a16:creationId xmlns:a16="http://schemas.microsoft.com/office/drawing/2014/main" id="{E3D0B76F-4BE0-7B8A-4FBF-9AF3B7CEC97C}"/>
              </a:ext>
            </a:extLst>
          </p:cNvPr>
          <p:cNvSpPr/>
          <p:nvPr/>
        </p:nvSpPr>
        <p:spPr>
          <a:xfrm>
            <a:off x="3588814" y="3590672"/>
            <a:ext cx="1273248" cy="671591"/>
          </a:xfrm>
          <a:custGeom>
            <a:avLst/>
            <a:gdLst>
              <a:gd name="connsiteX0" fmla="*/ 1245653 w 1273248"/>
              <a:gd name="connsiteY0" fmla="*/ 24595 h 671591"/>
              <a:gd name="connsiteX1" fmla="*/ 847719 w 1273248"/>
              <a:gd name="connsiteY1" fmla="*/ 422528 h 671591"/>
              <a:gd name="connsiteX2" fmla="*/ 1076319 w 1273248"/>
              <a:gd name="connsiteY2" fmla="*/ 346328 h 671591"/>
              <a:gd name="connsiteX3" fmla="*/ 763053 w 1273248"/>
              <a:gd name="connsiteY3" fmla="*/ 532595 h 671591"/>
              <a:gd name="connsiteX4" fmla="*/ 1053 w 1273248"/>
              <a:gd name="connsiteY4" fmla="*/ 668061 h 671591"/>
              <a:gd name="connsiteX5" fmla="*/ 602186 w 1273248"/>
              <a:gd name="connsiteY5" fmla="*/ 608795 h 671591"/>
              <a:gd name="connsiteX6" fmla="*/ 813853 w 1273248"/>
              <a:gd name="connsiteY6" fmla="*/ 608795 h 671591"/>
              <a:gd name="connsiteX7" fmla="*/ 339719 w 1273248"/>
              <a:gd name="connsiteY7" fmla="*/ 668061 h 671591"/>
              <a:gd name="connsiteX8" fmla="*/ 1033986 w 1273248"/>
              <a:gd name="connsiteY8" fmla="*/ 490261 h 671591"/>
              <a:gd name="connsiteX9" fmla="*/ 839253 w 1273248"/>
              <a:gd name="connsiteY9" fmla="*/ 524128 h 671591"/>
              <a:gd name="connsiteX10" fmla="*/ 1194853 w 1273248"/>
              <a:gd name="connsiteY10" fmla="*/ 92328 h 671591"/>
              <a:gd name="connsiteX11" fmla="*/ 1245653 w 1273248"/>
              <a:gd name="connsiteY11" fmla="*/ 24595 h 6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3248" h="671591">
                <a:moveTo>
                  <a:pt x="1245653" y="24595"/>
                </a:moveTo>
                <a:cubicBezTo>
                  <a:pt x="1187797" y="79628"/>
                  <a:pt x="875941" y="368906"/>
                  <a:pt x="847719" y="422528"/>
                </a:cubicBezTo>
                <a:cubicBezTo>
                  <a:pt x="819497" y="476150"/>
                  <a:pt x="1090430" y="327984"/>
                  <a:pt x="1076319" y="346328"/>
                </a:cubicBezTo>
                <a:cubicBezTo>
                  <a:pt x="1062208" y="364672"/>
                  <a:pt x="942264" y="478973"/>
                  <a:pt x="763053" y="532595"/>
                </a:cubicBezTo>
                <a:cubicBezTo>
                  <a:pt x="583842" y="586217"/>
                  <a:pt x="27864" y="655361"/>
                  <a:pt x="1053" y="668061"/>
                </a:cubicBezTo>
                <a:cubicBezTo>
                  <a:pt x="-25758" y="680761"/>
                  <a:pt x="466719" y="618673"/>
                  <a:pt x="602186" y="608795"/>
                </a:cubicBezTo>
                <a:cubicBezTo>
                  <a:pt x="737653" y="598917"/>
                  <a:pt x="857597" y="598917"/>
                  <a:pt x="813853" y="608795"/>
                </a:cubicBezTo>
                <a:cubicBezTo>
                  <a:pt x="770109" y="618673"/>
                  <a:pt x="303030" y="687817"/>
                  <a:pt x="339719" y="668061"/>
                </a:cubicBezTo>
                <a:cubicBezTo>
                  <a:pt x="376408" y="648305"/>
                  <a:pt x="950730" y="514250"/>
                  <a:pt x="1033986" y="490261"/>
                </a:cubicBezTo>
                <a:cubicBezTo>
                  <a:pt x="1117242" y="466272"/>
                  <a:pt x="812442" y="590450"/>
                  <a:pt x="839253" y="524128"/>
                </a:cubicBezTo>
                <a:cubicBezTo>
                  <a:pt x="866064" y="457806"/>
                  <a:pt x="1127120" y="171350"/>
                  <a:pt x="1194853" y="92328"/>
                </a:cubicBezTo>
                <a:cubicBezTo>
                  <a:pt x="1262586" y="13306"/>
                  <a:pt x="1303509" y="-30438"/>
                  <a:pt x="1245653" y="2459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3" name="フリーフォーム 2252">
            <a:extLst>
              <a:ext uri="{FF2B5EF4-FFF2-40B4-BE49-F238E27FC236}">
                <a16:creationId xmlns:a16="http://schemas.microsoft.com/office/drawing/2014/main" id="{3DCEE7A3-D052-2946-29CD-8448969C7B7E}"/>
              </a:ext>
            </a:extLst>
          </p:cNvPr>
          <p:cNvSpPr/>
          <p:nvPr/>
        </p:nvSpPr>
        <p:spPr>
          <a:xfrm>
            <a:off x="3298407" y="4346139"/>
            <a:ext cx="82763" cy="678337"/>
          </a:xfrm>
          <a:custGeom>
            <a:avLst/>
            <a:gdLst>
              <a:gd name="connsiteX0" fmla="*/ 13118 w 82763"/>
              <a:gd name="connsiteY0" fmla="*/ 436 h 678337"/>
              <a:gd name="connsiteX1" fmla="*/ 70268 w 82763"/>
              <a:gd name="connsiteY1" fmla="*/ 448111 h 678337"/>
              <a:gd name="connsiteX2" fmla="*/ 63918 w 82763"/>
              <a:gd name="connsiteY2" fmla="*/ 416361 h 678337"/>
              <a:gd name="connsiteX3" fmla="*/ 76618 w 82763"/>
              <a:gd name="connsiteY3" fmla="*/ 676711 h 678337"/>
              <a:gd name="connsiteX4" fmla="*/ 76618 w 82763"/>
              <a:gd name="connsiteY4" fmla="*/ 511611 h 678337"/>
              <a:gd name="connsiteX5" fmla="*/ 418 w 82763"/>
              <a:gd name="connsiteY5" fmla="*/ 213161 h 678337"/>
              <a:gd name="connsiteX6" fmla="*/ 44868 w 82763"/>
              <a:gd name="connsiteY6" fmla="*/ 362386 h 678337"/>
              <a:gd name="connsiteX7" fmla="*/ 13118 w 82763"/>
              <a:gd name="connsiteY7" fmla="*/ 436 h 67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63" h="678337">
                <a:moveTo>
                  <a:pt x="13118" y="436"/>
                </a:moveTo>
                <a:cubicBezTo>
                  <a:pt x="17351" y="14723"/>
                  <a:pt x="61801" y="378790"/>
                  <a:pt x="70268" y="448111"/>
                </a:cubicBezTo>
                <a:cubicBezTo>
                  <a:pt x="78735" y="517432"/>
                  <a:pt x="62860" y="378261"/>
                  <a:pt x="63918" y="416361"/>
                </a:cubicBezTo>
                <a:cubicBezTo>
                  <a:pt x="64976" y="454461"/>
                  <a:pt x="74501" y="660836"/>
                  <a:pt x="76618" y="676711"/>
                </a:cubicBezTo>
                <a:cubicBezTo>
                  <a:pt x="78735" y="692586"/>
                  <a:pt x="89318" y="588869"/>
                  <a:pt x="76618" y="511611"/>
                </a:cubicBezTo>
                <a:cubicBezTo>
                  <a:pt x="63918" y="434353"/>
                  <a:pt x="5710" y="238032"/>
                  <a:pt x="418" y="213161"/>
                </a:cubicBezTo>
                <a:cubicBezTo>
                  <a:pt x="-4874" y="188290"/>
                  <a:pt x="41693" y="397840"/>
                  <a:pt x="44868" y="362386"/>
                </a:cubicBezTo>
                <a:cubicBezTo>
                  <a:pt x="48043" y="326932"/>
                  <a:pt x="8885" y="-13851"/>
                  <a:pt x="13118" y="43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4" name="フリーフォーム 2253">
            <a:extLst>
              <a:ext uri="{FF2B5EF4-FFF2-40B4-BE49-F238E27FC236}">
                <a16:creationId xmlns:a16="http://schemas.microsoft.com/office/drawing/2014/main" id="{4BA11350-E877-8992-5187-3C0EC905389D}"/>
              </a:ext>
            </a:extLst>
          </p:cNvPr>
          <p:cNvSpPr/>
          <p:nvPr/>
        </p:nvSpPr>
        <p:spPr>
          <a:xfrm>
            <a:off x="2901805" y="2477799"/>
            <a:ext cx="401998" cy="1123687"/>
          </a:xfrm>
          <a:custGeom>
            <a:avLst/>
            <a:gdLst>
              <a:gd name="connsiteX0" fmla="*/ 145 w 401998"/>
              <a:gd name="connsiteY0" fmla="*/ 1876 h 1123687"/>
              <a:gd name="connsiteX1" fmla="*/ 165245 w 401998"/>
              <a:gd name="connsiteY1" fmla="*/ 719426 h 1123687"/>
              <a:gd name="connsiteX2" fmla="*/ 158895 w 401998"/>
              <a:gd name="connsiteY2" fmla="*/ 614651 h 1123687"/>
              <a:gd name="connsiteX3" fmla="*/ 244620 w 401998"/>
              <a:gd name="connsiteY3" fmla="*/ 843251 h 1123687"/>
              <a:gd name="connsiteX4" fmla="*/ 247795 w 401998"/>
              <a:gd name="connsiteY4" fmla="*/ 751176 h 1123687"/>
              <a:gd name="connsiteX5" fmla="*/ 397020 w 401998"/>
              <a:gd name="connsiteY5" fmla="*/ 1119476 h 1123687"/>
              <a:gd name="connsiteX6" fmla="*/ 352570 w 401998"/>
              <a:gd name="connsiteY6" fmla="*/ 944851 h 1123687"/>
              <a:gd name="connsiteX7" fmla="*/ 216045 w 401998"/>
              <a:gd name="connsiteY7" fmla="*/ 852776 h 1123687"/>
              <a:gd name="connsiteX8" fmla="*/ 158895 w 401998"/>
              <a:gd name="connsiteY8" fmla="*/ 417801 h 1123687"/>
              <a:gd name="connsiteX9" fmla="*/ 136670 w 401998"/>
              <a:gd name="connsiteY9" fmla="*/ 506701 h 1123687"/>
              <a:gd name="connsiteX10" fmla="*/ 145 w 401998"/>
              <a:gd name="connsiteY10" fmla="*/ 1876 h 112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998" h="1123687">
                <a:moveTo>
                  <a:pt x="145" y="1876"/>
                </a:moveTo>
                <a:cubicBezTo>
                  <a:pt x="4907" y="37330"/>
                  <a:pt x="138787" y="617297"/>
                  <a:pt x="165245" y="719426"/>
                </a:cubicBezTo>
                <a:cubicBezTo>
                  <a:pt x="191703" y="821555"/>
                  <a:pt x="145666" y="594013"/>
                  <a:pt x="158895" y="614651"/>
                </a:cubicBezTo>
                <a:cubicBezTo>
                  <a:pt x="172124" y="635289"/>
                  <a:pt x="229803" y="820497"/>
                  <a:pt x="244620" y="843251"/>
                </a:cubicBezTo>
                <a:cubicBezTo>
                  <a:pt x="259437" y="866005"/>
                  <a:pt x="222395" y="705139"/>
                  <a:pt x="247795" y="751176"/>
                </a:cubicBezTo>
                <a:cubicBezTo>
                  <a:pt x="273195" y="797213"/>
                  <a:pt x="379558" y="1087197"/>
                  <a:pt x="397020" y="1119476"/>
                </a:cubicBezTo>
                <a:cubicBezTo>
                  <a:pt x="414482" y="1151755"/>
                  <a:pt x="382732" y="989301"/>
                  <a:pt x="352570" y="944851"/>
                </a:cubicBezTo>
                <a:cubicBezTo>
                  <a:pt x="322408" y="900401"/>
                  <a:pt x="248324" y="940618"/>
                  <a:pt x="216045" y="852776"/>
                </a:cubicBezTo>
                <a:cubicBezTo>
                  <a:pt x="183766" y="764934"/>
                  <a:pt x="172124" y="475480"/>
                  <a:pt x="158895" y="417801"/>
                </a:cubicBezTo>
                <a:cubicBezTo>
                  <a:pt x="145666" y="360122"/>
                  <a:pt x="164187" y="569143"/>
                  <a:pt x="136670" y="506701"/>
                </a:cubicBezTo>
                <a:cubicBezTo>
                  <a:pt x="109153" y="444259"/>
                  <a:pt x="-4617" y="-33578"/>
                  <a:pt x="145" y="187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5" name="フリーフォーム 2254">
            <a:extLst>
              <a:ext uri="{FF2B5EF4-FFF2-40B4-BE49-F238E27FC236}">
                <a16:creationId xmlns:a16="http://schemas.microsoft.com/office/drawing/2014/main" id="{E3B4A9E3-CEA7-0568-EE86-02104C5465BE}"/>
              </a:ext>
            </a:extLst>
          </p:cNvPr>
          <p:cNvSpPr/>
          <p:nvPr/>
        </p:nvSpPr>
        <p:spPr>
          <a:xfrm>
            <a:off x="2697057" y="2469792"/>
            <a:ext cx="147394" cy="1345851"/>
          </a:xfrm>
          <a:custGeom>
            <a:avLst/>
            <a:gdLst>
              <a:gd name="connsiteX0" fmla="*/ 33443 w 147394"/>
              <a:gd name="connsiteY0" fmla="*/ 358 h 1345851"/>
              <a:gd name="connsiteX1" fmla="*/ 17568 w 147394"/>
              <a:gd name="connsiteY1" fmla="*/ 425808 h 1345851"/>
              <a:gd name="connsiteX2" fmla="*/ 46143 w 147394"/>
              <a:gd name="connsiteY2" fmla="*/ 314683 h 1345851"/>
              <a:gd name="connsiteX3" fmla="*/ 49318 w 147394"/>
              <a:gd name="connsiteY3" fmla="*/ 771883 h 1345851"/>
              <a:gd name="connsiteX4" fmla="*/ 58843 w 147394"/>
              <a:gd name="connsiteY4" fmla="*/ 670283 h 1345851"/>
              <a:gd name="connsiteX5" fmla="*/ 87418 w 147394"/>
              <a:gd name="connsiteY5" fmla="*/ 1121133 h 1345851"/>
              <a:gd name="connsiteX6" fmla="*/ 93768 w 147394"/>
              <a:gd name="connsiteY6" fmla="*/ 1029058 h 1345851"/>
              <a:gd name="connsiteX7" fmla="*/ 131868 w 147394"/>
              <a:gd name="connsiteY7" fmla="*/ 1308458 h 1345851"/>
              <a:gd name="connsiteX8" fmla="*/ 138218 w 147394"/>
              <a:gd name="connsiteY8" fmla="*/ 1251308 h 1345851"/>
              <a:gd name="connsiteX9" fmla="*/ 8043 w 147394"/>
              <a:gd name="connsiteY9" fmla="*/ 476608 h 1345851"/>
              <a:gd name="connsiteX10" fmla="*/ 14393 w 147394"/>
              <a:gd name="connsiteY10" fmla="*/ 508358 h 1345851"/>
              <a:gd name="connsiteX11" fmla="*/ 33443 w 147394"/>
              <a:gd name="connsiteY11" fmla="*/ 358 h 134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394" h="1345851">
                <a:moveTo>
                  <a:pt x="33443" y="358"/>
                </a:moveTo>
                <a:cubicBezTo>
                  <a:pt x="33972" y="-13400"/>
                  <a:pt x="15451" y="373421"/>
                  <a:pt x="17568" y="425808"/>
                </a:cubicBezTo>
                <a:cubicBezTo>
                  <a:pt x="19685" y="478195"/>
                  <a:pt x="40851" y="257004"/>
                  <a:pt x="46143" y="314683"/>
                </a:cubicBezTo>
                <a:cubicBezTo>
                  <a:pt x="51435" y="372362"/>
                  <a:pt x="47201" y="712616"/>
                  <a:pt x="49318" y="771883"/>
                </a:cubicBezTo>
                <a:cubicBezTo>
                  <a:pt x="51435" y="831150"/>
                  <a:pt x="52493" y="612075"/>
                  <a:pt x="58843" y="670283"/>
                </a:cubicBezTo>
                <a:cubicBezTo>
                  <a:pt x="65193" y="728491"/>
                  <a:pt x="81597" y="1061337"/>
                  <a:pt x="87418" y="1121133"/>
                </a:cubicBezTo>
                <a:cubicBezTo>
                  <a:pt x="93239" y="1180929"/>
                  <a:pt x="86360" y="997837"/>
                  <a:pt x="93768" y="1029058"/>
                </a:cubicBezTo>
                <a:cubicBezTo>
                  <a:pt x="101176" y="1060279"/>
                  <a:pt x="124460" y="1271416"/>
                  <a:pt x="131868" y="1308458"/>
                </a:cubicBezTo>
                <a:cubicBezTo>
                  <a:pt x="139276" y="1345500"/>
                  <a:pt x="158855" y="1389950"/>
                  <a:pt x="138218" y="1251308"/>
                </a:cubicBezTo>
                <a:cubicBezTo>
                  <a:pt x="117581" y="1112666"/>
                  <a:pt x="28680" y="600433"/>
                  <a:pt x="8043" y="476608"/>
                </a:cubicBezTo>
                <a:cubicBezTo>
                  <a:pt x="-12594" y="352783"/>
                  <a:pt x="12806" y="584029"/>
                  <a:pt x="14393" y="508358"/>
                </a:cubicBezTo>
                <a:cubicBezTo>
                  <a:pt x="15980" y="432687"/>
                  <a:pt x="32914" y="14116"/>
                  <a:pt x="33443" y="35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6" name="フリーフォーム 2255">
            <a:extLst>
              <a:ext uri="{FF2B5EF4-FFF2-40B4-BE49-F238E27FC236}">
                <a16:creationId xmlns:a16="http://schemas.microsoft.com/office/drawing/2014/main" id="{CE925F41-829E-961E-F91A-7B7FD7EB8532}"/>
              </a:ext>
            </a:extLst>
          </p:cNvPr>
          <p:cNvSpPr/>
          <p:nvPr/>
        </p:nvSpPr>
        <p:spPr>
          <a:xfrm>
            <a:off x="3886191" y="3393838"/>
            <a:ext cx="298460" cy="38467"/>
          </a:xfrm>
          <a:custGeom>
            <a:avLst/>
            <a:gdLst>
              <a:gd name="connsiteX0" fmla="*/ 9 w 298460"/>
              <a:gd name="connsiteY0" fmla="*/ 38337 h 38467"/>
              <a:gd name="connsiteX1" fmla="*/ 225434 w 298460"/>
              <a:gd name="connsiteY1" fmla="*/ 237 h 38467"/>
              <a:gd name="connsiteX2" fmla="*/ 146059 w 298460"/>
              <a:gd name="connsiteY2" fmla="*/ 25637 h 38467"/>
              <a:gd name="connsiteX3" fmla="*/ 298459 w 298460"/>
              <a:gd name="connsiteY3" fmla="*/ 237 h 38467"/>
              <a:gd name="connsiteX4" fmla="*/ 142884 w 298460"/>
              <a:gd name="connsiteY4" fmla="*/ 12937 h 38467"/>
              <a:gd name="connsiteX5" fmla="*/ 215909 w 298460"/>
              <a:gd name="connsiteY5" fmla="*/ 12937 h 38467"/>
              <a:gd name="connsiteX6" fmla="*/ 9 w 298460"/>
              <a:gd name="connsiteY6" fmla="*/ 38337 h 3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460" h="38467">
                <a:moveTo>
                  <a:pt x="9" y="38337"/>
                </a:moveTo>
                <a:cubicBezTo>
                  <a:pt x="1597" y="36220"/>
                  <a:pt x="201092" y="2354"/>
                  <a:pt x="225434" y="237"/>
                </a:cubicBezTo>
                <a:cubicBezTo>
                  <a:pt x="249776" y="-1880"/>
                  <a:pt x="133888" y="25637"/>
                  <a:pt x="146059" y="25637"/>
                </a:cubicBezTo>
                <a:cubicBezTo>
                  <a:pt x="158230" y="25637"/>
                  <a:pt x="298988" y="2354"/>
                  <a:pt x="298459" y="237"/>
                </a:cubicBezTo>
                <a:cubicBezTo>
                  <a:pt x="297930" y="-1880"/>
                  <a:pt x="156642" y="10820"/>
                  <a:pt x="142884" y="12937"/>
                </a:cubicBezTo>
                <a:cubicBezTo>
                  <a:pt x="129126" y="15054"/>
                  <a:pt x="233901" y="9762"/>
                  <a:pt x="215909" y="12937"/>
                </a:cubicBezTo>
                <a:cubicBezTo>
                  <a:pt x="197917" y="16112"/>
                  <a:pt x="-1579" y="40454"/>
                  <a:pt x="9" y="3833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2" name="フリーフォーム 2361">
            <a:extLst>
              <a:ext uri="{FF2B5EF4-FFF2-40B4-BE49-F238E27FC236}">
                <a16:creationId xmlns:a16="http://schemas.microsoft.com/office/drawing/2014/main" id="{73A02322-B8A2-34B1-6008-46D84E556FFA}"/>
              </a:ext>
            </a:extLst>
          </p:cNvPr>
          <p:cNvSpPr/>
          <p:nvPr/>
        </p:nvSpPr>
        <p:spPr>
          <a:xfrm>
            <a:off x="4299258" y="5207480"/>
            <a:ext cx="2678115" cy="2449043"/>
          </a:xfrm>
          <a:custGeom>
            <a:avLst/>
            <a:gdLst>
              <a:gd name="connsiteX0" fmla="*/ 2617302 w 2792736"/>
              <a:gd name="connsiteY0" fmla="*/ 88388 h 2553860"/>
              <a:gd name="connsiteX1" fmla="*/ 1590607 w 2792736"/>
              <a:gd name="connsiteY1" fmla="*/ 689967 h 2553860"/>
              <a:gd name="connsiteX2" fmla="*/ 1927491 w 2792736"/>
              <a:gd name="connsiteY2" fmla="*/ 545588 h 2553860"/>
              <a:gd name="connsiteX3" fmla="*/ 748397 w 2792736"/>
              <a:gd name="connsiteY3" fmla="*/ 930598 h 2553860"/>
              <a:gd name="connsiteX4" fmla="*/ 860691 w 2792736"/>
              <a:gd name="connsiteY4" fmla="*/ 858409 h 2553860"/>
              <a:gd name="connsiteX5" fmla="*/ 676207 w 2792736"/>
              <a:gd name="connsiteY5" fmla="*/ 962683 h 2553860"/>
              <a:gd name="connsiteX6" fmla="*/ 636102 w 2792736"/>
              <a:gd name="connsiteY6" fmla="*/ 1331651 h 2553860"/>
              <a:gd name="connsiteX7" fmla="*/ 684228 w 2792736"/>
              <a:gd name="connsiteY7" fmla="*/ 1066956 h 2553860"/>
              <a:gd name="connsiteX8" fmla="*/ 555891 w 2792736"/>
              <a:gd name="connsiteY8" fmla="*/ 1644472 h 2553860"/>
              <a:gd name="connsiteX9" fmla="*/ 579954 w 2792736"/>
              <a:gd name="connsiteY9" fmla="*/ 1556241 h 2553860"/>
              <a:gd name="connsiteX10" fmla="*/ 267133 w 2792736"/>
              <a:gd name="connsiteY10" fmla="*/ 2045525 h 2553860"/>
              <a:gd name="connsiteX11" fmla="*/ 18481 w 2792736"/>
              <a:gd name="connsiteY11" fmla="*/ 2294177 h 2553860"/>
              <a:gd name="connsiteX12" fmla="*/ 82649 w 2792736"/>
              <a:gd name="connsiteY12" fmla="*/ 2550851 h 2553860"/>
              <a:gd name="connsiteX13" fmla="*/ 18481 w 2792736"/>
              <a:gd name="connsiteY13" fmla="*/ 2398451 h 2553860"/>
              <a:gd name="connsiteX14" fmla="*/ 475681 w 2792736"/>
              <a:gd name="connsiteY14" fmla="*/ 1885104 h 2553860"/>
              <a:gd name="connsiteX15" fmla="*/ 186923 w 2792736"/>
              <a:gd name="connsiteY15" fmla="*/ 2109693 h 2553860"/>
              <a:gd name="connsiteX16" fmla="*/ 764439 w 2792736"/>
              <a:gd name="connsiteY16" fmla="*/ 1484051 h 2553860"/>
              <a:gd name="connsiteX17" fmla="*/ 628081 w 2792736"/>
              <a:gd name="connsiteY17" fmla="*/ 1596346 h 2553860"/>
              <a:gd name="connsiteX18" fmla="*/ 796523 w 2792736"/>
              <a:gd name="connsiteY18" fmla="*/ 994767 h 2553860"/>
              <a:gd name="connsiteX19" fmla="*/ 1125386 w 2792736"/>
              <a:gd name="connsiteY19" fmla="*/ 858409 h 2553860"/>
              <a:gd name="connsiteX20" fmla="*/ 708291 w 2792736"/>
              <a:gd name="connsiteY20" fmla="*/ 962683 h 2553860"/>
              <a:gd name="connsiteX21" fmla="*/ 1694881 w 2792736"/>
              <a:gd name="connsiteY21" fmla="*/ 681946 h 2553860"/>
              <a:gd name="connsiteX22" fmla="*/ 1285807 w 2792736"/>
              <a:gd name="connsiteY22" fmla="*/ 746114 h 2553860"/>
              <a:gd name="connsiteX23" fmla="*/ 2665428 w 2792736"/>
              <a:gd name="connsiteY23" fmla="*/ 72346 h 2553860"/>
              <a:gd name="connsiteX24" fmla="*/ 2617302 w 2792736"/>
              <a:gd name="connsiteY24" fmla="*/ 88388 h 25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92736" h="2553860">
                <a:moveTo>
                  <a:pt x="2617302" y="88388"/>
                </a:moveTo>
                <a:cubicBezTo>
                  <a:pt x="2438165" y="191325"/>
                  <a:pt x="1705576" y="613767"/>
                  <a:pt x="1590607" y="689967"/>
                </a:cubicBezTo>
                <a:cubicBezTo>
                  <a:pt x="1475638" y="766167"/>
                  <a:pt x="2067859" y="505483"/>
                  <a:pt x="1927491" y="545588"/>
                </a:cubicBezTo>
                <a:cubicBezTo>
                  <a:pt x="1787123" y="585693"/>
                  <a:pt x="926197" y="878461"/>
                  <a:pt x="748397" y="930598"/>
                </a:cubicBezTo>
                <a:cubicBezTo>
                  <a:pt x="570597" y="982735"/>
                  <a:pt x="872723" y="853062"/>
                  <a:pt x="860691" y="858409"/>
                </a:cubicBezTo>
                <a:cubicBezTo>
                  <a:pt x="848659" y="863756"/>
                  <a:pt x="713638" y="883809"/>
                  <a:pt x="676207" y="962683"/>
                </a:cubicBezTo>
                <a:cubicBezTo>
                  <a:pt x="638775" y="1041557"/>
                  <a:pt x="634765" y="1314272"/>
                  <a:pt x="636102" y="1331651"/>
                </a:cubicBezTo>
                <a:cubicBezTo>
                  <a:pt x="637439" y="1349030"/>
                  <a:pt x="697596" y="1014819"/>
                  <a:pt x="684228" y="1066956"/>
                </a:cubicBezTo>
                <a:cubicBezTo>
                  <a:pt x="670860" y="1119093"/>
                  <a:pt x="573270" y="1562925"/>
                  <a:pt x="555891" y="1644472"/>
                </a:cubicBezTo>
                <a:cubicBezTo>
                  <a:pt x="538512" y="1726019"/>
                  <a:pt x="628080" y="1489399"/>
                  <a:pt x="579954" y="1556241"/>
                </a:cubicBezTo>
                <a:cubicBezTo>
                  <a:pt x="531828" y="1623083"/>
                  <a:pt x="360712" y="1922536"/>
                  <a:pt x="267133" y="2045525"/>
                </a:cubicBezTo>
                <a:cubicBezTo>
                  <a:pt x="173554" y="2168514"/>
                  <a:pt x="49228" y="2209956"/>
                  <a:pt x="18481" y="2294177"/>
                </a:cubicBezTo>
                <a:cubicBezTo>
                  <a:pt x="-12266" y="2378398"/>
                  <a:pt x="82649" y="2533472"/>
                  <a:pt x="82649" y="2550851"/>
                </a:cubicBezTo>
                <a:cubicBezTo>
                  <a:pt x="82649" y="2568230"/>
                  <a:pt x="-47024" y="2509409"/>
                  <a:pt x="18481" y="2398451"/>
                </a:cubicBezTo>
                <a:cubicBezTo>
                  <a:pt x="83986" y="2287493"/>
                  <a:pt x="447607" y="1933230"/>
                  <a:pt x="475681" y="1885104"/>
                </a:cubicBezTo>
                <a:cubicBezTo>
                  <a:pt x="503755" y="1836978"/>
                  <a:pt x="138797" y="2176535"/>
                  <a:pt x="186923" y="2109693"/>
                </a:cubicBezTo>
                <a:cubicBezTo>
                  <a:pt x="235049" y="2042851"/>
                  <a:pt x="690913" y="1569609"/>
                  <a:pt x="764439" y="1484051"/>
                </a:cubicBezTo>
                <a:cubicBezTo>
                  <a:pt x="837965" y="1398493"/>
                  <a:pt x="622734" y="1677893"/>
                  <a:pt x="628081" y="1596346"/>
                </a:cubicBezTo>
                <a:cubicBezTo>
                  <a:pt x="633428" y="1514799"/>
                  <a:pt x="713639" y="1117757"/>
                  <a:pt x="796523" y="994767"/>
                </a:cubicBezTo>
                <a:cubicBezTo>
                  <a:pt x="879407" y="871778"/>
                  <a:pt x="1140091" y="863756"/>
                  <a:pt x="1125386" y="858409"/>
                </a:cubicBezTo>
                <a:cubicBezTo>
                  <a:pt x="1110681" y="853062"/>
                  <a:pt x="613375" y="992093"/>
                  <a:pt x="708291" y="962683"/>
                </a:cubicBezTo>
                <a:cubicBezTo>
                  <a:pt x="803207" y="933273"/>
                  <a:pt x="1598628" y="718041"/>
                  <a:pt x="1694881" y="681946"/>
                </a:cubicBezTo>
                <a:cubicBezTo>
                  <a:pt x="1791134" y="645851"/>
                  <a:pt x="1124049" y="847714"/>
                  <a:pt x="1285807" y="746114"/>
                </a:cubicBezTo>
                <a:cubicBezTo>
                  <a:pt x="1447565" y="644514"/>
                  <a:pt x="2451533" y="181967"/>
                  <a:pt x="2665428" y="72346"/>
                </a:cubicBezTo>
                <a:cubicBezTo>
                  <a:pt x="2879323" y="-37275"/>
                  <a:pt x="2796439" y="-14549"/>
                  <a:pt x="2617302" y="8838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3" name="フリーフォーム 2362">
            <a:extLst>
              <a:ext uri="{FF2B5EF4-FFF2-40B4-BE49-F238E27FC236}">
                <a16:creationId xmlns:a16="http://schemas.microsoft.com/office/drawing/2014/main" id="{62A97815-3BE5-743C-9F69-D63B2418F872}"/>
              </a:ext>
            </a:extLst>
          </p:cNvPr>
          <p:cNvSpPr/>
          <p:nvPr/>
        </p:nvSpPr>
        <p:spPr>
          <a:xfrm>
            <a:off x="3510743" y="5845423"/>
            <a:ext cx="1015864" cy="495169"/>
          </a:xfrm>
          <a:custGeom>
            <a:avLst/>
            <a:gdLst>
              <a:gd name="connsiteX0" fmla="*/ 1057311 w 1059342"/>
              <a:gd name="connsiteY0" fmla="*/ 658 h 516362"/>
              <a:gd name="connsiteX1" fmla="*/ 6553 w 1059342"/>
              <a:gd name="connsiteY1" fmla="*/ 505984 h 516362"/>
              <a:gd name="connsiteX2" fmla="*/ 600111 w 1059342"/>
              <a:gd name="connsiteY2" fmla="*/ 345563 h 516362"/>
              <a:gd name="connsiteX3" fmla="*/ 351459 w 1059342"/>
              <a:gd name="connsiteY3" fmla="*/ 393689 h 516362"/>
              <a:gd name="connsiteX4" fmla="*/ 848764 w 1059342"/>
              <a:gd name="connsiteY4" fmla="*/ 185142 h 516362"/>
              <a:gd name="connsiteX5" fmla="*/ 287290 w 1059342"/>
              <a:gd name="connsiteY5" fmla="*/ 393689 h 516362"/>
              <a:gd name="connsiteX6" fmla="*/ 1057311 w 1059342"/>
              <a:gd name="connsiteY6" fmla="*/ 658 h 51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342" h="516362">
                <a:moveTo>
                  <a:pt x="1057311" y="658"/>
                </a:moveTo>
                <a:cubicBezTo>
                  <a:pt x="1010522" y="19374"/>
                  <a:pt x="82753" y="448500"/>
                  <a:pt x="6553" y="505984"/>
                </a:cubicBezTo>
                <a:cubicBezTo>
                  <a:pt x="-69647" y="563468"/>
                  <a:pt x="542627" y="364279"/>
                  <a:pt x="600111" y="345563"/>
                </a:cubicBezTo>
                <a:cubicBezTo>
                  <a:pt x="657595" y="326847"/>
                  <a:pt x="310017" y="420426"/>
                  <a:pt x="351459" y="393689"/>
                </a:cubicBezTo>
                <a:cubicBezTo>
                  <a:pt x="392901" y="366952"/>
                  <a:pt x="859459" y="185142"/>
                  <a:pt x="848764" y="185142"/>
                </a:cubicBezTo>
                <a:cubicBezTo>
                  <a:pt x="838069" y="185142"/>
                  <a:pt x="247185" y="419089"/>
                  <a:pt x="287290" y="393689"/>
                </a:cubicBezTo>
                <a:cubicBezTo>
                  <a:pt x="327395" y="368289"/>
                  <a:pt x="1104100" y="-18058"/>
                  <a:pt x="1057311" y="65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4" name="フリーフォーム 2363">
            <a:extLst>
              <a:ext uri="{FF2B5EF4-FFF2-40B4-BE49-F238E27FC236}">
                <a16:creationId xmlns:a16="http://schemas.microsoft.com/office/drawing/2014/main" id="{E55EFE57-0DD5-959C-F842-5497AD8E5D18}"/>
              </a:ext>
            </a:extLst>
          </p:cNvPr>
          <p:cNvSpPr/>
          <p:nvPr/>
        </p:nvSpPr>
        <p:spPr>
          <a:xfrm>
            <a:off x="3100137" y="6333015"/>
            <a:ext cx="1095992" cy="2543799"/>
          </a:xfrm>
          <a:custGeom>
            <a:avLst/>
            <a:gdLst>
              <a:gd name="connsiteX0" fmla="*/ 619217 w 1142899"/>
              <a:gd name="connsiteY0" fmla="*/ 5544 h 2652671"/>
              <a:gd name="connsiteX1" fmla="*/ 875891 w 1142899"/>
              <a:gd name="connsiteY1" fmla="*/ 1000155 h 2652671"/>
              <a:gd name="connsiteX2" fmla="*/ 779639 w 1142899"/>
              <a:gd name="connsiteY2" fmla="*/ 895881 h 2652671"/>
              <a:gd name="connsiteX3" fmla="*/ 1140586 w 1142899"/>
              <a:gd name="connsiteY3" fmla="*/ 1377144 h 2652671"/>
              <a:gd name="connsiteX4" fmla="*/ 932039 w 1142899"/>
              <a:gd name="connsiteY4" fmla="*/ 1184639 h 2652671"/>
              <a:gd name="connsiteX5" fmla="*/ 883912 w 1142899"/>
              <a:gd name="connsiteY5" fmla="*/ 1417249 h 2652671"/>
              <a:gd name="connsiteX6" fmla="*/ 1028291 w 1142899"/>
              <a:gd name="connsiteY6" fmla="*/ 1433291 h 2652671"/>
              <a:gd name="connsiteX7" fmla="*/ 723491 w 1142899"/>
              <a:gd name="connsiteY7" fmla="*/ 1569649 h 2652671"/>
              <a:gd name="connsiteX8" fmla="*/ 972144 w 1142899"/>
              <a:gd name="connsiteY8" fmla="*/ 1545586 h 2652671"/>
              <a:gd name="connsiteX9" fmla="*/ 1100481 w 1142899"/>
              <a:gd name="connsiteY9" fmla="*/ 1553607 h 2652671"/>
              <a:gd name="connsiteX10" fmla="*/ 627239 w 1142899"/>
              <a:gd name="connsiteY10" fmla="*/ 1746112 h 2652671"/>
              <a:gd name="connsiteX11" fmla="*/ 498902 w 1142899"/>
              <a:gd name="connsiteY11" fmla="*/ 1986744 h 2652671"/>
              <a:gd name="connsiteX12" fmla="*/ 1596 w 1142899"/>
              <a:gd name="connsiteY12" fmla="*/ 2652491 h 2652671"/>
              <a:gd name="connsiteX13" fmla="*/ 346502 w 1142899"/>
              <a:gd name="connsiteY13" fmla="*/ 2050912 h 2652671"/>
              <a:gd name="connsiteX14" fmla="*/ 514944 w 1142899"/>
              <a:gd name="connsiteY14" fmla="*/ 1786218 h 2652671"/>
              <a:gd name="connsiteX15" fmla="*/ 458796 w 1142899"/>
              <a:gd name="connsiteY15" fmla="*/ 1585691 h 2652671"/>
              <a:gd name="connsiteX16" fmla="*/ 587133 w 1142899"/>
              <a:gd name="connsiteY16" fmla="*/ 783586 h 2652671"/>
              <a:gd name="connsiteX17" fmla="*/ 506923 w 1142899"/>
              <a:gd name="connsiteY17" fmla="*/ 1000155 h 2652671"/>
              <a:gd name="connsiteX18" fmla="*/ 635260 w 1142899"/>
              <a:gd name="connsiteY18" fmla="*/ 615144 h 2652671"/>
              <a:gd name="connsiteX19" fmla="*/ 619217 w 1142899"/>
              <a:gd name="connsiteY19" fmla="*/ 5544 h 26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2899" h="2652671">
                <a:moveTo>
                  <a:pt x="619217" y="5544"/>
                </a:moveTo>
                <a:cubicBezTo>
                  <a:pt x="659322" y="69712"/>
                  <a:pt x="849154" y="851766"/>
                  <a:pt x="875891" y="1000155"/>
                </a:cubicBezTo>
                <a:cubicBezTo>
                  <a:pt x="902628" y="1148544"/>
                  <a:pt x="735523" y="833050"/>
                  <a:pt x="779639" y="895881"/>
                </a:cubicBezTo>
                <a:cubicBezTo>
                  <a:pt x="823755" y="958712"/>
                  <a:pt x="1115186" y="1329018"/>
                  <a:pt x="1140586" y="1377144"/>
                </a:cubicBezTo>
                <a:cubicBezTo>
                  <a:pt x="1165986" y="1425270"/>
                  <a:pt x="974818" y="1177955"/>
                  <a:pt x="932039" y="1184639"/>
                </a:cubicBezTo>
                <a:cubicBezTo>
                  <a:pt x="889260" y="1191323"/>
                  <a:pt x="867870" y="1375807"/>
                  <a:pt x="883912" y="1417249"/>
                </a:cubicBezTo>
                <a:cubicBezTo>
                  <a:pt x="899954" y="1458691"/>
                  <a:pt x="1055028" y="1407891"/>
                  <a:pt x="1028291" y="1433291"/>
                </a:cubicBezTo>
                <a:cubicBezTo>
                  <a:pt x="1001554" y="1458691"/>
                  <a:pt x="732849" y="1550933"/>
                  <a:pt x="723491" y="1569649"/>
                </a:cubicBezTo>
                <a:cubicBezTo>
                  <a:pt x="714133" y="1588365"/>
                  <a:pt x="909312" y="1548260"/>
                  <a:pt x="972144" y="1545586"/>
                </a:cubicBezTo>
                <a:cubicBezTo>
                  <a:pt x="1034976" y="1542912"/>
                  <a:pt x="1157965" y="1520186"/>
                  <a:pt x="1100481" y="1553607"/>
                </a:cubicBezTo>
                <a:cubicBezTo>
                  <a:pt x="1042997" y="1587028"/>
                  <a:pt x="727502" y="1673923"/>
                  <a:pt x="627239" y="1746112"/>
                </a:cubicBezTo>
                <a:cubicBezTo>
                  <a:pt x="526976" y="1818301"/>
                  <a:pt x="603176" y="1835681"/>
                  <a:pt x="498902" y="1986744"/>
                </a:cubicBezTo>
                <a:cubicBezTo>
                  <a:pt x="394628" y="2137807"/>
                  <a:pt x="26996" y="2641796"/>
                  <a:pt x="1596" y="2652491"/>
                </a:cubicBezTo>
                <a:cubicBezTo>
                  <a:pt x="-23804" y="2663186"/>
                  <a:pt x="260944" y="2195291"/>
                  <a:pt x="346502" y="2050912"/>
                </a:cubicBezTo>
                <a:cubicBezTo>
                  <a:pt x="432060" y="1906533"/>
                  <a:pt x="496228" y="1863755"/>
                  <a:pt x="514944" y="1786218"/>
                </a:cubicBezTo>
                <a:cubicBezTo>
                  <a:pt x="533660" y="1708681"/>
                  <a:pt x="446764" y="1752796"/>
                  <a:pt x="458796" y="1585691"/>
                </a:cubicBezTo>
                <a:cubicBezTo>
                  <a:pt x="470827" y="1418586"/>
                  <a:pt x="579112" y="881175"/>
                  <a:pt x="587133" y="783586"/>
                </a:cubicBezTo>
                <a:cubicBezTo>
                  <a:pt x="595154" y="685997"/>
                  <a:pt x="498902" y="1028229"/>
                  <a:pt x="506923" y="1000155"/>
                </a:cubicBezTo>
                <a:cubicBezTo>
                  <a:pt x="514944" y="972081"/>
                  <a:pt x="619218" y="778239"/>
                  <a:pt x="635260" y="615144"/>
                </a:cubicBezTo>
                <a:cubicBezTo>
                  <a:pt x="651302" y="452049"/>
                  <a:pt x="579112" y="-58624"/>
                  <a:pt x="619217" y="554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5" name="フリーフォーム 2364">
            <a:extLst>
              <a:ext uri="{FF2B5EF4-FFF2-40B4-BE49-F238E27FC236}">
                <a16:creationId xmlns:a16="http://schemas.microsoft.com/office/drawing/2014/main" id="{B5322F27-DF75-1228-93B8-A7D2ED3323F9}"/>
              </a:ext>
            </a:extLst>
          </p:cNvPr>
          <p:cNvSpPr/>
          <p:nvPr/>
        </p:nvSpPr>
        <p:spPr>
          <a:xfrm>
            <a:off x="4863101" y="5347593"/>
            <a:ext cx="2309427" cy="1690697"/>
          </a:xfrm>
          <a:custGeom>
            <a:avLst/>
            <a:gdLst>
              <a:gd name="connsiteX0" fmla="*/ 2085474 w 2408268"/>
              <a:gd name="connsiteY0" fmla="*/ 46552 h 1763057"/>
              <a:gd name="connsiteX1" fmla="*/ 1411706 w 2408268"/>
              <a:gd name="connsiteY1" fmla="*/ 640109 h 1763057"/>
              <a:gd name="connsiteX2" fmla="*/ 1499937 w 2408268"/>
              <a:gd name="connsiteY2" fmla="*/ 583962 h 1763057"/>
              <a:gd name="connsiteX3" fmla="*/ 505327 w 2408268"/>
              <a:gd name="connsiteY3" fmla="*/ 1121373 h 1763057"/>
              <a:gd name="connsiteX4" fmla="*/ 986590 w 2408268"/>
              <a:gd name="connsiteY4" fmla="*/ 856678 h 1763057"/>
              <a:gd name="connsiteX5" fmla="*/ 376990 w 2408268"/>
              <a:gd name="connsiteY5" fmla="*/ 1450236 h 1763057"/>
              <a:gd name="connsiteX6" fmla="*/ 0 w 2408268"/>
              <a:gd name="connsiteY6" fmla="*/ 1763057 h 1763057"/>
              <a:gd name="connsiteX7" fmla="*/ 1187116 w 2408268"/>
              <a:gd name="connsiteY7" fmla="*/ 792509 h 1763057"/>
              <a:gd name="connsiteX8" fmla="*/ 794085 w 2408268"/>
              <a:gd name="connsiteY8" fmla="*/ 1057204 h 1763057"/>
              <a:gd name="connsiteX9" fmla="*/ 1868906 w 2408268"/>
              <a:gd name="connsiteY9" fmla="*/ 343331 h 1763057"/>
              <a:gd name="connsiteX10" fmla="*/ 1941095 w 2408268"/>
              <a:gd name="connsiteY10" fmla="*/ 616046 h 1763057"/>
              <a:gd name="connsiteX11" fmla="*/ 2021306 w 2408268"/>
              <a:gd name="connsiteY11" fmla="*/ 391457 h 1763057"/>
              <a:gd name="connsiteX12" fmla="*/ 1973179 w 2408268"/>
              <a:gd name="connsiteY12" fmla="*/ 864699 h 1763057"/>
              <a:gd name="connsiteX13" fmla="*/ 2013285 w 2408268"/>
              <a:gd name="connsiteY13" fmla="*/ 608025 h 1763057"/>
              <a:gd name="connsiteX14" fmla="*/ 2181727 w 2408268"/>
              <a:gd name="connsiteY14" fmla="*/ 423541 h 1763057"/>
              <a:gd name="connsiteX15" fmla="*/ 2406316 w 2408268"/>
              <a:gd name="connsiteY15" fmla="*/ 415520 h 1763057"/>
              <a:gd name="connsiteX16" fmla="*/ 2045369 w 2408268"/>
              <a:gd name="connsiteY16" fmla="*/ 78636 h 1763057"/>
              <a:gd name="connsiteX17" fmla="*/ 2085474 w 2408268"/>
              <a:gd name="connsiteY17" fmla="*/ 46552 h 176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08268" h="1763057">
                <a:moveTo>
                  <a:pt x="2085474" y="46552"/>
                </a:moveTo>
                <a:lnTo>
                  <a:pt x="1411706" y="640109"/>
                </a:lnTo>
                <a:cubicBezTo>
                  <a:pt x="1314117" y="729677"/>
                  <a:pt x="1499937" y="583962"/>
                  <a:pt x="1499937" y="583962"/>
                </a:cubicBezTo>
                <a:lnTo>
                  <a:pt x="505327" y="1121373"/>
                </a:lnTo>
                <a:cubicBezTo>
                  <a:pt x="419769" y="1166826"/>
                  <a:pt x="1007979" y="801868"/>
                  <a:pt x="986590" y="856678"/>
                </a:cubicBezTo>
                <a:cubicBezTo>
                  <a:pt x="965201" y="911488"/>
                  <a:pt x="541422" y="1299173"/>
                  <a:pt x="376990" y="1450236"/>
                </a:cubicBezTo>
                <a:cubicBezTo>
                  <a:pt x="212558" y="1601299"/>
                  <a:pt x="0" y="1763057"/>
                  <a:pt x="0" y="1763057"/>
                </a:cubicBezTo>
                <a:lnTo>
                  <a:pt x="1187116" y="792509"/>
                </a:lnTo>
                <a:cubicBezTo>
                  <a:pt x="1319463" y="674867"/>
                  <a:pt x="794085" y="1057204"/>
                  <a:pt x="794085" y="1057204"/>
                </a:cubicBezTo>
                <a:cubicBezTo>
                  <a:pt x="907717" y="982341"/>
                  <a:pt x="1677738" y="416857"/>
                  <a:pt x="1868906" y="343331"/>
                </a:cubicBezTo>
                <a:cubicBezTo>
                  <a:pt x="2060074" y="269805"/>
                  <a:pt x="1915695" y="608025"/>
                  <a:pt x="1941095" y="616046"/>
                </a:cubicBezTo>
                <a:cubicBezTo>
                  <a:pt x="1966495" y="624067"/>
                  <a:pt x="2015959" y="350015"/>
                  <a:pt x="2021306" y="391457"/>
                </a:cubicBezTo>
                <a:cubicBezTo>
                  <a:pt x="2026653" y="432899"/>
                  <a:pt x="1974516" y="828604"/>
                  <a:pt x="1973179" y="864699"/>
                </a:cubicBezTo>
                <a:cubicBezTo>
                  <a:pt x="1971842" y="900794"/>
                  <a:pt x="1978527" y="681551"/>
                  <a:pt x="2013285" y="608025"/>
                </a:cubicBezTo>
                <a:cubicBezTo>
                  <a:pt x="2048043" y="534499"/>
                  <a:pt x="2116222" y="455625"/>
                  <a:pt x="2181727" y="423541"/>
                </a:cubicBezTo>
                <a:cubicBezTo>
                  <a:pt x="2247232" y="391457"/>
                  <a:pt x="2429042" y="473004"/>
                  <a:pt x="2406316" y="415520"/>
                </a:cubicBezTo>
                <a:cubicBezTo>
                  <a:pt x="2383590" y="358036"/>
                  <a:pt x="2098843" y="137457"/>
                  <a:pt x="2045369" y="78636"/>
                </a:cubicBezTo>
                <a:cubicBezTo>
                  <a:pt x="1991895" y="19815"/>
                  <a:pt x="2191084" y="-47027"/>
                  <a:pt x="2085474" y="4655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6" name="フリーフォーム 2365">
            <a:extLst>
              <a:ext uri="{FF2B5EF4-FFF2-40B4-BE49-F238E27FC236}">
                <a16:creationId xmlns:a16="http://schemas.microsoft.com/office/drawing/2014/main" id="{0C1EEE60-9175-3CAF-1361-7DA8EF962048}"/>
              </a:ext>
            </a:extLst>
          </p:cNvPr>
          <p:cNvSpPr/>
          <p:nvPr/>
        </p:nvSpPr>
        <p:spPr>
          <a:xfrm>
            <a:off x="4966118" y="5715292"/>
            <a:ext cx="1396894" cy="1310840"/>
          </a:xfrm>
          <a:custGeom>
            <a:avLst/>
            <a:gdLst>
              <a:gd name="connsiteX0" fmla="*/ 1456680 w 1456680"/>
              <a:gd name="connsiteY0" fmla="*/ 0 h 1366943"/>
              <a:gd name="connsiteX1" fmla="*/ 526238 w 1456680"/>
              <a:gd name="connsiteY1" fmla="*/ 513347 h 1366943"/>
              <a:gd name="connsiteX2" fmla="*/ 614469 w 1456680"/>
              <a:gd name="connsiteY2" fmla="*/ 473242 h 1366943"/>
              <a:gd name="connsiteX3" fmla="*/ 245501 w 1456680"/>
              <a:gd name="connsiteY3" fmla="*/ 689810 h 1366943"/>
              <a:gd name="connsiteX4" fmla="*/ 117164 w 1456680"/>
              <a:gd name="connsiteY4" fmla="*/ 1066800 h 1366943"/>
              <a:gd name="connsiteX5" fmla="*/ 173311 w 1456680"/>
              <a:gd name="connsiteY5" fmla="*/ 834189 h 1366943"/>
              <a:gd name="connsiteX6" fmla="*/ 4869 w 1456680"/>
              <a:gd name="connsiteY6" fmla="*/ 1363579 h 1366943"/>
              <a:gd name="connsiteX7" fmla="*/ 61017 w 1456680"/>
              <a:gd name="connsiteY7" fmla="*/ 1034716 h 1366943"/>
              <a:gd name="connsiteX8" fmla="*/ 221438 w 1456680"/>
              <a:gd name="connsiteY8" fmla="*/ 529389 h 1366943"/>
              <a:gd name="connsiteX9" fmla="*/ 133206 w 1456680"/>
              <a:gd name="connsiteY9" fmla="*/ 617621 h 1366943"/>
              <a:gd name="connsiteX10" fmla="*/ 614469 w 1456680"/>
              <a:gd name="connsiteY10" fmla="*/ 352926 h 1366943"/>
              <a:gd name="connsiteX11" fmla="*/ 309669 w 1456680"/>
              <a:gd name="connsiteY11" fmla="*/ 465221 h 1366943"/>
              <a:gd name="connsiteX12" fmla="*/ 823017 w 1456680"/>
              <a:gd name="connsiteY12" fmla="*/ 256673 h 1366943"/>
              <a:gd name="connsiteX13" fmla="*/ 1456680 w 1456680"/>
              <a:gd name="connsiteY13" fmla="*/ 0 h 136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6680" h="1366943">
                <a:moveTo>
                  <a:pt x="1456680" y="0"/>
                </a:moveTo>
                <a:lnTo>
                  <a:pt x="526238" y="513347"/>
                </a:lnTo>
                <a:cubicBezTo>
                  <a:pt x="385869" y="592221"/>
                  <a:pt x="661258" y="443832"/>
                  <a:pt x="614469" y="473242"/>
                </a:cubicBezTo>
                <a:cubicBezTo>
                  <a:pt x="567680" y="502652"/>
                  <a:pt x="328385" y="590884"/>
                  <a:pt x="245501" y="689810"/>
                </a:cubicBezTo>
                <a:cubicBezTo>
                  <a:pt x="162617" y="788736"/>
                  <a:pt x="129196" y="1042737"/>
                  <a:pt x="117164" y="1066800"/>
                </a:cubicBezTo>
                <a:cubicBezTo>
                  <a:pt x="105132" y="1090863"/>
                  <a:pt x="192027" y="784726"/>
                  <a:pt x="173311" y="834189"/>
                </a:cubicBezTo>
                <a:cubicBezTo>
                  <a:pt x="154595" y="883652"/>
                  <a:pt x="23585" y="1330158"/>
                  <a:pt x="4869" y="1363579"/>
                </a:cubicBezTo>
                <a:cubicBezTo>
                  <a:pt x="-13847" y="1397000"/>
                  <a:pt x="24922" y="1173748"/>
                  <a:pt x="61017" y="1034716"/>
                </a:cubicBezTo>
                <a:cubicBezTo>
                  <a:pt x="97112" y="895684"/>
                  <a:pt x="209407" y="598905"/>
                  <a:pt x="221438" y="529389"/>
                </a:cubicBezTo>
                <a:cubicBezTo>
                  <a:pt x="233469" y="459873"/>
                  <a:pt x="67701" y="647031"/>
                  <a:pt x="133206" y="617621"/>
                </a:cubicBezTo>
                <a:cubicBezTo>
                  <a:pt x="198711" y="588211"/>
                  <a:pt x="585059" y="378326"/>
                  <a:pt x="614469" y="352926"/>
                </a:cubicBezTo>
                <a:cubicBezTo>
                  <a:pt x="643879" y="327526"/>
                  <a:pt x="274911" y="481263"/>
                  <a:pt x="309669" y="465221"/>
                </a:cubicBezTo>
                <a:cubicBezTo>
                  <a:pt x="344427" y="449179"/>
                  <a:pt x="823017" y="256673"/>
                  <a:pt x="823017" y="256673"/>
                </a:cubicBezTo>
                <a:lnTo>
                  <a:pt x="1456680" y="0"/>
                </a:ln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7" name="フリーフォーム 2366">
            <a:extLst>
              <a:ext uri="{FF2B5EF4-FFF2-40B4-BE49-F238E27FC236}">
                <a16:creationId xmlns:a16="http://schemas.microsoft.com/office/drawing/2014/main" id="{68D74816-4E46-D3BC-9587-620220686A73}"/>
              </a:ext>
            </a:extLst>
          </p:cNvPr>
          <p:cNvSpPr/>
          <p:nvPr/>
        </p:nvSpPr>
        <p:spPr>
          <a:xfrm>
            <a:off x="6592543" y="5284537"/>
            <a:ext cx="1239394" cy="2636474"/>
          </a:xfrm>
          <a:custGeom>
            <a:avLst/>
            <a:gdLst>
              <a:gd name="connsiteX0" fmla="*/ 763276 w 1292439"/>
              <a:gd name="connsiteY0" fmla="*/ 12 h 2749313"/>
              <a:gd name="connsiteX1" fmla="*/ 354203 w 1292439"/>
              <a:gd name="connsiteY1" fmla="*/ 625654 h 2749313"/>
              <a:gd name="connsiteX2" fmla="*/ 177739 w 1292439"/>
              <a:gd name="connsiteY2" fmla="*/ 938475 h 2749313"/>
              <a:gd name="connsiteX3" fmla="*/ 265971 w 1292439"/>
              <a:gd name="connsiteY3" fmla="*/ 762012 h 2749313"/>
              <a:gd name="connsiteX4" fmla="*/ 201803 w 1292439"/>
              <a:gd name="connsiteY4" fmla="*/ 1010664 h 2749313"/>
              <a:gd name="connsiteX5" fmla="*/ 282013 w 1292439"/>
              <a:gd name="connsiteY5" fmla="*/ 1491928 h 2749313"/>
              <a:gd name="connsiteX6" fmla="*/ 201803 w 1292439"/>
              <a:gd name="connsiteY6" fmla="*/ 1267338 h 2749313"/>
              <a:gd name="connsiteX7" fmla="*/ 626918 w 1292439"/>
              <a:gd name="connsiteY7" fmla="*/ 1957149 h 2749313"/>
              <a:gd name="connsiteX8" fmla="*/ 514624 w 1292439"/>
              <a:gd name="connsiteY8" fmla="*/ 1844854 h 2749313"/>
              <a:gd name="connsiteX9" fmla="*/ 1268603 w 1292439"/>
              <a:gd name="connsiteY9" fmla="*/ 2727170 h 2749313"/>
              <a:gd name="connsiteX10" fmla="*/ 1044013 w 1292439"/>
              <a:gd name="connsiteY10" fmla="*/ 2454454 h 2749313"/>
              <a:gd name="connsiteX11" fmla="*/ 442434 w 1292439"/>
              <a:gd name="connsiteY11" fmla="*/ 2133612 h 2749313"/>
              <a:gd name="connsiteX12" fmla="*/ 161697 w 1292439"/>
              <a:gd name="connsiteY12" fmla="*/ 2005275 h 2749313"/>
              <a:gd name="connsiteX13" fmla="*/ 546708 w 1292439"/>
              <a:gd name="connsiteY13" fmla="*/ 2117570 h 2749313"/>
              <a:gd name="connsiteX14" fmla="*/ 257950 w 1292439"/>
              <a:gd name="connsiteY14" fmla="*/ 1572138 h 2749313"/>
              <a:gd name="connsiteX15" fmla="*/ 145655 w 1292439"/>
              <a:gd name="connsiteY15" fmla="*/ 874307 h 2749313"/>
              <a:gd name="connsiteX16" fmla="*/ 1276 w 1292439"/>
              <a:gd name="connsiteY16" fmla="*/ 1114938 h 2749313"/>
              <a:gd name="connsiteX17" fmla="*/ 233887 w 1292439"/>
              <a:gd name="connsiteY17" fmla="*/ 609612 h 2749313"/>
              <a:gd name="connsiteX18" fmla="*/ 763276 w 1292439"/>
              <a:gd name="connsiteY18" fmla="*/ 12 h 27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92439" h="2749313">
                <a:moveTo>
                  <a:pt x="763276" y="12"/>
                </a:moveTo>
                <a:cubicBezTo>
                  <a:pt x="783329" y="2686"/>
                  <a:pt x="451792" y="469244"/>
                  <a:pt x="354203" y="625654"/>
                </a:cubicBezTo>
                <a:cubicBezTo>
                  <a:pt x="256614" y="782064"/>
                  <a:pt x="192444" y="915749"/>
                  <a:pt x="177739" y="938475"/>
                </a:cubicBezTo>
                <a:cubicBezTo>
                  <a:pt x="163034" y="961201"/>
                  <a:pt x="261960" y="749980"/>
                  <a:pt x="265971" y="762012"/>
                </a:cubicBezTo>
                <a:cubicBezTo>
                  <a:pt x="269982" y="774044"/>
                  <a:pt x="199129" y="889011"/>
                  <a:pt x="201803" y="1010664"/>
                </a:cubicBezTo>
                <a:cubicBezTo>
                  <a:pt x="204477" y="1132317"/>
                  <a:pt x="282013" y="1449149"/>
                  <a:pt x="282013" y="1491928"/>
                </a:cubicBezTo>
                <a:cubicBezTo>
                  <a:pt x="282013" y="1534707"/>
                  <a:pt x="144319" y="1189801"/>
                  <a:pt x="201803" y="1267338"/>
                </a:cubicBezTo>
                <a:cubicBezTo>
                  <a:pt x="259287" y="1344875"/>
                  <a:pt x="574781" y="1860896"/>
                  <a:pt x="626918" y="1957149"/>
                </a:cubicBezTo>
                <a:cubicBezTo>
                  <a:pt x="679055" y="2053402"/>
                  <a:pt x="407677" y="1716517"/>
                  <a:pt x="514624" y="1844854"/>
                </a:cubicBezTo>
                <a:cubicBezTo>
                  <a:pt x="621571" y="1973191"/>
                  <a:pt x="1180372" y="2625570"/>
                  <a:pt x="1268603" y="2727170"/>
                </a:cubicBezTo>
                <a:cubicBezTo>
                  <a:pt x="1356834" y="2828770"/>
                  <a:pt x="1181708" y="2553380"/>
                  <a:pt x="1044013" y="2454454"/>
                </a:cubicBezTo>
                <a:cubicBezTo>
                  <a:pt x="906318" y="2355528"/>
                  <a:pt x="589487" y="2208475"/>
                  <a:pt x="442434" y="2133612"/>
                </a:cubicBezTo>
                <a:cubicBezTo>
                  <a:pt x="295381" y="2058749"/>
                  <a:pt x="144318" y="2007949"/>
                  <a:pt x="161697" y="2005275"/>
                </a:cubicBezTo>
                <a:cubicBezTo>
                  <a:pt x="179076" y="2002601"/>
                  <a:pt x="530666" y="2189759"/>
                  <a:pt x="546708" y="2117570"/>
                </a:cubicBezTo>
                <a:cubicBezTo>
                  <a:pt x="562750" y="2045381"/>
                  <a:pt x="324792" y="1779348"/>
                  <a:pt x="257950" y="1572138"/>
                </a:cubicBezTo>
                <a:cubicBezTo>
                  <a:pt x="191108" y="1364928"/>
                  <a:pt x="188434" y="950507"/>
                  <a:pt x="145655" y="874307"/>
                </a:cubicBezTo>
                <a:cubicBezTo>
                  <a:pt x="102876" y="798107"/>
                  <a:pt x="-13429" y="1159054"/>
                  <a:pt x="1276" y="1114938"/>
                </a:cubicBezTo>
                <a:cubicBezTo>
                  <a:pt x="15981" y="1070822"/>
                  <a:pt x="104213" y="791422"/>
                  <a:pt x="233887" y="609612"/>
                </a:cubicBezTo>
                <a:cubicBezTo>
                  <a:pt x="363561" y="427802"/>
                  <a:pt x="743223" y="-2662"/>
                  <a:pt x="763276" y="1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8" name="フリーフォーム 2367">
            <a:extLst>
              <a:ext uri="{FF2B5EF4-FFF2-40B4-BE49-F238E27FC236}">
                <a16:creationId xmlns:a16="http://schemas.microsoft.com/office/drawing/2014/main" id="{BA5F752F-6C56-F4B3-0C8C-DC80B85005C8}"/>
              </a:ext>
            </a:extLst>
          </p:cNvPr>
          <p:cNvSpPr/>
          <p:nvPr/>
        </p:nvSpPr>
        <p:spPr>
          <a:xfrm>
            <a:off x="2605652" y="7045229"/>
            <a:ext cx="1027407" cy="2227070"/>
          </a:xfrm>
          <a:custGeom>
            <a:avLst/>
            <a:gdLst>
              <a:gd name="connsiteX0" fmla="*/ 1070697 w 1071379"/>
              <a:gd name="connsiteY0" fmla="*/ 785 h 2322387"/>
              <a:gd name="connsiteX1" fmla="*/ 316718 w 1071379"/>
              <a:gd name="connsiteY1" fmla="*/ 794869 h 2322387"/>
              <a:gd name="connsiteX2" fmla="*/ 541308 w 1071379"/>
              <a:gd name="connsiteY2" fmla="*/ 634448 h 2322387"/>
              <a:gd name="connsiteX3" fmla="*/ 3897 w 1071379"/>
              <a:gd name="connsiteY3" fmla="*/ 1195922 h 2322387"/>
              <a:gd name="connsiteX4" fmla="*/ 284634 w 1071379"/>
              <a:gd name="connsiteY4" fmla="*/ 971332 h 2322387"/>
              <a:gd name="connsiteX5" fmla="*/ 3897 w 1071379"/>
              <a:gd name="connsiteY5" fmla="*/ 1717290 h 2322387"/>
              <a:gd name="connsiteX6" fmla="*/ 140255 w 1071379"/>
              <a:gd name="connsiteY6" fmla="*/ 1500722 h 2322387"/>
              <a:gd name="connsiteX7" fmla="*/ 140255 w 1071379"/>
              <a:gd name="connsiteY7" fmla="*/ 1845627 h 2322387"/>
              <a:gd name="connsiteX8" fmla="*/ 156297 w 1071379"/>
              <a:gd name="connsiteY8" fmla="*/ 1629059 h 2322387"/>
              <a:gd name="connsiteX9" fmla="*/ 172339 w 1071379"/>
              <a:gd name="connsiteY9" fmla="*/ 2318869 h 2322387"/>
              <a:gd name="connsiteX10" fmla="*/ 172339 w 1071379"/>
              <a:gd name="connsiteY10" fmla="*/ 1837606 h 2322387"/>
              <a:gd name="connsiteX11" fmla="*/ 685687 w 1071379"/>
              <a:gd name="connsiteY11" fmla="*/ 586322 h 2322387"/>
              <a:gd name="connsiteX12" fmla="*/ 332760 w 1071379"/>
              <a:gd name="connsiteY12" fmla="*/ 923206 h 2322387"/>
              <a:gd name="connsiteX13" fmla="*/ 830065 w 1071379"/>
              <a:gd name="connsiteY13" fmla="*/ 425901 h 2322387"/>
              <a:gd name="connsiteX14" fmla="*/ 164318 w 1071379"/>
              <a:gd name="connsiteY14" fmla="*/ 642469 h 2322387"/>
              <a:gd name="connsiteX15" fmla="*/ 1070697 w 1071379"/>
              <a:gd name="connsiteY15" fmla="*/ 785 h 232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1379" h="2322387">
                <a:moveTo>
                  <a:pt x="1070697" y="785"/>
                </a:moveTo>
                <a:cubicBezTo>
                  <a:pt x="1096097" y="26185"/>
                  <a:pt x="404949" y="689259"/>
                  <a:pt x="316718" y="794869"/>
                </a:cubicBezTo>
                <a:cubicBezTo>
                  <a:pt x="228487" y="900479"/>
                  <a:pt x="593445" y="567606"/>
                  <a:pt x="541308" y="634448"/>
                </a:cubicBezTo>
                <a:cubicBezTo>
                  <a:pt x="489171" y="701290"/>
                  <a:pt x="46676" y="1139775"/>
                  <a:pt x="3897" y="1195922"/>
                </a:cubicBezTo>
                <a:cubicBezTo>
                  <a:pt x="-38882" y="1252069"/>
                  <a:pt x="284634" y="884437"/>
                  <a:pt x="284634" y="971332"/>
                </a:cubicBezTo>
                <a:cubicBezTo>
                  <a:pt x="284634" y="1058227"/>
                  <a:pt x="27960" y="1629058"/>
                  <a:pt x="3897" y="1717290"/>
                </a:cubicBezTo>
                <a:cubicBezTo>
                  <a:pt x="-20166" y="1805522"/>
                  <a:pt x="117529" y="1479333"/>
                  <a:pt x="140255" y="1500722"/>
                </a:cubicBezTo>
                <a:cubicBezTo>
                  <a:pt x="162981" y="1522111"/>
                  <a:pt x="137581" y="1824237"/>
                  <a:pt x="140255" y="1845627"/>
                </a:cubicBezTo>
                <a:cubicBezTo>
                  <a:pt x="142929" y="1867017"/>
                  <a:pt x="150950" y="1550185"/>
                  <a:pt x="156297" y="1629059"/>
                </a:cubicBezTo>
                <a:cubicBezTo>
                  <a:pt x="161644" y="1707933"/>
                  <a:pt x="169665" y="2284111"/>
                  <a:pt x="172339" y="2318869"/>
                </a:cubicBezTo>
                <a:cubicBezTo>
                  <a:pt x="175013" y="2353627"/>
                  <a:pt x="86781" y="2126364"/>
                  <a:pt x="172339" y="1837606"/>
                </a:cubicBezTo>
                <a:cubicBezTo>
                  <a:pt x="257897" y="1548848"/>
                  <a:pt x="658950" y="738722"/>
                  <a:pt x="685687" y="586322"/>
                </a:cubicBezTo>
                <a:cubicBezTo>
                  <a:pt x="712424" y="433922"/>
                  <a:pt x="308697" y="949943"/>
                  <a:pt x="332760" y="923206"/>
                </a:cubicBezTo>
                <a:cubicBezTo>
                  <a:pt x="356823" y="896469"/>
                  <a:pt x="858139" y="472691"/>
                  <a:pt x="830065" y="425901"/>
                </a:cubicBezTo>
                <a:cubicBezTo>
                  <a:pt x="801991" y="379112"/>
                  <a:pt x="125549" y="710648"/>
                  <a:pt x="164318" y="642469"/>
                </a:cubicBezTo>
                <a:cubicBezTo>
                  <a:pt x="203086" y="574290"/>
                  <a:pt x="1045297" y="-24615"/>
                  <a:pt x="1070697" y="78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9" name="フリーフォーム 2368">
            <a:extLst>
              <a:ext uri="{FF2B5EF4-FFF2-40B4-BE49-F238E27FC236}">
                <a16:creationId xmlns:a16="http://schemas.microsoft.com/office/drawing/2014/main" id="{CA4DB42B-8E23-774E-0665-C14E48768089}"/>
              </a:ext>
            </a:extLst>
          </p:cNvPr>
          <p:cNvSpPr/>
          <p:nvPr/>
        </p:nvSpPr>
        <p:spPr>
          <a:xfrm>
            <a:off x="4976962" y="5738368"/>
            <a:ext cx="1647572" cy="1453818"/>
          </a:xfrm>
          <a:custGeom>
            <a:avLst/>
            <a:gdLst>
              <a:gd name="connsiteX0" fmla="*/ 1718087 w 1718087"/>
              <a:gd name="connsiteY0" fmla="*/ 0 h 1516040"/>
              <a:gd name="connsiteX1" fmla="*/ 1116508 w 1718087"/>
              <a:gd name="connsiteY1" fmla="*/ 689810 h 1516040"/>
              <a:gd name="connsiteX2" fmla="*/ 1613813 w 1718087"/>
              <a:gd name="connsiteY2" fmla="*/ 288758 h 1516040"/>
              <a:gd name="connsiteX3" fmla="*/ 1052339 w 1718087"/>
              <a:gd name="connsiteY3" fmla="*/ 826168 h 1516040"/>
              <a:gd name="connsiteX4" fmla="*/ 1284950 w 1718087"/>
              <a:gd name="connsiteY4" fmla="*/ 673768 h 1516040"/>
              <a:gd name="connsiteX5" fmla="*/ 675350 w 1718087"/>
              <a:gd name="connsiteY5" fmla="*/ 1074821 h 1516040"/>
              <a:gd name="connsiteX6" fmla="*/ 1373181 w 1718087"/>
              <a:gd name="connsiteY6" fmla="*/ 753979 h 1516040"/>
              <a:gd name="connsiteX7" fmla="*/ 1525581 w 1718087"/>
              <a:gd name="connsiteY7" fmla="*/ 737937 h 1516040"/>
              <a:gd name="connsiteX8" fmla="*/ 891918 w 1718087"/>
              <a:gd name="connsiteY8" fmla="*/ 1026695 h 1516040"/>
              <a:gd name="connsiteX9" fmla="*/ 651287 w 1718087"/>
              <a:gd name="connsiteY9" fmla="*/ 1203158 h 1516040"/>
              <a:gd name="connsiteX10" fmla="*/ 811708 w 1718087"/>
              <a:gd name="connsiteY10" fmla="*/ 1122947 h 1516040"/>
              <a:gd name="connsiteX11" fmla="*/ 1581 w 1718087"/>
              <a:gd name="connsiteY11" fmla="*/ 1515979 h 1516040"/>
              <a:gd name="connsiteX12" fmla="*/ 595139 w 1718087"/>
              <a:gd name="connsiteY12" fmla="*/ 1090863 h 1516040"/>
              <a:gd name="connsiteX13" fmla="*/ 218150 w 1718087"/>
              <a:gd name="connsiteY13" fmla="*/ 1267326 h 1516040"/>
              <a:gd name="connsiteX14" fmla="*/ 1036297 w 1718087"/>
              <a:gd name="connsiteY14" fmla="*/ 745958 h 1516040"/>
              <a:gd name="connsiteX15" fmla="*/ 1260887 w 1718087"/>
              <a:gd name="connsiteY15" fmla="*/ 401053 h 1516040"/>
              <a:gd name="connsiteX16" fmla="*/ 1108487 w 1718087"/>
              <a:gd name="connsiteY16" fmla="*/ 529389 h 1516040"/>
              <a:gd name="connsiteX17" fmla="*/ 1718087 w 1718087"/>
              <a:gd name="connsiteY17" fmla="*/ 0 h 151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8087" h="1516040">
                <a:moveTo>
                  <a:pt x="1718087" y="0"/>
                </a:moveTo>
                <a:cubicBezTo>
                  <a:pt x="1425987" y="320842"/>
                  <a:pt x="1133887" y="641684"/>
                  <a:pt x="1116508" y="689810"/>
                </a:cubicBezTo>
                <a:cubicBezTo>
                  <a:pt x="1099129" y="737936"/>
                  <a:pt x="1624508" y="266032"/>
                  <a:pt x="1613813" y="288758"/>
                </a:cubicBezTo>
                <a:cubicBezTo>
                  <a:pt x="1603118" y="311484"/>
                  <a:pt x="1107149" y="762000"/>
                  <a:pt x="1052339" y="826168"/>
                </a:cubicBezTo>
                <a:cubicBezTo>
                  <a:pt x="997528" y="890336"/>
                  <a:pt x="1284950" y="673768"/>
                  <a:pt x="1284950" y="673768"/>
                </a:cubicBezTo>
                <a:cubicBezTo>
                  <a:pt x="1222119" y="715210"/>
                  <a:pt x="660645" y="1061453"/>
                  <a:pt x="675350" y="1074821"/>
                </a:cubicBezTo>
                <a:cubicBezTo>
                  <a:pt x="690055" y="1088189"/>
                  <a:pt x="1231476" y="810126"/>
                  <a:pt x="1373181" y="753979"/>
                </a:cubicBezTo>
                <a:cubicBezTo>
                  <a:pt x="1514886" y="697832"/>
                  <a:pt x="1605791" y="692484"/>
                  <a:pt x="1525581" y="737937"/>
                </a:cubicBezTo>
                <a:cubicBezTo>
                  <a:pt x="1445370" y="783390"/>
                  <a:pt x="1037634" y="949158"/>
                  <a:pt x="891918" y="1026695"/>
                </a:cubicBezTo>
                <a:cubicBezTo>
                  <a:pt x="746202" y="1104232"/>
                  <a:pt x="664655" y="1187116"/>
                  <a:pt x="651287" y="1203158"/>
                </a:cubicBezTo>
                <a:cubicBezTo>
                  <a:pt x="637919" y="1219200"/>
                  <a:pt x="811708" y="1122947"/>
                  <a:pt x="811708" y="1122947"/>
                </a:cubicBezTo>
                <a:cubicBezTo>
                  <a:pt x="703424" y="1175084"/>
                  <a:pt x="37676" y="1521326"/>
                  <a:pt x="1581" y="1515979"/>
                </a:cubicBezTo>
                <a:cubicBezTo>
                  <a:pt x="-34514" y="1510632"/>
                  <a:pt x="559044" y="1132305"/>
                  <a:pt x="595139" y="1090863"/>
                </a:cubicBezTo>
                <a:cubicBezTo>
                  <a:pt x="631234" y="1049421"/>
                  <a:pt x="144624" y="1324810"/>
                  <a:pt x="218150" y="1267326"/>
                </a:cubicBezTo>
                <a:cubicBezTo>
                  <a:pt x="291676" y="1209842"/>
                  <a:pt x="862507" y="890337"/>
                  <a:pt x="1036297" y="745958"/>
                </a:cubicBezTo>
                <a:cubicBezTo>
                  <a:pt x="1210086" y="601579"/>
                  <a:pt x="1248855" y="437148"/>
                  <a:pt x="1260887" y="401053"/>
                </a:cubicBezTo>
                <a:cubicBezTo>
                  <a:pt x="1272919" y="364958"/>
                  <a:pt x="1108487" y="529389"/>
                  <a:pt x="1108487" y="529389"/>
                </a:cubicBezTo>
                <a:lnTo>
                  <a:pt x="1718087" y="0"/>
                </a:ln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0" name="フリーフォーム 2369">
            <a:extLst>
              <a:ext uri="{FF2B5EF4-FFF2-40B4-BE49-F238E27FC236}">
                <a16:creationId xmlns:a16="http://schemas.microsoft.com/office/drawing/2014/main" id="{EDC72598-359E-2550-3837-1B722F35392D}"/>
              </a:ext>
            </a:extLst>
          </p:cNvPr>
          <p:cNvSpPr/>
          <p:nvPr/>
        </p:nvSpPr>
        <p:spPr>
          <a:xfrm>
            <a:off x="4040732" y="7038500"/>
            <a:ext cx="388246" cy="688612"/>
          </a:xfrm>
          <a:custGeom>
            <a:avLst/>
            <a:gdLst>
              <a:gd name="connsiteX0" fmla="*/ 55703 w 404863"/>
              <a:gd name="connsiteY0" fmla="*/ 753 h 718084"/>
              <a:gd name="connsiteX1" fmla="*/ 300467 w 404863"/>
              <a:gd name="connsiteY1" fmla="*/ 527226 h 718084"/>
              <a:gd name="connsiteX2" fmla="*/ 245049 w 404863"/>
              <a:gd name="connsiteY2" fmla="*/ 333262 h 718084"/>
              <a:gd name="connsiteX3" fmla="*/ 402067 w 404863"/>
              <a:gd name="connsiteY3" fmla="*/ 707335 h 718084"/>
              <a:gd name="connsiteX4" fmla="*/ 318940 w 404863"/>
              <a:gd name="connsiteY4" fmla="*/ 587262 h 718084"/>
              <a:gd name="connsiteX5" fmla="*/ 285 w 404863"/>
              <a:gd name="connsiteY5" fmla="*/ 282462 h 718084"/>
              <a:gd name="connsiteX6" fmla="*/ 258903 w 404863"/>
              <a:gd name="connsiteY6" fmla="*/ 407153 h 718084"/>
              <a:gd name="connsiteX7" fmla="*/ 55703 w 404863"/>
              <a:gd name="connsiteY7" fmla="*/ 753 h 71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863" h="718084">
                <a:moveTo>
                  <a:pt x="55703" y="753"/>
                </a:moveTo>
                <a:cubicBezTo>
                  <a:pt x="62630" y="20765"/>
                  <a:pt x="268909" y="471808"/>
                  <a:pt x="300467" y="527226"/>
                </a:cubicBezTo>
                <a:cubicBezTo>
                  <a:pt x="332025" y="582644"/>
                  <a:pt x="228116" y="303244"/>
                  <a:pt x="245049" y="333262"/>
                </a:cubicBezTo>
                <a:cubicBezTo>
                  <a:pt x="261982" y="363280"/>
                  <a:pt x="389752" y="665002"/>
                  <a:pt x="402067" y="707335"/>
                </a:cubicBezTo>
                <a:cubicBezTo>
                  <a:pt x="414382" y="749668"/>
                  <a:pt x="385904" y="658074"/>
                  <a:pt x="318940" y="587262"/>
                </a:cubicBezTo>
                <a:cubicBezTo>
                  <a:pt x="251976" y="516450"/>
                  <a:pt x="10291" y="312480"/>
                  <a:pt x="285" y="282462"/>
                </a:cubicBezTo>
                <a:cubicBezTo>
                  <a:pt x="-9721" y="252444"/>
                  <a:pt x="246588" y="448716"/>
                  <a:pt x="258903" y="407153"/>
                </a:cubicBezTo>
                <a:cubicBezTo>
                  <a:pt x="271218" y="365590"/>
                  <a:pt x="48776" y="-19259"/>
                  <a:pt x="55703" y="75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1" name="フリーフォーム 2370">
            <a:extLst>
              <a:ext uri="{FF2B5EF4-FFF2-40B4-BE49-F238E27FC236}">
                <a16:creationId xmlns:a16="http://schemas.microsoft.com/office/drawing/2014/main" id="{DBFEDB19-1D34-E9D5-7F2D-81EBF8433867}"/>
              </a:ext>
            </a:extLst>
          </p:cNvPr>
          <p:cNvSpPr/>
          <p:nvPr/>
        </p:nvSpPr>
        <p:spPr>
          <a:xfrm>
            <a:off x="4098732" y="7636895"/>
            <a:ext cx="168581" cy="350893"/>
          </a:xfrm>
          <a:custGeom>
            <a:avLst/>
            <a:gdLst>
              <a:gd name="connsiteX0" fmla="*/ 175330 w 175796"/>
              <a:gd name="connsiteY0" fmla="*/ 202 h 365911"/>
              <a:gd name="connsiteX1" fmla="*/ 55258 w 175796"/>
              <a:gd name="connsiteY1" fmla="*/ 184929 h 365911"/>
              <a:gd name="connsiteX2" fmla="*/ 59876 w 175796"/>
              <a:gd name="connsiteY2" fmla="*/ 249583 h 365911"/>
              <a:gd name="connsiteX3" fmla="*/ 138385 w 175796"/>
              <a:gd name="connsiteY3" fmla="*/ 365038 h 365911"/>
              <a:gd name="connsiteX4" fmla="*/ 78349 w 175796"/>
              <a:gd name="connsiteY4" fmla="*/ 300383 h 365911"/>
              <a:gd name="connsiteX5" fmla="*/ 32167 w 175796"/>
              <a:gd name="connsiteY5" fmla="*/ 258820 h 365911"/>
              <a:gd name="connsiteX6" fmla="*/ 55258 w 175796"/>
              <a:gd name="connsiteY6" fmla="*/ 92565 h 365911"/>
              <a:gd name="connsiteX7" fmla="*/ 4458 w 175796"/>
              <a:gd name="connsiteY7" fmla="*/ 147983 h 365911"/>
              <a:gd name="connsiteX8" fmla="*/ 175330 w 175796"/>
              <a:gd name="connsiteY8" fmla="*/ 202 h 36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796" h="365911">
                <a:moveTo>
                  <a:pt x="175330" y="202"/>
                </a:moveTo>
                <a:cubicBezTo>
                  <a:pt x="183797" y="6360"/>
                  <a:pt x="74500" y="143366"/>
                  <a:pt x="55258" y="184929"/>
                </a:cubicBezTo>
                <a:cubicBezTo>
                  <a:pt x="36016" y="226492"/>
                  <a:pt x="46022" y="219565"/>
                  <a:pt x="59876" y="249583"/>
                </a:cubicBezTo>
                <a:cubicBezTo>
                  <a:pt x="73730" y="279601"/>
                  <a:pt x="135306" y="356572"/>
                  <a:pt x="138385" y="365038"/>
                </a:cubicBezTo>
                <a:cubicBezTo>
                  <a:pt x="141464" y="373504"/>
                  <a:pt x="96052" y="318086"/>
                  <a:pt x="78349" y="300383"/>
                </a:cubicBezTo>
                <a:cubicBezTo>
                  <a:pt x="60646" y="282680"/>
                  <a:pt x="36015" y="293456"/>
                  <a:pt x="32167" y="258820"/>
                </a:cubicBezTo>
                <a:cubicBezTo>
                  <a:pt x="28319" y="224184"/>
                  <a:pt x="59876" y="111038"/>
                  <a:pt x="55258" y="92565"/>
                </a:cubicBezTo>
                <a:cubicBezTo>
                  <a:pt x="50640" y="74092"/>
                  <a:pt x="-17863" y="165686"/>
                  <a:pt x="4458" y="147983"/>
                </a:cubicBezTo>
                <a:cubicBezTo>
                  <a:pt x="26779" y="130280"/>
                  <a:pt x="166863" y="-5956"/>
                  <a:pt x="175330" y="20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2" name="フリーフォーム 2371">
            <a:extLst>
              <a:ext uri="{FF2B5EF4-FFF2-40B4-BE49-F238E27FC236}">
                <a16:creationId xmlns:a16="http://schemas.microsoft.com/office/drawing/2014/main" id="{24B338E7-6985-1287-7EE1-A3AC0C1B3FD9}"/>
              </a:ext>
            </a:extLst>
          </p:cNvPr>
          <p:cNvSpPr/>
          <p:nvPr/>
        </p:nvSpPr>
        <p:spPr>
          <a:xfrm>
            <a:off x="4177594" y="7641499"/>
            <a:ext cx="195683" cy="294485"/>
          </a:xfrm>
          <a:custGeom>
            <a:avLst/>
            <a:gdLst>
              <a:gd name="connsiteX0" fmla="*/ 166984 w 204058"/>
              <a:gd name="connsiteY0" fmla="*/ 19 h 307089"/>
              <a:gd name="connsiteX1" fmla="*/ 171602 w 204058"/>
              <a:gd name="connsiteY1" fmla="*/ 143182 h 307089"/>
              <a:gd name="connsiteX2" fmla="*/ 130039 w 204058"/>
              <a:gd name="connsiteY2" fmla="*/ 226310 h 307089"/>
              <a:gd name="connsiteX3" fmla="*/ 730 w 204058"/>
              <a:gd name="connsiteY3" fmla="*/ 304819 h 307089"/>
              <a:gd name="connsiteX4" fmla="*/ 194693 w 204058"/>
              <a:gd name="connsiteY4" fmla="*/ 133946 h 307089"/>
              <a:gd name="connsiteX5" fmla="*/ 166984 w 204058"/>
              <a:gd name="connsiteY5" fmla="*/ 19 h 30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058" h="307089">
                <a:moveTo>
                  <a:pt x="166984" y="19"/>
                </a:moveTo>
                <a:cubicBezTo>
                  <a:pt x="163136" y="1558"/>
                  <a:pt x="177760" y="105467"/>
                  <a:pt x="171602" y="143182"/>
                </a:cubicBezTo>
                <a:cubicBezTo>
                  <a:pt x="165444" y="180897"/>
                  <a:pt x="158518" y="199370"/>
                  <a:pt x="130039" y="226310"/>
                </a:cubicBezTo>
                <a:cubicBezTo>
                  <a:pt x="101560" y="253250"/>
                  <a:pt x="-10046" y="320213"/>
                  <a:pt x="730" y="304819"/>
                </a:cubicBezTo>
                <a:cubicBezTo>
                  <a:pt x="11506" y="289425"/>
                  <a:pt x="163905" y="179358"/>
                  <a:pt x="194693" y="133946"/>
                </a:cubicBezTo>
                <a:cubicBezTo>
                  <a:pt x="225481" y="88534"/>
                  <a:pt x="170832" y="-1520"/>
                  <a:pt x="166984" y="1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3" name="フリーフォーム 2372">
            <a:extLst>
              <a:ext uri="{FF2B5EF4-FFF2-40B4-BE49-F238E27FC236}">
                <a16:creationId xmlns:a16="http://schemas.microsoft.com/office/drawing/2014/main" id="{40258F8F-244A-9EB1-9040-7C66CEA612DD}"/>
              </a:ext>
            </a:extLst>
          </p:cNvPr>
          <p:cNvSpPr/>
          <p:nvPr/>
        </p:nvSpPr>
        <p:spPr>
          <a:xfrm>
            <a:off x="4224579" y="7654803"/>
            <a:ext cx="254992" cy="339927"/>
          </a:xfrm>
          <a:custGeom>
            <a:avLst/>
            <a:gdLst>
              <a:gd name="connsiteX0" fmla="*/ 265770 w 265905"/>
              <a:gd name="connsiteY0" fmla="*/ 0 h 354476"/>
              <a:gd name="connsiteX1" fmla="*/ 187261 w 265905"/>
              <a:gd name="connsiteY1" fmla="*/ 180109 h 354476"/>
              <a:gd name="connsiteX2" fmla="*/ 76425 w 265905"/>
              <a:gd name="connsiteY2" fmla="*/ 286328 h 354476"/>
              <a:gd name="connsiteX3" fmla="*/ 2534 w 265905"/>
              <a:gd name="connsiteY3" fmla="*/ 350982 h 354476"/>
              <a:gd name="connsiteX4" fmla="*/ 168788 w 265905"/>
              <a:gd name="connsiteY4" fmla="*/ 180109 h 354476"/>
              <a:gd name="connsiteX5" fmla="*/ 265770 w 265905"/>
              <a:gd name="connsiteY5" fmla="*/ 0 h 3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905" h="354476">
                <a:moveTo>
                  <a:pt x="265770" y="0"/>
                </a:moveTo>
                <a:cubicBezTo>
                  <a:pt x="268849" y="0"/>
                  <a:pt x="218818" y="132388"/>
                  <a:pt x="187261" y="180109"/>
                </a:cubicBezTo>
                <a:cubicBezTo>
                  <a:pt x="155704" y="227830"/>
                  <a:pt x="107213" y="257849"/>
                  <a:pt x="76425" y="286328"/>
                </a:cubicBezTo>
                <a:cubicBezTo>
                  <a:pt x="45637" y="314807"/>
                  <a:pt x="-12860" y="368685"/>
                  <a:pt x="2534" y="350982"/>
                </a:cubicBezTo>
                <a:cubicBezTo>
                  <a:pt x="17928" y="333279"/>
                  <a:pt x="127994" y="235527"/>
                  <a:pt x="168788" y="180109"/>
                </a:cubicBezTo>
                <a:cubicBezTo>
                  <a:pt x="209582" y="124691"/>
                  <a:pt x="262691" y="0"/>
                  <a:pt x="265770" y="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4" name="フリーフォーム 2373">
            <a:extLst>
              <a:ext uri="{FF2B5EF4-FFF2-40B4-BE49-F238E27FC236}">
                <a16:creationId xmlns:a16="http://schemas.microsoft.com/office/drawing/2014/main" id="{3FD142B0-63F6-6BE6-3272-9B3C5BD3315F}"/>
              </a:ext>
            </a:extLst>
          </p:cNvPr>
          <p:cNvSpPr/>
          <p:nvPr/>
        </p:nvSpPr>
        <p:spPr>
          <a:xfrm>
            <a:off x="4395661" y="7100132"/>
            <a:ext cx="726213" cy="573258"/>
          </a:xfrm>
          <a:custGeom>
            <a:avLst/>
            <a:gdLst>
              <a:gd name="connsiteX0" fmla="*/ 544566 w 757294"/>
              <a:gd name="connsiteY0" fmla="*/ 5756 h 597793"/>
              <a:gd name="connsiteX1" fmla="*/ 87366 w 757294"/>
              <a:gd name="connsiteY1" fmla="*/ 435247 h 597793"/>
              <a:gd name="connsiteX2" fmla="*/ 82748 w 757294"/>
              <a:gd name="connsiteY2" fmla="*/ 559938 h 597793"/>
              <a:gd name="connsiteX3" fmla="*/ 50421 w 757294"/>
              <a:gd name="connsiteY3" fmla="*/ 509138 h 597793"/>
              <a:gd name="connsiteX4" fmla="*/ 73512 w 757294"/>
              <a:gd name="connsiteY4" fmla="*/ 564556 h 597793"/>
              <a:gd name="connsiteX5" fmla="*/ 235148 w 757294"/>
              <a:gd name="connsiteY5" fmla="*/ 402919 h 597793"/>
              <a:gd name="connsiteX6" fmla="*/ 757002 w 757294"/>
              <a:gd name="connsiteY6" fmla="*/ 70410 h 597793"/>
              <a:gd name="connsiteX7" fmla="*/ 313657 w 757294"/>
              <a:gd name="connsiteY7" fmla="*/ 532229 h 597793"/>
              <a:gd name="connsiteX8" fmla="*/ 599984 w 757294"/>
              <a:gd name="connsiteY8" fmla="*/ 208956 h 597793"/>
              <a:gd name="connsiteX9" fmla="*/ 249002 w 757294"/>
              <a:gd name="connsiteY9" fmla="*/ 518374 h 597793"/>
              <a:gd name="connsiteX10" fmla="*/ 341366 w 757294"/>
              <a:gd name="connsiteY10" fmla="*/ 384447 h 597793"/>
              <a:gd name="connsiteX11" fmla="*/ 41184 w 757294"/>
              <a:gd name="connsiteY11" fmla="*/ 596883 h 597793"/>
              <a:gd name="connsiteX12" fmla="*/ 27330 w 757294"/>
              <a:gd name="connsiteY12" fmla="*/ 449101 h 597793"/>
              <a:gd name="connsiteX13" fmla="*/ 272093 w 757294"/>
              <a:gd name="connsiteY13" fmla="*/ 167392 h 597793"/>
              <a:gd name="connsiteX14" fmla="*/ 212057 w 757294"/>
              <a:gd name="connsiteY14" fmla="*/ 185865 h 597793"/>
              <a:gd name="connsiteX15" fmla="*/ 544566 w 757294"/>
              <a:gd name="connsiteY15" fmla="*/ 5756 h 59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7294" h="597793">
                <a:moveTo>
                  <a:pt x="544566" y="5756"/>
                </a:moveTo>
                <a:cubicBezTo>
                  <a:pt x="523784" y="47320"/>
                  <a:pt x="164336" y="342883"/>
                  <a:pt x="87366" y="435247"/>
                </a:cubicBezTo>
                <a:cubicBezTo>
                  <a:pt x="10396" y="527611"/>
                  <a:pt x="88905" y="547623"/>
                  <a:pt x="82748" y="559938"/>
                </a:cubicBezTo>
                <a:cubicBezTo>
                  <a:pt x="76590" y="572253"/>
                  <a:pt x="51960" y="508368"/>
                  <a:pt x="50421" y="509138"/>
                </a:cubicBezTo>
                <a:cubicBezTo>
                  <a:pt x="48882" y="509908"/>
                  <a:pt x="42724" y="582259"/>
                  <a:pt x="73512" y="564556"/>
                </a:cubicBezTo>
                <a:cubicBezTo>
                  <a:pt x="104300" y="546853"/>
                  <a:pt x="121233" y="485277"/>
                  <a:pt x="235148" y="402919"/>
                </a:cubicBezTo>
                <a:cubicBezTo>
                  <a:pt x="349063" y="320561"/>
                  <a:pt x="743917" y="48858"/>
                  <a:pt x="757002" y="70410"/>
                </a:cubicBezTo>
                <a:cubicBezTo>
                  <a:pt x="770087" y="91962"/>
                  <a:pt x="339827" y="509138"/>
                  <a:pt x="313657" y="532229"/>
                </a:cubicBezTo>
                <a:cubicBezTo>
                  <a:pt x="287487" y="555320"/>
                  <a:pt x="610760" y="211265"/>
                  <a:pt x="599984" y="208956"/>
                </a:cubicBezTo>
                <a:cubicBezTo>
                  <a:pt x="589208" y="206647"/>
                  <a:pt x="292105" y="489125"/>
                  <a:pt x="249002" y="518374"/>
                </a:cubicBezTo>
                <a:cubicBezTo>
                  <a:pt x="205899" y="547623"/>
                  <a:pt x="376002" y="371362"/>
                  <a:pt x="341366" y="384447"/>
                </a:cubicBezTo>
                <a:cubicBezTo>
                  <a:pt x="306730" y="397532"/>
                  <a:pt x="93523" y="586107"/>
                  <a:pt x="41184" y="596883"/>
                </a:cubicBezTo>
                <a:cubicBezTo>
                  <a:pt x="-11155" y="607659"/>
                  <a:pt x="-11155" y="520683"/>
                  <a:pt x="27330" y="449101"/>
                </a:cubicBezTo>
                <a:cubicBezTo>
                  <a:pt x="65815" y="377519"/>
                  <a:pt x="241305" y="211265"/>
                  <a:pt x="272093" y="167392"/>
                </a:cubicBezTo>
                <a:cubicBezTo>
                  <a:pt x="302881" y="123519"/>
                  <a:pt x="174342" y="211265"/>
                  <a:pt x="212057" y="185865"/>
                </a:cubicBezTo>
                <a:cubicBezTo>
                  <a:pt x="249772" y="160465"/>
                  <a:pt x="565348" y="-35808"/>
                  <a:pt x="544566" y="575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5" name="フリーフォーム 2374">
            <a:extLst>
              <a:ext uri="{FF2B5EF4-FFF2-40B4-BE49-F238E27FC236}">
                <a16:creationId xmlns:a16="http://schemas.microsoft.com/office/drawing/2014/main" id="{DD29CC48-7058-1E96-26A8-D5CCA4BD3B12}"/>
              </a:ext>
            </a:extLst>
          </p:cNvPr>
          <p:cNvSpPr/>
          <p:nvPr/>
        </p:nvSpPr>
        <p:spPr>
          <a:xfrm>
            <a:off x="4420725" y="6515750"/>
            <a:ext cx="2123241" cy="1226428"/>
          </a:xfrm>
          <a:custGeom>
            <a:avLst/>
            <a:gdLst>
              <a:gd name="connsiteX0" fmla="*/ 2148647 w 2214114"/>
              <a:gd name="connsiteY0" fmla="*/ 931 h 1278918"/>
              <a:gd name="connsiteX1" fmla="*/ 1266575 w 2214114"/>
              <a:gd name="connsiteY1" fmla="*/ 647476 h 1278918"/>
              <a:gd name="connsiteX2" fmla="*/ 1372793 w 2214114"/>
              <a:gd name="connsiteY2" fmla="*/ 541258 h 1278918"/>
              <a:gd name="connsiteX3" fmla="*/ 1155738 w 2214114"/>
              <a:gd name="connsiteY3" fmla="*/ 707512 h 1278918"/>
              <a:gd name="connsiteX4" fmla="*/ 476865 w 2214114"/>
              <a:gd name="connsiteY4" fmla="*/ 1007694 h 1278918"/>
              <a:gd name="connsiteX5" fmla="*/ 555375 w 2214114"/>
              <a:gd name="connsiteY5" fmla="*/ 979985 h 1278918"/>
              <a:gd name="connsiteX6" fmla="*/ 5811 w 2214114"/>
              <a:gd name="connsiteY6" fmla="*/ 1266312 h 1278918"/>
              <a:gd name="connsiteX7" fmla="*/ 259811 w 2214114"/>
              <a:gd name="connsiteY7" fmla="*/ 1178567 h 1278918"/>
              <a:gd name="connsiteX8" fmla="*/ 148975 w 2214114"/>
              <a:gd name="connsiteY8" fmla="*/ 1252458 h 1278918"/>
              <a:gd name="connsiteX9" fmla="*/ 1372793 w 2214114"/>
              <a:gd name="connsiteY9" fmla="*/ 642858 h 1278918"/>
              <a:gd name="connsiteX10" fmla="*/ 2213302 w 2214114"/>
              <a:gd name="connsiteY10" fmla="*/ 121003 h 1278918"/>
              <a:gd name="connsiteX11" fmla="*/ 1539047 w 2214114"/>
              <a:gd name="connsiteY11" fmla="*/ 495076 h 1278918"/>
              <a:gd name="connsiteX12" fmla="*/ 2148647 w 2214114"/>
              <a:gd name="connsiteY12" fmla="*/ 931 h 127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4114" h="1278918">
                <a:moveTo>
                  <a:pt x="2148647" y="931"/>
                </a:moveTo>
                <a:cubicBezTo>
                  <a:pt x="2103235" y="26331"/>
                  <a:pt x="1395884" y="557422"/>
                  <a:pt x="1266575" y="647476"/>
                </a:cubicBezTo>
                <a:cubicBezTo>
                  <a:pt x="1137266" y="737530"/>
                  <a:pt x="1391266" y="531252"/>
                  <a:pt x="1372793" y="541258"/>
                </a:cubicBezTo>
                <a:cubicBezTo>
                  <a:pt x="1354320" y="551264"/>
                  <a:pt x="1305059" y="629773"/>
                  <a:pt x="1155738" y="707512"/>
                </a:cubicBezTo>
                <a:cubicBezTo>
                  <a:pt x="1006417" y="785251"/>
                  <a:pt x="576925" y="962282"/>
                  <a:pt x="476865" y="1007694"/>
                </a:cubicBezTo>
                <a:cubicBezTo>
                  <a:pt x="376805" y="1053106"/>
                  <a:pt x="633884" y="936882"/>
                  <a:pt x="555375" y="979985"/>
                </a:cubicBezTo>
                <a:cubicBezTo>
                  <a:pt x="476866" y="1023088"/>
                  <a:pt x="55071" y="1233215"/>
                  <a:pt x="5811" y="1266312"/>
                </a:cubicBezTo>
                <a:cubicBezTo>
                  <a:pt x="-43449" y="1299409"/>
                  <a:pt x="235950" y="1180876"/>
                  <a:pt x="259811" y="1178567"/>
                </a:cubicBezTo>
                <a:cubicBezTo>
                  <a:pt x="283672" y="1176258"/>
                  <a:pt x="-36522" y="1341743"/>
                  <a:pt x="148975" y="1252458"/>
                </a:cubicBezTo>
                <a:cubicBezTo>
                  <a:pt x="334472" y="1163173"/>
                  <a:pt x="1028738" y="831434"/>
                  <a:pt x="1372793" y="642858"/>
                </a:cubicBezTo>
                <a:cubicBezTo>
                  <a:pt x="1716848" y="454282"/>
                  <a:pt x="2185593" y="145633"/>
                  <a:pt x="2213302" y="121003"/>
                </a:cubicBezTo>
                <a:cubicBezTo>
                  <a:pt x="2241011" y="96373"/>
                  <a:pt x="1550592" y="512009"/>
                  <a:pt x="1539047" y="495076"/>
                </a:cubicBezTo>
                <a:cubicBezTo>
                  <a:pt x="1527501" y="478143"/>
                  <a:pt x="2194059" y="-24469"/>
                  <a:pt x="2148647" y="93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6" name="フリーフォーム 2375">
            <a:extLst>
              <a:ext uri="{FF2B5EF4-FFF2-40B4-BE49-F238E27FC236}">
                <a16:creationId xmlns:a16="http://schemas.microsoft.com/office/drawing/2014/main" id="{A61AAAE2-D3E5-9703-136C-B08D3C166F09}"/>
              </a:ext>
            </a:extLst>
          </p:cNvPr>
          <p:cNvSpPr/>
          <p:nvPr/>
        </p:nvSpPr>
        <p:spPr>
          <a:xfrm>
            <a:off x="5257590" y="7256226"/>
            <a:ext cx="714303" cy="709310"/>
          </a:xfrm>
          <a:custGeom>
            <a:avLst/>
            <a:gdLst>
              <a:gd name="connsiteX0" fmla="*/ 744874 w 744874"/>
              <a:gd name="connsiteY0" fmla="*/ 0 h 739668"/>
              <a:gd name="connsiteX1" fmla="*/ 199929 w 744874"/>
              <a:gd name="connsiteY1" fmla="*/ 535709 h 739668"/>
              <a:gd name="connsiteX2" fmla="*/ 56765 w 744874"/>
              <a:gd name="connsiteY2" fmla="*/ 738909 h 739668"/>
              <a:gd name="connsiteX3" fmla="*/ 199929 w 744874"/>
              <a:gd name="connsiteY3" fmla="*/ 475673 h 739668"/>
              <a:gd name="connsiteX4" fmla="*/ 1347 w 744874"/>
              <a:gd name="connsiteY4" fmla="*/ 678873 h 739668"/>
              <a:gd name="connsiteX5" fmla="*/ 320002 w 744874"/>
              <a:gd name="connsiteY5" fmla="*/ 254000 h 73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874" h="739668">
                <a:moveTo>
                  <a:pt x="744874" y="0"/>
                </a:moveTo>
                <a:cubicBezTo>
                  <a:pt x="529744" y="206278"/>
                  <a:pt x="314614" y="412557"/>
                  <a:pt x="199929" y="535709"/>
                </a:cubicBezTo>
                <a:cubicBezTo>
                  <a:pt x="85244" y="658861"/>
                  <a:pt x="56765" y="748915"/>
                  <a:pt x="56765" y="738909"/>
                </a:cubicBezTo>
                <a:cubicBezTo>
                  <a:pt x="56765" y="728903"/>
                  <a:pt x="209165" y="485679"/>
                  <a:pt x="199929" y="475673"/>
                </a:cubicBezTo>
                <a:cubicBezTo>
                  <a:pt x="190693" y="465667"/>
                  <a:pt x="-18665" y="715818"/>
                  <a:pt x="1347" y="678873"/>
                </a:cubicBezTo>
                <a:cubicBezTo>
                  <a:pt x="21359" y="641928"/>
                  <a:pt x="268432" y="319424"/>
                  <a:pt x="320002" y="254000"/>
                </a:cubicBezTo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7" name="フリーフォーム 2376">
            <a:extLst>
              <a:ext uri="{FF2B5EF4-FFF2-40B4-BE49-F238E27FC236}">
                <a16:creationId xmlns:a16="http://schemas.microsoft.com/office/drawing/2014/main" id="{86949081-F202-AD32-E2A6-D4E6EAE4391B}"/>
              </a:ext>
            </a:extLst>
          </p:cNvPr>
          <p:cNvSpPr/>
          <p:nvPr/>
        </p:nvSpPr>
        <p:spPr>
          <a:xfrm>
            <a:off x="5298287" y="7303147"/>
            <a:ext cx="602750" cy="640294"/>
          </a:xfrm>
          <a:custGeom>
            <a:avLst/>
            <a:gdLst>
              <a:gd name="connsiteX0" fmla="*/ 628544 w 628547"/>
              <a:gd name="connsiteY0" fmla="*/ 1870 h 667698"/>
              <a:gd name="connsiteX1" fmla="*/ 111308 w 628547"/>
              <a:gd name="connsiteY1" fmla="*/ 482161 h 667698"/>
              <a:gd name="connsiteX2" fmla="*/ 472 w 628547"/>
              <a:gd name="connsiteY2" fmla="*/ 666888 h 667698"/>
              <a:gd name="connsiteX3" fmla="*/ 129781 w 628547"/>
              <a:gd name="connsiteY3" fmla="*/ 422125 h 667698"/>
              <a:gd name="connsiteX4" fmla="*/ 32799 w 628547"/>
              <a:gd name="connsiteY4" fmla="*/ 468306 h 667698"/>
              <a:gd name="connsiteX5" fmla="*/ 332981 w 628547"/>
              <a:gd name="connsiteY5" fmla="*/ 168125 h 667698"/>
              <a:gd name="connsiteX6" fmla="*/ 120544 w 628547"/>
              <a:gd name="connsiteY6" fmla="*/ 311288 h 667698"/>
              <a:gd name="connsiteX7" fmla="*/ 628544 w 628547"/>
              <a:gd name="connsiteY7" fmla="*/ 1870 h 66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547" h="667698">
                <a:moveTo>
                  <a:pt x="628544" y="1870"/>
                </a:moveTo>
                <a:cubicBezTo>
                  <a:pt x="627005" y="30349"/>
                  <a:pt x="215987" y="371325"/>
                  <a:pt x="111308" y="482161"/>
                </a:cubicBezTo>
                <a:cubicBezTo>
                  <a:pt x="6629" y="592997"/>
                  <a:pt x="-2607" y="676894"/>
                  <a:pt x="472" y="666888"/>
                </a:cubicBezTo>
                <a:cubicBezTo>
                  <a:pt x="3551" y="656882"/>
                  <a:pt x="124393" y="455222"/>
                  <a:pt x="129781" y="422125"/>
                </a:cubicBezTo>
                <a:cubicBezTo>
                  <a:pt x="135169" y="389028"/>
                  <a:pt x="-1068" y="510639"/>
                  <a:pt x="32799" y="468306"/>
                </a:cubicBezTo>
                <a:cubicBezTo>
                  <a:pt x="66666" y="425973"/>
                  <a:pt x="318357" y="194295"/>
                  <a:pt x="332981" y="168125"/>
                </a:cubicBezTo>
                <a:cubicBezTo>
                  <a:pt x="347605" y="141955"/>
                  <a:pt x="74362" y="343615"/>
                  <a:pt x="120544" y="311288"/>
                </a:cubicBezTo>
                <a:cubicBezTo>
                  <a:pt x="166726" y="278961"/>
                  <a:pt x="630083" y="-26609"/>
                  <a:pt x="628544" y="187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8" name="フリーフォーム 2377">
            <a:extLst>
              <a:ext uri="{FF2B5EF4-FFF2-40B4-BE49-F238E27FC236}">
                <a16:creationId xmlns:a16="http://schemas.microsoft.com/office/drawing/2014/main" id="{1F05A6E3-77EE-8D01-845D-6FE2B53DFCD3}"/>
              </a:ext>
            </a:extLst>
          </p:cNvPr>
          <p:cNvSpPr/>
          <p:nvPr/>
        </p:nvSpPr>
        <p:spPr>
          <a:xfrm>
            <a:off x="3206812" y="7893033"/>
            <a:ext cx="1023321" cy="832056"/>
          </a:xfrm>
          <a:custGeom>
            <a:avLst/>
            <a:gdLst>
              <a:gd name="connsiteX0" fmla="*/ 1050005 w 1067118"/>
              <a:gd name="connsiteY0" fmla="*/ 93320 h 867667"/>
              <a:gd name="connsiteX1" fmla="*/ 315714 w 1067118"/>
              <a:gd name="connsiteY1" fmla="*/ 527429 h 867667"/>
              <a:gd name="connsiteX2" fmla="*/ 449642 w 1067118"/>
              <a:gd name="connsiteY2" fmla="*/ 467393 h 867667"/>
              <a:gd name="connsiteX3" fmla="*/ 195642 w 1067118"/>
              <a:gd name="connsiteY3" fmla="*/ 753720 h 867667"/>
              <a:gd name="connsiteX4" fmla="*/ 172551 w 1067118"/>
              <a:gd name="connsiteY4" fmla="*/ 721393 h 867667"/>
              <a:gd name="connsiteX5" fmla="*/ 10914 w 1067118"/>
              <a:gd name="connsiteY5" fmla="*/ 846083 h 867667"/>
              <a:gd name="connsiteX6" fmla="*/ 518914 w 1067118"/>
              <a:gd name="connsiteY6" fmla="*/ 208774 h 867667"/>
              <a:gd name="connsiteX7" fmla="*/ 384987 w 1067118"/>
              <a:gd name="connsiteY7" fmla="*/ 356556 h 867667"/>
              <a:gd name="connsiteX8" fmla="*/ 869896 w 1067118"/>
              <a:gd name="connsiteY8" fmla="*/ 47138 h 867667"/>
              <a:gd name="connsiteX9" fmla="*/ 892987 w 1067118"/>
              <a:gd name="connsiteY9" fmla="*/ 33283 h 867667"/>
              <a:gd name="connsiteX10" fmla="*/ 980732 w 1067118"/>
              <a:gd name="connsiteY10" fmla="*/ 116411 h 867667"/>
              <a:gd name="connsiteX11" fmla="*/ 846805 w 1067118"/>
              <a:gd name="connsiteY11" fmla="*/ 956 h 867667"/>
              <a:gd name="connsiteX12" fmla="*/ 1050005 w 1067118"/>
              <a:gd name="connsiteY12" fmla="*/ 93320 h 8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118" h="867667">
                <a:moveTo>
                  <a:pt x="1050005" y="93320"/>
                </a:moveTo>
                <a:cubicBezTo>
                  <a:pt x="961490" y="181065"/>
                  <a:pt x="415774" y="465084"/>
                  <a:pt x="315714" y="527429"/>
                </a:cubicBezTo>
                <a:cubicBezTo>
                  <a:pt x="215653" y="589775"/>
                  <a:pt x="469654" y="429678"/>
                  <a:pt x="449642" y="467393"/>
                </a:cubicBezTo>
                <a:cubicBezTo>
                  <a:pt x="429630" y="505108"/>
                  <a:pt x="241824" y="711387"/>
                  <a:pt x="195642" y="753720"/>
                </a:cubicBezTo>
                <a:cubicBezTo>
                  <a:pt x="149460" y="796053"/>
                  <a:pt x="203339" y="705999"/>
                  <a:pt x="172551" y="721393"/>
                </a:cubicBezTo>
                <a:cubicBezTo>
                  <a:pt x="141763" y="736787"/>
                  <a:pt x="-46813" y="931520"/>
                  <a:pt x="10914" y="846083"/>
                </a:cubicBezTo>
                <a:cubicBezTo>
                  <a:pt x="68641" y="760646"/>
                  <a:pt x="456568" y="290362"/>
                  <a:pt x="518914" y="208774"/>
                </a:cubicBezTo>
                <a:cubicBezTo>
                  <a:pt x="581260" y="127186"/>
                  <a:pt x="326490" y="383495"/>
                  <a:pt x="384987" y="356556"/>
                </a:cubicBezTo>
                <a:cubicBezTo>
                  <a:pt x="443484" y="329617"/>
                  <a:pt x="785229" y="101017"/>
                  <a:pt x="869896" y="47138"/>
                </a:cubicBezTo>
                <a:cubicBezTo>
                  <a:pt x="954563" y="-6741"/>
                  <a:pt x="874514" y="21738"/>
                  <a:pt x="892987" y="33283"/>
                </a:cubicBezTo>
                <a:cubicBezTo>
                  <a:pt x="911460" y="44828"/>
                  <a:pt x="988429" y="121799"/>
                  <a:pt x="980732" y="116411"/>
                </a:cubicBezTo>
                <a:cubicBezTo>
                  <a:pt x="973035" y="111023"/>
                  <a:pt x="838338" y="5574"/>
                  <a:pt x="846805" y="956"/>
                </a:cubicBezTo>
                <a:cubicBezTo>
                  <a:pt x="855272" y="-3662"/>
                  <a:pt x="1138520" y="5575"/>
                  <a:pt x="1050005" y="9332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9" name="フリーフォーム 2378">
            <a:extLst>
              <a:ext uri="{FF2B5EF4-FFF2-40B4-BE49-F238E27FC236}">
                <a16:creationId xmlns:a16="http://schemas.microsoft.com/office/drawing/2014/main" id="{31B75BB7-A184-072B-7BF7-E95610E67551}"/>
              </a:ext>
            </a:extLst>
          </p:cNvPr>
          <p:cNvSpPr/>
          <p:nvPr/>
        </p:nvSpPr>
        <p:spPr>
          <a:xfrm>
            <a:off x="4217028" y="7623599"/>
            <a:ext cx="1111921" cy="421042"/>
          </a:xfrm>
          <a:custGeom>
            <a:avLst/>
            <a:gdLst>
              <a:gd name="connsiteX0" fmla="*/ 393717 w 1159510"/>
              <a:gd name="connsiteY0" fmla="*/ 212 h 439062"/>
              <a:gd name="connsiteX1" fmla="*/ 121244 w 1159510"/>
              <a:gd name="connsiteY1" fmla="*/ 314248 h 439062"/>
              <a:gd name="connsiteX2" fmla="*/ 1171 w 1159510"/>
              <a:gd name="connsiteY2" fmla="*/ 438939 h 439062"/>
              <a:gd name="connsiteX3" fmla="*/ 185899 w 1159510"/>
              <a:gd name="connsiteY3" fmla="*/ 295776 h 439062"/>
              <a:gd name="connsiteX4" fmla="*/ 527644 w 1159510"/>
              <a:gd name="connsiteY4" fmla="*/ 263448 h 439062"/>
              <a:gd name="connsiteX5" fmla="*/ 458371 w 1159510"/>
              <a:gd name="connsiteY5" fmla="*/ 291158 h 439062"/>
              <a:gd name="connsiteX6" fmla="*/ 1141862 w 1159510"/>
              <a:gd name="connsiteY6" fmla="*/ 337339 h 439062"/>
              <a:gd name="connsiteX7" fmla="*/ 924808 w 1159510"/>
              <a:gd name="connsiteY7" fmla="*/ 314248 h 439062"/>
              <a:gd name="connsiteX8" fmla="*/ 564590 w 1159510"/>
              <a:gd name="connsiteY8" fmla="*/ 258830 h 439062"/>
              <a:gd name="connsiteX9" fmla="*/ 656953 w 1159510"/>
              <a:gd name="connsiteY9" fmla="*/ 221885 h 439062"/>
              <a:gd name="connsiteX10" fmla="*/ 555353 w 1159510"/>
              <a:gd name="connsiteY10" fmla="*/ 217267 h 439062"/>
              <a:gd name="connsiteX11" fmla="*/ 758553 w 1159510"/>
              <a:gd name="connsiteY11" fmla="*/ 152612 h 439062"/>
              <a:gd name="connsiteX12" fmla="*/ 416808 w 1159510"/>
              <a:gd name="connsiteY12" fmla="*/ 180321 h 439062"/>
              <a:gd name="connsiteX13" fmla="*/ 232080 w 1159510"/>
              <a:gd name="connsiteY13" fmla="*/ 263448 h 439062"/>
              <a:gd name="connsiteX14" fmla="*/ 393717 w 1159510"/>
              <a:gd name="connsiteY14" fmla="*/ 212 h 43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9510" h="439062">
                <a:moveTo>
                  <a:pt x="393717" y="212"/>
                </a:moveTo>
                <a:cubicBezTo>
                  <a:pt x="375244" y="8679"/>
                  <a:pt x="186668" y="241127"/>
                  <a:pt x="121244" y="314248"/>
                </a:cubicBezTo>
                <a:cubicBezTo>
                  <a:pt x="55820" y="387369"/>
                  <a:pt x="-9605" y="442018"/>
                  <a:pt x="1171" y="438939"/>
                </a:cubicBezTo>
                <a:cubicBezTo>
                  <a:pt x="11947" y="435860"/>
                  <a:pt x="98154" y="325024"/>
                  <a:pt x="185899" y="295776"/>
                </a:cubicBezTo>
                <a:cubicBezTo>
                  <a:pt x="273644" y="266528"/>
                  <a:pt x="482232" y="264218"/>
                  <a:pt x="527644" y="263448"/>
                </a:cubicBezTo>
                <a:cubicBezTo>
                  <a:pt x="573056" y="262678"/>
                  <a:pt x="356001" y="278843"/>
                  <a:pt x="458371" y="291158"/>
                </a:cubicBezTo>
                <a:cubicBezTo>
                  <a:pt x="560741" y="303473"/>
                  <a:pt x="1064122" y="333491"/>
                  <a:pt x="1141862" y="337339"/>
                </a:cubicBezTo>
                <a:cubicBezTo>
                  <a:pt x="1219602" y="341187"/>
                  <a:pt x="1021020" y="327333"/>
                  <a:pt x="924808" y="314248"/>
                </a:cubicBezTo>
                <a:cubicBezTo>
                  <a:pt x="828596" y="301163"/>
                  <a:pt x="609232" y="274224"/>
                  <a:pt x="564590" y="258830"/>
                </a:cubicBezTo>
                <a:cubicBezTo>
                  <a:pt x="519948" y="243436"/>
                  <a:pt x="658492" y="228812"/>
                  <a:pt x="656953" y="221885"/>
                </a:cubicBezTo>
                <a:cubicBezTo>
                  <a:pt x="655414" y="214958"/>
                  <a:pt x="538420" y="228813"/>
                  <a:pt x="555353" y="217267"/>
                </a:cubicBezTo>
                <a:cubicBezTo>
                  <a:pt x="572286" y="205722"/>
                  <a:pt x="781644" y="158770"/>
                  <a:pt x="758553" y="152612"/>
                </a:cubicBezTo>
                <a:cubicBezTo>
                  <a:pt x="735462" y="146454"/>
                  <a:pt x="504553" y="161848"/>
                  <a:pt x="416808" y="180321"/>
                </a:cubicBezTo>
                <a:cubicBezTo>
                  <a:pt x="329063" y="198794"/>
                  <a:pt x="233619" y="288078"/>
                  <a:pt x="232080" y="263448"/>
                </a:cubicBezTo>
                <a:cubicBezTo>
                  <a:pt x="230540" y="238818"/>
                  <a:pt x="412190" y="-8255"/>
                  <a:pt x="393717" y="21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0" name="フリーフォーム 2379">
            <a:extLst>
              <a:ext uri="{FF2B5EF4-FFF2-40B4-BE49-F238E27FC236}">
                <a16:creationId xmlns:a16="http://schemas.microsoft.com/office/drawing/2014/main" id="{3F4BFCD0-18B9-5FE9-C20A-780FBAC0DA3F}"/>
              </a:ext>
            </a:extLst>
          </p:cNvPr>
          <p:cNvSpPr/>
          <p:nvPr/>
        </p:nvSpPr>
        <p:spPr>
          <a:xfrm>
            <a:off x="7321851" y="5271872"/>
            <a:ext cx="2356209" cy="523669"/>
          </a:xfrm>
          <a:custGeom>
            <a:avLst/>
            <a:gdLst>
              <a:gd name="connsiteX0" fmla="*/ 810 w 2457052"/>
              <a:gd name="connsiteY0" fmla="*/ 337 h 546082"/>
              <a:gd name="connsiteX1" fmla="*/ 518046 w 2457052"/>
              <a:gd name="connsiteY1" fmla="*/ 480627 h 546082"/>
              <a:gd name="connsiteX2" fmla="*/ 471864 w 2457052"/>
              <a:gd name="connsiteY2" fmla="*/ 388264 h 546082"/>
              <a:gd name="connsiteX3" fmla="*/ 564228 w 2457052"/>
              <a:gd name="connsiteY3" fmla="*/ 462155 h 546082"/>
              <a:gd name="connsiteX4" fmla="*/ 869028 w 2457052"/>
              <a:gd name="connsiteY4" fmla="*/ 222009 h 546082"/>
              <a:gd name="connsiteX5" fmla="*/ 795137 w 2457052"/>
              <a:gd name="connsiteY5" fmla="*/ 235864 h 546082"/>
              <a:gd name="connsiteX6" fmla="*/ 1455537 w 2457052"/>
              <a:gd name="connsiteY6" fmla="*/ 51137 h 546082"/>
              <a:gd name="connsiteX7" fmla="*/ 2420737 w 2457052"/>
              <a:gd name="connsiteY7" fmla="*/ 411355 h 546082"/>
              <a:gd name="connsiteX8" fmla="*/ 2171355 w 2457052"/>
              <a:gd name="connsiteY8" fmla="*/ 314373 h 546082"/>
              <a:gd name="connsiteX9" fmla="*/ 1400119 w 2457052"/>
              <a:gd name="connsiteY9" fmla="*/ 138882 h 546082"/>
              <a:gd name="connsiteX10" fmla="*/ 647355 w 2457052"/>
              <a:gd name="connsiteY10" fmla="*/ 476009 h 546082"/>
              <a:gd name="connsiteX11" fmla="*/ 481101 w 2457052"/>
              <a:gd name="connsiteY11" fmla="*/ 531427 h 546082"/>
              <a:gd name="connsiteX12" fmla="*/ 204010 w 2457052"/>
              <a:gd name="connsiteY12" fmla="*/ 282046 h 546082"/>
              <a:gd name="connsiteX13" fmla="*/ 393355 w 2457052"/>
              <a:gd name="connsiteY13" fmla="*/ 402118 h 546082"/>
              <a:gd name="connsiteX14" fmla="*/ 810 w 2457052"/>
              <a:gd name="connsiteY14" fmla="*/ 337 h 54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7052" h="546082">
                <a:moveTo>
                  <a:pt x="810" y="337"/>
                </a:moveTo>
                <a:cubicBezTo>
                  <a:pt x="21592" y="13422"/>
                  <a:pt x="439537" y="415973"/>
                  <a:pt x="518046" y="480627"/>
                </a:cubicBezTo>
                <a:cubicBezTo>
                  <a:pt x="596555" y="545281"/>
                  <a:pt x="464167" y="391343"/>
                  <a:pt x="471864" y="388264"/>
                </a:cubicBezTo>
                <a:cubicBezTo>
                  <a:pt x="479561" y="385185"/>
                  <a:pt x="498034" y="489864"/>
                  <a:pt x="564228" y="462155"/>
                </a:cubicBezTo>
                <a:cubicBezTo>
                  <a:pt x="630422" y="434446"/>
                  <a:pt x="830543" y="259724"/>
                  <a:pt x="869028" y="222009"/>
                </a:cubicBezTo>
                <a:cubicBezTo>
                  <a:pt x="907513" y="184294"/>
                  <a:pt x="697386" y="264343"/>
                  <a:pt x="795137" y="235864"/>
                </a:cubicBezTo>
                <a:cubicBezTo>
                  <a:pt x="892888" y="207385"/>
                  <a:pt x="1184604" y="21889"/>
                  <a:pt x="1455537" y="51137"/>
                </a:cubicBezTo>
                <a:cubicBezTo>
                  <a:pt x="1726470" y="80385"/>
                  <a:pt x="2301434" y="367482"/>
                  <a:pt x="2420737" y="411355"/>
                </a:cubicBezTo>
                <a:cubicBezTo>
                  <a:pt x="2540040" y="455228"/>
                  <a:pt x="2341458" y="359785"/>
                  <a:pt x="2171355" y="314373"/>
                </a:cubicBezTo>
                <a:cubicBezTo>
                  <a:pt x="2001252" y="268961"/>
                  <a:pt x="1654119" y="111943"/>
                  <a:pt x="1400119" y="138882"/>
                </a:cubicBezTo>
                <a:cubicBezTo>
                  <a:pt x="1146119" y="165821"/>
                  <a:pt x="800524" y="410585"/>
                  <a:pt x="647355" y="476009"/>
                </a:cubicBezTo>
                <a:cubicBezTo>
                  <a:pt x="494186" y="541433"/>
                  <a:pt x="554992" y="563754"/>
                  <a:pt x="481101" y="531427"/>
                </a:cubicBezTo>
                <a:cubicBezTo>
                  <a:pt x="407210" y="499100"/>
                  <a:pt x="218634" y="303598"/>
                  <a:pt x="204010" y="282046"/>
                </a:cubicBezTo>
                <a:cubicBezTo>
                  <a:pt x="189386" y="260495"/>
                  <a:pt x="421064" y="445221"/>
                  <a:pt x="393355" y="402118"/>
                </a:cubicBezTo>
                <a:cubicBezTo>
                  <a:pt x="365646" y="359015"/>
                  <a:pt x="-19972" y="-12748"/>
                  <a:pt x="810" y="33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1" name="フリーフォーム 2380">
            <a:extLst>
              <a:ext uri="{FF2B5EF4-FFF2-40B4-BE49-F238E27FC236}">
                <a16:creationId xmlns:a16="http://schemas.microsoft.com/office/drawing/2014/main" id="{522362B6-E394-9490-EBA1-4B792745F5C4}"/>
              </a:ext>
            </a:extLst>
          </p:cNvPr>
          <p:cNvSpPr/>
          <p:nvPr/>
        </p:nvSpPr>
        <p:spPr>
          <a:xfrm>
            <a:off x="6971074" y="5638390"/>
            <a:ext cx="699400" cy="297275"/>
          </a:xfrm>
          <a:custGeom>
            <a:avLst/>
            <a:gdLst>
              <a:gd name="connsiteX0" fmla="*/ 435873 w 729334"/>
              <a:gd name="connsiteY0" fmla="*/ 1441 h 309998"/>
              <a:gd name="connsiteX1" fmla="*/ 1763 w 729334"/>
              <a:gd name="connsiteY1" fmla="*/ 306241 h 309998"/>
              <a:gd name="connsiteX2" fmla="*/ 278854 w 729334"/>
              <a:gd name="connsiteY2" fmla="*/ 176932 h 309998"/>
              <a:gd name="connsiteX3" fmla="*/ 181873 w 729334"/>
              <a:gd name="connsiteY3" fmla="*/ 260059 h 309998"/>
              <a:gd name="connsiteX4" fmla="*/ 537473 w 729334"/>
              <a:gd name="connsiteY4" fmla="*/ 56859 h 309998"/>
              <a:gd name="connsiteX5" fmla="*/ 408163 w 729334"/>
              <a:gd name="connsiteY5" fmla="*/ 255441 h 309998"/>
              <a:gd name="connsiteX6" fmla="*/ 685254 w 729334"/>
              <a:gd name="connsiteY6" fmla="*/ 89186 h 309998"/>
              <a:gd name="connsiteX7" fmla="*/ 505145 w 729334"/>
              <a:gd name="connsiteY7" fmla="*/ 283150 h 309998"/>
              <a:gd name="connsiteX8" fmla="*/ 726818 w 729334"/>
              <a:gd name="connsiteY8" fmla="*/ 176932 h 309998"/>
              <a:gd name="connsiteX9" fmla="*/ 629836 w 729334"/>
              <a:gd name="connsiteY9" fmla="*/ 181550 h 309998"/>
              <a:gd name="connsiteX10" fmla="*/ 708345 w 729334"/>
              <a:gd name="connsiteY10" fmla="*/ 56859 h 309998"/>
              <a:gd name="connsiteX11" fmla="*/ 389691 w 729334"/>
              <a:gd name="connsiteY11" fmla="*/ 223113 h 309998"/>
              <a:gd name="connsiteX12" fmla="*/ 509763 w 729334"/>
              <a:gd name="connsiteY12" fmla="*/ 89186 h 309998"/>
              <a:gd name="connsiteX13" fmla="*/ 246527 w 729334"/>
              <a:gd name="connsiteY13" fmla="*/ 186168 h 309998"/>
              <a:gd name="connsiteX14" fmla="*/ 435873 w 729334"/>
              <a:gd name="connsiteY14" fmla="*/ 1441 h 3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9334" h="309998">
                <a:moveTo>
                  <a:pt x="435873" y="1441"/>
                </a:moveTo>
                <a:cubicBezTo>
                  <a:pt x="395079" y="21453"/>
                  <a:pt x="27933" y="276993"/>
                  <a:pt x="1763" y="306241"/>
                </a:cubicBezTo>
                <a:cubicBezTo>
                  <a:pt x="-24407" y="335490"/>
                  <a:pt x="248836" y="184629"/>
                  <a:pt x="278854" y="176932"/>
                </a:cubicBezTo>
                <a:cubicBezTo>
                  <a:pt x="308872" y="169235"/>
                  <a:pt x="138770" y="280071"/>
                  <a:pt x="181873" y="260059"/>
                </a:cubicBezTo>
                <a:cubicBezTo>
                  <a:pt x="224976" y="240047"/>
                  <a:pt x="499758" y="57629"/>
                  <a:pt x="537473" y="56859"/>
                </a:cubicBezTo>
                <a:cubicBezTo>
                  <a:pt x="575188" y="56089"/>
                  <a:pt x="383533" y="250053"/>
                  <a:pt x="408163" y="255441"/>
                </a:cubicBezTo>
                <a:cubicBezTo>
                  <a:pt x="432793" y="260829"/>
                  <a:pt x="669090" y="84568"/>
                  <a:pt x="685254" y="89186"/>
                </a:cubicBezTo>
                <a:cubicBezTo>
                  <a:pt x="701418" y="93804"/>
                  <a:pt x="498218" y="268526"/>
                  <a:pt x="505145" y="283150"/>
                </a:cubicBezTo>
                <a:cubicBezTo>
                  <a:pt x="512072" y="297774"/>
                  <a:pt x="706036" y="193865"/>
                  <a:pt x="726818" y="176932"/>
                </a:cubicBezTo>
                <a:cubicBezTo>
                  <a:pt x="747600" y="159999"/>
                  <a:pt x="632915" y="201562"/>
                  <a:pt x="629836" y="181550"/>
                </a:cubicBezTo>
                <a:cubicBezTo>
                  <a:pt x="626757" y="161538"/>
                  <a:pt x="748369" y="49932"/>
                  <a:pt x="708345" y="56859"/>
                </a:cubicBezTo>
                <a:cubicBezTo>
                  <a:pt x="668321" y="63786"/>
                  <a:pt x="422788" y="217725"/>
                  <a:pt x="389691" y="223113"/>
                </a:cubicBezTo>
                <a:cubicBezTo>
                  <a:pt x="356594" y="228501"/>
                  <a:pt x="533624" y="95343"/>
                  <a:pt x="509763" y="89186"/>
                </a:cubicBezTo>
                <a:cubicBezTo>
                  <a:pt x="485902" y="83029"/>
                  <a:pt x="263460" y="196174"/>
                  <a:pt x="246527" y="186168"/>
                </a:cubicBezTo>
                <a:cubicBezTo>
                  <a:pt x="229594" y="176162"/>
                  <a:pt x="476667" y="-18571"/>
                  <a:pt x="435873" y="144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2" name="フリーフォーム 2381">
            <a:extLst>
              <a:ext uri="{FF2B5EF4-FFF2-40B4-BE49-F238E27FC236}">
                <a16:creationId xmlns:a16="http://schemas.microsoft.com/office/drawing/2014/main" id="{43637C66-7803-434D-931F-7B681DFE5E20}"/>
              </a:ext>
            </a:extLst>
          </p:cNvPr>
          <p:cNvSpPr/>
          <p:nvPr/>
        </p:nvSpPr>
        <p:spPr>
          <a:xfrm>
            <a:off x="7514121" y="5704066"/>
            <a:ext cx="548577" cy="2027712"/>
          </a:xfrm>
          <a:custGeom>
            <a:avLst/>
            <a:gdLst>
              <a:gd name="connsiteX0" fmla="*/ 405294 w 572056"/>
              <a:gd name="connsiteY0" fmla="*/ 2227 h 2114496"/>
              <a:gd name="connsiteX1" fmla="*/ 169766 w 572056"/>
              <a:gd name="connsiteY1" fmla="*/ 764227 h 2114496"/>
              <a:gd name="connsiteX2" fmla="*/ 206712 w 572056"/>
              <a:gd name="connsiteY2" fmla="*/ 699573 h 2114496"/>
              <a:gd name="connsiteX3" fmla="*/ 142057 w 572056"/>
              <a:gd name="connsiteY3" fmla="*/ 1586264 h 2114496"/>
              <a:gd name="connsiteX4" fmla="*/ 169766 w 572056"/>
              <a:gd name="connsiteY4" fmla="*/ 1332264 h 2114496"/>
              <a:gd name="connsiteX5" fmla="*/ 202094 w 572056"/>
              <a:gd name="connsiteY5" fmla="*/ 1775609 h 2114496"/>
              <a:gd name="connsiteX6" fmla="*/ 571548 w 572056"/>
              <a:gd name="connsiteY6" fmla="*/ 2112736 h 2114496"/>
              <a:gd name="connsiteX7" fmla="*/ 275985 w 572056"/>
              <a:gd name="connsiteY7" fmla="*/ 1895682 h 2114496"/>
              <a:gd name="connsiteX8" fmla="*/ 12748 w 572056"/>
              <a:gd name="connsiteY8" fmla="*/ 1623209 h 2114496"/>
              <a:gd name="connsiteX9" fmla="*/ 49694 w 572056"/>
              <a:gd name="connsiteY9" fmla="*/ 1766373 h 2114496"/>
              <a:gd name="connsiteX10" fmla="*/ 123585 w 572056"/>
              <a:gd name="connsiteY10" fmla="*/ 791936 h 2114496"/>
              <a:gd name="connsiteX11" fmla="*/ 118966 w 572056"/>
              <a:gd name="connsiteY11" fmla="*/ 999755 h 2114496"/>
              <a:gd name="connsiteX12" fmla="*/ 174385 w 572056"/>
              <a:gd name="connsiteY12" fmla="*/ 311646 h 2114496"/>
              <a:gd name="connsiteX13" fmla="*/ 100494 w 572056"/>
              <a:gd name="connsiteY13" fmla="*/ 524082 h 2114496"/>
              <a:gd name="connsiteX14" fmla="*/ 405294 w 572056"/>
              <a:gd name="connsiteY14" fmla="*/ 2227 h 211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056" h="2114496">
                <a:moveTo>
                  <a:pt x="405294" y="2227"/>
                </a:moveTo>
                <a:cubicBezTo>
                  <a:pt x="416839" y="42251"/>
                  <a:pt x="202863" y="648003"/>
                  <a:pt x="169766" y="764227"/>
                </a:cubicBezTo>
                <a:cubicBezTo>
                  <a:pt x="136669" y="880451"/>
                  <a:pt x="211330" y="562567"/>
                  <a:pt x="206712" y="699573"/>
                </a:cubicBezTo>
                <a:cubicBezTo>
                  <a:pt x="202094" y="836579"/>
                  <a:pt x="148215" y="1480816"/>
                  <a:pt x="142057" y="1586264"/>
                </a:cubicBezTo>
                <a:cubicBezTo>
                  <a:pt x="135899" y="1691712"/>
                  <a:pt x="159760" y="1300707"/>
                  <a:pt x="169766" y="1332264"/>
                </a:cubicBezTo>
                <a:cubicBezTo>
                  <a:pt x="179772" y="1363821"/>
                  <a:pt x="135130" y="1645530"/>
                  <a:pt x="202094" y="1775609"/>
                </a:cubicBezTo>
                <a:cubicBezTo>
                  <a:pt x="269058" y="1905688"/>
                  <a:pt x="559233" y="2092724"/>
                  <a:pt x="571548" y="2112736"/>
                </a:cubicBezTo>
                <a:cubicBezTo>
                  <a:pt x="583863" y="2132748"/>
                  <a:pt x="369118" y="1977270"/>
                  <a:pt x="275985" y="1895682"/>
                </a:cubicBezTo>
                <a:cubicBezTo>
                  <a:pt x="182852" y="1814094"/>
                  <a:pt x="50463" y="1644760"/>
                  <a:pt x="12748" y="1623209"/>
                </a:cubicBezTo>
                <a:cubicBezTo>
                  <a:pt x="-24967" y="1601658"/>
                  <a:pt x="31221" y="1904918"/>
                  <a:pt x="49694" y="1766373"/>
                </a:cubicBezTo>
                <a:cubicBezTo>
                  <a:pt x="68167" y="1627828"/>
                  <a:pt x="112040" y="919706"/>
                  <a:pt x="123585" y="791936"/>
                </a:cubicBezTo>
                <a:cubicBezTo>
                  <a:pt x="135130" y="664166"/>
                  <a:pt x="110499" y="1079803"/>
                  <a:pt x="118966" y="999755"/>
                </a:cubicBezTo>
                <a:cubicBezTo>
                  <a:pt x="127433" y="919707"/>
                  <a:pt x="177464" y="390925"/>
                  <a:pt x="174385" y="311646"/>
                </a:cubicBezTo>
                <a:cubicBezTo>
                  <a:pt x="171306" y="232367"/>
                  <a:pt x="68936" y="574112"/>
                  <a:pt x="100494" y="524082"/>
                </a:cubicBezTo>
                <a:cubicBezTo>
                  <a:pt x="132051" y="474052"/>
                  <a:pt x="393749" y="-37797"/>
                  <a:pt x="405294" y="222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3" name="フリーフォーム 2382">
            <a:extLst>
              <a:ext uri="{FF2B5EF4-FFF2-40B4-BE49-F238E27FC236}">
                <a16:creationId xmlns:a16="http://schemas.microsoft.com/office/drawing/2014/main" id="{ED4B140B-9B51-AEDC-A93E-9CE8BE6C59BC}"/>
              </a:ext>
            </a:extLst>
          </p:cNvPr>
          <p:cNvSpPr/>
          <p:nvPr/>
        </p:nvSpPr>
        <p:spPr>
          <a:xfrm>
            <a:off x="3128530" y="8224113"/>
            <a:ext cx="1089965" cy="987940"/>
          </a:xfrm>
          <a:custGeom>
            <a:avLst/>
            <a:gdLst>
              <a:gd name="connsiteX0" fmla="*/ 1136256 w 1136614"/>
              <a:gd name="connsiteY0" fmla="*/ 2070 h 1030223"/>
              <a:gd name="connsiteX1" fmla="*/ 4802 w 1136614"/>
              <a:gd name="connsiteY1" fmla="*/ 1027306 h 1030223"/>
              <a:gd name="connsiteX2" fmla="*/ 706765 w 1136614"/>
              <a:gd name="connsiteY2" fmla="*/ 325343 h 1030223"/>
              <a:gd name="connsiteX3" fmla="*/ 134111 w 1136614"/>
              <a:gd name="connsiteY3" fmla="*/ 750215 h 1030223"/>
              <a:gd name="connsiteX4" fmla="*/ 1136256 w 1136614"/>
              <a:gd name="connsiteY4" fmla="*/ 2070 h 103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614" h="1030223">
                <a:moveTo>
                  <a:pt x="1136256" y="2070"/>
                </a:moveTo>
                <a:cubicBezTo>
                  <a:pt x="1114705" y="48252"/>
                  <a:pt x="76384" y="973427"/>
                  <a:pt x="4802" y="1027306"/>
                </a:cubicBezTo>
                <a:cubicBezTo>
                  <a:pt x="-66780" y="1081185"/>
                  <a:pt x="685214" y="371525"/>
                  <a:pt x="706765" y="325343"/>
                </a:cubicBezTo>
                <a:cubicBezTo>
                  <a:pt x="728316" y="279161"/>
                  <a:pt x="67917" y="803324"/>
                  <a:pt x="134111" y="750215"/>
                </a:cubicBezTo>
                <a:cubicBezTo>
                  <a:pt x="200305" y="697106"/>
                  <a:pt x="1157807" y="-44112"/>
                  <a:pt x="1136256" y="207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4" name="フリーフォーム 2383">
            <a:extLst>
              <a:ext uri="{FF2B5EF4-FFF2-40B4-BE49-F238E27FC236}">
                <a16:creationId xmlns:a16="http://schemas.microsoft.com/office/drawing/2014/main" id="{9D41C799-E7A9-122E-0165-C40035EBE631}"/>
              </a:ext>
            </a:extLst>
          </p:cNvPr>
          <p:cNvSpPr/>
          <p:nvPr/>
        </p:nvSpPr>
        <p:spPr>
          <a:xfrm>
            <a:off x="2378738" y="8846107"/>
            <a:ext cx="763253" cy="2302906"/>
          </a:xfrm>
          <a:custGeom>
            <a:avLst/>
            <a:gdLst>
              <a:gd name="connsiteX0" fmla="*/ 795920 w 795920"/>
              <a:gd name="connsiteY0" fmla="*/ 0 h 2401468"/>
              <a:gd name="connsiteX1" fmla="*/ 209411 w 795920"/>
              <a:gd name="connsiteY1" fmla="*/ 785091 h 2401468"/>
              <a:gd name="connsiteX2" fmla="*/ 269447 w 795920"/>
              <a:gd name="connsiteY2" fmla="*/ 743528 h 2401468"/>
              <a:gd name="connsiteX3" fmla="*/ 33920 w 795920"/>
              <a:gd name="connsiteY3" fmla="*/ 1371600 h 2401468"/>
              <a:gd name="connsiteX4" fmla="*/ 126284 w 795920"/>
              <a:gd name="connsiteY4" fmla="*/ 1223818 h 2401468"/>
              <a:gd name="connsiteX5" fmla="*/ 29302 w 795920"/>
              <a:gd name="connsiteY5" fmla="*/ 1773382 h 2401468"/>
              <a:gd name="connsiteX6" fmla="*/ 135520 w 795920"/>
              <a:gd name="connsiteY6" fmla="*/ 2392218 h 2401468"/>
              <a:gd name="connsiteX7" fmla="*/ 43157 w 795920"/>
              <a:gd name="connsiteY7" fmla="*/ 2082800 h 2401468"/>
              <a:gd name="connsiteX8" fmla="*/ 15447 w 795920"/>
              <a:gd name="connsiteY8" fmla="*/ 1260764 h 2401468"/>
              <a:gd name="connsiteX9" fmla="*/ 20066 w 795920"/>
              <a:gd name="connsiteY9" fmla="*/ 1343891 h 2401468"/>
              <a:gd name="connsiteX10" fmla="*/ 255593 w 795920"/>
              <a:gd name="connsiteY10" fmla="*/ 646546 h 2401468"/>
              <a:gd name="connsiteX11" fmla="*/ 163229 w 795920"/>
              <a:gd name="connsiteY11" fmla="*/ 752764 h 2401468"/>
              <a:gd name="connsiteX12" fmla="*/ 795920 w 795920"/>
              <a:gd name="connsiteY12" fmla="*/ 0 h 240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5920" h="2401468">
                <a:moveTo>
                  <a:pt x="795920" y="0"/>
                </a:moveTo>
                <a:cubicBezTo>
                  <a:pt x="546538" y="330585"/>
                  <a:pt x="297156" y="661170"/>
                  <a:pt x="209411" y="785091"/>
                </a:cubicBezTo>
                <a:cubicBezTo>
                  <a:pt x="121666" y="909012"/>
                  <a:pt x="298695" y="645777"/>
                  <a:pt x="269447" y="743528"/>
                </a:cubicBezTo>
                <a:cubicBezTo>
                  <a:pt x="240199" y="841279"/>
                  <a:pt x="57780" y="1291552"/>
                  <a:pt x="33920" y="1371600"/>
                </a:cubicBezTo>
                <a:cubicBezTo>
                  <a:pt x="10060" y="1451648"/>
                  <a:pt x="127054" y="1156854"/>
                  <a:pt x="126284" y="1223818"/>
                </a:cubicBezTo>
                <a:cubicBezTo>
                  <a:pt x="125514" y="1290782"/>
                  <a:pt x="27763" y="1578649"/>
                  <a:pt x="29302" y="1773382"/>
                </a:cubicBezTo>
                <a:cubicBezTo>
                  <a:pt x="30841" y="1968115"/>
                  <a:pt x="133211" y="2340648"/>
                  <a:pt x="135520" y="2392218"/>
                </a:cubicBezTo>
                <a:cubicBezTo>
                  <a:pt x="137829" y="2443788"/>
                  <a:pt x="63169" y="2271376"/>
                  <a:pt x="43157" y="2082800"/>
                </a:cubicBezTo>
                <a:cubicBezTo>
                  <a:pt x="23145" y="1894224"/>
                  <a:pt x="19295" y="1383915"/>
                  <a:pt x="15447" y="1260764"/>
                </a:cubicBezTo>
                <a:cubicBezTo>
                  <a:pt x="11599" y="1137613"/>
                  <a:pt x="-19958" y="1446261"/>
                  <a:pt x="20066" y="1343891"/>
                </a:cubicBezTo>
                <a:cubicBezTo>
                  <a:pt x="60090" y="1241521"/>
                  <a:pt x="231732" y="745067"/>
                  <a:pt x="255593" y="646546"/>
                </a:cubicBezTo>
                <a:cubicBezTo>
                  <a:pt x="279453" y="548025"/>
                  <a:pt x="163229" y="752764"/>
                  <a:pt x="163229" y="752764"/>
                </a:cubicBezTo>
                <a:lnTo>
                  <a:pt x="795920" y="0"/>
                </a:ln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5" name="フリーフォーム 2384">
            <a:extLst>
              <a:ext uri="{FF2B5EF4-FFF2-40B4-BE49-F238E27FC236}">
                <a16:creationId xmlns:a16="http://schemas.microsoft.com/office/drawing/2014/main" id="{DF3FF012-41C7-3B78-2424-63412159392A}"/>
              </a:ext>
            </a:extLst>
          </p:cNvPr>
          <p:cNvSpPr/>
          <p:nvPr/>
        </p:nvSpPr>
        <p:spPr>
          <a:xfrm>
            <a:off x="2495469" y="11177175"/>
            <a:ext cx="966272" cy="1938439"/>
          </a:xfrm>
          <a:custGeom>
            <a:avLst/>
            <a:gdLst>
              <a:gd name="connsiteX0" fmla="*/ 4557 w 1007628"/>
              <a:gd name="connsiteY0" fmla="*/ 7565 h 2021402"/>
              <a:gd name="connsiteX1" fmla="*/ 720375 w 1007628"/>
              <a:gd name="connsiteY1" fmla="*/ 917347 h 2021402"/>
              <a:gd name="connsiteX2" fmla="*/ 683430 w 1007628"/>
              <a:gd name="connsiteY2" fmla="*/ 820365 h 2021402"/>
              <a:gd name="connsiteX3" fmla="*/ 900484 w 1007628"/>
              <a:gd name="connsiteY3" fmla="*/ 1439202 h 2021402"/>
              <a:gd name="connsiteX4" fmla="*/ 1006702 w 1007628"/>
              <a:gd name="connsiteY4" fmla="*/ 2021093 h 2021402"/>
              <a:gd name="connsiteX5" fmla="*/ 845066 w 1007628"/>
              <a:gd name="connsiteY5" fmla="*/ 1503856 h 2021402"/>
              <a:gd name="connsiteX6" fmla="*/ 651102 w 1007628"/>
              <a:gd name="connsiteY6" fmla="*/ 487856 h 2021402"/>
              <a:gd name="connsiteX7" fmla="*/ 724993 w 1007628"/>
              <a:gd name="connsiteY7" fmla="*/ 848074 h 2021402"/>
              <a:gd name="connsiteX8" fmla="*/ 429430 w 1007628"/>
              <a:gd name="connsiteY8" fmla="*/ 501711 h 2021402"/>
              <a:gd name="connsiteX9" fmla="*/ 4557 w 1007628"/>
              <a:gd name="connsiteY9" fmla="*/ 7565 h 202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7628" h="2021402">
                <a:moveTo>
                  <a:pt x="4557" y="7565"/>
                </a:moveTo>
                <a:cubicBezTo>
                  <a:pt x="53048" y="76838"/>
                  <a:pt x="607230" y="781880"/>
                  <a:pt x="720375" y="917347"/>
                </a:cubicBezTo>
                <a:cubicBezTo>
                  <a:pt x="833520" y="1052814"/>
                  <a:pt x="653412" y="733389"/>
                  <a:pt x="683430" y="820365"/>
                </a:cubicBezTo>
                <a:cubicBezTo>
                  <a:pt x="713448" y="907341"/>
                  <a:pt x="846605" y="1239081"/>
                  <a:pt x="900484" y="1439202"/>
                </a:cubicBezTo>
                <a:cubicBezTo>
                  <a:pt x="954363" y="1639323"/>
                  <a:pt x="1015938" y="2010317"/>
                  <a:pt x="1006702" y="2021093"/>
                </a:cubicBezTo>
                <a:cubicBezTo>
                  <a:pt x="997466" y="2031869"/>
                  <a:pt x="904333" y="1759396"/>
                  <a:pt x="845066" y="1503856"/>
                </a:cubicBezTo>
                <a:cubicBezTo>
                  <a:pt x="785799" y="1248316"/>
                  <a:pt x="671114" y="597153"/>
                  <a:pt x="651102" y="487856"/>
                </a:cubicBezTo>
                <a:cubicBezTo>
                  <a:pt x="631090" y="378559"/>
                  <a:pt x="761938" y="845765"/>
                  <a:pt x="724993" y="848074"/>
                </a:cubicBezTo>
                <a:cubicBezTo>
                  <a:pt x="688048" y="850383"/>
                  <a:pt x="551042" y="639487"/>
                  <a:pt x="429430" y="501711"/>
                </a:cubicBezTo>
                <a:cubicBezTo>
                  <a:pt x="307818" y="363935"/>
                  <a:pt x="-43934" y="-61708"/>
                  <a:pt x="4557" y="756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6" name="フリーフォーム 2385">
            <a:extLst>
              <a:ext uri="{FF2B5EF4-FFF2-40B4-BE49-F238E27FC236}">
                <a16:creationId xmlns:a16="http://schemas.microsoft.com/office/drawing/2014/main" id="{13566BFE-5F9E-90F2-F2A4-057AAB217C7C}"/>
              </a:ext>
            </a:extLst>
          </p:cNvPr>
          <p:cNvSpPr/>
          <p:nvPr/>
        </p:nvSpPr>
        <p:spPr>
          <a:xfrm>
            <a:off x="3755968" y="8009009"/>
            <a:ext cx="551632" cy="519042"/>
          </a:xfrm>
          <a:custGeom>
            <a:avLst/>
            <a:gdLst>
              <a:gd name="connsiteX0" fmla="*/ 574328 w 575241"/>
              <a:gd name="connsiteY0" fmla="*/ 89 h 541256"/>
              <a:gd name="connsiteX1" fmla="*/ 292619 w 575241"/>
              <a:gd name="connsiteY1" fmla="*/ 295653 h 541256"/>
              <a:gd name="connsiteX2" fmla="*/ 1673 w 575241"/>
              <a:gd name="connsiteY2" fmla="*/ 540416 h 541256"/>
              <a:gd name="connsiteX3" fmla="*/ 181783 w 575241"/>
              <a:gd name="connsiteY3" fmla="*/ 369543 h 541256"/>
              <a:gd name="connsiteX4" fmla="*/ 357273 w 575241"/>
              <a:gd name="connsiteY4" fmla="*/ 198671 h 541256"/>
              <a:gd name="connsiteX5" fmla="*/ 195637 w 575241"/>
              <a:gd name="connsiteY5" fmla="*/ 263325 h 541256"/>
              <a:gd name="connsiteX6" fmla="*/ 574328 w 575241"/>
              <a:gd name="connsiteY6" fmla="*/ 89 h 54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241" h="541256">
                <a:moveTo>
                  <a:pt x="574328" y="89"/>
                </a:moveTo>
                <a:cubicBezTo>
                  <a:pt x="590492" y="5477"/>
                  <a:pt x="388061" y="205599"/>
                  <a:pt x="292619" y="295653"/>
                </a:cubicBezTo>
                <a:cubicBezTo>
                  <a:pt x="197177" y="385707"/>
                  <a:pt x="20146" y="528101"/>
                  <a:pt x="1673" y="540416"/>
                </a:cubicBezTo>
                <a:cubicBezTo>
                  <a:pt x="-16800" y="552731"/>
                  <a:pt x="122516" y="426500"/>
                  <a:pt x="181783" y="369543"/>
                </a:cubicBezTo>
                <a:cubicBezTo>
                  <a:pt x="241050" y="312586"/>
                  <a:pt x="354964" y="216374"/>
                  <a:pt x="357273" y="198671"/>
                </a:cubicBezTo>
                <a:cubicBezTo>
                  <a:pt x="359582" y="180968"/>
                  <a:pt x="158692" y="291034"/>
                  <a:pt x="195637" y="263325"/>
                </a:cubicBezTo>
                <a:cubicBezTo>
                  <a:pt x="232582" y="235616"/>
                  <a:pt x="558164" y="-5299"/>
                  <a:pt x="574328" y="8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7" name="フリーフォーム 2386">
            <a:extLst>
              <a:ext uri="{FF2B5EF4-FFF2-40B4-BE49-F238E27FC236}">
                <a16:creationId xmlns:a16="http://schemas.microsoft.com/office/drawing/2014/main" id="{A98DE2DA-7211-4C17-D24C-4ECCE66FA1A5}"/>
              </a:ext>
            </a:extLst>
          </p:cNvPr>
          <p:cNvSpPr/>
          <p:nvPr/>
        </p:nvSpPr>
        <p:spPr>
          <a:xfrm>
            <a:off x="2982561" y="8357359"/>
            <a:ext cx="903539" cy="701323"/>
          </a:xfrm>
          <a:custGeom>
            <a:avLst/>
            <a:gdLst>
              <a:gd name="connsiteX0" fmla="*/ 942109 w 942210"/>
              <a:gd name="connsiteY0" fmla="*/ 1666 h 731339"/>
              <a:gd name="connsiteX1" fmla="*/ 217054 w 942210"/>
              <a:gd name="connsiteY1" fmla="*/ 551230 h 731339"/>
              <a:gd name="connsiteX2" fmla="*/ 0 w 942210"/>
              <a:gd name="connsiteY2" fmla="*/ 731339 h 731339"/>
              <a:gd name="connsiteX3" fmla="*/ 581891 w 942210"/>
              <a:gd name="connsiteY3" fmla="*/ 251048 h 731339"/>
              <a:gd name="connsiteX4" fmla="*/ 272472 w 942210"/>
              <a:gd name="connsiteY4" fmla="*/ 375739 h 731339"/>
              <a:gd name="connsiteX5" fmla="*/ 942109 w 942210"/>
              <a:gd name="connsiteY5" fmla="*/ 1666 h 73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2210" h="731339">
                <a:moveTo>
                  <a:pt x="942109" y="1666"/>
                </a:moveTo>
                <a:cubicBezTo>
                  <a:pt x="932873" y="30914"/>
                  <a:pt x="374072" y="429618"/>
                  <a:pt x="217054" y="551230"/>
                </a:cubicBezTo>
                <a:cubicBezTo>
                  <a:pt x="60036" y="672842"/>
                  <a:pt x="0" y="731339"/>
                  <a:pt x="0" y="731339"/>
                </a:cubicBezTo>
                <a:cubicBezTo>
                  <a:pt x="60806" y="681309"/>
                  <a:pt x="536479" y="310315"/>
                  <a:pt x="581891" y="251048"/>
                </a:cubicBezTo>
                <a:cubicBezTo>
                  <a:pt x="627303" y="191781"/>
                  <a:pt x="217054" y="414224"/>
                  <a:pt x="272472" y="375739"/>
                </a:cubicBezTo>
                <a:cubicBezTo>
                  <a:pt x="327890" y="337254"/>
                  <a:pt x="951345" y="-27582"/>
                  <a:pt x="942109" y="166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8" name="フリーフォーム 2387">
            <a:extLst>
              <a:ext uri="{FF2B5EF4-FFF2-40B4-BE49-F238E27FC236}">
                <a16:creationId xmlns:a16="http://schemas.microsoft.com/office/drawing/2014/main" id="{5375B636-4EBC-8FA6-16EC-25256922F187}"/>
              </a:ext>
            </a:extLst>
          </p:cNvPr>
          <p:cNvSpPr/>
          <p:nvPr/>
        </p:nvSpPr>
        <p:spPr>
          <a:xfrm>
            <a:off x="2759547" y="8711006"/>
            <a:ext cx="724661" cy="871853"/>
          </a:xfrm>
          <a:custGeom>
            <a:avLst/>
            <a:gdLst>
              <a:gd name="connsiteX0" fmla="*/ 754413 w 755676"/>
              <a:gd name="connsiteY0" fmla="*/ 2338 h 909167"/>
              <a:gd name="connsiteX1" fmla="*/ 237177 w 755676"/>
              <a:gd name="connsiteY1" fmla="*/ 542665 h 909167"/>
              <a:gd name="connsiteX2" fmla="*/ 1650 w 755676"/>
              <a:gd name="connsiteY2" fmla="*/ 907501 h 909167"/>
              <a:gd name="connsiteX3" fmla="*/ 343395 w 755676"/>
              <a:gd name="connsiteY3" fmla="*/ 399501 h 909167"/>
              <a:gd name="connsiteX4" fmla="*/ 597395 w 755676"/>
              <a:gd name="connsiteY4" fmla="*/ 205538 h 909167"/>
              <a:gd name="connsiteX5" fmla="*/ 389577 w 755676"/>
              <a:gd name="connsiteY5" fmla="*/ 339465 h 909167"/>
              <a:gd name="connsiteX6" fmla="*/ 754413 w 755676"/>
              <a:gd name="connsiteY6" fmla="*/ 2338 h 90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676" h="909167">
                <a:moveTo>
                  <a:pt x="754413" y="2338"/>
                </a:moveTo>
                <a:cubicBezTo>
                  <a:pt x="729013" y="36205"/>
                  <a:pt x="362637" y="391805"/>
                  <a:pt x="237177" y="542665"/>
                </a:cubicBezTo>
                <a:cubicBezTo>
                  <a:pt x="111717" y="693525"/>
                  <a:pt x="-16053" y="931362"/>
                  <a:pt x="1650" y="907501"/>
                </a:cubicBezTo>
                <a:cubicBezTo>
                  <a:pt x="19353" y="883640"/>
                  <a:pt x="244104" y="516495"/>
                  <a:pt x="343395" y="399501"/>
                </a:cubicBezTo>
                <a:cubicBezTo>
                  <a:pt x="442686" y="282507"/>
                  <a:pt x="589698" y="215544"/>
                  <a:pt x="597395" y="205538"/>
                </a:cubicBezTo>
                <a:cubicBezTo>
                  <a:pt x="605092" y="195532"/>
                  <a:pt x="364947" y="365635"/>
                  <a:pt x="389577" y="339465"/>
                </a:cubicBezTo>
                <a:cubicBezTo>
                  <a:pt x="414207" y="313295"/>
                  <a:pt x="779813" y="-31529"/>
                  <a:pt x="754413" y="233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9" name="フリーフォーム 2388">
            <a:extLst>
              <a:ext uri="{FF2B5EF4-FFF2-40B4-BE49-F238E27FC236}">
                <a16:creationId xmlns:a16="http://schemas.microsoft.com/office/drawing/2014/main" id="{B13E261D-EC29-3347-0680-7B93E1C426B4}"/>
              </a:ext>
            </a:extLst>
          </p:cNvPr>
          <p:cNvSpPr/>
          <p:nvPr/>
        </p:nvSpPr>
        <p:spPr>
          <a:xfrm>
            <a:off x="2634799" y="9540669"/>
            <a:ext cx="398887" cy="1957389"/>
          </a:xfrm>
          <a:custGeom>
            <a:avLst/>
            <a:gdLst>
              <a:gd name="connsiteX0" fmla="*/ 145591 w 415959"/>
              <a:gd name="connsiteY0" fmla="*/ 767 h 2041163"/>
              <a:gd name="connsiteX1" fmla="*/ 62464 w 415959"/>
              <a:gd name="connsiteY1" fmla="*/ 494912 h 2041163"/>
              <a:gd name="connsiteX2" fmla="*/ 76318 w 415959"/>
              <a:gd name="connsiteY2" fmla="*/ 462585 h 2041163"/>
              <a:gd name="connsiteX3" fmla="*/ 57846 w 415959"/>
              <a:gd name="connsiteY3" fmla="*/ 772003 h 2041163"/>
              <a:gd name="connsiteX4" fmla="*/ 196391 w 415959"/>
              <a:gd name="connsiteY4" fmla="*/ 1372367 h 2041163"/>
              <a:gd name="connsiteX5" fmla="*/ 187155 w 415959"/>
              <a:gd name="connsiteY5" fmla="*/ 1275385 h 2041163"/>
              <a:gd name="connsiteX6" fmla="*/ 408827 w 415959"/>
              <a:gd name="connsiteY6" fmla="*/ 2005058 h 2041163"/>
              <a:gd name="connsiteX7" fmla="*/ 330318 w 415959"/>
              <a:gd name="connsiteY7" fmla="*/ 1834185 h 2041163"/>
              <a:gd name="connsiteX8" fmla="*/ 25518 w 415959"/>
              <a:gd name="connsiteY8" fmla="*/ 1007530 h 2041163"/>
              <a:gd name="connsiteX9" fmla="*/ 16282 w 415959"/>
              <a:gd name="connsiteY9" fmla="*/ 485676 h 2041163"/>
              <a:gd name="connsiteX10" fmla="*/ 16282 w 415959"/>
              <a:gd name="connsiteY10" fmla="*/ 624221 h 2041163"/>
              <a:gd name="connsiteX11" fmla="*/ 145591 w 415959"/>
              <a:gd name="connsiteY11" fmla="*/ 767 h 204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959" h="2041163">
                <a:moveTo>
                  <a:pt x="145591" y="767"/>
                </a:moveTo>
                <a:cubicBezTo>
                  <a:pt x="153288" y="-20784"/>
                  <a:pt x="74009" y="417942"/>
                  <a:pt x="62464" y="494912"/>
                </a:cubicBezTo>
                <a:cubicBezTo>
                  <a:pt x="50919" y="571882"/>
                  <a:pt x="77088" y="416403"/>
                  <a:pt x="76318" y="462585"/>
                </a:cubicBezTo>
                <a:cubicBezTo>
                  <a:pt x="75548" y="508767"/>
                  <a:pt x="37834" y="620373"/>
                  <a:pt x="57846" y="772003"/>
                </a:cubicBezTo>
                <a:cubicBezTo>
                  <a:pt x="77858" y="923633"/>
                  <a:pt x="174840" y="1288470"/>
                  <a:pt x="196391" y="1372367"/>
                </a:cubicBezTo>
                <a:cubicBezTo>
                  <a:pt x="217943" y="1456264"/>
                  <a:pt x="151749" y="1169937"/>
                  <a:pt x="187155" y="1275385"/>
                </a:cubicBezTo>
                <a:cubicBezTo>
                  <a:pt x="222561" y="1380833"/>
                  <a:pt x="384967" y="1911925"/>
                  <a:pt x="408827" y="2005058"/>
                </a:cubicBezTo>
                <a:cubicBezTo>
                  <a:pt x="432688" y="2098191"/>
                  <a:pt x="394203" y="2000440"/>
                  <a:pt x="330318" y="1834185"/>
                </a:cubicBezTo>
                <a:cubicBezTo>
                  <a:pt x="266433" y="1667930"/>
                  <a:pt x="77857" y="1232281"/>
                  <a:pt x="25518" y="1007530"/>
                </a:cubicBezTo>
                <a:cubicBezTo>
                  <a:pt x="-26821" y="782779"/>
                  <a:pt x="17821" y="549561"/>
                  <a:pt x="16282" y="485676"/>
                </a:cubicBezTo>
                <a:cubicBezTo>
                  <a:pt x="14743" y="421791"/>
                  <a:pt x="-2191" y="699651"/>
                  <a:pt x="16282" y="624221"/>
                </a:cubicBezTo>
                <a:cubicBezTo>
                  <a:pt x="34755" y="548791"/>
                  <a:pt x="137894" y="22318"/>
                  <a:pt x="145591" y="76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0" name="フリーフォーム 2389">
            <a:extLst>
              <a:ext uri="{FF2B5EF4-FFF2-40B4-BE49-F238E27FC236}">
                <a16:creationId xmlns:a16="http://schemas.microsoft.com/office/drawing/2014/main" id="{40B020BE-2523-4095-EBF2-8CEB04836D78}"/>
              </a:ext>
            </a:extLst>
          </p:cNvPr>
          <p:cNvSpPr/>
          <p:nvPr/>
        </p:nvSpPr>
        <p:spPr>
          <a:xfrm>
            <a:off x="3103325" y="8468274"/>
            <a:ext cx="815547" cy="799564"/>
          </a:xfrm>
          <a:custGeom>
            <a:avLst/>
            <a:gdLst>
              <a:gd name="connsiteX0" fmla="*/ 848503 w 850452"/>
              <a:gd name="connsiteY0" fmla="*/ 6077 h 833785"/>
              <a:gd name="connsiteX1" fmla="*/ 160394 w 850452"/>
              <a:gd name="connsiteY1" fmla="*/ 643386 h 833785"/>
              <a:gd name="connsiteX2" fmla="*/ 12612 w 850452"/>
              <a:gd name="connsiteY2" fmla="*/ 823495 h 833785"/>
              <a:gd name="connsiteX3" fmla="*/ 386685 w 850452"/>
              <a:gd name="connsiteY3" fmla="*/ 398622 h 833785"/>
              <a:gd name="connsiteX4" fmla="*/ 248139 w 850452"/>
              <a:gd name="connsiteY4" fmla="*/ 509459 h 833785"/>
              <a:gd name="connsiteX5" fmla="*/ 492903 w 850452"/>
              <a:gd name="connsiteY5" fmla="*/ 232368 h 833785"/>
              <a:gd name="connsiteX6" fmla="*/ 372830 w 850452"/>
              <a:gd name="connsiteY6" fmla="*/ 315495 h 833785"/>
              <a:gd name="connsiteX7" fmla="*/ 848503 w 850452"/>
              <a:gd name="connsiteY7" fmla="*/ 6077 h 83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452" h="833785">
                <a:moveTo>
                  <a:pt x="848503" y="6077"/>
                </a:moveTo>
                <a:cubicBezTo>
                  <a:pt x="813097" y="60725"/>
                  <a:pt x="299709" y="507150"/>
                  <a:pt x="160394" y="643386"/>
                </a:cubicBezTo>
                <a:cubicBezTo>
                  <a:pt x="21079" y="779622"/>
                  <a:pt x="-25103" y="864289"/>
                  <a:pt x="12612" y="823495"/>
                </a:cubicBezTo>
                <a:cubicBezTo>
                  <a:pt x="50327" y="782701"/>
                  <a:pt x="347430" y="450961"/>
                  <a:pt x="386685" y="398622"/>
                </a:cubicBezTo>
                <a:cubicBezTo>
                  <a:pt x="425940" y="346283"/>
                  <a:pt x="230436" y="537168"/>
                  <a:pt x="248139" y="509459"/>
                </a:cubicBezTo>
                <a:cubicBezTo>
                  <a:pt x="265842" y="481750"/>
                  <a:pt x="472121" y="264695"/>
                  <a:pt x="492903" y="232368"/>
                </a:cubicBezTo>
                <a:cubicBezTo>
                  <a:pt x="513685" y="200041"/>
                  <a:pt x="319721" y="348592"/>
                  <a:pt x="372830" y="315495"/>
                </a:cubicBezTo>
                <a:cubicBezTo>
                  <a:pt x="425939" y="282398"/>
                  <a:pt x="883909" y="-48571"/>
                  <a:pt x="848503" y="607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1" name="フリーフォーム 2390">
            <a:extLst>
              <a:ext uri="{FF2B5EF4-FFF2-40B4-BE49-F238E27FC236}">
                <a16:creationId xmlns:a16="http://schemas.microsoft.com/office/drawing/2014/main" id="{CDEF1865-2053-0307-9E63-5DA3A726AC06}"/>
              </a:ext>
            </a:extLst>
          </p:cNvPr>
          <p:cNvSpPr/>
          <p:nvPr/>
        </p:nvSpPr>
        <p:spPr>
          <a:xfrm>
            <a:off x="2802439" y="9133207"/>
            <a:ext cx="344074" cy="1488837"/>
          </a:xfrm>
          <a:custGeom>
            <a:avLst/>
            <a:gdLst>
              <a:gd name="connsiteX0" fmla="*/ 358703 w 358800"/>
              <a:gd name="connsiteY0" fmla="*/ 795 h 1552558"/>
              <a:gd name="connsiteX1" fmla="*/ 86231 w 358800"/>
              <a:gd name="connsiteY1" fmla="*/ 554977 h 1552558"/>
              <a:gd name="connsiteX2" fmla="*/ 3103 w 358800"/>
              <a:gd name="connsiteY2" fmla="*/ 1123013 h 1552558"/>
              <a:gd name="connsiteX3" fmla="*/ 21576 w 358800"/>
              <a:gd name="connsiteY3" fmla="*/ 1039886 h 1552558"/>
              <a:gd name="connsiteX4" fmla="*/ 58522 w 358800"/>
              <a:gd name="connsiteY4" fmla="*/ 1552504 h 1552558"/>
              <a:gd name="connsiteX5" fmla="*/ 30812 w 358800"/>
              <a:gd name="connsiteY5" fmla="*/ 1067595 h 1552558"/>
              <a:gd name="connsiteX6" fmla="*/ 53903 w 358800"/>
              <a:gd name="connsiteY6" fmla="*/ 365631 h 1552558"/>
              <a:gd name="connsiteX7" fmla="*/ 53903 w 358800"/>
              <a:gd name="connsiteY7" fmla="*/ 430286 h 1552558"/>
              <a:gd name="connsiteX8" fmla="*/ 358703 w 358800"/>
              <a:gd name="connsiteY8" fmla="*/ 795 h 15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800" h="1552558">
                <a:moveTo>
                  <a:pt x="358703" y="795"/>
                </a:moveTo>
                <a:cubicBezTo>
                  <a:pt x="364091" y="21577"/>
                  <a:pt x="145498" y="367941"/>
                  <a:pt x="86231" y="554977"/>
                </a:cubicBezTo>
                <a:cubicBezTo>
                  <a:pt x="26964" y="742013"/>
                  <a:pt x="13879" y="1042195"/>
                  <a:pt x="3103" y="1123013"/>
                </a:cubicBezTo>
                <a:cubicBezTo>
                  <a:pt x="-7673" y="1203831"/>
                  <a:pt x="12340" y="968304"/>
                  <a:pt x="21576" y="1039886"/>
                </a:cubicBezTo>
                <a:cubicBezTo>
                  <a:pt x="30812" y="1111468"/>
                  <a:pt x="56983" y="1547886"/>
                  <a:pt x="58522" y="1552504"/>
                </a:cubicBezTo>
                <a:cubicBezTo>
                  <a:pt x="60061" y="1557122"/>
                  <a:pt x="31582" y="1265407"/>
                  <a:pt x="30812" y="1067595"/>
                </a:cubicBezTo>
                <a:cubicBezTo>
                  <a:pt x="30042" y="869783"/>
                  <a:pt x="50055" y="471849"/>
                  <a:pt x="53903" y="365631"/>
                </a:cubicBezTo>
                <a:cubicBezTo>
                  <a:pt x="57751" y="259413"/>
                  <a:pt x="8491" y="488013"/>
                  <a:pt x="53903" y="430286"/>
                </a:cubicBezTo>
                <a:cubicBezTo>
                  <a:pt x="99315" y="372559"/>
                  <a:pt x="353315" y="-19987"/>
                  <a:pt x="358703" y="79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2" name="フリーフォーム 2391">
            <a:extLst>
              <a:ext uri="{FF2B5EF4-FFF2-40B4-BE49-F238E27FC236}">
                <a16:creationId xmlns:a16="http://schemas.microsoft.com/office/drawing/2014/main" id="{CF4FB154-87A2-CAB1-0590-C0F17961559A}"/>
              </a:ext>
            </a:extLst>
          </p:cNvPr>
          <p:cNvSpPr/>
          <p:nvPr/>
        </p:nvSpPr>
        <p:spPr>
          <a:xfrm>
            <a:off x="2861680" y="10673443"/>
            <a:ext cx="612969" cy="1773922"/>
          </a:xfrm>
          <a:custGeom>
            <a:avLst/>
            <a:gdLst>
              <a:gd name="connsiteX0" fmla="*/ 15218 w 639204"/>
              <a:gd name="connsiteY0" fmla="*/ 29474 h 1849844"/>
              <a:gd name="connsiteX1" fmla="*/ 504746 w 639204"/>
              <a:gd name="connsiteY1" fmla="*/ 1331802 h 1849844"/>
              <a:gd name="connsiteX2" fmla="*/ 398527 w 639204"/>
              <a:gd name="connsiteY2" fmla="*/ 1197874 h 1849844"/>
              <a:gd name="connsiteX3" fmla="*/ 638673 w 639204"/>
              <a:gd name="connsiteY3" fmla="*/ 1849038 h 1849844"/>
              <a:gd name="connsiteX4" fmla="*/ 453946 w 639204"/>
              <a:gd name="connsiteY4" fmla="*/ 1313329 h 1849844"/>
              <a:gd name="connsiteX5" fmla="*/ 153764 w 639204"/>
              <a:gd name="connsiteY5" fmla="*/ 495911 h 1849844"/>
              <a:gd name="connsiteX6" fmla="*/ 15218 w 639204"/>
              <a:gd name="connsiteY6" fmla="*/ 29474 h 184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204" h="1849844">
                <a:moveTo>
                  <a:pt x="15218" y="29474"/>
                </a:moveTo>
                <a:cubicBezTo>
                  <a:pt x="73715" y="168789"/>
                  <a:pt x="440861" y="1137069"/>
                  <a:pt x="504746" y="1331802"/>
                </a:cubicBezTo>
                <a:cubicBezTo>
                  <a:pt x="568631" y="1526535"/>
                  <a:pt x="376206" y="1111668"/>
                  <a:pt x="398527" y="1197874"/>
                </a:cubicBezTo>
                <a:cubicBezTo>
                  <a:pt x="420848" y="1284080"/>
                  <a:pt x="629436" y="1829795"/>
                  <a:pt x="638673" y="1849038"/>
                </a:cubicBezTo>
                <a:cubicBezTo>
                  <a:pt x="647910" y="1868281"/>
                  <a:pt x="534764" y="1538850"/>
                  <a:pt x="453946" y="1313329"/>
                </a:cubicBezTo>
                <a:cubicBezTo>
                  <a:pt x="373128" y="1087808"/>
                  <a:pt x="226885" y="713735"/>
                  <a:pt x="153764" y="495911"/>
                </a:cubicBezTo>
                <a:cubicBezTo>
                  <a:pt x="80643" y="278087"/>
                  <a:pt x="-43279" y="-109841"/>
                  <a:pt x="15218" y="2947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3" name="フリーフォーム 2392">
            <a:extLst>
              <a:ext uri="{FF2B5EF4-FFF2-40B4-BE49-F238E27FC236}">
                <a16:creationId xmlns:a16="http://schemas.microsoft.com/office/drawing/2014/main" id="{44B9D77C-A23F-649B-F882-55AF78E21931}"/>
              </a:ext>
            </a:extLst>
          </p:cNvPr>
          <p:cNvSpPr/>
          <p:nvPr/>
        </p:nvSpPr>
        <p:spPr>
          <a:xfrm>
            <a:off x="3711098" y="11038202"/>
            <a:ext cx="529293" cy="1376137"/>
          </a:xfrm>
          <a:custGeom>
            <a:avLst/>
            <a:gdLst>
              <a:gd name="connsiteX0" fmla="*/ 551845 w 551946"/>
              <a:gd name="connsiteY0" fmla="*/ 85 h 1435034"/>
              <a:gd name="connsiteX1" fmla="*/ 117736 w 551946"/>
              <a:gd name="connsiteY1" fmla="*/ 558885 h 1435034"/>
              <a:gd name="connsiteX2" fmla="*/ 6900 w 551946"/>
              <a:gd name="connsiteY2" fmla="*/ 1422485 h 1435034"/>
              <a:gd name="connsiteX3" fmla="*/ 20754 w 551946"/>
              <a:gd name="connsiteY3" fmla="*/ 1034558 h 1435034"/>
              <a:gd name="connsiteX4" fmla="*/ 94645 w 551946"/>
              <a:gd name="connsiteY4" fmla="*/ 517322 h 1435034"/>
              <a:gd name="connsiteX5" fmla="*/ 76173 w 551946"/>
              <a:gd name="connsiteY5" fmla="*/ 595831 h 1435034"/>
              <a:gd name="connsiteX6" fmla="*/ 551845 w 551946"/>
              <a:gd name="connsiteY6" fmla="*/ 85 h 14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946" h="1435034">
                <a:moveTo>
                  <a:pt x="551845" y="85"/>
                </a:moveTo>
                <a:cubicBezTo>
                  <a:pt x="558772" y="-6073"/>
                  <a:pt x="208560" y="321818"/>
                  <a:pt x="117736" y="558885"/>
                </a:cubicBezTo>
                <a:cubicBezTo>
                  <a:pt x="26912" y="795952"/>
                  <a:pt x="23064" y="1343206"/>
                  <a:pt x="6900" y="1422485"/>
                </a:cubicBezTo>
                <a:cubicBezTo>
                  <a:pt x="-9264" y="1501764"/>
                  <a:pt x="6130" y="1185418"/>
                  <a:pt x="20754" y="1034558"/>
                </a:cubicBezTo>
                <a:cubicBezTo>
                  <a:pt x="35378" y="883698"/>
                  <a:pt x="85408" y="590443"/>
                  <a:pt x="94645" y="517322"/>
                </a:cubicBezTo>
                <a:cubicBezTo>
                  <a:pt x="103881" y="444201"/>
                  <a:pt x="3821" y="681268"/>
                  <a:pt x="76173" y="595831"/>
                </a:cubicBezTo>
                <a:cubicBezTo>
                  <a:pt x="148524" y="510395"/>
                  <a:pt x="544918" y="6243"/>
                  <a:pt x="551845" y="8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4" name="フリーフォーム 2393">
            <a:extLst>
              <a:ext uri="{FF2B5EF4-FFF2-40B4-BE49-F238E27FC236}">
                <a16:creationId xmlns:a16="http://schemas.microsoft.com/office/drawing/2014/main" id="{2E041016-E71B-A6C0-1441-8F3CA60D25C6}"/>
              </a:ext>
            </a:extLst>
          </p:cNvPr>
          <p:cNvSpPr/>
          <p:nvPr/>
        </p:nvSpPr>
        <p:spPr>
          <a:xfrm>
            <a:off x="4249008" y="10972611"/>
            <a:ext cx="1993738" cy="1777960"/>
          </a:xfrm>
          <a:custGeom>
            <a:avLst/>
            <a:gdLst>
              <a:gd name="connsiteX0" fmla="*/ 150 w 2079068"/>
              <a:gd name="connsiteY0" fmla="*/ 63866 h 1854055"/>
              <a:gd name="connsiteX1" fmla="*/ 577422 w 2079068"/>
              <a:gd name="connsiteY1" fmla="*/ 3830 h 1854055"/>
              <a:gd name="connsiteX2" fmla="*/ 1006913 w 2079068"/>
              <a:gd name="connsiteY2" fmla="*/ 188557 h 1854055"/>
              <a:gd name="connsiteX3" fmla="*/ 965350 w 2079068"/>
              <a:gd name="connsiteY3" fmla="*/ 128521 h 1854055"/>
              <a:gd name="connsiteX4" fmla="*/ 1759677 w 2079068"/>
              <a:gd name="connsiteY4" fmla="*/ 987502 h 1854055"/>
              <a:gd name="connsiteX5" fmla="*/ 1782768 w 2079068"/>
              <a:gd name="connsiteY5" fmla="*/ 932084 h 1854055"/>
              <a:gd name="connsiteX6" fmla="*/ 2078331 w 2079068"/>
              <a:gd name="connsiteY6" fmla="*/ 1851102 h 1854055"/>
              <a:gd name="connsiteX7" fmla="*/ 1856659 w 2079068"/>
              <a:gd name="connsiteY7" fmla="*/ 1204557 h 1854055"/>
              <a:gd name="connsiteX8" fmla="*/ 1542622 w 2079068"/>
              <a:gd name="connsiteY8" fmla="*/ 641139 h 1854055"/>
              <a:gd name="connsiteX9" fmla="*/ 1025386 w 2079068"/>
              <a:gd name="connsiteY9" fmla="*/ 207030 h 1854055"/>
              <a:gd name="connsiteX10" fmla="*/ 632841 w 2079068"/>
              <a:gd name="connsiteY10" fmla="*/ 68484 h 1854055"/>
              <a:gd name="connsiteX11" fmla="*/ 150 w 2079068"/>
              <a:gd name="connsiteY11" fmla="*/ 63866 h 185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9068" h="1854055">
                <a:moveTo>
                  <a:pt x="150" y="63866"/>
                </a:moveTo>
                <a:cubicBezTo>
                  <a:pt x="-9087" y="53090"/>
                  <a:pt x="409628" y="-16952"/>
                  <a:pt x="577422" y="3830"/>
                </a:cubicBezTo>
                <a:cubicBezTo>
                  <a:pt x="745216" y="24612"/>
                  <a:pt x="942258" y="167775"/>
                  <a:pt x="1006913" y="188557"/>
                </a:cubicBezTo>
                <a:cubicBezTo>
                  <a:pt x="1071568" y="209339"/>
                  <a:pt x="839889" y="-4636"/>
                  <a:pt x="965350" y="128521"/>
                </a:cubicBezTo>
                <a:cubicBezTo>
                  <a:pt x="1090811" y="261678"/>
                  <a:pt x="1623441" y="853575"/>
                  <a:pt x="1759677" y="987502"/>
                </a:cubicBezTo>
                <a:cubicBezTo>
                  <a:pt x="1895913" y="1121429"/>
                  <a:pt x="1729659" y="788151"/>
                  <a:pt x="1782768" y="932084"/>
                </a:cubicBezTo>
                <a:cubicBezTo>
                  <a:pt x="1835877" y="1076017"/>
                  <a:pt x="2066016" y="1805690"/>
                  <a:pt x="2078331" y="1851102"/>
                </a:cubicBezTo>
                <a:cubicBezTo>
                  <a:pt x="2090646" y="1896514"/>
                  <a:pt x="1945944" y="1406218"/>
                  <a:pt x="1856659" y="1204557"/>
                </a:cubicBezTo>
                <a:cubicBezTo>
                  <a:pt x="1767374" y="1002897"/>
                  <a:pt x="1681168" y="807394"/>
                  <a:pt x="1542622" y="641139"/>
                </a:cubicBezTo>
                <a:cubicBezTo>
                  <a:pt x="1404077" y="474885"/>
                  <a:pt x="1177016" y="302472"/>
                  <a:pt x="1025386" y="207030"/>
                </a:cubicBezTo>
                <a:cubicBezTo>
                  <a:pt x="873756" y="111588"/>
                  <a:pt x="798326" y="92345"/>
                  <a:pt x="632841" y="68484"/>
                </a:cubicBezTo>
                <a:cubicBezTo>
                  <a:pt x="467356" y="44623"/>
                  <a:pt x="9387" y="74642"/>
                  <a:pt x="150" y="6386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5" name="フリーフォーム 2394">
            <a:extLst>
              <a:ext uri="{FF2B5EF4-FFF2-40B4-BE49-F238E27FC236}">
                <a16:creationId xmlns:a16="http://schemas.microsoft.com/office/drawing/2014/main" id="{1EA79F34-74BD-338A-C4F6-913E4E0D02D1}"/>
              </a:ext>
            </a:extLst>
          </p:cNvPr>
          <p:cNvSpPr/>
          <p:nvPr/>
        </p:nvSpPr>
        <p:spPr>
          <a:xfrm>
            <a:off x="4693159" y="7715269"/>
            <a:ext cx="741126" cy="233065"/>
          </a:xfrm>
          <a:custGeom>
            <a:avLst/>
            <a:gdLst>
              <a:gd name="connsiteX0" fmla="*/ 3426 w 772845"/>
              <a:gd name="connsiteY0" fmla="*/ 80110 h 243040"/>
              <a:gd name="connsiteX1" fmla="*/ 465244 w 772845"/>
              <a:gd name="connsiteY1" fmla="*/ 190946 h 243040"/>
              <a:gd name="connsiteX2" fmla="*/ 566844 w 772845"/>
              <a:gd name="connsiteY2" fmla="*/ 181710 h 243040"/>
              <a:gd name="connsiteX3" fmla="*/ 585317 w 772845"/>
              <a:gd name="connsiteY3" fmla="*/ 126292 h 243040"/>
              <a:gd name="connsiteX4" fmla="*/ 765426 w 772845"/>
              <a:gd name="connsiteY4" fmla="*/ 1601 h 243040"/>
              <a:gd name="connsiteX5" fmla="*/ 691535 w 772845"/>
              <a:gd name="connsiteY5" fmla="*/ 223274 h 243040"/>
              <a:gd name="connsiteX6" fmla="*/ 275899 w 772845"/>
              <a:gd name="connsiteY6" fmla="*/ 218655 h 243040"/>
              <a:gd name="connsiteX7" fmla="*/ 3426 w 772845"/>
              <a:gd name="connsiteY7" fmla="*/ 80110 h 24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845" h="243040">
                <a:moveTo>
                  <a:pt x="3426" y="80110"/>
                </a:moveTo>
                <a:cubicBezTo>
                  <a:pt x="34983" y="75492"/>
                  <a:pt x="371341" y="174013"/>
                  <a:pt x="465244" y="190946"/>
                </a:cubicBezTo>
                <a:cubicBezTo>
                  <a:pt x="559147" y="207879"/>
                  <a:pt x="546832" y="192486"/>
                  <a:pt x="566844" y="181710"/>
                </a:cubicBezTo>
                <a:cubicBezTo>
                  <a:pt x="586856" y="170934"/>
                  <a:pt x="552220" y="156310"/>
                  <a:pt x="585317" y="126292"/>
                </a:cubicBezTo>
                <a:cubicBezTo>
                  <a:pt x="618414" y="96274"/>
                  <a:pt x="747723" y="-14563"/>
                  <a:pt x="765426" y="1601"/>
                </a:cubicBezTo>
                <a:cubicBezTo>
                  <a:pt x="783129" y="17765"/>
                  <a:pt x="773123" y="187098"/>
                  <a:pt x="691535" y="223274"/>
                </a:cubicBezTo>
                <a:cubicBezTo>
                  <a:pt x="609947" y="259450"/>
                  <a:pt x="385966" y="238667"/>
                  <a:pt x="275899" y="218655"/>
                </a:cubicBezTo>
                <a:cubicBezTo>
                  <a:pt x="165832" y="198643"/>
                  <a:pt x="-28131" y="84728"/>
                  <a:pt x="3426" y="8011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6" name="フリーフォーム 2395">
            <a:extLst>
              <a:ext uri="{FF2B5EF4-FFF2-40B4-BE49-F238E27FC236}">
                <a16:creationId xmlns:a16="http://schemas.microsoft.com/office/drawing/2014/main" id="{F3A6DEE9-57C5-975E-D3F6-0845489A655B}"/>
              </a:ext>
            </a:extLst>
          </p:cNvPr>
          <p:cNvSpPr/>
          <p:nvPr/>
        </p:nvSpPr>
        <p:spPr>
          <a:xfrm>
            <a:off x="4721037" y="7575055"/>
            <a:ext cx="830537" cy="301183"/>
          </a:xfrm>
          <a:custGeom>
            <a:avLst/>
            <a:gdLst>
              <a:gd name="connsiteX0" fmla="*/ 865664 w 866083"/>
              <a:gd name="connsiteY0" fmla="*/ 34 h 314073"/>
              <a:gd name="connsiteX1" fmla="*/ 533155 w 866083"/>
              <a:gd name="connsiteY1" fmla="*/ 152434 h 314073"/>
              <a:gd name="connsiteX2" fmla="*/ 2064 w 866083"/>
              <a:gd name="connsiteY2" fmla="*/ 235561 h 314073"/>
              <a:gd name="connsiteX3" fmla="*/ 343810 w 866083"/>
              <a:gd name="connsiteY3" fmla="*/ 193998 h 314073"/>
              <a:gd name="connsiteX4" fmla="*/ 200646 w 866083"/>
              <a:gd name="connsiteY4" fmla="*/ 314070 h 314073"/>
              <a:gd name="connsiteX5" fmla="*/ 570100 w 866083"/>
              <a:gd name="connsiteY5" fmla="*/ 198616 h 314073"/>
              <a:gd name="connsiteX6" fmla="*/ 357664 w 866083"/>
              <a:gd name="connsiteY6" fmla="*/ 300216 h 314073"/>
              <a:gd name="connsiteX7" fmla="*/ 625519 w 866083"/>
              <a:gd name="connsiteY7" fmla="*/ 152434 h 314073"/>
              <a:gd name="connsiteX8" fmla="*/ 468500 w 866083"/>
              <a:gd name="connsiteY8" fmla="*/ 166289 h 314073"/>
              <a:gd name="connsiteX9" fmla="*/ 865664 w 866083"/>
              <a:gd name="connsiteY9" fmla="*/ 34 h 31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083" h="314073">
                <a:moveTo>
                  <a:pt x="865664" y="34"/>
                </a:moveTo>
                <a:cubicBezTo>
                  <a:pt x="876440" y="-2275"/>
                  <a:pt x="677088" y="113180"/>
                  <a:pt x="533155" y="152434"/>
                </a:cubicBezTo>
                <a:cubicBezTo>
                  <a:pt x="389222" y="191688"/>
                  <a:pt x="33621" y="228634"/>
                  <a:pt x="2064" y="235561"/>
                </a:cubicBezTo>
                <a:cubicBezTo>
                  <a:pt x="-29493" y="242488"/>
                  <a:pt x="310713" y="180913"/>
                  <a:pt x="343810" y="193998"/>
                </a:cubicBezTo>
                <a:cubicBezTo>
                  <a:pt x="376907" y="207083"/>
                  <a:pt x="162931" y="313300"/>
                  <a:pt x="200646" y="314070"/>
                </a:cubicBezTo>
                <a:cubicBezTo>
                  <a:pt x="238361" y="314840"/>
                  <a:pt x="543930" y="200925"/>
                  <a:pt x="570100" y="198616"/>
                </a:cubicBezTo>
                <a:cubicBezTo>
                  <a:pt x="596270" y="196307"/>
                  <a:pt x="348428" y="307913"/>
                  <a:pt x="357664" y="300216"/>
                </a:cubicBezTo>
                <a:cubicBezTo>
                  <a:pt x="366900" y="292519"/>
                  <a:pt x="607046" y="174755"/>
                  <a:pt x="625519" y="152434"/>
                </a:cubicBezTo>
                <a:cubicBezTo>
                  <a:pt x="643992" y="130113"/>
                  <a:pt x="427706" y="188610"/>
                  <a:pt x="468500" y="166289"/>
                </a:cubicBezTo>
                <a:cubicBezTo>
                  <a:pt x="509294" y="143968"/>
                  <a:pt x="854888" y="2343"/>
                  <a:pt x="865664" y="3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7" name="フリーフォーム 2396">
            <a:extLst>
              <a:ext uri="{FF2B5EF4-FFF2-40B4-BE49-F238E27FC236}">
                <a16:creationId xmlns:a16="http://schemas.microsoft.com/office/drawing/2014/main" id="{2F61A41C-9A25-941D-8BC4-4BAC051B2BB5}"/>
              </a:ext>
            </a:extLst>
          </p:cNvPr>
          <p:cNvSpPr/>
          <p:nvPr/>
        </p:nvSpPr>
        <p:spPr>
          <a:xfrm>
            <a:off x="4275583" y="7862666"/>
            <a:ext cx="915397" cy="909142"/>
          </a:xfrm>
          <a:custGeom>
            <a:avLst/>
            <a:gdLst>
              <a:gd name="connsiteX0" fmla="*/ 221819 w 954575"/>
              <a:gd name="connsiteY0" fmla="*/ 4913 h 948052"/>
              <a:gd name="connsiteX1" fmla="*/ 87892 w 954575"/>
              <a:gd name="connsiteY1" fmla="*/ 157313 h 948052"/>
              <a:gd name="connsiteX2" fmla="*/ 286474 w 954575"/>
              <a:gd name="connsiteY2" fmla="*/ 263531 h 948052"/>
              <a:gd name="connsiteX3" fmla="*/ 110983 w 954575"/>
              <a:gd name="connsiteY3" fmla="*/ 240440 h 948052"/>
              <a:gd name="connsiteX4" fmla="*/ 411165 w 954575"/>
              <a:gd name="connsiteY4" fmla="*/ 471349 h 948052"/>
              <a:gd name="connsiteX5" fmla="*/ 268001 w 954575"/>
              <a:gd name="connsiteY5" fmla="*/ 332804 h 948052"/>
              <a:gd name="connsiteX6" fmla="*/ 937638 w 954575"/>
              <a:gd name="connsiteY6" fmla="*/ 933168 h 948052"/>
              <a:gd name="connsiteX7" fmla="*/ 702110 w 954575"/>
              <a:gd name="connsiteY7" fmla="*/ 734586 h 948052"/>
              <a:gd name="connsiteX8" fmla="*/ 138692 w 954575"/>
              <a:gd name="connsiteY8" fmla="*/ 392840 h 948052"/>
              <a:gd name="connsiteX9" fmla="*/ 147 w 954575"/>
              <a:gd name="connsiteY9" fmla="*/ 240440 h 948052"/>
              <a:gd name="connsiteX10" fmla="*/ 152547 w 954575"/>
              <a:gd name="connsiteY10" fmla="*/ 55713 h 948052"/>
              <a:gd name="connsiteX11" fmla="*/ 221819 w 954575"/>
              <a:gd name="connsiteY11" fmla="*/ 4913 h 94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4575" h="948052">
                <a:moveTo>
                  <a:pt x="221819" y="4913"/>
                </a:moveTo>
                <a:cubicBezTo>
                  <a:pt x="211043" y="21846"/>
                  <a:pt x="77116" y="114210"/>
                  <a:pt x="87892" y="157313"/>
                </a:cubicBezTo>
                <a:cubicBezTo>
                  <a:pt x="98668" y="200416"/>
                  <a:pt x="282626" y="249677"/>
                  <a:pt x="286474" y="263531"/>
                </a:cubicBezTo>
                <a:cubicBezTo>
                  <a:pt x="290322" y="277385"/>
                  <a:pt x="90201" y="205804"/>
                  <a:pt x="110983" y="240440"/>
                </a:cubicBezTo>
                <a:cubicBezTo>
                  <a:pt x="131765" y="275076"/>
                  <a:pt x="384995" y="455955"/>
                  <a:pt x="411165" y="471349"/>
                </a:cubicBezTo>
                <a:cubicBezTo>
                  <a:pt x="437335" y="486743"/>
                  <a:pt x="180255" y="255834"/>
                  <a:pt x="268001" y="332804"/>
                </a:cubicBezTo>
                <a:cubicBezTo>
                  <a:pt x="355747" y="409774"/>
                  <a:pt x="865287" y="866204"/>
                  <a:pt x="937638" y="933168"/>
                </a:cubicBezTo>
                <a:cubicBezTo>
                  <a:pt x="1009989" y="1000132"/>
                  <a:pt x="835268" y="824641"/>
                  <a:pt x="702110" y="734586"/>
                </a:cubicBezTo>
                <a:cubicBezTo>
                  <a:pt x="568952" y="644531"/>
                  <a:pt x="255686" y="475198"/>
                  <a:pt x="138692" y="392840"/>
                </a:cubicBezTo>
                <a:cubicBezTo>
                  <a:pt x="21698" y="310482"/>
                  <a:pt x="-2162" y="296628"/>
                  <a:pt x="147" y="240440"/>
                </a:cubicBezTo>
                <a:cubicBezTo>
                  <a:pt x="2456" y="184252"/>
                  <a:pt x="114832" y="94198"/>
                  <a:pt x="152547" y="55713"/>
                </a:cubicBezTo>
                <a:cubicBezTo>
                  <a:pt x="190262" y="17228"/>
                  <a:pt x="232595" y="-12020"/>
                  <a:pt x="221819" y="491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8" name="フリーフォーム 2397">
            <a:extLst>
              <a:ext uri="{FF2B5EF4-FFF2-40B4-BE49-F238E27FC236}">
                <a16:creationId xmlns:a16="http://schemas.microsoft.com/office/drawing/2014/main" id="{CFD220DC-45AE-45BC-8B66-ACE36232BCC7}"/>
              </a:ext>
            </a:extLst>
          </p:cNvPr>
          <p:cNvSpPr/>
          <p:nvPr/>
        </p:nvSpPr>
        <p:spPr>
          <a:xfrm>
            <a:off x="6305277" y="5745409"/>
            <a:ext cx="397358" cy="724790"/>
          </a:xfrm>
          <a:custGeom>
            <a:avLst/>
            <a:gdLst>
              <a:gd name="connsiteX0" fmla="*/ 386638 w 414365"/>
              <a:gd name="connsiteY0" fmla="*/ 678 h 755810"/>
              <a:gd name="connsiteX1" fmla="*/ 40275 w 414365"/>
              <a:gd name="connsiteY1" fmla="*/ 624133 h 755810"/>
              <a:gd name="connsiteX2" fmla="*/ 211147 w 414365"/>
              <a:gd name="connsiteY2" fmla="*/ 425551 h 755810"/>
              <a:gd name="connsiteX3" fmla="*/ 3329 w 414365"/>
              <a:gd name="connsiteY3" fmla="*/ 753442 h 755810"/>
              <a:gd name="connsiteX4" fmla="*/ 414347 w 414365"/>
              <a:gd name="connsiteY4" fmla="*/ 222351 h 755810"/>
              <a:gd name="connsiteX5" fmla="*/ 21802 w 414365"/>
              <a:gd name="connsiteY5" fmla="*/ 674933 h 755810"/>
              <a:gd name="connsiteX6" fmla="*/ 349693 w 414365"/>
              <a:gd name="connsiteY6" fmla="*/ 125369 h 755810"/>
              <a:gd name="connsiteX7" fmla="*/ 164966 w 414365"/>
              <a:gd name="connsiteY7" fmla="*/ 494823 h 755810"/>
              <a:gd name="connsiteX8" fmla="*/ 386638 w 414365"/>
              <a:gd name="connsiteY8" fmla="*/ 678 h 75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365" h="755810">
                <a:moveTo>
                  <a:pt x="386638" y="678"/>
                </a:moveTo>
                <a:cubicBezTo>
                  <a:pt x="365856" y="22230"/>
                  <a:pt x="69523" y="553321"/>
                  <a:pt x="40275" y="624133"/>
                </a:cubicBezTo>
                <a:cubicBezTo>
                  <a:pt x="11026" y="694945"/>
                  <a:pt x="217305" y="404000"/>
                  <a:pt x="211147" y="425551"/>
                </a:cubicBezTo>
                <a:cubicBezTo>
                  <a:pt x="204989" y="447102"/>
                  <a:pt x="-30538" y="787309"/>
                  <a:pt x="3329" y="753442"/>
                </a:cubicBezTo>
                <a:cubicBezTo>
                  <a:pt x="37196" y="719575"/>
                  <a:pt x="411268" y="235436"/>
                  <a:pt x="414347" y="222351"/>
                </a:cubicBezTo>
                <a:cubicBezTo>
                  <a:pt x="417426" y="209266"/>
                  <a:pt x="32578" y="691097"/>
                  <a:pt x="21802" y="674933"/>
                </a:cubicBezTo>
                <a:cubicBezTo>
                  <a:pt x="11026" y="658769"/>
                  <a:pt x="325832" y="155387"/>
                  <a:pt x="349693" y="125369"/>
                </a:cubicBezTo>
                <a:cubicBezTo>
                  <a:pt x="373554" y="95351"/>
                  <a:pt x="158809" y="511756"/>
                  <a:pt x="164966" y="494823"/>
                </a:cubicBezTo>
                <a:cubicBezTo>
                  <a:pt x="171123" y="477890"/>
                  <a:pt x="407420" y="-20874"/>
                  <a:pt x="386638" y="67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9" name="フリーフォーム 2398">
            <a:extLst>
              <a:ext uri="{FF2B5EF4-FFF2-40B4-BE49-F238E27FC236}">
                <a16:creationId xmlns:a16="http://schemas.microsoft.com/office/drawing/2014/main" id="{50FC2B87-D46F-C263-ABBB-07288461F890}"/>
              </a:ext>
            </a:extLst>
          </p:cNvPr>
          <p:cNvSpPr/>
          <p:nvPr/>
        </p:nvSpPr>
        <p:spPr>
          <a:xfrm>
            <a:off x="5161266" y="8638991"/>
            <a:ext cx="1845969" cy="1519280"/>
          </a:xfrm>
          <a:custGeom>
            <a:avLst/>
            <a:gdLst>
              <a:gd name="connsiteX0" fmla="*/ 193 w 1924975"/>
              <a:gd name="connsiteY0" fmla="*/ 3544 h 1584304"/>
              <a:gd name="connsiteX1" fmla="*/ 443539 w 1924975"/>
              <a:gd name="connsiteY1" fmla="*/ 1042635 h 1584304"/>
              <a:gd name="connsiteX2" fmla="*/ 438920 w 1924975"/>
              <a:gd name="connsiteY2" fmla="*/ 977980 h 1584304"/>
              <a:gd name="connsiteX3" fmla="*/ 674448 w 1924975"/>
              <a:gd name="connsiteY3" fmla="*/ 1282780 h 1584304"/>
              <a:gd name="connsiteX4" fmla="*/ 1034666 w 1924975"/>
              <a:gd name="connsiteY4" fmla="*/ 1093435 h 1584304"/>
              <a:gd name="connsiteX5" fmla="*/ 859175 w 1924975"/>
              <a:gd name="connsiteY5" fmla="*/ 1185798 h 1584304"/>
              <a:gd name="connsiteX6" fmla="*/ 1394884 w 1924975"/>
              <a:gd name="connsiteY6" fmla="*/ 742453 h 1584304"/>
              <a:gd name="connsiteX7" fmla="*/ 1297902 w 1924975"/>
              <a:gd name="connsiteY7" fmla="*/ 788635 h 1584304"/>
              <a:gd name="connsiteX8" fmla="*/ 1667357 w 1924975"/>
              <a:gd name="connsiteY8" fmla="*/ 169798 h 1584304"/>
              <a:gd name="connsiteX9" fmla="*/ 1625793 w 1924975"/>
              <a:gd name="connsiteY9" fmla="*/ 326817 h 1584304"/>
              <a:gd name="connsiteX10" fmla="*/ 1912120 w 1924975"/>
              <a:gd name="connsiteY10" fmla="*/ 950271 h 1584304"/>
              <a:gd name="connsiteX11" fmla="*/ 1847466 w 1924975"/>
              <a:gd name="connsiteY11" fmla="*/ 825580 h 1584304"/>
              <a:gd name="connsiteX12" fmla="*/ 1598084 w 1924975"/>
              <a:gd name="connsiteY12" fmla="*/ 987217 h 1584304"/>
              <a:gd name="connsiteX13" fmla="*/ 863793 w 1924975"/>
              <a:gd name="connsiteY13" fmla="*/ 1462889 h 1584304"/>
              <a:gd name="connsiteX14" fmla="*/ 886884 w 1924975"/>
              <a:gd name="connsiteY14" fmla="*/ 1444417 h 1584304"/>
              <a:gd name="connsiteX15" fmla="*/ 683684 w 1924975"/>
              <a:gd name="connsiteY15" fmla="*/ 1582962 h 1584304"/>
              <a:gd name="connsiteX16" fmla="*/ 522048 w 1924975"/>
              <a:gd name="connsiteY16" fmla="*/ 1347435 h 1584304"/>
              <a:gd name="connsiteX17" fmla="*/ 503575 w 1924975"/>
              <a:gd name="connsiteY17" fmla="*/ 1453653 h 1584304"/>
              <a:gd name="connsiteX18" fmla="*/ 193 w 1924975"/>
              <a:gd name="connsiteY18" fmla="*/ 3544 h 158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4975" h="1584304">
                <a:moveTo>
                  <a:pt x="193" y="3544"/>
                </a:moveTo>
                <a:cubicBezTo>
                  <a:pt x="-9813" y="-64959"/>
                  <a:pt x="370418" y="880229"/>
                  <a:pt x="443539" y="1042635"/>
                </a:cubicBezTo>
                <a:cubicBezTo>
                  <a:pt x="516660" y="1205041"/>
                  <a:pt x="400435" y="937956"/>
                  <a:pt x="438920" y="977980"/>
                </a:cubicBezTo>
                <a:cubicBezTo>
                  <a:pt x="477405" y="1018004"/>
                  <a:pt x="575157" y="1263538"/>
                  <a:pt x="674448" y="1282780"/>
                </a:cubicBezTo>
                <a:cubicBezTo>
                  <a:pt x="773739" y="1302022"/>
                  <a:pt x="1034666" y="1093435"/>
                  <a:pt x="1034666" y="1093435"/>
                </a:cubicBezTo>
                <a:cubicBezTo>
                  <a:pt x="1065454" y="1077271"/>
                  <a:pt x="799139" y="1244295"/>
                  <a:pt x="859175" y="1185798"/>
                </a:cubicBezTo>
                <a:cubicBezTo>
                  <a:pt x="919211" y="1127301"/>
                  <a:pt x="1321763" y="808647"/>
                  <a:pt x="1394884" y="742453"/>
                </a:cubicBezTo>
                <a:cubicBezTo>
                  <a:pt x="1468005" y="676259"/>
                  <a:pt x="1252490" y="884078"/>
                  <a:pt x="1297902" y="788635"/>
                </a:cubicBezTo>
                <a:cubicBezTo>
                  <a:pt x="1343314" y="693193"/>
                  <a:pt x="1612709" y="246768"/>
                  <a:pt x="1667357" y="169798"/>
                </a:cubicBezTo>
                <a:cubicBezTo>
                  <a:pt x="1722005" y="92828"/>
                  <a:pt x="1584999" y="196738"/>
                  <a:pt x="1625793" y="326817"/>
                </a:cubicBezTo>
                <a:cubicBezTo>
                  <a:pt x="1666587" y="456896"/>
                  <a:pt x="1875175" y="867144"/>
                  <a:pt x="1912120" y="950271"/>
                </a:cubicBezTo>
                <a:cubicBezTo>
                  <a:pt x="1949066" y="1033398"/>
                  <a:pt x="1899805" y="819422"/>
                  <a:pt x="1847466" y="825580"/>
                </a:cubicBezTo>
                <a:cubicBezTo>
                  <a:pt x="1795127" y="831738"/>
                  <a:pt x="1598084" y="987217"/>
                  <a:pt x="1598084" y="987217"/>
                </a:cubicBezTo>
                <a:lnTo>
                  <a:pt x="863793" y="1462889"/>
                </a:lnTo>
                <a:cubicBezTo>
                  <a:pt x="745260" y="1539089"/>
                  <a:pt x="916902" y="1424405"/>
                  <a:pt x="886884" y="1444417"/>
                </a:cubicBezTo>
                <a:cubicBezTo>
                  <a:pt x="856866" y="1464429"/>
                  <a:pt x="744490" y="1599126"/>
                  <a:pt x="683684" y="1582962"/>
                </a:cubicBezTo>
                <a:cubicBezTo>
                  <a:pt x="622878" y="1566798"/>
                  <a:pt x="552066" y="1368987"/>
                  <a:pt x="522048" y="1347435"/>
                </a:cubicBezTo>
                <a:cubicBezTo>
                  <a:pt x="492030" y="1325884"/>
                  <a:pt x="589781" y="1671477"/>
                  <a:pt x="503575" y="1453653"/>
                </a:cubicBezTo>
                <a:cubicBezTo>
                  <a:pt x="417369" y="1235829"/>
                  <a:pt x="10199" y="72047"/>
                  <a:pt x="193" y="354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0" name="フリーフォーム 2399">
            <a:extLst>
              <a:ext uri="{FF2B5EF4-FFF2-40B4-BE49-F238E27FC236}">
                <a16:creationId xmlns:a16="http://schemas.microsoft.com/office/drawing/2014/main" id="{08D792C6-AE33-4738-F1B6-428B77C7269A}"/>
              </a:ext>
            </a:extLst>
          </p:cNvPr>
          <p:cNvSpPr/>
          <p:nvPr/>
        </p:nvSpPr>
        <p:spPr>
          <a:xfrm>
            <a:off x="5653026" y="9984206"/>
            <a:ext cx="1149570" cy="1638900"/>
          </a:xfrm>
          <a:custGeom>
            <a:avLst/>
            <a:gdLst>
              <a:gd name="connsiteX0" fmla="*/ 443351 w 1198771"/>
              <a:gd name="connsiteY0" fmla="*/ 581956 h 1709043"/>
              <a:gd name="connsiteX1" fmla="*/ 1186878 w 1198771"/>
              <a:gd name="connsiteY1" fmla="*/ 1671847 h 1709043"/>
              <a:gd name="connsiteX2" fmla="*/ 868223 w 1198771"/>
              <a:gd name="connsiteY2" fmla="*/ 1417847 h 1709043"/>
              <a:gd name="connsiteX3" fmla="*/ 429496 w 1198771"/>
              <a:gd name="connsiteY3" fmla="*/ 1048392 h 1709043"/>
              <a:gd name="connsiteX4" fmla="*/ 554187 w 1198771"/>
              <a:gd name="connsiteY4" fmla="*/ 1551774 h 1709043"/>
              <a:gd name="connsiteX5" fmla="*/ 355605 w 1198771"/>
              <a:gd name="connsiteY5" fmla="*/ 1126901 h 1709043"/>
              <a:gd name="connsiteX6" fmla="*/ 5 w 1198771"/>
              <a:gd name="connsiteY6" fmla="*/ 4683 h 1709043"/>
              <a:gd name="connsiteX7" fmla="*/ 346369 w 1198771"/>
              <a:gd name="connsiteY7" fmla="*/ 706647 h 1709043"/>
              <a:gd name="connsiteX8" fmla="*/ 207823 w 1198771"/>
              <a:gd name="connsiteY8" fmla="*/ 207883 h 1709043"/>
              <a:gd name="connsiteX9" fmla="*/ 498769 w 1198771"/>
              <a:gd name="connsiteY9" fmla="*/ 678938 h 1709043"/>
              <a:gd name="connsiteX10" fmla="*/ 443351 w 1198771"/>
              <a:gd name="connsiteY10" fmla="*/ 581956 h 170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771" h="1709043">
                <a:moveTo>
                  <a:pt x="443351" y="581956"/>
                </a:moveTo>
                <a:cubicBezTo>
                  <a:pt x="558036" y="747441"/>
                  <a:pt x="1116066" y="1532532"/>
                  <a:pt x="1186878" y="1671847"/>
                </a:cubicBezTo>
                <a:cubicBezTo>
                  <a:pt x="1257690" y="1811162"/>
                  <a:pt x="994453" y="1521756"/>
                  <a:pt x="868223" y="1417847"/>
                </a:cubicBezTo>
                <a:cubicBezTo>
                  <a:pt x="741993" y="1313938"/>
                  <a:pt x="481835" y="1026071"/>
                  <a:pt x="429496" y="1048392"/>
                </a:cubicBezTo>
                <a:cubicBezTo>
                  <a:pt x="377157" y="1070713"/>
                  <a:pt x="566502" y="1538689"/>
                  <a:pt x="554187" y="1551774"/>
                </a:cubicBezTo>
                <a:cubicBezTo>
                  <a:pt x="541872" y="1564859"/>
                  <a:pt x="447969" y="1384750"/>
                  <a:pt x="355605" y="1126901"/>
                </a:cubicBezTo>
                <a:cubicBezTo>
                  <a:pt x="263241" y="869053"/>
                  <a:pt x="1544" y="74725"/>
                  <a:pt x="5" y="4683"/>
                </a:cubicBezTo>
                <a:cubicBezTo>
                  <a:pt x="-1534" y="-65359"/>
                  <a:pt x="311733" y="672780"/>
                  <a:pt x="346369" y="706647"/>
                </a:cubicBezTo>
                <a:cubicBezTo>
                  <a:pt x="381005" y="740514"/>
                  <a:pt x="182423" y="212501"/>
                  <a:pt x="207823" y="207883"/>
                </a:cubicBezTo>
                <a:cubicBezTo>
                  <a:pt x="233223" y="203265"/>
                  <a:pt x="461054" y="618132"/>
                  <a:pt x="498769" y="678938"/>
                </a:cubicBezTo>
                <a:cubicBezTo>
                  <a:pt x="536484" y="739744"/>
                  <a:pt x="328666" y="416471"/>
                  <a:pt x="443351" y="58195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1" name="フリーフォーム 2400">
            <a:extLst>
              <a:ext uri="{FF2B5EF4-FFF2-40B4-BE49-F238E27FC236}">
                <a16:creationId xmlns:a16="http://schemas.microsoft.com/office/drawing/2014/main" id="{56BB42F8-E9CF-E80D-6DAA-14E4806E64ED}"/>
              </a:ext>
            </a:extLst>
          </p:cNvPr>
          <p:cNvSpPr/>
          <p:nvPr/>
        </p:nvSpPr>
        <p:spPr>
          <a:xfrm>
            <a:off x="6109208" y="12300360"/>
            <a:ext cx="350273" cy="1464362"/>
          </a:xfrm>
          <a:custGeom>
            <a:avLst/>
            <a:gdLst>
              <a:gd name="connsiteX0" fmla="*/ 9207 w 365264"/>
              <a:gd name="connsiteY0" fmla="*/ 64745 h 1527035"/>
              <a:gd name="connsiteX1" fmla="*/ 346335 w 365264"/>
              <a:gd name="connsiteY1" fmla="*/ 1477908 h 1527035"/>
              <a:gd name="connsiteX2" fmla="*/ 300153 w 365264"/>
              <a:gd name="connsiteY2" fmla="*/ 1122308 h 1527035"/>
              <a:gd name="connsiteX3" fmla="*/ 110807 w 365264"/>
              <a:gd name="connsiteY3" fmla="*/ 327981 h 1527035"/>
              <a:gd name="connsiteX4" fmla="*/ 9207 w 365264"/>
              <a:gd name="connsiteY4" fmla="*/ 64745 h 152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64" h="1527035">
                <a:moveTo>
                  <a:pt x="9207" y="64745"/>
                </a:moveTo>
                <a:cubicBezTo>
                  <a:pt x="48462" y="256400"/>
                  <a:pt x="297844" y="1301648"/>
                  <a:pt x="346335" y="1477908"/>
                </a:cubicBezTo>
                <a:cubicBezTo>
                  <a:pt x="394826" y="1654169"/>
                  <a:pt x="339408" y="1313963"/>
                  <a:pt x="300153" y="1122308"/>
                </a:cubicBezTo>
                <a:cubicBezTo>
                  <a:pt x="260898" y="930654"/>
                  <a:pt x="155449" y="505011"/>
                  <a:pt x="110807" y="327981"/>
                </a:cubicBezTo>
                <a:cubicBezTo>
                  <a:pt x="66165" y="150951"/>
                  <a:pt x="-30048" y="-126910"/>
                  <a:pt x="9207" y="6474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2" name="フリーフォーム 2401">
            <a:extLst>
              <a:ext uri="{FF2B5EF4-FFF2-40B4-BE49-F238E27FC236}">
                <a16:creationId xmlns:a16="http://schemas.microsoft.com/office/drawing/2014/main" id="{F157E008-6F7F-5AD3-B818-C867ECFB5279}"/>
              </a:ext>
            </a:extLst>
          </p:cNvPr>
          <p:cNvSpPr/>
          <p:nvPr/>
        </p:nvSpPr>
        <p:spPr>
          <a:xfrm>
            <a:off x="4176903" y="8194290"/>
            <a:ext cx="1430360" cy="2012429"/>
          </a:xfrm>
          <a:custGeom>
            <a:avLst/>
            <a:gdLst>
              <a:gd name="connsiteX0" fmla="*/ 1450 w 1491578"/>
              <a:gd name="connsiteY0" fmla="*/ 842 h 2098559"/>
              <a:gd name="connsiteX1" fmla="*/ 781922 w 1491578"/>
              <a:gd name="connsiteY1" fmla="*/ 578114 h 2098559"/>
              <a:gd name="connsiteX2" fmla="*/ 698795 w 1491578"/>
              <a:gd name="connsiteY2" fmla="*/ 485751 h 2098559"/>
              <a:gd name="connsiteX3" fmla="*/ 952795 w 1491578"/>
              <a:gd name="connsiteY3" fmla="*/ 822878 h 2098559"/>
              <a:gd name="connsiteX4" fmla="*/ 1225268 w 1491578"/>
              <a:gd name="connsiteY4" fmla="*/ 1414005 h 2098559"/>
              <a:gd name="connsiteX5" fmla="*/ 1146759 w 1491578"/>
              <a:gd name="connsiteY5" fmla="*/ 1206187 h 2098559"/>
              <a:gd name="connsiteX6" fmla="*/ 1488504 w 1491578"/>
              <a:gd name="connsiteY6" fmla="*/ 2088260 h 2098559"/>
              <a:gd name="connsiteX7" fmla="*/ 1285304 w 1491578"/>
              <a:gd name="connsiteY7" fmla="*/ 1621823 h 2098559"/>
              <a:gd name="connsiteX8" fmla="*/ 795777 w 1491578"/>
              <a:gd name="connsiteY8" fmla="*/ 638151 h 2098559"/>
              <a:gd name="connsiteX9" fmla="*/ 592577 w 1491578"/>
              <a:gd name="connsiteY9" fmla="*/ 453423 h 2098559"/>
              <a:gd name="connsiteX10" fmla="*/ 1450 w 1491578"/>
              <a:gd name="connsiteY10" fmla="*/ 842 h 209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1578" h="2098559">
                <a:moveTo>
                  <a:pt x="1450" y="842"/>
                </a:moveTo>
                <a:cubicBezTo>
                  <a:pt x="33007" y="21624"/>
                  <a:pt x="665698" y="497296"/>
                  <a:pt x="781922" y="578114"/>
                </a:cubicBezTo>
                <a:cubicBezTo>
                  <a:pt x="898146" y="658932"/>
                  <a:pt x="670316" y="444957"/>
                  <a:pt x="698795" y="485751"/>
                </a:cubicBezTo>
                <a:cubicBezTo>
                  <a:pt x="727274" y="526545"/>
                  <a:pt x="865050" y="668169"/>
                  <a:pt x="952795" y="822878"/>
                </a:cubicBezTo>
                <a:cubicBezTo>
                  <a:pt x="1040541" y="977587"/>
                  <a:pt x="1192941" y="1350120"/>
                  <a:pt x="1225268" y="1414005"/>
                </a:cubicBezTo>
                <a:cubicBezTo>
                  <a:pt x="1257595" y="1477890"/>
                  <a:pt x="1102886" y="1093811"/>
                  <a:pt x="1146759" y="1206187"/>
                </a:cubicBezTo>
                <a:cubicBezTo>
                  <a:pt x="1190632" y="1318563"/>
                  <a:pt x="1465413" y="2018987"/>
                  <a:pt x="1488504" y="2088260"/>
                </a:cubicBezTo>
                <a:cubicBezTo>
                  <a:pt x="1511595" y="2157533"/>
                  <a:pt x="1400759" y="1863508"/>
                  <a:pt x="1285304" y="1621823"/>
                </a:cubicBezTo>
                <a:cubicBezTo>
                  <a:pt x="1169850" y="1380138"/>
                  <a:pt x="911231" y="832884"/>
                  <a:pt x="795777" y="638151"/>
                </a:cubicBezTo>
                <a:cubicBezTo>
                  <a:pt x="680323" y="443418"/>
                  <a:pt x="722656" y="557332"/>
                  <a:pt x="592577" y="453423"/>
                </a:cubicBezTo>
                <a:cubicBezTo>
                  <a:pt x="462498" y="349514"/>
                  <a:pt x="-30107" y="-19940"/>
                  <a:pt x="1450" y="84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3" name="フリーフォーム 2402">
            <a:extLst>
              <a:ext uri="{FF2B5EF4-FFF2-40B4-BE49-F238E27FC236}">
                <a16:creationId xmlns:a16="http://schemas.microsoft.com/office/drawing/2014/main" id="{F2E96E5C-3FBF-1F46-B304-45D04B0740CC}"/>
              </a:ext>
            </a:extLst>
          </p:cNvPr>
          <p:cNvSpPr/>
          <p:nvPr/>
        </p:nvSpPr>
        <p:spPr>
          <a:xfrm>
            <a:off x="5557293" y="10172069"/>
            <a:ext cx="428202" cy="1471839"/>
          </a:xfrm>
          <a:custGeom>
            <a:avLst/>
            <a:gdLst>
              <a:gd name="connsiteX0" fmla="*/ 2853 w 446529"/>
              <a:gd name="connsiteY0" fmla="*/ 25834 h 1534832"/>
              <a:gd name="connsiteX1" fmla="*/ 423108 w 446529"/>
              <a:gd name="connsiteY1" fmla="*/ 1457470 h 1534832"/>
              <a:gd name="connsiteX2" fmla="*/ 376926 w 446529"/>
              <a:gd name="connsiteY2" fmla="*/ 1263506 h 1534832"/>
              <a:gd name="connsiteX3" fmla="*/ 242999 w 446529"/>
              <a:gd name="connsiteY3" fmla="*/ 589252 h 1534832"/>
              <a:gd name="connsiteX4" fmla="*/ 2853 w 446529"/>
              <a:gd name="connsiteY4" fmla="*/ 25834 h 15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29" h="1534832">
                <a:moveTo>
                  <a:pt x="2853" y="25834"/>
                </a:moveTo>
                <a:cubicBezTo>
                  <a:pt x="32871" y="170537"/>
                  <a:pt x="360763" y="1251191"/>
                  <a:pt x="423108" y="1457470"/>
                </a:cubicBezTo>
                <a:cubicBezTo>
                  <a:pt x="485453" y="1663749"/>
                  <a:pt x="406944" y="1408209"/>
                  <a:pt x="376926" y="1263506"/>
                </a:cubicBezTo>
                <a:cubicBezTo>
                  <a:pt x="346908" y="1118803"/>
                  <a:pt x="297648" y="796300"/>
                  <a:pt x="242999" y="589252"/>
                </a:cubicBezTo>
                <a:cubicBezTo>
                  <a:pt x="188351" y="382204"/>
                  <a:pt x="-27165" y="-118869"/>
                  <a:pt x="2853" y="2583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4" name="フリーフォーム 2403">
            <a:extLst>
              <a:ext uri="{FF2B5EF4-FFF2-40B4-BE49-F238E27FC236}">
                <a16:creationId xmlns:a16="http://schemas.microsoft.com/office/drawing/2014/main" id="{BBE58A36-7C5E-6E6A-C0FA-2A5963B60151}"/>
              </a:ext>
            </a:extLst>
          </p:cNvPr>
          <p:cNvSpPr/>
          <p:nvPr/>
        </p:nvSpPr>
        <p:spPr>
          <a:xfrm>
            <a:off x="6446012" y="7371289"/>
            <a:ext cx="2289763" cy="1556796"/>
          </a:xfrm>
          <a:custGeom>
            <a:avLst/>
            <a:gdLst>
              <a:gd name="connsiteX0" fmla="*/ 1209698 w 2387763"/>
              <a:gd name="connsiteY0" fmla="*/ 85 h 1623425"/>
              <a:gd name="connsiteX1" fmla="*/ 1833153 w 2387763"/>
              <a:gd name="connsiteY1" fmla="*/ 886776 h 1623425"/>
              <a:gd name="connsiteX2" fmla="*/ 1759262 w 2387763"/>
              <a:gd name="connsiteY2" fmla="*/ 799030 h 1623425"/>
              <a:gd name="connsiteX3" fmla="*/ 2059444 w 2387763"/>
              <a:gd name="connsiteY3" fmla="*/ 1039176 h 1623425"/>
              <a:gd name="connsiteX4" fmla="*/ 2013262 w 2387763"/>
              <a:gd name="connsiteY4" fmla="*/ 900630 h 1623425"/>
              <a:gd name="connsiteX5" fmla="*/ 2161044 w 2387763"/>
              <a:gd name="connsiteY5" fmla="*/ 1117685 h 1623425"/>
              <a:gd name="connsiteX6" fmla="*/ 2387335 w 2387763"/>
              <a:gd name="connsiteY6" fmla="*/ 1621067 h 1623425"/>
              <a:gd name="connsiteX7" fmla="*/ 2202608 w 2387763"/>
              <a:gd name="connsiteY7" fmla="*/ 1297794 h 1623425"/>
              <a:gd name="connsiteX8" fmla="*/ 1703844 w 2387763"/>
              <a:gd name="connsiteY8" fmla="*/ 1089976 h 1623425"/>
              <a:gd name="connsiteX9" fmla="*/ 1154280 w 2387763"/>
              <a:gd name="connsiteY9" fmla="*/ 951430 h 1623425"/>
              <a:gd name="connsiteX10" fmla="*/ 1251262 w 2387763"/>
              <a:gd name="connsiteY10" fmla="*/ 997612 h 1623425"/>
              <a:gd name="connsiteX11" fmla="*/ 212171 w 2387763"/>
              <a:gd name="connsiteY11" fmla="*/ 466521 h 1623425"/>
              <a:gd name="connsiteX12" fmla="*/ 36680 w 2387763"/>
              <a:gd name="connsiteY12" fmla="*/ 272557 h 1623425"/>
              <a:gd name="connsiteX13" fmla="*/ 706317 w 2387763"/>
              <a:gd name="connsiteY13" fmla="*/ 757467 h 1623425"/>
              <a:gd name="connsiteX14" fmla="*/ 646280 w 2387763"/>
              <a:gd name="connsiteY14" fmla="*/ 383394 h 1623425"/>
              <a:gd name="connsiteX15" fmla="*/ 1593008 w 2387763"/>
              <a:gd name="connsiteY15" fmla="*/ 997612 h 1623425"/>
              <a:gd name="connsiteX16" fmla="*/ 1403662 w 2387763"/>
              <a:gd name="connsiteY16" fmla="*/ 609685 h 1623425"/>
              <a:gd name="connsiteX17" fmla="*/ 1625335 w 2387763"/>
              <a:gd name="connsiteY17" fmla="*/ 831357 h 1623425"/>
              <a:gd name="connsiteX18" fmla="*/ 1209698 w 2387763"/>
              <a:gd name="connsiteY18" fmla="*/ 85 h 16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87763" h="1623425">
                <a:moveTo>
                  <a:pt x="1209698" y="85"/>
                </a:moveTo>
                <a:cubicBezTo>
                  <a:pt x="1244334" y="9321"/>
                  <a:pt x="1741559" y="753619"/>
                  <a:pt x="1833153" y="886776"/>
                </a:cubicBezTo>
                <a:cubicBezTo>
                  <a:pt x="1924747" y="1019933"/>
                  <a:pt x="1721547" y="773630"/>
                  <a:pt x="1759262" y="799030"/>
                </a:cubicBezTo>
                <a:cubicBezTo>
                  <a:pt x="1796977" y="824430"/>
                  <a:pt x="2017111" y="1022243"/>
                  <a:pt x="2059444" y="1039176"/>
                </a:cubicBezTo>
                <a:cubicBezTo>
                  <a:pt x="2101777" y="1056109"/>
                  <a:pt x="1996329" y="887545"/>
                  <a:pt x="2013262" y="900630"/>
                </a:cubicBezTo>
                <a:cubicBezTo>
                  <a:pt x="2030195" y="913715"/>
                  <a:pt x="2098699" y="997612"/>
                  <a:pt x="2161044" y="1117685"/>
                </a:cubicBezTo>
                <a:cubicBezTo>
                  <a:pt x="2223389" y="1237758"/>
                  <a:pt x="2380408" y="1591049"/>
                  <a:pt x="2387335" y="1621067"/>
                </a:cubicBezTo>
                <a:cubicBezTo>
                  <a:pt x="2394262" y="1651085"/>
                  <a:pt x="2316523" y="1386309"/>
                  <a:pt x="2202608" y="1297794"/>
                </a:cubicBezTo>
                <a:cubicBezTo>
                  <a:pt x="2088693" y="1209279"/>
                  <a:pt x="1878565" y="1147703"/>
                  <a:pt x="1703844" y="1089976"/>
                </a:cubicBezTo>
                <a:cubicBezTo>
                  <a:pt x="1529123" y="1032249"/>
                  <a:pt x="1229710" y="966824"/>
                  <a:pt x="1154280" y="951430"/>
                </a:cubicBezTo>
                <a:cubicBezTo>
                  <a:pt x="1078850" y="936036"/>
                  <a:pt x="1251262" y="997612"/>
                  <a:pt x="1251262" y="997612"/>
                </a:cubicBezTo>
                <a:cubicBezTo>
                  <a:pt x="1094244" y="916794"/>
                  <a:pt x="414601" y="587364"/>
                  <a:pt x="212171" y="466521"/>
                </a:cubicBezTo>
                <a:cubicBezTo>
                  <a:pt x="9741" y="345679"/>
                  <a:pt x="-45678" y="224066"/>
                  <a:pt x="36680" y="272557"/>
                </a:cubicBezTo>
                <a:cubicBezTo>
                  <a:pt x="119038" y="321048"/>
                  <a:pt x="604717" y="738994"/>
                  <a:pt x="706317" y="757467"/>
                </a:cubicBezTo>
                <a:cubicBezTo>
                  <a:pt x="807917" y="775940"/>
                  <a:pt x="498498" y="343370"/>
                  <a:pt x="646280" y="383394"/>
                </a:cubicBezTo>
                <a:cubicBezTo>
                  <a:pt x="794062" y="423418"/>
                  <a:pt x="1466778" y="959897"/>
                  <a:pt x="1593008" y="997612"/>
                </a:cubicBezTo>
                <a:cubicBezTo>
                  <a:pt x="1719238" y="1035327"/>
                  <a:pt x="1398274" y="637394"/>
                  <a:pt x="1403662" y="609685"/>
                </a:cubicBezTo>
                <a:cubicBezTo>
                  <a:pt x="1409050" y="581976"/>
                  <a:pt x="1656892" y="927569"/>
                  <a:pt x="1625335" y="831357"/>
                </a:cubicBezTo>
                <a:cubicBezTo>
                  <a:pt x="1593778" y="735145"/>
                  <a:pt x="1175062" y="-9151"/>
                  <a:pt x="1209698" y="8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5" name="フリーフォーム 2404">
            <a:extLst>
              <a:ext uri="{FF2B5EF4-FFF2-40B4-BE49-F238E27FC236}">
                <a16:creationId xmlns:a16="http://schemas.microsoft.com/office/drawing/2014/main" id="{EF188335-70B2-3A8B-B258-5331DA0DAA7A}"/>
              </a:ext>
            </a:extLst>
          </p:cNvPr>
          <p:cNvSpPr/>
          <p:nvPr/>
        </p:nvSpPr>
        <p:spPr>
          <a:xfrm>
            <a:off x="8207433" y="8507076"/>
            <a:ext cx="1212716" cy="1830272"/>
          </a:xfrm>
          <a:custGeom>
            <a:avLst/>
            <a:gdLst>
              <a:gd name="connsiteX0" fmla="*/ 153362 w 1264619"/>
              <a:gd name="connsiteY0" fmla="*/ 48741 h 1908606"/>
              <a:gd name="connsiteX1" fmla="*/ 222635 w 1264619"/>
              <a:gd name="connsiteY1" fmla="*/ 81069 h 1908606"/>
              <a:gd name="connsiteX2" fmla="*/ 1220162 w 1264619"/>
              <a:gd name="connsiteY2" fmla="*/ 907723 h 1908606"/>
              <a:gd name="connsiteX3" fmla="*/ 1100089 w 1264619"/>
              <a:gd name="connsiteY3" fmla="*/ 824596 h 1908606"/>
              <a:gd name="connsiteX4" fmla="*/ 1187835 w 1264619"/>
              <a:gd name="connsiteY4" fmla="*/ 1267941 h 1908606"/>
              <a:gd name="connsiteX5" fmla="*/ 901508 w 1264619"/>
              <a:gd name="connsiteY5" fmla="*/ 1905250 h 1908606"/>
              <a:gd name="connsiteX6" fmla="*/ 901508 w 1264619"/>
              <a:gd name="connsiteY6" fmla="*/ 1526559 h 1908606"/>
              <a:gd name="connsiteX7" fmla="*/ 832235 w 1264619"/>
              <a:gd name="connsiteY7" fmla="*/ 1688196 h 1908606"/>
              <a:gd name="connsiteX8" fmla="*/ 901508 w 1264619"/>
              <a:gd name="connsiteY8" fmla="*/ 1207905 h 1908606"/>
              <a:gd name="connsiteX9" fmla="*/ 328853 w 1264619"/>
              <a:gd name="connsiteY9" fmla="*/ 1651250 h 1908606"/>
              <a:gd name="connsiteX10" fmla="*/ 943071 w 1264619"/>
              <a:gd name="connsiteY10" fmla="*/ 949287 h 1908606"/>
              <a:gd name="connsiteX11" fmla="*/ 458162 w 1264619"/>
              <a:gd name="connsiteY11" fmla="*/ 1124778 h 1908606"/>
              <a:gd name="connsiteX12" fmla="*/ 947689 w 1264619"/>
              <a:gd name="connsiteY12" fmla="*/ 806123 h 1908606"/>
              <a:gd name="connsiteX13" fmla="*/ 739871 w 1264619"/>
              <a:gd name="connsiteY13" fmla="*/ 639869 h 1908606"/>
              <a:gd name="connsiteX14" fmla="*/ 10199 w 1264619"/>
              <a:gd name="connsiteY14" fmla="*/ 76450 h 1908606"/>
              <a:gd name="connsiteX15" fmla="*/ 301144 w 1264619"/>
              <a:gd name="connsiteY15" fmla="*/ 238087 h 1908606"/>
              <a:gd name="connsiteX16" fmla="*/ 153362 w 1264619"/>
              <a:gd name="connsiteY16" fmla="*/ 48741 h 190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4619" h="1908606">
                <a:moveTo>
                  <a:pt x="153362" y="48741"/>
                </a:moveTo>
                <a:cubicBezTo>
                  <a:pt x="140277" y="22571"/>
                  <a:pt x="44835" y="-62095"/>
                  <a:pt x="222635" y="81069"/>
                </a:cubicBezTo>
                <a:cubicBezTo>
                  <a:pt x="400435" y="224233"/>
                  <a:pt x="1073920" y="783802"/>
                  <a:pt x="1220162" y="907723"/>
                </a:cubicBezTo>
                <a:cubicBezTo>
                  <a:pt x="1366404" y="1031644"/>
                  <a:pt x="1105477" y="764560"/>
                  <a:pt x="1100089" y="824596"/>
                </a:cubicBezTo>
                <a:cubicBezTo>
                  <a:pt x="1094701" y="884632"/>
                  <a:pt x="1220932" y="1087832"/>
                  <a:pt x="1187835" y="1267941"/>
                </a:cubicBezTo>
                <a:cubicBezTo>
                  <a:pt x="1154738" y="1448050"/>
                  <a:pt x="949229" y="1862147"/>
                  <a:pt x="901508" y="1905250"/>
                </a:cubicBezTo>
                <a:cubicBezTo>
                  <a:pt x="853787" y="1948353"/>
                  <a:pt x="913054" y="1562735"/>
                  <a:pt x="901508" y="1526559"/>
                </a:cubicBezTo>
                <a:cubicBezTo>
                  <a:pt x="889963" y="1490383"/>
                  <a:pt x="832235" y="1741305"/>
                  <a:pt x="832235" y="1688196"/>
                </a:cubicBezTo>
                <a:cubicBezTo>
                  <a:pt x="832235" y="1635087"/>
                  <a:pt x="985405" y="1214063"/>
                  <a:pt x="901508" y="1207905"/>
                </a:cubicBezTo>
                <a:cubicBezTo>
                  <a:pt x="817611" y="1201747"/>
                  <a:pt x="321926" y="1694353"/>
                  <a:pt x="328853" y="1651250"/>
                </a:cubicBezTo>
                <a:cubicBezTo>
                  <a:pt x="335780" y="1608147"/>
                  <a:pt x="921520" y="1037032"/>
                  <a:pt x="943071" y="949287"/>
                </a:cubicBezTo>
                <a:cubicBezTo>
                  <a:pt x="964622" y="861542"/>
                  <a:pt x="457392" y="1148639"/>
                  <a:pt x="458162" y="1124778"/>
                </a:cubicBezTo>
                <a:cubicBezTo>
                  <a:pt x="458932" y="1100917"/>
                  <a:pt x="900737" y="886941"/>
                  <a:pt x="947689" y="806123"/>
                </a:cubicBezTo>
                <a:cubicBezTo>
                  <a:pt x="994641" y="725305"/>
                  <a:pt x="739871" y="639869"/>
                  <a:pt x="739871" y="639869"/>
                </a:cubicBezTo>
                <a:cubicBezTo>
                  <a:pt x="583623" y="518257"/>
                  <a:pt x="83320" y="143414"/>
                  <a:pt x="10199" y="76450"/>
                </a:cubicBezTo>
                <a:cubicBezTo>
                  <a:pt x="-62922" y="9486"/>
                  <a:pt x="280362" y="246554"/>
                  <a:pt x="301144" y="238087"/>
                </a:cubicBezTo>
                <a:cubicBezTo>
                  <a:pt x="321926" y="229620"/>
                  <a:pt x="166447" y="74911"/>
                  <a:pt x="153362" y="4874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6" name="フリーフォーム 2405">
            <a:extLst>
              <a:ext uri="{FF2B5EF4-FFF2-40B4-BE49-F238E27FC236}">
                <a16:creationId xmlns:a16="http://schemas.microsoft.com/office/drawing/2014/main" id="{864F927E-DE22-2835-5104-C0F034E6E201}"/>
              </a:ext>
            </a:extLst>
          </p:cNvPr>
          <p:cNvSpPr/>
          <p:nvPr/>
        </p:nvSpPr>
        <p:spPr>
          <a:xfrm>
            <a:off x="7770923" y="8996746"/>
            <a:ext cx="1245069" cy="212559"/>
          </a:xfrm>
          <a:custGeom>
            <a:avLst/>
            <a:gdLst>
              <a:gd name="connsiteX0" fmla="*/ 132882 w 1298357"/>
              <a:gd name="connsiteY0" fmla="*/ 87678 h 221656"/>
              <a:gd name="connsiteX1" fmla="*/ 830228 w 1298357"/>
              <a:gd name="connsiteY1" fmla="*/ 4551 h 221656"/>
              <a:gd name="connsiteX2" fmla="*/ 1144264 w 1298357"/>
              <a:gd name="connsiteY2" fmla="*/ 23023 h 221656"/>
              <a:gd name="connsiteX3" fmla="*/ 742482 w 1298357"/>
              <a:gd name="connsiteY3" fmla="*/ 124623 h 221656"/>
              <a:gd name="connsiteX4" fmla="*/ 1292046 w 1298357"/>
              <a:gd name="connsiteY4" fmla="*/ 138478 h 221656"/>
              <a:gd name="connsiteX5" fmla="*/ 299137 w 1298357"/>
              <a:gd name="connsiteY5" fmla="*/ 216987 h 221656"/>
              <a:gd name="connsiteX6" fmla="*/ 964155 w 1298357"/>
              <a:gd name="connsiteY6" fmla="*/ 203132 h 221656"/>
              <a:gd name="connsiteX7" fmla="*/ 72846 w 1298357"/>
              <a:gd name="connsiteY7" fmla="*/ 124623 h 221656"/>
              <a:gd name="connsiteX8" fmla="*/ 132882 w 1298357"/>
              <a:gd name="connsiteY8" fmla="*/ 87678 h 22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357" h="221656">
                <a:moveTo>
                  <a:pt x="132882" y="87678"/>
                </a:moveTo>
                <a:cubicBezTo>
                  <a:pt x="259112" y="67666"/>
                  <a:pt x="661664" y="15327"/>
                  <a:pt x="830228" y="4551"/>
                </a:cubicBezTo>
                <a:cubicBezTo>
                  <a:pt x="998792" y="-6225"/>
                  <a:pt x="1158888" y="3011"/>
                  <a:pt x="1144264" y="23023"/>
                </a:cubicBezTo>
                <a:cubicBezTo>
                  <a:pt x="1129640" y="43035"/>
                  <a:pt x="717852" y="105381"/>
                  <a:pt x="742482" y="124623"/>
                </a:cubicBezTo>
                <a:cubicBezTo>
                  <a:pt x="767112" y="143865"/>
                  <a:pt x="1365937" y="123084"/>
                  <a:pt x="1292046" y="138478"/>
                </a:cubicBezTo>
                <a:cubicBezTo>
                  <a:pt x="1218155" y="153872"/>
                  <a:pt x="353786" y="206211"/>
                  <a:pt x="299137" y="216987"/>
                </a:cubicBezTo>
                <a:cubicBezTo>
                  <a:pt x="244488" y="227763"/>
                  <a:pt x="1001870" y="218526"/>
                  <a:pt x="964155" y="203132"/>
                </a:cubicBezTo>
                <a:cubicBezTo>
                  <a:pt x="926440" y="187738"/>
                  <a:pt x="206004" y="143096"/>
                  <a:pt x="72846" y="124623"/>
                </a:cubicBezTo>
                <a:cubicBezTo>
                  <a:pt x="-60312" y="106150"/>
                  <a:pt x="6652" y="107690"/>
                  <a:pt x="132882" y="8767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7" name="フリーフォーム 2406">
            <a:extLst>
              <a:ext uri="{FF2B5EF4-FFF2-40B4-BE49-F238E27FC236}">
                <a16:creationId xmlns:a16="http://schemas.microsoft.com/office/drawing/2014/main" id="{E19AEFD9-63C1-4E4B-263B-A39A14DC968C}"/>
              </a:ext>
            </a:extLst>
          </p:cNvPr>
          <p:cNvSpPr/>
          <p:nvPr/>
        </p:nvSpPr>
        <p:spPr>
          <a:xfrm>
            <a:off x="8003770" y="5499148"/>
            <a:ext cx="2016155" cy="920597"/>
          </a:xfrm>
          <a:custGeom>
            <a:avLst/>
            <a:gdLst>
              <a:gd name="connsiteX0" fmla="*/ 906 w 2102444"/>
              <a:gd name="connsiteY0" fmla="*/ 303661 h 959998"/>
              <a:gd name="connsiteX1" fmla="*/ 859888 w 2102444"/>
              <a:gd name="connsiteY1" fmla="*/ 17334 h 959998"/>
              <a:gd name="connsiteX2" fmla="*/ 873742 w 2102444"/>
              <a:gd name="connsiteY2" fmla="*/ 54279 h 959998"/>
              <a:gd name="connsiteX3" fmla="*/ 1390979 w 2102444"/>
              <a:gd name="connsiteY3" fmla="*/ 239006 h 959998"/>
              <a:gd name="connsiteX4" fmla="*/ 1330942 w 2102444"/>
              <a:gd name="connsiteY4" fmla="*/ 174352 h 959998"/>
              <a:gd name="connsiteX5" fmla="*/ 2065233 w 2102444"/>
              <a:gd name="connsiteY5" fmla="*/ 917879 h 959998"/>
              <a:gd name="connsiteX6" fmla="*/ 1908215 w 2102444"/>
              <a:gd name="connsiteY6" fmla="*/ 783952 h 959998"/>
              <a:gd name="connsiteX7" fmla="*/ 1169306 w 2102444"/>
              <a:gd name="connsiteY7" fmla="*/ 86606 h 959998"/>
              <a:gd name="connsiteX8" fmla="*/ 993815 w 2102444"/>
              <a:gd name="connsiteY8" fmla="*/ 35806 h 959998"/>
              <a:gd name="connsiteX9" fmla="*/ 1053851 w 2102444"/>
              <a:gd name="connsiteY9" fmla="*/ 86606 h 959998"/>
              <a:gd name="connsiteX10" fmla="*/ 702869 w 2102444"/>
              <a:gd name="connsiteY10" fmla="*/ 45043 h 959998"/>
              <a:gd name="connsiteX11" fmla="*/ 906 w 2102444"/>
              <a:gd name="connsiteY11" fmla="*/ 303661 h 95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2444" h="959998">
                <a:moveTo>
                  <a:pt x="906" y="303661"/>
                </a:moveTo>
                <a:cubicBezTo>
                  <a:pt x="27076" y="299043"/>
                  <a:pt x="714415" y="58898"/>
                  <a:pt x="859888" y="17334"/>
                </a:cubicBezTo>
                <a:cubicBezTo>
                  <a:pt x="1005361" y="-24230"/>
                  <a:pt x="785227" y="17334"/>
                  <a:pt x="873742" y="54279"/>
                </a:cubicBezTo>
                <a:cubicBezTo>
                  <a:pt x="962257" y="91224"/>
                  <a:pt x="1314779" y="218994"/>
                  <a:pt x="1390979" y="239006"/>
                </a:cubicBezTo>
                <a:cubicBezTo>
                  <a:pt x="1467179" y="259018"/>
                  <a:pt x="1330942" y="174352"/>
                  <a:pt x="1330942" y="174352"/>
                </a:cubicBezTo>
                <a:lnTo>
                  <a:pt x="2065233" y="917879"/>
                </a:lnTo>
                <a:cubicBezTo>
                  <a:pt x="2161445" y="1019479"/>
                  <a:pt x="2057536" y="922497"/>
                  <a:pt x="1908215" y="783952"/>
                </a:cubicBezTo>
                <a:cubicBezTo>
                  <a:pt x="1758894" y="645407"/>
                  <a:pt x="1321706" y="211297"/>
                  <a:pt x="1169306" y="86606"/>
                </a:cubicBezTo>
                <a:cubicBezTo>
                  <a:pt x="1016906" y="-38085"/>
                  <a:pt x="1013057" y="35806"/>
                  <a:pt x="993815" y="35806"/>
                </a:cubicBezTo>
                <a:cubicBezTo>
                  <a:pt x="974573" y="35806"/>
                  <a:pt x="1102342" y="85066"/>
                  <a:pt x="1053851" y="86606"/>
                </a:cubicBezTo>
                <a:cubicBezTo>
                  <a:pt x="1005360" y="88145"/>
                  <a:pt x="882978" y="3479"/>
                  <a:pt x="702869" y="45043"/>
                </a:cubicBezTo>
                <a:cubicBezTo>
                  <a:pt x="522760" y="86607"/>
                  <a:pt x="-25264" y="308279"/>
                  <a:pt x="906" y="30366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8" name="フリーフォーム 2407">
            <a:extLst>
              <a:ext uri="{FF2B5EF4-FFF2-40B4-BE49-F238E27FC236}">
                <a16:creationId xmlns:a16="http://schemas.microsoft.com/office/drawing/2014/main" id="{C61C96D2-FC09-49A8-5CE7-1DFF0C43ACCF}"/>
              </a:ext>
            </a:extLst>
          </p:cNvPr>
          <p:cNvSpPr/>
          <p:nvPr/>
        </p:nvSpPr>
        <p:spPr>
          <a:xfrm>
            <a:off x="7848683" y="5869957"/>
            <a:ext cx="574953" cy="881058"/>
          </a:xfrm>
          <a:custGeom>
            <a:avLst/>
            <a:gdLst>
              <a:gd name="connsiteX0" fmla="*/ 130304 w 599560"/>
              <a:gd name="connsiteY0" fmla="*/ 109 h 918766"/>
              <a:gd name="connsiteX1" fmla="*/ 70267 w 599560"/>
              <a:gd name="connsiteY1" fmla="*/ 332618 h 918766"/>
              <a:gd name="connsiteX2" fmla="*/ 254994 w 599560"/>
              <a:gd name="connsiteY2" fmla="*/ 614327 h 918766"/>
              <a:gd name="connsiteX3" fmla="*/ 176485 w 599560"/>
              <a:gd name="connsiteY3" fmla="*/ 503491 h 918766"/>
              <a:gd name="connsiteX4" fmla="*/ 596740 w 599560"/>
              <a:gd name="connsiteY4" fmla="*/ 914509 h 918766"/>
              <a:gd name="connsiteX5" fmla="*/ 342740 w 599560"/>
              <a:gd name="connsiteY5" fmla="*/ 692836 h 918766"/>
              <a:gd name="connsiteX6" fmla="*/ 5613 w 599560"/>
              <a:gd name="connsiteY6" fmla="*/ 300291 h 918766"/>
              <a:gd name="connsiteX7" fmla="*/ 130304 w 599560"/>
              <a:gd name="connsiteY7" fmla="*/ 109 h 9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560" h="918766">
                <a:moveTo>
                  <a:pt x="130304" y="109"/>
                </a:moveTo>
                <a:cubicBezTo>
                  <a:pt x="141080" y="5497"/>
                  <a:pt x="49485" y="230248"/>
                  <a:pt x="70267" y="332618"/>
                </a:cubicBezTo>
                <a:cubicBezTo>
                  <a:pt x="91049" y="434988"/>
                  <a:pt x="237291" y="585848"/>
                  <a:pt x="254994" y="614327"/>
                </a:cubicBezTo>
                <a:cubicBezTo>
                  <a:pt x="272697" y="642806"/>
                  <a:pt x="119527" y="453461"/>
                  <a:pt x="176485" y="503491"/>
                </a:cubicBezTo>
                <a:cubicBezTo>
                  <a:pt x="233443" y="553521"/>
                  <a:pt x="569031" y="882952"/>
                  <a:pt x="596740" y="914509"/>
                </a:cubicBezTo>
                <a:cubicBezTo>
                  <a:pt x="624449" y="946067"/>
                  <a:pt x="441261" y="795206"/>
                  <a:pt x="342740" y="692836"/>
                </a:cubicBezTo>
                <a:cubicBezTo>
                  <a:pt x="244219" y="590466"/>
                  <a:pt x="41789" y="411897"/>
                  <a:pt x="5613" y="300291"/>
                </a:cubicBezTo>
                <a:cubicBezTo>
                  <a:pt x="-30563" y="188685"/>
                  <a:pt x="119528" y="-5279"/>
                  <a:pt x="130304" y="10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9" name="フリーフォーム 2408">
            <a:extLst>
              <a:ext uri="{FF2B5EF4-FFF2-40B4-BE49-F238E27FC236}">
                <a16:creationId xmlns:a16="http://schemas.microsoft.com/office/drawing/2014/main" id="{0CCFAE01-A498-5F5A-3BEB-736F7AAADEFF}"/>
              </a:ext>
            </a:extLst>
          </p:cNvPr>
          <p:cNvSpPr/>
          <p:nvPr/>
        </p:nvSpPr>
        <p:spPr>
          <a:xfrm>
            <a:off x="9740666" y="5856776"/>
            <a:ext cx="435242" cy="377603"/>
          </a:xfrm>
          <a:custGeom>
            <a:avLst/>
            <a:gdLst>
              <a:gd name="connsiteX0" fmla="*/ 0 w 453870"/>
              <a:gd name="connsiteY0" fmla="*/ 0 h 393764"/>
              <a:gd name="connsiteX1" fmla="*/ 434109 w 453870"/>
              <a:gd name="connsiteY1" fmla="*/ 383309 h 393764"/>
              <a:gd name="connsiteX2" fmla="*/ 346364 w 453870"/>
              <a:gd name="connsiteY2" fmla="*/ 263236 h 393764"/>
              <a:gd name="connsiteX3" fmla="*/ 46182 w 453870"/>
              <a:gd name="connsiteY3" fmla="*/ 27709 h 393764"/>
              <a:gd name="connsiteX4" fmla="*/ 0 w 453870"/>
              <a:gd name="connsiteY4" fmla="*/ 0 h 39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870" h="393764">
                <a:moveTo>
                  <a:pt x="0" y="0"/>
                </a:moveTo>
                <a:cubicBezTo>
                  <a:pt x="188191" y="169718"/>
                  <a:pt x="376382" y="339436"/>
                  <a:pt x="434109" y="383309"/>
                </a:cubicBezTo>
                <a:cubicBezTo>
                  <a:pt x="491836" y="427182"/>
                  <a:pt x="411019" y="322503"/>
                  <a:pt x="346364" y="263236"/>
                </a:cubicBezTo>
                <a:cubicBezTo>
                  <a:pt x="281710" y="203969"/>
                  <a:pt x="46182" y="27709"/>
                  <a:pt x="46182" y="27709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0" name="フリーフォーム 2409">
            <a:extLst>
              <a:ext uri="{FF2B5EF4-FFF2-40B4-BE49-F238E27FC236}">
                <a16:creationId xmlns:a16="http://schemas.microsoft.com/office/drawing/2014/main" id="{2BC69E3A-6499-23E2-4DB2-B05D58EC4D95}"/>
              </a:ext>
            </a:extLst>
          </p:cNvPr>
          <p:cNvSpPr/>
          <p:nvPr/>
        </p:nvSpPr>
        <p:spPr>
          <a:xfrm>
            <a:off x="8407226" y="6401609"/>
            <a:ext cx="728681" cy="890450"/>
          </a:xfrm>
          <a:custGeom>
            <a:avLst/>
            <a:gdLst>
              <a:gd name="connsiteX0" fmla="*/ 697783 w 759868"/>
              <a:gd name="connsiteY0" fmla="*/ 9120 h 928560"/>
              <a:gd name="connsiteX1" fmla="*/ 670074 w 759868"/>
              <a:gd name="connsiteY1" fmla="*/ 397048 h 928560"/>
              <a:gd name="connsiteX2" fmla="*/ 619274 w 759868"/>
              <a:gd name="connsiteY2" fmla="*/ 484793 h 928560"/>
              <a:gd name="connsiteX3" fmla="*/ 437 w 759868"/>
              <a:gd name="connsiteY3" fmla="*/ 928138 h 928560"/>
              <a:gd name="connsiteX4" fmla="*/ 725492 w 759868"/>
              <a:gd name="connsiteY4" fmla="*/ 397048 h 928560"/>
              <a:gd name="connsiteX5" fmla="*/ 651601 w 759868"/>
              <a:gd name="connsiteY5" fmla="*/ 438611 h 928560"/>
              <a:gd name="connsiteX6" fmla="*/ 730110 w 759868"/>
              <a:gd name="connsiteY6" fmla="*/ 152284 h 928560"/>
              <a:gd name="connsiteX7" fmla="*/ 697783 w 759868"/>
              <a:gd name="connsiteY7" fmla="*/ 9120 h 9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68" h="928560">
                <a:moveTo>
                  <a:pt x="697783" y="9120"/>
                </a:moveTo>
                <a:cubicBezTo>
                  <a:pt x="687777" y="49914"/>
                  <a:pt x="683159" y="317769"/>
                  <a:pt x="670074" y="397048"/>
                </a:cubicBezTo>
                <a:cubicBezTo>
                  <a:pt x="656989" y="476327"/>
                  <a:pt x="730880" y="396278"/>
                  <a:pt x="619274" y="484793"/>
                </a:cubicBezTo>
                <a:cubicBezTo>
                  <a:pt x="507668" y="573308"/>
                  <a:pt x="-17266" y="942762"/>
                  <a:pt x="437" y="928138"/>
                </a:cubicBezTo>
                <a:cubicBezTo>
                  <a:pt x="18140" y="913514"/>
                  <a:pt x="616965" y="478636"/>
                  <a:pt x="725492" y="397048"/>
                </a:cubicBezTo>
                <a:cubicBezTo>
                  <a:pt x="834019" y="315460"/>
                  <a:pt x="650831" y="479405"/>
                  <a:pt x="651601" y="438611"/>
                </a:cubicBezTo>
                <a:cubicBezTo>
                  <a:pt x="652371" y="397817"/>
                  <a:pt x="721643" y="231563"/>
                  <a:pt x="730110" y="152284"/>
                </a:cubicBezTo>
                <a:cubicBezTo>
                  <a:pt x="738577" y="73005"/>
                  <a:pt x="707789" y="-31674"/>
                  <a:pt x="697783" y="912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1" name="フリーフォーム 2410">
            <a:extLst>
              <a:ext uri="{FF2B5EF4-FFF2-40B4-BE49-F238E27FC236}">
                <a16:creationId xmlns:a16="http://schemas.microsoft.com/office/drawing/2014/main" id="{CFA1F01A-EF13-DA97-EB45-54CED83EC90E}"/>
              </a:ext>
            </a:extLst>
          </p:cNvPr>
          <p:cNvSpPr/>
          <p:nvPr/>
        </p:nvSpPr>
        <p:spPr>
          <a:xfrm>
            <a:off x="7729431" y="5805747"/>
            <a:ext cx="183667" cy="671597"/>
          </a:xfrm>
          <a:custGeom>
            <a:avLst/>
            <a:gdLst>
              <a:gd name="connsiteX0" fmla="*/ 190004 w 191528"/>
              <a:gd name="connsiteY0" fmla="*/ 2413 h 700341"/>
              <a:gd name="connsiteX1" fmla="*/ 32986 w 191528"/>
              <a:gd name="connsiteY1" fmla="*/ 510413 h 700341"/>
              <a:gd name="connsiteX2" fmla="*/ 5277 w 191528"/>
              <a:gd name="connsiteY2" fmla="*/ 695140 h 700341"/>
              <a:gd name="connsiteX3" fmla="*/ 106877 w 191528"/>
              <a:gd name="connsiteY3" fmla="*/ 334922 h 700341"/>
              <a:gd name="connsiteX4" fmla="*/ 190004 w 191528"/>
              <a:gd name="connsiteY4" fmla="*/ 2413 h 70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28" h="700341">
                <a:moveTo>
                  <a:pt x="190004" y="2413"/>
                </a:moveTo>
                <a:cubicBezTo>
                  <a:pt x="177689" y="31662"/>
                  <a:pt x="63774" y="394959"/>
                  <a:pt x="32986" y="510413"/>
                </a:cubicBezTo>
                <a:cubicBezTo>
                  <a:pt x="2198" y="625868"/>
                  <a:pt x="-7038" y="724389"/>
                  <a:pt x="5277" y="695140"/>
                </a:cubicBezTo>
                <a:cubicBezTo>
                  <a:pt x="17592" y="665892"/>
                  <a:pt x="76859" y="452686"/>
                  <a:pt x="106877" y="334922"/>
                </a:cubicBezTo>
                <a:cubicBezTo>
                  <a:pt x="136895" y="217158"/>
                  <a:pt x="202319" y="-26836"/>
                  <a:pt x="190004" y="241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2" name="フリーフォーム 2411">
            <a:extLst>
              <a:ext uri="{FF2B5EF4-FFF2-40B4-BE49-F238E27FC236}">
                <a16:creationId xmlns:a16="http://schemas.microsoft.com/office/drawing/2014/main" id="{602C8388-41D2-94EE-0165-69CFD57EDE7F}"/>
              </a:ext>
            </a:extLst>
          </p:cNvPr>
          <p:cNvSpPr/>
          <p:nvPr/>
        </p:nvSpPr>
        <p:spPr>
          <a:xfrm>
            <a:off x="8181780" y="6658139"/>
            <a:ext cx="323771" cy="752959"/>
          </a:xfrm>
          <a:custGeom>
            <a:avLst/>
            <a:gdLst>
              <a:gd name="connsiteX0" fmla="*/ 337131 w 337628"/>
              <a:gd name="connsiteY0" fmla="*/ 229 h 785185"/>
              <a:gd name="connsiteX1" fmla="*/ 101604 w 337628"/>
              <a:gd name="connsiteY1" fmla="*/ 438957 h 785185"/>
              <a:gd name="connsiteX2" fmla="*/ 4 w 337628"/>
              <a:gd name="connsiteY2" fmla="*/ 776084 h 785185"/>
              <a:gd name="connsiteX3" fmla="*/ 96986 w 337628"/>
              <a:gd name="connsiteY3" fmla="*/ 582120 h 785185"/>
              <a:gd name="connsiteX4" fmla="*/ 46186 w 337628"/>
              <a:gd name="connsiteY4" fmla="*/ 780702 h 785185"/>
              <a:gd name="connsiteX5" fmla="*/ 235531 w 337628"/>
              <a:gd name="connsiteY5" fmla="*/ 720666 h 785185"/>
              <a:gd name="connsiteX6" fmla="*/ 323277 w 337628"/>
              <a:gd name="connsiteY6" fmla="*/ 720666 h 785185"/>
              <a:gd name="connsiteX7" fmla="*/ 175495 w 337628"/>
              <a:gd name="connsiteY7" fmla="*/ 628302 h 785185"/>
              <a:gd name="connsiteX8" fmla="*/ 249386 w 337628"/>
              <a:gd name="connsiteY8" fmla="*/ 365066 h 785185"/>
              <a:gd name="connsiteX9" fmla="*/ 166259 w 337628"/>
              <a:gd name="connsiteY9" fmla="*/ 498993 h 785185"/>
              <a:gd name="connsiteX10" fmla="*/ 337131 w 337628"/>
              <a:gd name="connsiteY10" fmla="*/ 229 h 7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7628" h="785185">
                <a:moveTo>
                  <a:pt x="337131" y="229"/>
                </a:moveTo>
                <a:cubicBezTo>
                  <a:pt x="326355" y="-9777"/>
                  <a:pt x="157792" y="309648"/>
                  <a:pt x="101604" y="438957"/>
                </a:cubicBezTo>
                <a:cubicBezTo>
                  <a:pt x="45416" y="568266"/>
                  <a:pt x="774" y="752224"/>
                  <a:pt x="4" y="776084"/>
                </a:cubicBezTo>
                <a:cubicBezTo>
                  <a:pt x="-766" y="799944"/>
                  <a:pt x="89289" y="581350"/>
                  <a:pt x="96986" y="582120"/>
                </a:cubicBezTo>
                <a:cubicBezTo>
                  <a:pt x="104683" y="582890"/>
                  <a:pt x="23095" y="757611"/>
                  <a:pt x="46186" y="780702"/>
                </a:cubicBezTo>
                <a:cubicBezTo>
                  <a:pt x="69277" y="803793"/>
                  <a:pt x="189349" y="730672"/>
                  <a:pt x="235531" y="720666"/>
                </a:cubicBezTo>
                <a:cubicBezTo>
                  <a:pt x="281713" y="710660"/>
                  <a:pt x="333283" y="736060"/>
                  <a:pt x="323277" y="720666"/>
                </a:cubicBezTo>
                <a:cubicBezTo>
                  <a:pt x="313271" y="705272"/>
                  <a:pt x="187810" y="687569"/>
                  <a:pt x="175495" y="628302"/>
                </a:cubicBezTo>
                <a:cubicBezTo>
                  <a:pt x="163180" y="569035"/>
                  <a:pt x="250925" y="386618"/>
                  <a:pt x="249386" y="365066"/>
                </a:cubicBezTo>
                <a:cubicBezTo>
                  <a:pt x="247847" y="343515"/>
                  <a:pt x="152404" y="554411"/>
                  <a:pt x="166259" y="498993"/>
                </a:cubicBezTo>
                <a:cubicBezTo>
                  <a:pt x="180113" y="443575"/>
                  <a:pt x="347907" y="10235"/>
                  <a:pt x="337131" y="22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3" name="フリーフォーム 2412">
            <a:extLst>
              <a:ext uri="{FF2B5EF4-FFF2-40B4-BE49-F238E27FC236}">
                <a16:creationId xmlns:a16="http://schemas.microsoft.com/office/drawing/2014/main" id="{3EFE6A37-994E-88B7-0EA5-075BC323C935}"/>
              </a:ext>
            </a:extLst>
          </p:cNvPr>
          <p:cNvSpPr/>
          <p:nvPr/>
        </p:nvSpPr>
        <p:spPr>
          <a:xfrm>
            <a:off x="8279214" y="7183428"/>
            <a:ext cx="1348428" cy="143656"/>
          </a:xfrm>
          <a:custGeom>
            <a:avLst/>
            <a:gdLst>
              <a:gd name="connsiteX0" fmla="*/ 0 w 1406139"/>
              <a:gd name="connsiteY0" fmla="*/ 149804 h 149804"/>
              <a:gd name="connsiteX1" fmla="*/ 581891 w 1406139"/>
              <a:gd name="connsiteY1" fmla="*/ 48204 h 149804"/>
              <a:gd name="connsiteX2" fmla="*/ 540327 w 1406139"/>
              <a:gd name="connsiteY2" fmla="*/ 20495 h 149804"/>
              <a:gd name="connsiteX3" fmla="*/ 789709 w 1406139"/>
              <a:gd name="connsiteY3" fmla="*/ 57440 h 149804"/>
              <a:gd name="connsiteX4" fmla="*/ 1390073 w 1406139"/>
              <a:gd name="connsiteY4" fmla="*/ 2022 h 149804"/>
              <a:gd name="connsiteX5" fmla="*/ 1173018 w 1406139"/>
              <a:gd name="connsiteY5" fmla="*/ 25113 h 149804"/>
              <a:gd name="connsiteX6" fmla="*/ 531091 w 1406139"/>
              <a:gd name="connsiteY6" fmla="*/ 145186 h 149804"/>
              <a:gd name="connsiteX7" fmla="*/ 868218 w 1406139"/>
              <a:gd name="connsiteY7" fmla="*/ 126713 h 149804"/>
              <a:gd name="connsiteX8" fmla="*/ 0 w 1406139"/>
              <a:gd name="connsiteY8" fmla="*/ 149804 h 14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6139" h="149804">
                <a:moveTo>
                  <a:pt x="0" y="149804"/>
                </a:moveTo>
                <a:cubicBezTo>
                  <a:pt x="245918" y="109779"/>
                  <a:pt x="491837" y="69755"/>
                  <a:pt x="581891" y="48204"/>
                </a:cubicBezTo>
                <a:cubicBezTo>
                  <a:pt x="671946" y="26652"/>
                  <a:pt x="505691" y="18956"/>
                  <a:pt x="540327" y="20495"/>
                </a:cubicBezTo>
                <a:cubicBezTo>
                  <a:pt x="574963" y="22034"/>
                  <a:pt x="648085" y="60519"/>
                  <a:pt x="789709" y="57440"/>
                </a:cubicBezTo>
                <a:cubicBezTo>
                  <a:pt x="931333" y="54361"/>
                  <a:pt x="1326188" y="7410"/>
                  <a:pt x="1390073" y="2022"/>
                </a:cubicBezTo>
                <a:cubicBezTo>
                  <a:pt x="1453958" y="-3366"/>
                  <a:pt x="1316182" y="1252"/>
                  <a:pt x="1173018" y="25113"/>
                </a:cubicBezTo>
                <a:cubicBezTo>
                  <a:pt x="1029854" y="48974"/>
                  <a:pt x="581891" y="128253"/>
                  <a:pt x="531091" y="145186"/>
                </a:cubicBezTo>
                <a:cubicBezTo>
                  <a:pt x="480291" y="162119"/>
                  <a:pt x="868218" y="126713"/>
                  <a:pt x="868218" y="126713"/>
                </a:cubicBezTo>
                <a:lnTo>
                  <a:pt x="0" y="149804"/>
                </a:ln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4" name="フリーフォーム 2413">
            <a:extLst>
              <a:ext uri="{FF2B5EF4-FFF2-40B4-BE49-F238E27FC236}">
                <a16:creationId xmlns:a16="http://schemas.microsoft.com/office/drawing/2014/main" id="{CED33216-23DA-8D99-7D55-C04F2CAE1A06}"/>
              </a:ext>
            </a:extLst>
          </p:cNvPr>
          <p:cNvSpPr/>
          <p:nvPr/>
        </p:nvSpPr>
        <p:spPr>
          <a:xfrm>
            <a:off x="7965084" y="7331511"/>
            <a:ext cx="479567" cy="1017277"/>
          </a:xfrm>
          <a:custGeom>
            <a:avLst/>
            <a:gdLst>
              <a:gd name="connsiteX0" fmla="*/ 189030 w 500092"/>
              <a:gd name="connsiteY0" fmla="*/ 1 h 1060816"/>
              <a:gd name="connsiteX1" fmla="*/ 13539 w 500092"/>
              <a:gd name="connsiteY1" fmla="*/ 424874 h 1060816"/>
              <a:gd name="connsiteX2" fmla="*/ 18157 w 500092"/>
              <a:gd name="connsiteY2" fmla="*/ 397165 h 1060816"/>
              <a:gd name="connsiteX3" fmla="*/ 68957 w 500092"/>
              <a:gd name="connsiteY3" fmla="*/ 563419 h 1060816"/>
              <a:gd name="connsiteX4" fmla="*/ 225975 w 500092"/>
              <a:gd name="connsiteY4" fmla="*/ 757383 h 1060816"/>
              <a:gd name="connsiteX5" fmla="*/ 498448 w 500092"/>
              <a:gd name="connsiteY5" fmla="*/ 1057565 h 1060816"/>
              <a:gd name="connsiteX6" fmla="*/ 327575 w 500092"/>
              <a:gd name="connsiteY6" fmla="*/ 905165 h 1060816"/>
              <a:gd name="connsiteX7" fmla="*/ 78193 w 500092"/>
              <a:gd name="connsiteY7" fmla="*/ 725056 h 1060816"/>
              <a:gd name="connsiteX8" fmla="*/ 8921 w 500092"/>
              <a:gd name="connsiteY8" fmla="*/ 429492 h 1060816"/>
              <a:gd name="connsiteX9" fmla="*/ 189030 w 500092"/>
              <a:gd name="connsiteY9" fmla="*/ 1 h 1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92" h="1060816">
                <a:moveTo>
                  <a:pt x="189030" y="1"/>
                </a:moveTo>
                <a:cubicBezTo>
                  <a:pt x="189800" y="-769"/>
                  <a:pt x="42018" y="358680"/>
                  <a:pt x="13539" y="424874"/>
                </a:cubicBezTo>
                <a:cubicBezTo>
                  <a:pt x="-14940" y="491068"/>
                  <a:pt x="8921" y="374074"/>
                  <a:pt x="18157" y="397165"/>
                </a:cubicBezTo>
                <a:cubicBezTo>
                  <a:pt x="27393" y="420256"/>
                  <a:pt x="34321" y="503383"/>
                  <a:pt x="68957" y="563419"/>
                </a:cubicBezTo>
                <a:cubicBezTo>
                  <a:pt x="103593" y="623455"/>
                  <a:pt x="154393" y="675025"/>
                  <a:pt x="225975" y="757383"/>
                </a:cubicBezTo>
                <a:cubicBezTo>
                  <a:pt x="297557" y="839741"/>
                  <a:pt x="481515" y="1032935"/>
                  <a:pt x="498448" y="1057565"/>
                </a:cubicBezTo>
                <a:cubicBezTo>
                  <a:pt x="515381" y="1082195"/>
                  <a:pt x="397618" y="960583"/>
                  <a:pt x="327575" y="905165"/>
                </a:cubicBezTo>
                <a:cubicBezTo>
                  <a:pt x="257532" y="849747"/>
                  <a:pt x="131302" y="804335"/>
                  <a:pt x="78193" y="725056"/>
                </a:cubicBezTo>
                <a:cubicBezTo>
                  <a:pt x="25084" y="645777"/>
                  <a:pt x="-6473" y="547256"/>
                  <a:pt x="8921" y="429492"/>
                </a:cubicBezTo>
                <a:cubicBezTo>
                  <a:pt x="24315" y="311728"/>
                  <a:pt x="188260" y="771"/>
                  <a:pt x="189030" y="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5" name="フリーフォーム 2414">
            <a:extLst>
              <a:ext uri="{FF2B5EF4-FFF2-40B4-BE49-F238E27FC236}">
                <a16:creationId xmlns:a16="http://schemas.microsoft.com/office/drawing/2014/main" id="{AA93D245-1574-13E8-A934-B428AA937C97}"/>
              </a:ext>
            </a:extLst>
          </p:cNvPr>
          <p:cNvSpPr/>
          <p:nvPr/>
        </p:nvSpPr>
        <p:spPr>
          <a:xfrm>
            <a:off x="8260895" y="7374547"/>
            <a:ext cx="2157956" cy="73924"/>
          </a:xfrm>
          <a:custGeom>
            <a:avLst/>
            <a:gdLst>
              <a:gd name="connsiteX0" fmla="*/ 630 w 2250314"/>
              <a:gd name="connsiteY0" fmla="*/ 75197 h 77088"/>
              <a:gd name="connsiteX1" fmla="*/ 1053576 w 2250314"/>
              <a:gd name="connsiteY1" fmla="*/ 24397 h 77088"/>
              <a:gd name="connsiteX2" fmla="*/ 2249685 w 2250314"/>
              <a:gd name="connsiteY2" fmla="*/ 1306 h 77088"/>
              <a:gd name="connsiteX3" fmla="*/ 1201358 w 2250314"/>
              <a:gd name="connsiteY3" fmla="*/ 61342 h 77088"/>
              <a:gd name="connsiteX4" fmla="*/ 630 w 2250314"/>
              <a:gd name="connsiteY4" fmla="*/ 75197 h 7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314" h="77088">
                <a:moveTo>
                  <a:pt x="630" y="75197"/>
                </a:moveTo>
                <a:cubicBezTo>
                  <a:pt x="-24000" y="69039"/>
                  <a:pt x="678734" y="36712"/>
                  <a:pt x="1053576" y="24397"/>
                </a:cubicBezTo>
                <a:cubicBezTo>
                  <a:pt x="1428419" y="12082"/>
                  <a:pt x="2225055" y="-4852"/>
                  <a:pt x="2249685" y="1306"/>
                </a:cubicBezTo>
                <a:cubicBezTo>
                  <a:pt x="2274315" y="7463"/>
                  <a:pt x="1570043" y="51336"/>
                  <a:pt x="1201358" y="61342"/>
                </a:cubicBezTo>
                <a:cubicBezTo>
                  <a:pt x="832673" y="71348"/>
                  <a:pt x="25260" y="81355"/>
                  <a:pt x="630" y="7519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6" name="フリーフォーム 2415">
            <a:extLst>
              <a:ext uri="{FF2B5EF4-FFF2-40B4-BE49-F238E27FC236}">
                <a16:creationId xmlns:a16="http://schemas.microsoft.com/office/drawing/2014/main" id="{DECB270D-2DF9-256F-E4A8-DAC03C3EDD42}"/>
              </a:ext>
            </a:extLst>
          </p:cNvPr>
          <p:cNvSpPr/>
          <p:nvPr/>
        </p:nvSpPr>
        <p:spPr>
          <a:xfrm>
            <a:off x="8305786" y="7371312"/>
            <a:ext cx="1147018" cy="39916"/>
          </a:xfrm>
          <a:custGeom>
            <a:avLst/>
            <a:gdLst>
              <a:gd name="connsiteX0" fmla="*/ 0 w 1196109"/>
              <a:gd name="connsiteY0" fmla="*/ 27770 h 41624"/>
              <a:gd name="connsiteX1" fmla="*/ 1196109 w 1196109"/>
              <a:gd name="connsiteY1" fmla="*/ 41624 h 41624"/>
              <a:gd name="connsiteX2" fmla="*/ 457200 w 1196109"/>
              <a:gd name="connsiteY2" fmla="*/ 61 h 41624"/>
              <a:gd name="connsiteX3" fmla="*/ 655782 w 1196109"/>
              <a:gd name="connsiteY3" fmla="*/ 32388 h 41624"/>
              <a:gd name="connsiteX4" fmla="*/ 0 w 1196109"/>
              <a:gd name="connsiteY4" fmla="*/ 27770 h 4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109" h="41624">
                <a:moveTo>
                  <a:pt x="0" y="27770"/>
                </a:moveTo>
                <a:lnTo>
                  <a:pt x="1196109" y="41624"/>
                </a:lnTo>
                <a:lnTo>
                  <a:pt x="457200" y="61"/>
                </a:lnTo>
                <a:cubicBezTo>
                  <a:pt x="367146" y="-1478"/>
                  <a:pt x="728903" y="26231"/>
                  <a:pt x="655782" y="32388"/>
                </a:cubicBezTo>
                <a:cubicBezTo>
                  <a:pt x="582661" y="38545"/>
                  <a:pt x="300567" y="37775"/>
                  <a:pt x="0" y="2777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7" name="フリーフォーム 2416">
            <a:extLst>
              <a:ext uri="{FF2B5EF4-FFF2-40B4-BE49-F238E27FC236}">
                <a16:creationId xmlns:a16="http://schemas.microsoft.com/office/drawing/2014/main" id="{5E6282BF-989F-66EB-027A-FFCC102C8BC8}"/>
              </a:ext>
            </a:extLst>
          </p:cNvPr>
          <p:cNvSpPr/>
          <p:nvPr/>
        </p:nvSpPr>
        <p:spPr>
          <a:xfrm>
            <a:off x="8376059" y="7304941"/>
            <a:ext cx="2276907" cy="97430"/>
          </a:xfrm>
          <a:custGeom>
            <a:avLst/>
            <a:gdLst>
              <a:gd name="connsiteX0" fmla="*/ 28319 w 2374356"/>
              <a:gd name="connsiteY0" fmla="*/ 0 h 101600"/>
              <a:gd name="connsiteX1" fmla="*/ 92974 w 2374356"/>
              <a:gd name="connsiteY1" fmla="*/ 9236 h 101600"/>
              <a:gd name="connsiteX2" fmla="*/ 1501519 w 2374356"/>
              <a:gd name="connsiteY2" fmla="*/ 55418 h 101600"/>
              <a:gd name="connsiteX3" fmla="*/ 2374356 w 2374356"/>
              <a:gd name="connsiteY3" fmla="*/ 23091 h 101600"/>
              <a:gd name="connsiteX4" fmla="*/ 785701 w 2374356"/>
              <a:gd name="connsiteY4" fmla="*/ 78509 h 101600"/>
              <a:gd name="connsiteX5" fmla="*/ 1164392 w 2374356"/>
              <a:gd name="connsiteY5" fmla="*/ 101600 h 101600"/>
              <a:gd name="connsiteX6" fmla="*/ 28319 w 2374356"/>
              <a:gd name="connsiteY6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4356" h="101600">
                <a:moveTo>
                  <a:pt x="28319" y="0"/>
                </a:moveTo>
                <a:cubicBezTo>
                  <a:pt x="-62120" y="0"/>
                  <a:pt x="92974" y="9236"/>
                  <a:pt x="92974" y="9236"/>
                </a:cubicBezTo>
                <a:lnTo>
                  <a:pt x="1501519" y="55418"/>
                </a:lnTo>
                <a:cubicBezTo>
                  <a:pt x="1881749" y="57727"/>
                  <a:pt x="2374356" y="23091"/>
                  <a:pt x="2374356" y="23091"/>
                </a:cubicBezTo>
                <a:lnTo>
                  <a:pt x="785701" y="78509"/>
                </a:lnTo>
                <a:lnTo>
                  <a:pt x="1164392" y="101600"/>
                </a:lnTo>
                <a:lnTo>
                  <a:pt x="28319" y="0"/>
                </a:ln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8" name="フリーフォーム 2417">
            <a:extLst>
              <a:ext uri="{FF2B5EF4-FFF2-40B4-BE49-F238E27FC236}">
                <a16:creationId xmlns:a16="http://schemas.microsoft.com/office/drawing/2014/main" id="{7BA89EAD-BC47-6B15-C254-C418865AFC78}"/>
              </a:ext>
            </a:extLst>
          </p:cNvPr>
          <p:cNvSpPr/>
          <p:nvPr/>
        </p:nvSpPr>
        <p:spPr>
          <a:xfrm>
            <a:off x="8062192" y="7377640"/>
            <a:ext cx="359474" cy="806470"/>
          </a:xfrm>
          <a:custGeom>
            <a:avLst/>
            <a:gdLst>
              <a:gd name="connsiteX0" fmla="*/ 198602 w 374859"/>
              <a:gd name="connsiteY0" fmla="*/ 7316 h 840986"/>
              <a:gd name="connsiteX1" fmla="*/ 50820 w 374859"/>
              <a:gd name="connsiteY1" fmla="*/ 215134 h 840986"/>
              <a:gd name="connsiteX2" fmla="*/ 23111 w 374859"/>
              <a:gd name="connsiteY2" fmla="*/ 459898 h 840986"/>
              <a:gd name="connsiteX3" fmla="*/ 23111 w 374859"/>
              <a:gd name="connsiteY3" fmla="*/ 390625 h 840986"/>
              <a:gd name="connsiteX4" fmla="*/ 64675 w 374859"/>
              <a:gd name="connsiteY4" fmla="*/ 543025 h 840986"/>
              <a:gd name="connsiteX5" fmla="*/ 374093 w 374859"/>
              <a:gd name="connsiteY5" fmla="*/ 838589 h 840986"/>
              <a:gd name="connsiteX6" fmla="*/ 147802 w 374859"/>
              <a:gd name="connsiteY6" fmla="*/ 672334 h 840986"/>
              <a:gd name="connsiteX7" fmla="*/ 20 w 374859"/>
              <a:gd name="connsiteY7" fmla="*/ 487607 h 840986"/>
              <a:gd name="connsiteX8" fmla="*/ 198602 w 374859"/>
              <a:gd name="connsiteY8" fmla="*/ 7316 h 84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859" h="840986">
                <a:moveTo>
                  <a:pt x="198602" y="7316"/>
                </a:moveTo>
                <a:cubicBezTo>
                  <a:pt x="207069" y="-38096"/>
                  <a:pt x="80069" y="139704"/>
                  <a:pt x="50820" y="215134"/>
                </a:cubicBezTo>
                <a:cubicBezTo>
                  <a:pt x="21571" y="290564"/>
                  <a:pt x="27729" y="430650"/>
                  <a:pt x="23111" y="459898"/>
                </a:cubicBezTo>
                <a:cubicBezTo>
                  <a:pt x="18493" y="489146"/>
                  <a:pt x="16184" y="376771"/>
                  <a:pt x="23111" y="390625"/>
                </a:cubicBezTo>
                <a:cubicBezTo>
                  <a:pt x="30038" y="404479"/>
                  <a:pt x="6178" y="468364"/>
                  <a:pt x="64675" y="543025"/>
                </a:cubicBezTo>
                <a:cubicBezTo>
                  <a:pt x="123172" y="617686"/>
                  <a:pt x="360239" y="817038"/>
                  <a:pt x="374093" y="838589"/>
                </a:cubicBezTo>
                <a:cubicBezTo>
                  <a:pt x="387948" y="860141"/>
                  <a:pt x="210148" y="730831"/>
                  <a:pt x="147802" y="672334"/>
                </a:cubicBezTo>
                <a:cubicBezTo>
                  <a:pt x="85456" y="613837"/>
                  <a:pt x="-1519" y="593825"/>
                  <a:pt x="20" y="487607"/>
                </a:cubicBezTo>
                <a:cubicBezTo>
                  <a:pt x="1559" y="381389"/>
                  <a:pt x="190135" y="52728"/>
                  <a:pt x="198602" y="731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9" name="フリーフォーム 2418">
            <a:extLst>
              <a:ext uri="{FF2B5EF4-FFF2-40B4-BE49-F238E27FC236}">
                <a16:creationId xmlns:a16="http://schemas.microsoft.com/office/drawing/2014/main" id="{CA8587A2-60E3-A621-867D-F5833C5404FC}"/>
              </a:ext>
            </a:extLst>
          </p:cNvPr>
          <p:cNvSpPr/>
          <p:nvPr/>
        </p:nvSpPr>
        <p:spPr>
          <a:xfrm>
            <a:off x="7992420" y="7281866"/>
            <a:ext cx="234510" cy="628245"/>
          </a:xfrm>
          <a:custGeom>
            <a:avLst/>
            <a:gdLst>
              <a:gd name="connsiteX0" fmla="*/ 243651 w 244547"/>
              <a:gd name="connsiteY0" fmla="*/ 971 h 655133"/>
              <a:gd name="connsiteX1" fmla="*/ 86633 w 244547"/>
              <a:gd name="connsiteY1" fmla="*/ 315007 h 655133"/>
              <a:gd name="connsiteX2" fmla="*/ 26596 w 244547"/>
              <a:gd name="connsiteY2" fmla="*/ 495117 h 655133"/>
              <a:gd name="connsiteX3" fmla="*/ 45069 w 244547"/>
              <a:gd name="connsiteY3" fmla="*/ 652135 h 655133"/>
              <a:gd name="connsiteX4" fmla="*/ 49687 w 244547"/>
              <a:gd name="connsiteY4" fmla="*/ 351953 h 655133"/>
              <a:gd name="connsiteX5" fmla="*/ 8124 w 244547"/>
              <a:gd name="connsiteY5" fmla="*/ 425844 h 655133"/>
              <a:gd name="connsiteX6" fmla="*/ 243651 w 244547"/>
              <a:gd name="connsiteY6" fmla="*/ 971 h 65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47" h="655133">
                <a:moveTo>
                  <a:pt x="243651" y="971"/>
                </a:moveTo>
                <a:cubicBezTo>
                  <a:pt x="256736" y="-17502"/>
                  <a:pt x="122809" y="232650"/>
                  <a:pt x="86633" y="315007"/>
                </a:cubicBezTo>
                <a:cubicBezTo>
                  <a:pt x="50457" y="397364"/>
                  <a:pt x="33523" y="438929"/>
                  <a:pt x="26596" y="495117"/>
                </a:cubicBezTo>
                <a:cubicBezTo>
                  <a:pt x="19669" y="551305"/>
                  <a:pt x="41220" y="675996"/>
                  <a:pt x="45069" y="652135"/>
                </a:cubicBezTo>
                <a:cubicBezTo>
                  <a:pt x="48917" y="628274"/>
                  <a:pt x="55845" y="389668"/>
                  <a:pt x="49687" y="351953"/>
                </a:cubicBezTo>
                <a:cubicBezTo>
                  <a:pt x="43529" y="314238"/>
                  <a:pt x="-22664" y="476644"/>
                  <a:pt x="8124" y="425844"/>
                </a:cubicBezTo>
                <a:cubicBezTo>
                  <a:pt x="38912" y="375044"/>
                  <a:pt x="230566" y="19444"/>
                  <a:pt x="243651" y="97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0" name="フリーフォーム 2419">
            <a:extLst>
              <a:ext uri="{FF2B5EF4-FFF2-40B4-BE49-F238E27FC236}">
                <a16:creationId xmlns:a16="http://schemas.microsoft.com/office/drawing/2014/main" id="{0C55A686-BF77-7929-48D8-5EB79A2A668A}"/>
              </a:ext>
            </a:extLst>
          </p:cNvPr>
          <p:cNvSpPr/>
          <p:nvPr/>
        </p:nvSpPr>
        <p:spPr>
          <a:xfrm>
            <a:off x="3720614" y="12317233"/>
            <a:ext cx="215495" cy="913822"/>
          </a:xfrm>
          <a:custGeom>
            <a:avLst/>
            <a:gdLst>
              <a:gd name="connsiteX0" fmla="*/ 1595 w 224718"/>
              <a:gd name="connsiteY0" fmla="*/ 14822 h 952933"/>
              <a:gd name="connsiteX1" fmla="*/ 223268 w 224718"/>
              <a:gd name="connsiteY1" fmla="*/ 952313 h 952933"/>
              <a:gd name="connsiteX2" fmla="*/ 98577 w 224718"/>
              <a:gd name="connsiteY2" fmla="*/ 162604 h 952933"/>
              <a:gd name="connsiteX3" fmla="*/ 121668 w 224718"/>
              <a:gd name="connsiteY3" fmla="*/ 361186 h 952933"/>
              <a:gd name="connsiteX4" fmla="*/ 1595 w 224718"/>
              <a:gd name="connsiteY4" fmla="*/ 14822 h 9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18" h="952933">
                <a:moveTo>
                  <a:pt x="1595" y="14822"/>
                </a:moveTo>
                <a:cubicBezTo>
                  <a:pt x="18528" y="113343"/>
                  <a:pt x="207104" y="927683"/>
                  <a:pt x="223268" y="952313"/>
                </a:cubicBezTo>
                <a:cubicBezTo>
                  <a:pt x="239432" y="976943"/>
                  <a:pt x="115510" y="261125"/>
                  <a:pt x="98577" y="162604"/>
                </a:cubicBezTo>
                <a:cubicBezTo>
                  <a:pt x="81644" y="64083"/>
                  <a:pt x="135522" y="381968"/>
                  <a:pt x="121668" y="361186"/>
                </a:cubicBezTo>
                <a:cubicBezTo>
                  <a:pt x="107814" y="340404"/>
                  <a:pt x="-15338" y="-83699"/>
                  <a:pt x="1595" y="1482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1" name="フリーフォーム 2420">
            <a:extLst>
              <a:ext uri="{FF2B5EF4-FFF2-40B4-BE49-F238E27FC236}">
                <a16:creationId xmlns:a16="http://schemas.microsoft.com/office/drawing/2014/main" id="{35F43F4D-A89D-AAC3-9137-CAA5EFBDC566}"/>
              </a:ext>
            </a:extLst>
          </p:cNvPr>
          <p:cNvSpPr/>
          <p:nvPr/>
        </p:nvSpPr>
        <p:spPr>
          <a:xfrm>
            <a:off x="4014261" y="8215708"/>
            <a:ext cx="275482" cy="273655"/>
          </a:xfrm>
          <a:custGeom>
            <a:avLst/>
            <a:gdLst>
              <a:gd name="connsiteX0" fmla="*/ 286724 w 287272"/>
              <a:gd name="connsiteY0" fmla="*/ 1166 h 285367"/>
              <a:gd name="connsiteX1" fmla="*/ 93843 w 287272"/>
              <a:gd name="connsiteY1" fmla="*/ 201191 h 285367"/>
              <a:gd name="connsiteX2" fmla="*/ 974 w 287272"/>
              <a:gd name="connsiteY2" fmla="*/ 283344 h 285367"/>
              <a:gd name="connsiteX3" fmla="*/ 147421 w 287272"/>
              <a:gd name="connsiteY3" fmla="*/ 126181 h 285367"/>
              <a:gd name="connsiteX4" fmla="*/ 286724 w 287272"/>
              <a:gd name="connsiteY4" fmla="*/ 1166 h 28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72" h="285367">
                <a:moveTo>
                  <a:pt x="286724" y="1166"/>
                </a:moveTo>
                <a:cubicBezTo>
                  <a:pt x="277794" y="13668"/>
                  <a:pt x="141468" y="154161"/>
                  <a:pt x="93843" y="201191"/>
                </a:cubicBezTo>
                <a:cubicBezTo>
                  <a:pt x="46218" y="248221"/>
                  <a:pt x="-7956" y="295846"/>
                  <a:pt x="974" y="283344"/>
                </a:cubicBezTo>
                <a:cubicBezTo>
                  <a:pt x="9904" y="270842"/>
                  <a:pt x="101582" y="172616"/>
                  <a:pt x="147421" y="126181"/>
                </a:cubicBezTo>
                <a:cubicBezTo>
                  <a:pt x="193260" y="79747"/>
                  <a:pt x="295654" y="-11336"/>
                  <a:pt x="286724" y="116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2" name="フリーフォーム 2421">
            <a:extLst>
              <a:ext uri="{FF2B5EF4-FFF2-40B4-BE49-F238E27FC236}">
                <a16:creationId xmlns:a16="http://schemas.microsoft.com/office/drawing/2014/main" id="{76B7C9E7-08FA-5D57-2E39-96F30F0DFC92}"/>
              </a:ext>
            </a:extLst>
          </p:cNvPr>
          <p:cNvSpPr/>
          <p:nvPr/>
        </p:nvSpPr>
        <p:spPr>
          <a:xfrm>
            <a:off x="4106996" y="8302269"/>
            <a:ext cx="184308" cy="253966"/>
          </a:xfrm>
          <a:custGeom>
            <a:avLst/>
            <a:gdLst>
              <a:gd name="connsiteX0" fmla="*/ 710 w 192196"/>
              <a:gd name="connsiteY0" fmla="*/ 196 h 264835"/>
              <a:gd name="connsiteX1" fmla="*/ 125726 w 192196"/>
              <a:gd name="connsiteY1" fmla="*/ 50203 h 264835"/>
              <a:gd name="connsiteX2" fmla="*/ 132870 w 192196"/>
              <a:gd name="connsiteY2" fmla="*/ 128784 h 264835"/>
              <a:gd name="connsiteX3" fmla="*/ 168589 w 192196"/>
              <a:gd name="connsiteY3" fmla="*/ 68062 h 264835"/>
              <a:gd name="connsiteX4" fmla="*/ 125726 w 192196"/>
              <a:gd name="connsiteY4" fmla="*/ 164503 h 264835"/>
              <a:gd name="connsiteX5" fmla="*/ 61432 w 192196"/>
              <a:gd name="connsiteY5" fmla="*/ 214509 h 264835"/>
              <a:gd name="connsiteX6" fmla="*/ 4282 w 192196"/>
              <a:gd name="connsiteY6" fmla="*/ 264515 h 264835"/>
              <a:gd name="connsiteX7" fmla="*/ 118582 w 192196"/>
              <a:gd name="connsiteY7" fmla="*/ 189506 h 264835"/>
              <a:gd name="connsiteX8" fmla="*/ 190020 w 192196"/>
              <a:gd name="connsiteY8" fmla="*/ 68062 h 264835"/>
              <a:gd name="connsiteX9" fmla="*/ 710 w 192196"/>
              <a:gd name="connsiteY9" fmla="*/ 196 h 26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196" h="264835">
                <a:moveTo>
                  <a:pt x="710" y="196"/>
                </a:moveTo>
                <a:cubicBezTo>
                  <a:pt x="-10006" y="-2781"/>
                  <a:pt x="103699" y="28772"/>
                  <a:pt x="125726" y="50203"/>
                </a:cubicBezTo>
                <a:cubicBezTo>
                  <a:pt x="147753" y="71634"/>
                  <a:pt x="125726" y="125808"/>
                  <a:pt x="132870" y="128784"/>
                </a:cubicBezTo>
                <a:cubicBezTo>
                  <a:pt x="140014" y="131761"/>
                  <a:pt x="169780" y="62109"/>
                  <a:pt x="168589" y="68062"/>
                </a:cubicBezTo>
                <a:cubicBezTo>
                  <a:pt x="167398" y="74015"/>
                  <a:pt x="143586" y="140095"/>
                  <a:pt x="125726" y="164503"/>
                </a:cubicBezTo>
                <a:cubicBezTo>
                  <a:pt x="107867" y="188911"/>
                  <a:pt x="81673" y="197840"/>
                  <a:pt x="61432" y="214509"/>
                </a:cubicBezTo>
                <a:cubicBezTo>
                  <a:pt x="41191" y="231178"/>
                  <a:pt x="-5243" y="268682"/>
                  <a:pt x="4282" y="264515"/>
                </a:cubicBezTo>
                <a:cubicBezTo>
                  <a:pt x="13807" y="260348"/>
                  <a:pt x="87626" y="222248"/>
                  <a:pt x="118582" y="189506"/>
                </a:cubicBezTo>
                <a:cubicBezTo>
                  <a:pt x="149538" y="156764"/>
                  <a:pt x="203712" y="99614"/>
                  <a:pt x="190020" y="68062"/>
                </a:cubicBezTo>
                <a:cubicBezTo>
                  <a:pt x="176328" y="36510"/>
                  <a:pt x="11426" y="3173"/>
                  <a:pt x="710" y="19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3" name="フリーフォーム 2422">
            <a:extLst>
              <a:ext uri="{FF2B5EF4-FFF2-40B4-BE49-F238E27FC236}">
                <a16:creationId xmlns:a16="http://schemas.microsoft.com/office/drawing/2014/main" id="{E42E6671-2640-804B-26F0-5BB139E50483}"/>
              </a:ext>
            </a:extLst>
          </p:cNvPr>
          <p:cNvSpPr/>
          <p:nvPr/>
        </p:nvSpPr>
        <p:spPr>
          <a:xfrm>
            <a:off x="4123964" y="8237224"/>
            <a:ext cx="118441" cy="291831"/>
          </a:xfrm>
          <a:custGeom>
            <a:avLst/>
            <a:gdLst>
              <a:gd name="connsiteX0" fmla="*/ 75885 w 123510"/>
              <a:gd name="connsiteY0" fmla="*/ 160 h 304321"/>
              <a:gd name="connsiteX1" fmla="*/ 90173 w 123510"/>
              <a:gd name="connsiteY1" fmla="*/ 132319 h 304321"/>
              <a:gd name="connsiteX2" fmla="*/ 68741 w 123510"/>
              <a:gd name="connsiteY2" fmla="*/ 207329 h 304321"/>
              <a:gd name="connsiteX3" fmla="*/ 876 w 123510"/>
              <a:gd name="connsiteY3" fmla="*/ 303769 h 304321"/>
              <a:gd name="connsiteX4" fmla="*/ 122320 w 123510"/>
              <a:gd name="connsiteY4" fmla="*/ 160894 h 304321"/>
              <a:gd name="connsiteX5" fmla="*/ 75885 w 123510"/>
              <a:gd name="connsiteY5" fmla="*/ 160 h 30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510" h="304321">
                <a:moveTo>
                  <a:pt x="75885" y="160"/>
                </a:moveTo>
                <a:cubicBezTo>
                  <a:pt x="70527" y="-4602"/>
                  <a:pt x="91364" y="97791"/>
                  <a:pt x="90173" y="132319"/>
                </a:cubicBezTo>
                <a:cubicBezTo>
                  <a:pt x="88982" y="166847"/>
                  <a:pt x="83624" y="178754"/>
                  <a:pt x="68741" y="207329"/>
                </a:cubicBezTo>
                <a:cubicBezTo>
                  <a:pt x="53858" y="235904"/>
                  <a:pt x="-8054" y="311508"/>
                  <a:pt x="876" y="303769"/>
                </a:cubicBezTo>
                <a:cubicBezTo>
                  <a:pt x="9806" y="296030"/>
                  <a:pt x="112795" y="210305"/>
                  <a:pt x="122320" y="160894"/>
                </a:cubicBezTo>
                <a:cubicBezTo>
                  <a:pt x="131845" y="111483"/>
                  <a:pt x="81243" y="4922"/>
                  <a:pt x="75885" y="16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4" name="フリーフォーム 2423">
            <a:extLst>
              <a:ext uri="{FF2B5EF4-FFF2-40B4-BE49-F238E27FC236}">
                <a16:creationId xmlns:a16="http://schemas.microsoft.com/office/drawing/2014/main" id="{C6354CE5-C9BA-B4ED-0C84-FB6BB759FEEE}"/>
              </a:ext>
            </a:extLst>
          </p:cNvPr>
          <p:cNvSpPr/>
          <p:nvPr/>
        </p:nvSpPr>
        <p:spPr>
          <a:xfrm>
            <a:off x="4116941" y="8274907"/>
            <a:ext cx="91667" cy="243546"/>
          </a:xfrm>
          <a:custGeom>
            <a:avLst/>
            <a:gdLst>
              <a:gd name="connsiteX0" fmla="*/ 26059 w 95590"/>
              <a:gd name="connsiteY0" fmla="*/ 154 h 253970"/>
              <a:gd name="connsiteX1" fmla="*/ 47490 w 95590"/>
              <a:gd name="connsiteY1" fmla="*/ 128742 h 253970"/>
              <a:gd name="connsiteX2" fmla="*/ 43919 w 95590"/>
              <a:gd name="connsiteY2" fmla="*/ 160889 h 253970"/>
              <a:gd name="connsiteX3" fmla="*/ 1056 w 95590"/>
              <a:gd name="connsiteY3" fmla="*/ 253758 h 253970"/>
              <a:gd name="connsiteX4" fmla="*/ 93925 w 95590"/>
              <a:gd name="connsiteY4" fmla="*/ 132314 h 253970"/>
              <a:gd name="connsiteX5" fmla="*/ 58206 w 95590"/>
              <a:gd name="connsiteY5" fmla="*/ 157317 h 253970"/>
              <a:gd name="connsiteX6" fmla="*/ 26059 w 95590"/>
              <a:gd name="connsiteY6" fmla="*/ 154 h 25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90" h="253970">
                <a:moveTo>
                  <a:pt x="26059" y="154"/>
                </a:moveTo>
                <a:cubicBezTo>
                  <a:pt x="24273" y="-4608"/>
                  <a:pt x="44513" y="101953"/>
                  <a:pt x="47490" y="128742"/>
                </a:cubicBezTo>
                <a:cubicBezTo>
                  <a:pt x="50467" y="155531"/>
                  <a:pt x="51658" y="140053"/>
                  <a:pt x="43919" y="160889"/>
                </a:cubicBezTo>
                <a:cubicBezTo>
                  <a:pt x="36180" y="181725"/>
                  <a:pt x="-7278" y="258520"/>
                  <a:pt x="1056" y="253758"/>
                </a:cubicBezTo>
                <a:cubicBezTo>
                  <a:pt x="9390" y="248996"/>
                  <a:pt x="84400" y="148387"/>
                  <a:pt x="93925" y="132314"/>
                </a:cubicBezTo>
                <a:cubicBezTo>
                  <a:pt x="103450" y="116241"/>
                  <a:pt x="69517" y="180534"/>
                  <a:pt x="58206" y="157317"/>
                </a:cubicBezTo>
                <a:cubicBezTo>
                  <a:pt x="46895" y="134100"/>
                  <a:pt x="27845" y="4916"/>
                  <a:pt x="26059" y="15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5" name="フリーフォーム 2424">
            <a:extLst>
              <a:ext uri="{FF2B5EF4-FFF2-40B4-BE49-F238E27FC236}">
                <a16:creationId xmlns:a16="http://schemas.microsoft.com/office/drawing/2014/main" id="{19735965-0315-3F01-E4AD-5E6CE709E270}"/>
              </a:ext>
            </a:extLst>
          </p:cNvPr>
          <p:cNvSpPr/>
          <p:nvPr/>
        </p:nvSpPr>
        <p:spPr>
          <a:xfrm>
            <a:off x="3926078" y="8408521"/>
            <a:ext cx="157716" cy="236865"/>
          </a:xfrm>
          <a:custGeom>
            <a:avLst/>
            <a:gdLst>
              <a:gd name="connsiteX0" fmla="*/ 103646 w 164466"/>
              <a:gd name="connsiteY0" fmla="*/ 125 h 247003"/>
              <a:gd name="connsiteX1" fmla="*/ 142937 w 164466"/>
              <a:gd name="connsiteY1" fmla="*/ 92993 h 247003"/>
              <a:gd name="connsiteX2" fmla="*/ 146509 w 164466"/>
              <a:gd name="connsiteY2" fmla="*/ 135856 h 247003"/>
              <a:gd name="connsiteX3" fmla="*/ 62 w 164466"/>
              <a:gd name="connsiteY3" fmla="*/ 246584 h 247003"/>
              <a:gd name="connsiteX4" fmla="*/ 128650 w 164466"/>
              <a:gd name="connsiteY4" fmla="*/ 171575 h 247003"/>
              <a:gd name="connsiteX5" fmla="*/ 164368 w 164466"/>
              <a:gd name="connsiteY5" fmla="*/ 114425 h 247003"/>
              <a:gd name="connsiteX6" fmla="*/ 103646 w 164466"/>
              <a:gd name="connsiteY6" fmla="*/ 125 h 24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466" h="247003">
                <a:moveTo>
                  <a:pt x="103646" y="125"/>
                </a:moveTo>
                <a:cubicBezTo>
                  <a:pt x="100074" y="-3447"/>
                  <a:pt x="135793" y="70371"/>
                  <a:pt x="142937" y="92993"/>
                </a:cubicBezTo>
                <a:cubicBezTo>
                  <a:pt x="150081" y="115615"/>
                  <a:pt x="170321" y="110258"/>
                  <a:pt x="146509" y="135856"/>
                </a:cubicBezTo>
                <a:cubicBezTo>
                  <a:pt x="122697" y="161454"/>
                  <a:pt x="3038" y="240631"/>
                  <a:pt x="62" y="246584"/>
                </a:cubicBezTo>
                <a:cubicBezTo>
                  <a:pt x="-2915" y="252537"/>
                  <a:pt x="101266" y="193601"/>
                  <a:pt x="128650" y="171575"/>
                </a:cubicBezTo>
                <a:cubicBezTo>
                  <a:pt x="156034" y="149549"/>
                  <a:pt x="165559" y="140023"/>
                  <a:pt x="164368" y="114425"/>
                </a:cubicBezTo>
                <a:cubicBezTo>
                  <a:pt x="163177" y="88827"/>
                  <a:pt x="107218" y="3697"/>
                  <a:pt x="103646" y="12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6" name="フリーフォーム 2425">
            <a:extLst>
              <a:ext uri="{FF2B5EF4-FFF2-40B4-BE49-F238E27FC236}">
                <a16:creationId xmlns:a16="http://schemas.microsoft.com/office/drawing/2014/main" id="{9A791CA6-1B16-E85D-2ACE-A0D0F56712EE}"/>
              </a:ext>
            </a:extLst>
          </p:cNvPr>
          <p:cNvSpPr/>
          <p:nvPr/>
        </p:nvSpPr>
        <p:spPr>
          <a:xfrm>
            <a:off x="3930480" y="8418255"/>
            <a:ext cx="133188" cy="220604"/>
          </a:xfrm>
          <a:custGeom>
            <a:avLst/>
            <a:gdLst>
              <a:gd name="connsiteX0" fmla="*/ 138347 w 138888"/>
              <a:gd name="connsiteY0" fmla="*/ 690 h 230046"/>
              <a:gd name="connsiteX1" fmla="*/ 49050 w 138888"/>
              <a:gd name="connsiteY1" fmla="*/ 107846 h 230046"/>
              <a:gd name="connsiteX2" fmla="*/ 20475 w 138888"/>
              <a:gd name="connsiteY2" fmla="*/ 150709 h 230046"/>
              <a:gd name="connsiteX3" fmla="*/ 20475 w 138888"/>
              <a:gd name="connsiteY3" fmla="*/ 197143 h 230046"/>
              <a:gd name="connsiteX4" fmla="*/ 52622 w 138888"/>
              <a:gd name="connsiteY4" fmla="*/ 229290 h 230046"/>
              <a:gd name="connsiteX5" fmla="*/ 2616 w 138888"/>
              <a:gd name="connsiteY5" fmla="*/ 164996 h 230046"/>
              <a:gd name="connsiteX6" fmla="*/ 138347 w 138888"/>
              <a:gd name="connsiteY6" fmla="*/ 690 h 23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888" h="230046">
                <a:moveTo>
                  <a:pt x="138347" y="690"/>
                </a:moveTo>
                <a:cubicBezTo>
                  <a:pt x="146086" y="-8835"/>
                  <a:pt x="68695" y="82843"/>
                  <a:pt x="49050" y="107846"/>
                </a:cubicBezTo>
                <a:cubicBezTo>
                  <a:pt x="29405" y="132849"/>
                  <a:pt x="25237" y="135826"/>
                  <a:pt x="20475" y="150709"/>
                </a:cubicBezTo>
                <a:cubicBezTo>
                  <a:pt x="15712" y="165592"/>
                  <a:pt x="15117" y="184046"/>
                  <a:pt x="20475" y="197143"/>
                </a:cubicBezTo>
                <a:cubicBezTo>
                  <a:pt x="25833" y="210240"/>
                  <a:pt x="55598" y="234648"/>
                  <a:pt x="52622" y="229290"/>
                </a:cubicBezTo>
                <a:cubicBezTo>
                  <a:pt x="49646" y="223932"/>
                  <a:pt x="-13457" y="201905"/>
                  <a:pt x="2616" y="164996"/>
                </a:cubicBezTo>
                <a:cubicBezTo>
                  <a:pt x="18689" y="128087"/>
                  <a:pt x="130608" y="10215"/>
                  <a:pt x="138347" y="69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7" name="フリーフォーム 2426">
            <a:extLst>
              <a:ext uri="{FF2B5EF4-FFF2-40B4-BE49-F238E27FC236}">
                <a16:creationId xmlns:a16="http://schemas.microsoft.com/office/drawing/2014/main" id="{6566EFE5-8E3A-43B4-322C-7A546F05121E}"/>
              </a:ext>
            </a:extLst>
          </p:cNvPr>
          <p:cNvSpPr/>
          <p:nvPr/>
        </p:nvSpPr>
        <p:spPr>
          <a:xfrm>
            <a:off x="3799133" y="8469687"/>
            <a:ext cx="111136" cy="250721"/>
          </a:xfrm>
          <a:custGeom>
            <a:avLst/>
            <a:gdLst>
              <a:gd name="connsiteX0" fmla="*/ 100293 w 115893"/>
              <a:gd name="connsiteY0" fmla="*/ 635 h 261452"/>
              <a:gd name="connsiteX1" fmla="*/ 64574 w 115893"/>
              <a:gd name="connsiteY1" fmla="*/ 132795 h 261452"/>
              <a:gd name="connsiteX2" fmla="*/ 114581 w 115893"/>
              <a:gd name="connsiteY2" fmla="*/ 250667 h 261452"/>
              <a:gd name="connsiteX3" fmla="*/ 281 w 115893"/>
              <a:gd name="connsiteY3" fmla="*/ 179229 h 261452"/>
              <a:gd name="connsiteX4" fmla="*/ 82434 w 115893"/>
              <a:gd name="connsiteY4" fmla="*/ 261382 h 261452"/>
              <a:gd name="connsiteX5" fmla="*/ 89578 w 115893"/>
              <a:gd name="connsiteY5" fmla="*/ 189945 h 261452"/>
              <a:gd name="connsiteX6" fmla="*/ 100293 w 115893"/>
              <a:gd name="connsiteY6" fmla="*/ 635 h 26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93" h="261452">
                <a:moveTo>
                  <a:pt x="100293" y="635"/>
                </a:moveTo>
                <a:cubicBezTo>
                  <a:pt x="96126" y="-8890"/>
                  <a:pt x="62193" y="91123"/>
                  <a:pt x="64574" y="132795"/>
                </a:cubicBezTo>
                <a:cubicBezTo>
                  <a:pt x="66955" y="174467"/>
                  <a:pt x="125297" y="242928"/>
                  <a:pt x="114581" y="250667"/>
                </a:cubicBezTo>
                <a:cubicBezTo>
                  <a:pt x="103866" y="258406"/>
                  <a:pt x="5639" y="177443"/>
                  <a:pt x="281" y="179229"/>
                </a:cubicBezTo>
                <a:cubicBezTo>
                  <a:pt x="-5077" y="181015"/>
                  <a:pt x="67551" y="259596"/>
                  <a:pt x="82434" y="261382"/>
                </a:cubicBezTo>
                <a:cubicBezTo>
                  <a:pt x="97317" y="263168"/>
                  <a:pt x="86006" y="231022"/>
                  <a:pt x="89578" y="189945"/>
                </a:cubicBezTo>
                <a:cubicBezTo>
                  <a:pt x="93150" y="148868"/>
                  <a:pt x="104460" y="10160"/>
                  <a:pt x="100293" y="63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8" name="フリーフォーム 2427">
            <a:extLst>
              <a:ext uri="{FF2B5EF4-FFF2-40B4-BE49-F238E27FC236}">
                <a16:creationId xmlns:a16="http://schemas.microsoft.com/office/drawing/2014/main" id="{7031D422-08FF-7DB8-C5C7-93065F6C813B}"/>
              </a:ext>
            </a:extLst>
          </p:cNvPr>
          <p:cNvSpPr/>
          <p:nvPr/>
        </p:nvSpPr>
        <p:spPr>
          <a:xfrm>
            <a:off x="4066544" y="8302374"/>
            <a:ext cx="236495" cy="692023"/>
          </a:xfrm>
          <a:custGeom>
            <a:avLst/>
            <a:gdLst>
              <a:gd name="connsiteX0" fmla="*/ 246491 w 246617"/>
              <a:gd name="connsiteY0" fmla="*/ 86 h 721641"/>
              <a:gd name="connsiteX1" fmla="*/ 60754 w 246617"/>
              <a:gd name="connsiteY1" fmla="*/ 453715 h 721641"/>
              <a:gd name="connsiteX2" fmla="*/ 96473 w 246617"/>
              <a:gd name="connsiteY2" fmla="*/ 346558 h 721641"/>
              <a:gd name="connsiteX3" fmla="*/ 21463 w 246617"/>
              <a:gd name="connsiteY3" fmla="*/ 596590 h 721641"/>
              <a:gd name="connsiteX4" fmla="*/ 32 w 246617"/>
              <a:gd name="connsiteY4" fmla="*/ 721605 h 721641"/>
              <a:gd name="connsiteX5" fmla="*/ 17891 w 246617"/>
              <a:gd name="connsiteY5" fmla="*/ 585874 h 721641"/>
              <a:gd name="connsiteX6" fmla="*/ 64326 w 246617"/>
              <a:gd name="connsiteY6" fmla="*/ 321555 h 721641"/>
              <a:gd name="connsiteX7" fmla="*/ 28607 w 246617"/>
              <a:gd name="connsiteY7" fmla="*/ 414424 h 721641"/>
              <a:gd name="connsiteX8" fmla="*/ 246491 w 246617"/>
              <a:gd name="connsiteY8" fmla="*/ 86 h 72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617" h="721641">
                <a:moveTo>
                  <a:pt x="246491" y="86"/>
                </a:moveTo>
                <a:cubicBezTo>
                  <a:pt x="251849" y="6634"/>
                  <a:pt x="85757" y="395970"/>
                  <a:pt x="60754" y="453715"/>
                </a:cubicBezTo>
                <a:cubicBezTo>
                  <a:pt x="35751" y="511460"/>
                  <a:pt x="103022" y="322745"/>
                  <a:pt x="96473" y="346558"/>
                </a:cubicBezTo>
                <a:cubicBezTo>
                  <a:pt x="89924" y="370371"/>
                  <a:pt x="37537" y="534082"/>
                  <a:pt x="21463" y="596590"/>
                </a:cubicBezTo>
                <a:cubicBezTo>
                  <a:pt x="5389" y="659098"/>
                  <a:pt x="627" y="723391"/>
                  <a:pt x="32" y="721605"/>
                </a:cubicBezTo>
                <a:cubicBezTo>
                  <a:pt x="-563" y="719819"/>
                  <a:pt x="7175" y="652549"/>
                  <a:pt x="17891" y="585874"/>
                </a:cubicBezTo>
                <a:cubicBezTo>
                  <a:pt x="28607" y="519199"/>
                  <a:pt x="62540" y="350130"/>
                  <a:pt x="64326" y="321555"/>
                </a:cubicBezTo>
                <a:cubicBezTo>
                  <a:pt x="66112" y="292980"/>
                  <a:pt x="1223" y="466812"/>
                  <a:pt x="28607" y="414424"/>
                </a:cubicBezTo>
                <a:cubicBezTo>
                  <a:pt x="55991" y="362037"/>
                  <a:pt x="241133" y="-6462"/>
                  <a:pt x="246491" y="8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9" name="フリーフォーム 2428">
            <a:extLst>
              <a:ext uri="{FF2B5EF4-FFF2-40B4-BE49-F238E27FC236}">
                <a16:creationId xmlns:a16="http://schemas.microsoft.com/office/drawing/2014/main" id="{2B4D911D-BAD1-B2AF-7ED7-623EA024F87D}"/>
              </a:ext>
            </a:extLst>
          </p:cNvPr>
          <p:cNvSpPr/>
          <p:nvPr/>
        </p:nvSpPr>
        <p:spPr>
          <a:xfrm>
            <a:off x="4130416" y="8305248"/>
            <a:ext cx="241524" cy="587367"/>
          </a:xfrm>
          <a:custGeom>
            <a:avLst/>
            <a:gdLst>
              <a:gd name="connsiteX0" fmla="*/ 226320 w 251861"/>
              <a:gd name="connsiteY0" fmla="*/ 7805 h 612506"/>
              <a:gd name="connsiteX1" fmla="*/ 115592 w 251861"/>
              <a:gd name="connsiteY1" fmla="*/ 300699 h 612506"/>
              <a:gd name="connsiteX2" fmla="*/ 1292 w 251861"/>
              <a:gd name="connsiteY2" fmla="*/ 611452 h 612506"/>
              <a:gd name="connsiteX3" fmla="*/ 194173 w 251861"/>
              <a:gd name="connsiteY3" fmla="*/ 189971 h 612506"/>
              <a:gd name="connsiteX4" fmla="*/ 94160 w 251861"/>
              <a:gd name="connsiteY4" fmla="*/ 393568 h 612506"/>
              <a:gd name="connsiteX5" fmla="*/ 240607 w 251861"/>
              <a:gd name="connsiteY5" fmla="*/ 107818 h 612506"/>
              <a:gd name="connsiteX6" fmla="*/ 226320 w 251861"/>
              <a:gd name="connsiteY6" fmla="*/ 7805 h 61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861" h="612506">
                <a:moveTo>
                  <a:pt x="226320" y="7805"/>
                </a:moveTo>
                <a:cubicBezTo>
                  <a:pt x="205484" y="39952"/>
                  <a:pt x="153097" y="200091"/>
                  <a:pt x="115592" y="300699"/>
                </a:cubicBezTo>
                <a:cubicBezTo>
                  <a:pt x="78087" y="401307"/>
                  <a:pt x="-11805" y="629907"/>
                  <a:pt x="1292" y="611452"/>
                </a:cubicBezTo>
                <a:cubicBezTo>
                  <a:pt x="14389" y="592997"/>
                  <a:pt x="178695" y="226285"/>
                  <a:pt x="194173" y="189971"/>
                </a:cubicBezTo>
                <a:cubicBezTo>
                  <a:pt x="209651" y="153657"/>
                  <a:pt x="86421" y="407260"/>
                  <a:pt x="94160" y="393568"/>
                </a:cubicBezTo>
                <a:cubicBezTo>
                  <a:pt x="101899" y="379876"/>
                  <a:pt x="217390" y="166159"/>
                  <a:pt x="240607" y="107818"/>
                </a:cubicBezTo>
                <a:cubicBezTo>
                  <a:pt x="263824" y="49477"/>
                  <a:pt x="247156" y="-24342"/>
                  <a:pt x="226320" y="780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0" name="フリーフォーム 2429">
            <a:extLst>
              <a:ext uri="{FF2B5EF4-FFF2-40B4-BE49-F238E27FC236}">
                <a16:creationId xmlns:a16="http://schemas.microsoft.com/office/drawing/2014/main" id="{442B96BB-3BBC-2B1B-F80F-8643D60E75A8}"/>
              </a:ext>
            </a:extLst>
          </p:cNvPr>
          <p:cNvSpPr/>
          <p:nvPr/>
        </p:nvSpPr>
        <p:spPr>
          <a:xfrm>
            <a:off x="4124737" y="8376643"/>
            <a:ext cx="275218" cy="633273"/>
          </a:xfrm>
          <a:custGeom>
            <a:avLst/>
            <a:gdLst>
              <a:gd name="connsiteX0" fmla="*/ 285820 w 286997"/>
              <a:gd name="connsiteY0" fmla="*/ 1221 h 660377"/>
              <a:gd name="connsiteX1" fmla="*/ 196523 w 286997"/>
              <a:gd name="connsiteY1" fmla="*/ 240536 h 660377"/>
              <a:gd name="connsiteX2" fmla="*/ 121514 w 286997"/>
              <a:gd name="connsiteY2" fmla="*/ 447705 h 660377"/>
              <a:gd name="connsiteX3" fmla="*/ 70 w 286997"/>
              <a:gd name="connsiteY3" fmla="*/ 658446 h 660377"/>
              <a:gd name="connsiteX4" fmla="*/ 139373 w 286997"/>
              <a:gd name="connsiteY4" fmla="*/ 319118 h 660377"/>
              <a:gd name="connsiteX5" fmla="*/ 128657 w 286997"/>
              <a:gd name="connsiteY5" fmla="*/ 347693 h 660377"/>
              <a:gd name="connsiteX6" fmla="*/ 285820 w 286997"/>
              <a:gd name="connsiteY6" fmla="*/ 1221 h 66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97" h="660377">
                <a:moveTo>
                  <a:pt x="285820" y="1221"/>
                </a:moveTo>
                <a:cubicBezTo>
                  <a:pt x="297131" y="-16639"/>
                  <a:pt x="223907" y="166122"/>
                  <a:pt x="196523" y="240536"/>
                </a:cubicBezTo>
                <a:cubicBezTo>
                  <a:pt x="169139" y="314950"/>
                  <a:pt x="154256" y="378053"/>
                  <a:pt x="121514" y="447705"/>
                </a:cubicBezTo>
                <a:cubicBezTo>
                  <a:pt x="88772" y="517357"/>
                  <a:pt x="-2907" y="679877"/>
                  <a:pt x="70" y="658446"/>
                </a:cubicBezTo>
                <a:cubicBezTo>
                  <a:pt x="3046" y="637015"/>
                  <a:pt x="117942" y="370910"/>
                  <a:pt x="139373" y="319118"/>
                </a:cubicBezTo>
                <a:cubicBezTo>
                  <a:pt x="160804" y="267326"/>
                  <a:pt x="106631" y="403057"/>
                  <a:pt x="128657" y="347693"/>
                </a:cubicBezTo>
                <a:cubicBezTo>
                  <a:pt x="150683" y="292329"/>
                  <a:pt x="274509" y="19081"/>
                  <a:pt x="285820" y="122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1" name="フリーフォーム 2430">
            <a:extLst>
              <a:ext uri="{FF2B5EF4-FFF2-40B4-BE49-F238E27FC236}">
                <a16:creationId xmlns:a16="http://schemas.microsoft.com/office/drawing/2014/main" id="{222DEB69-12B3-9719-3701-C196837065B7}"/>
              </a:ext>
            </a:extLst>
          </p:cNvPr>
          <p:cNvSpPr/>
          <p:nvPr/>
        </p:nvSpPr>
        <p:spPr>
          <a:xfrm>
            <a:off x="4336201" y="8326076"/>
            <a:ext cx="217756" cy="185961"/>
          </a:xfrm>
          <a:custGeom>
            <a:avLst/>
            <a:gdLst>
              <a:gd name="connsiteX0" fmla="*/ 1011 w 227076"/>
              <a:gd name="connsiteY0" fmla="*/ 374 h 193920"/>
              <a:gd name="connsiteX1" fmla="*/ 115311 w 227076"/>
              <a:gd name="connsiteY1" fmla="*/ 136105 h 193920"/>
              <a:gd name="connsiteX2" fmla="*/ 118883 w 227076"/>
              <a:gd name="connsiteY2" fmla="*/ 175395 h 193920"/>
              <a:gd name="connsiteX3" fmla="*/ 222467 w 227076"/>
              <a:gd name="connsiteY3" fmla="*/ 182539 h 193920"/>
              <a:gd name="connsiteX4" fmla="*/ 190320 w 227076"/>
              <a:gd name="connsiteY4" fmla="*/ 182539 h 193920"/>
              <a:gd name="connsiteX5" fmla="*/ 1011 w 227076"/>
              <a:gd name="connsiteY5" fmla="*/ 374 h 19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76" h="193920">
                <a:moveTo>
                  <a:pt x="1011" y="374"/>
                </a:moveTo>
                <a:cubicBezTo>
                  <a:pt x="-11491" y="-7365"/>
                  <a:pt x="95666" y="106935"/>
                  <a:pt x="115311" y="136105"/>
                </a:cubicBezTo>
                <a:cubicBezTo>
                  <a:pt x="134956" y="165275"/>
                  <a:pt x="101024" y="167656"/>
                  <a:pt x="118883" y="175395"/>
                </a:cubicBezTo>
                <a:cubicBezTo>
                  <a:pt x="136742" y="183134"/>
                  <a:pt x="210561" y="181348"/>
                  <a:pt x="222467" y="182539"/>
                </a:cubicBezTo>
                <a:cubicBezTo>
                  <a:pt x="234373" y="183730"/>
                  <a:pt x="223062" y="207542"/>
                  <a:pt x="190320" y="182539"/>
                </a:cubicBezTo>
                <a:cubicBezTo>
                  <a:pt x="157578" y="157536"/>
                  <a:pt x="13513" y="8113"/>
                  <a:pt x="1011" y="37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2" name="フリーフォーム 2431">
            <a:extLst>
              <a:ext uri="{FF2B5EF4-FFF2-40B4-BE49-F238E27FC236}">
                <a16:creationId xmlns:a16="http://schemas.microsoft.com/office/drawing/2014/main" id="{C8AE2E5D-0B59-782C-3BAE-E4C482047A4C}"/>
              </a:ext>
            </a:extLst>
          </p:cNvPr>
          <p:cNvSpPr/>
          <p:nvPr/>
        </p:nvSpPr>
        <p:spPr>
          <a:xfrm>
            <a:off x="4353941" y="8326026"/>
            <a:ext cx="247449" cy="239125"/>
          </a:xfrm>
          <a:custGeom>
            <a:avLst/>
            <a:gdLst>
              <a:gd name="connsiteX0" fmla="*/ 371 w 258040"/>
              <a:gd name="connsiteY0" fmla="*/ 426 h 249359"/>
              <a:gd name="connsiteX1" fmla="*/ 57521 w 258040"/>
              <a:gd name="connsiteY1" fmla="*/ 189735 h 249359"/>
              <a:gd name="connsiteX2" fmla="*/ 18231 w 258040"/>
              <a:gd name="connsiteY2" fmla="*/ 239741 h 249359"/>
              <a:gd name="connsiteX3" fmla="*/ 257546 w 258040"/>
              <a:gd name="connsiteY3" fmla="*/ 179019 h 249359"/>
              <a:gd name="connsiteX4" fmla="*/ 78953 w 258040"/>
              <a:gd name="connsiteY4" fmla="*/ 246885 h 249359"/>
              <a:gd name="connsiteX5" fmla="*/ 14659 w 258040"/>
              <a:gd name="connsiteY5" fmla="*/ 225454 h 249359"/>
              <a:gd name="connsiteX6" fmla="*/ 32518 w 258040"/>
              <a:gd name="connsiteY6" fmla="*/ 139729 h 249359"/>
              <a:gd name="connsiteX7" fmla="*/ 371 w 258040"/>
              <a:gd name="connsiteY7" fmla="*/ 426 h 24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040" h="249359">
                <a:moveTo>
                  <a:pt x="371" y="426"/>
                </a:moveTo>
                <a:cubicBezTo>
                  <a:pt x="4538" y="8760"/>
                  <a:pt x="54544" y="149849"/>
                  <a:pt x="57521" y="189735"/>
                </a:cubicBezTo>
                <a:cubicBezTo>
                  <a:pt x="60498" y="229621"/>
                  <a:pt x="-15106" y="241527"/>
                  <a:pt x="18231" y="239741"/>
                </a:cubicBezTo>
                <a:cubicBezTo>
                  <a:pt x="51568" y="237955"/>
                  <a:pt x="247426" y="177828"/>
                  <a:pt x="257546" y="179019"/>
                </a:cubicBezTo>
                <a:cubicBezTo>
                  <a:pt x="267666" y="180210"/>
                  <a:pt x="119434" y="239146"/>
                  <a:pt x="78953" y="246885"/>
                </a:cubicBezTo>
                <a:cubicBezTo>
                  <a:pt x="38472" y="254624"/>
                  <a:pt x="22398" y="243313"/>
                  <a:pt x="14659" y="225454"/>
                </a:cubicBezTo>
                <a:cubicBezTo>
                  <a:pt x="6920" y="207595"/>
                  <a:pt x="36685" y="171281"/>
                  <a:pt x="32518" y="139729"/>
                </a:cubicBezTo>
                <a:cubicBezTo>
                  <a:pt x="28351" y="108177"/>
                  <a:pt x="-3796" y="-7908"/>
                  <a:pt x="371" y="42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3" name="フリーフォーム 2432">
            <a:extLst>
              <a:ext uri="{FF2B5EF4-FFF2-40B4-BE49-F238E27FC236}">
                <a16:creationId xmlns:a16="http://schemas.microsoft.com/office/drawing/2014/main" id="{84B58411-8ECF-DB62-245F-6F7BE12B3CE4}"/>
              </a:ext>
            </a:extLst>
          </p:cNvPr>
          <p:cNvSpPr/>
          <p:nvPr/>
        </p:nvSpPr>
        <p:spPr>
          <a:xfrm>
            <a:off x="3744344" y="8628451"/>
            <a:ext cx="161912" cy="216878"/>
          </a:xfrm>
          <a:custGeom>
            <a:avLst/>
            <a:gdLst>
              <a:gd name="connsiteX0" fmla="*/ 168143 w 168842"/>
              <a:gd name="connsiteY0" fmla="*/ 2954 h 226160"/>
              <a:gd name="connsiteX1" fmla="*/ 3837 w 168842"/>
              <a:gd name="connsiteY1" fmla="*/ 224411 h 226160"/>
              <a:gd name="connsiteX2" fmla="*/ 60987 w 168842"/>
              <a:gd name="connsiteY2" fmla="*/ 102967 h 226160"/>
              <a:gd name="connsiteX3" fmla="*/ 168143 w 168842"/>
              <a:gd name="connsiteY3" fmla="*/ 2954 h 2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42" h="226160">
                <a:moveTo>
                  <a:pt x="168143" y="2954"/>
                </a:moveTo>
                <a:cubicBezTo>
                  <a:pt x="158618" y="23195"/>
                  <a:pt x="21696" y="207742"/>
                  <a:pt x="3837" y="224411"/>
                </a:cubicBezTo>
                <a:cubicBezTo>
                  <a:pt x="-14022" y="241080"/>
                  <a:pt x="34793" y="133923"/>
                  <a:pt x="60987" y="102967"/>
                </a:cubicBezTo>
                <a:cubicBezTo>
                  <a:pt x="87181" y="72011"/>
                  <a:pt x="177668" y="-17287"/>
                  <a:pt x="168143" y="295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4" name="フリーフォーム 2433">
            <a:extLst>
              <a:ext uri="{FF2B5EF4-FFF2-40B4-BE49-F238E27FC236}">
                <a16:creationId xmlns:a16="http://schemas.microsoft.com/office/drawing/2014/main" id="{EBE90700-E327-50AB-3DD6-F50F2CA7DE25}"/>
              </a:ext>
            </a:extLst>
          </p:cNvPr>
          <p:cNvSpPr/>
          <p:nvPr/>
        </p:nvSpPr>
        <p:spPr>
          <a:xfrm>
            <a:off x="4083277" y="8522948"/>
            <a:ext cx="597008" cy="574300"/>
          </a:xfrm>
          <a:custGeom>
            <a:avLst/>
            <a:gdLst>
              <a:gd name="connsiteX0" fmla="*/ 239757 w 622559"/>
              <a:gd name="connsiteY0" fmla="*/ 2244 h 598880"/>
              <a:gd name="connsiteX1" fmla="*/ 389776 w 622559"/>
              <a:gd name="connsiteY1" fmla="*/ 59394 h 598880"/>
              <a:gd name="connsiteX2" fmla="*/ 532651 w 622559"/>
              <a:gd name="connsiteY2" fmla="*/ 62966 h 598880"/>
              <a:gd name="connsiteX3" fmla="*/ 589801 w 622559"/>
              <a:gd name="connsiteY3" fmla="*/ 120116 h 598880"/>
              <a:gd name="connsiteX4" fmla="*/ 571941 w 622559"/>
              <a:gd name="connsiteY4" fmla="*/ 152263 h 598880"/>
              <a:gd name="connsiteX5" fmla="*/ 441 w 622559"/>
              <a:gd name="connsiteY5" fmla="*/ 598747 h 598880"/>
              <a:gd name="connsiteX6" fmla="*/ 479073 w 622559"/>
              <a:gd name="connsiteY6" fmla="*/ 198697 h 598880"/>
              <a:gd name="connsiteX7" fmla="*/ 589801 w 622559"/>
              <a:gd name="connsiteY7" fmla="*/ 130832 h 598880"/>
              <a:gd name="connsiteX8" fmla="*/ 546938 w 622559"/>
              <a:gd name="connsiteY8" fmla="*/ 62966 h 598880"/>
              <a:gd name="connsiteX9" fmla="*/ 357629 w 622559"/>
              <a:gd name="connsiteY9" fmla="*/ 62966 h 598880"/>
              <a:gd name="connsiteX10" fmla="*/ 293335 w 622559"/>
              <a:gd name="connsiteY10" fmla="*/ 16532 h 598880"/>
              <a:gd name="connsiteX11" fmla="*/ 239757 w 622559"/>
              <a:gd name="connsiteY11" fmla="*/ 2244 h 5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559" h="598880">
                <a:moveTo>
                  <a:pt x="239757" y="2244"/>
                </a:moveTo>
                <a:cubicBezTo>
                  <a:pt x="255831" y="9388"/>
                  <a:pt x="340960" y="49274"/>
                  <a:pt x="389776" y="59394"/>
                </a:cubicBezTo>
                <a:cubicBezTo>
                  <a:pt x="438592" y="69514"/>
                  <a:pt x="499314" y="52846"/>
                  <a:pt x="532651" y="62966"/>
                </a:cubicBezTo>
                <a:cubicBezTo>
                  <a:pt x="565989" y="73086"/>
                  <a:pt x="583253" y="105233"/>
                  <a:pt x="589801" y="120116"/>
                </a:cubicBezTo>
                <a:cubicBezTo>
                  <a:pt x="596349" y="134999"/>
                  <a:pt x="670168" y="72491"/>
                  <a:pt x="571941" y="152263"/>
                </a:cubicBezTo>
                <a:cubicBezTo>
                  <a:pt x="473714" y="232035"/>
                  <a:pt x="15919" y="591008"/>
                  <a:pt x="441" y="598747"/>
                </a:cubicBezTo>
                <a:cubicBezTo>
                  <a:pt x="-15037" y="606486"/>
                  <a:pt x="380846" y="276683"/>
                  <a:pt x="479073" y="198697"/>
                </a:cubicBezTo>
                <a:cubicBezTo>
                  <a:pt x="577300" y="120711"/>
                  <a:pt x="578490" y="153454"/>
                  <a:pt x="589801" y="130832"/>
                </a:cubicBezTo>
                <a:cubicBezTo>
                  <a:pt x="601112" y="108210"/>
                  <a:pt x="585633" y="74277"/>
                  <a:pt x="546938" y="62966"/>
                </a:cubicBezTo>
                <a:cubicBezTo>
                  <a:pt x="508243" y="51655"/>
                  <a:pt x="399896" y="70705"/>
                  <a:pt x="357629" y="62966"/>
                </a:cubicBezTo>
                <a:cubicBezTo>
                  <a:pt x="315362" y="55227"/>
                  <a:pt x="307623" y="26652"/>
                  <a:pt x="293335" y="16532"/>
                </a:cubicBezTo>
                <a:cubicBezTo>
                  <a:pt x="279047" y="6412"/>
                  <a:pt x="223683" y="-4900"/>
                  <a:pt x="239757" y="224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5" name="フリーフォーム 2434">
            <a:extLst>
              <a:ext uri="{FF2B5EF4-FFF2-40B4-BE49-F238E27FC236}">
                <a16:creationId xmlns:a16="http://schemas.microsoft.com/office/drawing/2014/main" id="{453CF3B4-8296-6F76-17D9-0313C20AD5CC}"/>
              </a:ext>
            </a:extLst>
          </p:cNvPr>
          <p:cNvSpPr/>
          <p:nvPr/>
        </p:nvSpPr>
        <p:spPr>
          <a:xfrm>
            <a:off x="4113549" y="8579808"/>
            <a:ext cx="505097" cy="469506"/>
          </a:xfrm>
          <a:custGeom>
            <a:avLst/>
            <a:gdLst>
              <a:gd name="connsiteX0" fmla="*/ 204618 w 526715"/>
              <a:gd name="connsiteY0" fmla="*/ 100 h 489600"/>
              <a:gd name="connsiteX1" fmla="*/ 279627 w 526715"/>
              <a:gd name="connsiteY1" fmla="*/ 42963 h 489600"/>
              <a:gd name="connsiteX2" fmla="*/ 433218 w 526715"/>
              <a:gd name="connsiteY2" fmla="*/ 28675 h 489600"/>
              <a:gd name="connsiteX3" fmla="*/ 501084 w 526715"/>
              <a:gd name="connsiteY3" fmla="*/ 67966 h 489600"/>
              <a:gd name="connsiteX4" fmla="*/ 490368 w 526715"/>
              <a:gd name="connsiteY4" fmla="*/ 96541 h 489600"/>
              <a:gd name="connsiteX5" fmla="*/ 86746 w 526715"/>
              <a:gd name="connsiteY5" fmla="*/ 400150 h 489600"/>
              <a:gd name="connsiteX6" fmla="*/ 15309 w 526715"/>
              <a:gd name="connsiteY6" fmla="*/ 478732 h 489600"/>
              <a:gd name="connsiteX7" fmla="*/ 301059 w 526715"/>
              <a:gd name="connsiteY7" fmla="*/ 200125 h 489600"/>
              <a:gd name="connsiteX8" fmla="*/ 254624 w 526715"/>
              <a:gd name="connsiteY8" fmla="*/ 239416 h 489600"/>
              <a:gd name="connsiteX9" fmla="*/ 472509 w 526715"/>
              <a:gd name="connsiteY9" fmla="*/ 78682 h 489600"/>
              <a:gd name="connsiteX10" fmla="*/ 393927 w 526715"/>
              <a:gd name="connsiteY10" fmla="*/ 60822 h 489600"/>
              <a:gd name="connsiteX11" fmla="*/ 304631 w 526715"/>
              <a:gd name="connsiteY11" fmla="*/ 57250 h 489600"/>
              <a:gd name="connsiteX12" fmla="*/ 204618 w 526715"/>
              <a:gd name="connsiteY12" fmla="*/ 10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715" h="489600">
                <a:moveTo>
                  <a:pt x="204618" y="100"/>
                </a:moveTo>
                <a:cubicBezTo>
                  <a:pt x="200451" y="-2281"/>
                  <a:pt x="241527" y="38201"/>
                  <a:pt x="279627" y="42963"/>
                </a:cubicBezTo>
                <a:cubicBezTo>
                  <a:pt x="317727" y="47726"/>
                  <a:pt x="396309" y="24508"/>
                  <a:pt x="433218" y="28675"/>
                </a:cubicBezTo>
                <a:cubicBezTo>
                  <a:pt x="470127" y="32842"/>
                  <a:pt x="491559" y="56655"/>
                  <a:pt x="501084" y="67966"/>
                </a:cubicBezTo>
                <a:cubicBezTo>
                  <a:pt x="510609" y="79277"/>
                  <a:pt x="559424" y="41177"/>
                  <a:pt x="490368" y="96541"/>
                </a:cubicBezTo>
                <a:cubicBezTo>
                  <a:pt x="421312" y="151905"/>
                  <a:pt x="165922" y="336452"/>
                  <a:pt x="86746" y="400150"/>
                </a:cubicBezTo>
                <a:cubicBezTo>
                  <a:pt x="7570" y="463848"/>
                  <a:pt x="-20410" y="512069"/>
                  <a:pt x="15309" y="478732"/>
                </a:cubicBezTo>
                <a:cubicBezTo>
                  <a:pt x="51028" y="445395"/>
                  <a:pt x="261173" y="240011"/>
                  <a:pt x="301059" y="200125"/>
                </a:cubicBezTo>
                <a:cubicBezTo>
                  <a:pt x="340945" y="160239"/>
                  <a:pt x="226049" y="259656"/>
                  <a:pt x="254624" y="239416"/>
                </a:cubicBezTo>
                <a:cubicBezTo>
                  <a:pt x="283199" y="219176"/>
                  <a:pt x="449292" y="108448"/>
                  <a:pt x="472509" y="78682"/>
                </a:cubicBezTo>
                <a:cubicBezTo>
                  <a:pt x="495726" y="48916"/>
                  <a:pt x="421907" y="64394"/>
                  <a:pt x="393927" y="60822"/>
                </a:cubicBezTo>
                <a:cubicBezTo>
                  <a:pt x="365947" y="57250"/>
                  <a:pt x="332611" y="63798"/>
                  <a:pt x="304631" y="57250"/>
                </a:cubicBezTo>
                <a:cubicBezTo>
                  <a:pt x="276651" y="50702"/>
                  <a:pt x="208785" y="2481"/>
                  <a:pt x="204618" y="10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6" name="フリーフォーム 2435">
            <a:extLst>
              <a:ext uri="{FF2B5EF4-FFF2-40B4-BE49-F238E27FC236}">
                <a16:creationId xmlns:a16="http://schemas.microsoft.com/office/drawing/2014/main" id="{8A5C43CA-22D9-092F-9512-6C4A64356A8E}"/>
              </a:ext>
            </a:extLst>
          </p:cNvPr>
          <p:cNvSpPr/>
          <p:nvPr/>
        </p:nvSpPr>
        <p:spPr>
          <a:xfrm>
            <a:off x="3953422" y="8482600"/>
            <a:ext cx="274523" cy="248056"/>
          </a:xfrm>
          <a:custGeom>
            <a:avLst/>
            <a:gdLst>
              <a:gd name="connsiteX0" fmla="*/ 285873 w 286272"/>
              <a:gd name="connsiteY0" fmla="*/ 1457 h 258673"/>
              <a:gd name="connsiteX1" fmla="*/ 139426 w 286272"/>
              <a:gd name="connsiteY1" fmla="*/ 140760 h 258673"/>
              <a:gd name="connsiteX2" fmla="*/ 123 w 286272"/>
              <a:gd name="connsiteY2" fmla="*/ 258632 h 258673"/>
              <a:gd name="connsiteX3" fmla="*/ 114423 w 286272"/>
              <a:gd name="connsiteY3" fmla="*/ 155047 h 258673"/>
              <a:gd name="connsiteX4" fmla="*/ 92992 w 286272"/>
              <a:gd name="connsiteY4" fmla="*/ 233629 h 258673"/>
              <a:gd name="connsiteX5" fmla="*/ 285873 w 286272"/>
              <a:gd name="connsiteY5" fmla="*/ 1457 h 25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272" h="258673">
                <a:moveTo>
                  <a:pt x="285873" y="1457"/>
                </a:moveTo>
                <a:cubicBezTo>
                  <a:pt x="293612" y="-14021"/>
                  <a:pt x="187051" y="97898"/>
                  <a:pt x="139426" y="140760"/>
                </a:cubicBezTo>
                <a:cubicBezTo>
                  <a:pt x="91801" y="183622"/>
                  <a:pt x="4290" y="256251"/>
                  <a:pt x="123" y="258632"/>
                </a:cubicBezTo>
                <a:cubicBezTo>
                  <a:pt x="-4044" y="261013"/>
                  <a:pt x="98945" y="159214"/>
                  <a:pt x="114423" y="155047"/>
                </a:cubicBezTo>
                <a:cubicBezTo>
                  <a:pt x="129901" y="150880"/>
                  <a:pt x="66203" y="256251"/>
                  <a:pt x="92992" y="233629"/>
                </a:cubicBezTo>
                <a:cubicBezTo>
                  <a:pt x="119781" y="211007"/>
                  <a:pt x="278134" y="16935"/>
                  <a:pt x="285873" y="145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7" name="フリーフォーム 2436">
            <a:extLst>
              <a:ext uri="{FF2B5EF4-FFF2-40B4-BE49-F238E27FC236}">
                <a16:creationId xmlns:a16="http://schemas.microsoft.com/office/drawing/2014/main" id="{06CC784E-7F4B-0141-0B4A-9D0933B6F9FF}"/>
              </a:ext>
            </a:extLst>
          </p:cNvPr>
          <p:cNvSpPr/>
          <p:nvPr/>
        </p:nvSpPr>
        <p:spPr>
          <a:xfrm>
            <a:off x="3771721" y="8640861"/>
            <a:ext cx="379296" cy="473093"/>
          </a:xfrm>
          <a:custGeom>
            <a:avLst/>
            <a:gdLst>
              <a:gd name="connsiteX0" fmla="*/ 393198 w 395530"/>
              <a:gd name="connsiteY0" fmla="*/ 728 h 493341"/>
              <a:gd name="connsiteX1" fmla="*/ 211032 w 395530"/>
              <a:gd name="connsiteY1" fmla="*/ 79309 h 493341"/>
              <a:gd name="connsiteX2" fmla="*/ 100304 w 395530"/>
              <a:gd name="connsiteY2" fmla="*/ 129316 h 493341"/>
              <a:gd name="connsiteX3" fmla="*/ 28867 w 395530"/>
              <a:gd name="connsiteY3" fmla="*/ 186466 h 493341"/>
              <a:gd name="connsiteX4" fmla="*/ 64585 w 395530"/>
              <a:gd name="connsiteY4" fmla="*/ 265047 h 493341"/>
              <a:gd name="connsiteX5" fmla="*/ 11007 w 395530"/>
              <a:gd name="connsiteY5" fmla="*/ 204325 h 493341"/>
              <a:gd name="connsiteX6" fmla="*/ 318189 w 395530"/>
              <a:gd name="connsiteY6" fmla="*/ 486503 h 493341"/>
              <a:gd name="connsiteX7" fmla="*/ 189601 w 395530"/>
              <a:gd name="connsiteY7" fmla="*/ 390062 h 493341"/>
              <a:gd name="connsiteX8" fmla="*/ 11007 w 395530"/>
              <a:gd name="connsiteY8" fmla="*/ 211469 h 493341"/>
              <a:gd name="connsiteX9" fmla="*/ 121735 w 395530"/>
              <a:gd name="connsiteY9" fmla="*/ 86453 h 493341"/>
              <a:gd name="connsiteX10" fmla="*/ 71729 w 395530"/>
              <a:gd name="connsiteY10" fmla="*/ 129316 h 493341"/>
              <a:gd name="connsiteX11" fmla="*/ 393198 w 395530"/>
              <a:gd name="connsiteY11" fmla="*/ 728 h 49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5530" h="493341">
                <a:moveTo>
                  <a:pt x="393198" y="728"/>
                </a:moveTo>
                <a:cubicBezTo>
                  <a:pt x="416415" y="-7606"/>
                  <a:pt x="259848" y="57878"/>
                  <a:pt x="211032" y="79309"/>
                </a:cubicBezTo>
                <a:cubicBezTo>
                  <a:pt x="162216" y="100740"/>
                  <a:pt x="130665" y="111457"/>
                  <a:pt x="100304" y="129316"/>
                </a:cubicBezTo>
                <a:cubicBezTo>
                  <a:pt x="69943" y="147175"/>
                  <a:pt x="34820" y="163844"/>
                  <a:pt x="28867" y="186466"/>
                </a:cubicBezTo>
                <a:cubicBezTo>
                  <a:pt x="22914" y="209088"/>
                  <a:pt x="67562" y="262071"/>
                  <a:pt x="64585" y="265047"/>
                </a:cubicBezTo>
                <a:cubicBezTo>
                  <a:pt x="61608" y="268023"/>
                  <a:pt x="-31260" y="167416"/>
                  <a:pt x="11007" y="204325"/>
                </a:cubicBezTo>
                <a:cubicBezTo>
                  <a:pt x="53274" y="241234"/>
                  <a:pt x="288424" y="455547"/>
                  <a:pt x="318189" y="486503"/>
                </a:cubicBezTo>
                <a:cubicBezTo>
                  <a:pt x="347954" y="517459"/>
                  <a:pt x="240798" y="435901"/>
                  <a:pt x="189601" y="390062"/>
                </a:cubicBezTo>
                <a:cubicBezTo>
                  <a:pt x="138404" y="344223"/>
                  <a:pt x="22318" y="262070"/>
                  <a:pt x="11007" y="211469"/>
                </a:cubicBezTo>
                <a:cubicBezTo>
                  <a:pt x="-304" y="160868"/>
                  <a:pt x="111615" y="100145"/>
                  <a:pt x="121735" y="86453"/>
                </a:cubicBezTo>
                <a:cubicBezTo>
                  <a:pt x="131855" y="72761"/>
                  <a:pt x="31843" y="141817"/>
                  <a:pt x="71729" y="129316"/>
                </a:cubicBezTo>
                <a:cubicBezTo>
                  <a:pt x="111615" y="116815"/>
                  <a:pt x="369981" y="9062"/>
                  <a:pt x="393198" y="72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8" name="フリーフォーム 2437">
            <a:extLst>
              <a:ext uri="{FF2B5EF4-FFF2-40B4-BE49-F238E27FC236}">
                <a16:creationId xmlns:a16="http://schemas.microsoft.com/office/drawing/2014/main" id="{F903BCFF-708A-E9EE-BA7C-19DFD2ED26F9}"/>
              </a:ext>
            </a:extLst>
          </p:cNvPr>
          <p:cNvSpPr/>
          <p:nvPr/>
        </p:nvSpPr>
        <p:spPr>
          <a:xfrm>
            <a:off x="3847072" y="8657590"/>
            <a:ext cx="341271" cy="382268"/>
          </a:xfrm>
          <a:custGeom>
            <a:avLst/>
            <a:gdLst>
              <a:gd name="connsiteX0" fmla="*/ 311050 w 355877"/>
              <a:gd name="connsiteY0" fmla="*/ 1143 h 398629"/>
              <a:gd name="connsiteX1" fmla="*/ 171747 w 355877"/>
              <a:gd name="connsiteY1" fmla="*/ 94012 h 398629"/>
              <a:gd name="connsiteX2" fmla="*/ 18156 w 355877"/>
              <a:gd name="connsiteY2" fmla="*/ 172593 h 398629"/>
              <a:gd name="connsiteX3" fmla="*/ 89594 w 355877"/>
              <a:gd name="connsiteY3" fmla="*/ 251175 h 398629"/>
              <a:gd name="connsiteX4" fmla="*/ 61019 w 355877"/>
              <a:gd name="connsiteY4" fmla="*/ 215456 h 398629"/>
              <a:gd name="connsiteX5" fmla="*/ 207466 w 355877"/>
              <a:gd name="connsiteY5" fmla="*/ 358331 h 398629"/>
              <a:gd name="connsiteX6" fmla="*/ 353913 w 355877"/>
              <a:gd name="connsiteY6" fmla="*/ 251175 h 398629"/>
              <a:gd name="connsiteX7" fmla="*/ 271759 w 355877"/>
              <a:gd name="connsiteY7" fmla="*/ 397622 h 398629"/>
              <a:gd name="connsiteX8" fmla="*/ 297 w 355877"/>
              <a:gd name="connsiteY8" fmla="*/ 161878 h 398629"/>
              <a:gd name="connsiteX9" fmla="*/ 311050 w 355877"/>
              <a:gd name="connsiteY9" fmla="*/ 1143 h 39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877" h="398629">
                <a:moveTo>
                  <a:pt x="311050" y="1143"/>
                </a:moveTo>
                <a:cubicBezTo>
                  <a:pt x="339625" y="-10168"/>
                  <a:pt x="220563" y="65437"/>
                  <a:pt x="171747" y="94012"/>
                </a:cubicBezTo>
                <a:cubicBezTo>
                  <a:pt x="122931" y="122587"/>
                  <a:pt x="31848" y="146399"/>
                  <a:pt x="18156" y="172593"/>
                </a:cubicBezTo>
                <a:cubicBezTo>
                  <a:pt x="4464" y="198787"/>
                  <a:pt x="82450" y="244031"/>
                  <a:pt x="89594" y="251175"/>
                </a:cubicBezTo>
                <a:cubicBezTo>
                  <a:pt x="96738" y="258319"/>
                  <a:pt x="41374" y="197597"/>
                  <a:pt x="61019" y="215456"/>
                </a:cubicBezTo>
                <a:cubicBezTo>
                  <a:pt x="80664" y="233315"/>
                  <a:pt x="158650" y="352378"/>
                  <a:pt x="207466" y="358331"/>
                </a:cubicBezTo>
                <a:cubicBezTo>
                  <a:pt x="256282" y="364284"/>
                  <a:pt x="343197" y="244626"/>
                  <a:pt x="353913" y="251175"/>
                </a:cubicBezTo>
                <a:cubicBezTo>
                  <a:pt x="364629" y="257724"/>
                  <a:pt x="330695" y="412505"/>
                  <a:pt x="271759" y="397622"/>
                </a:cubicBezTo>
                <a:cubicBezTo>
                  <a:pt x="212823" y="382739"/>
                  <a:pt x="-9228" y="224981"/>
                  <a:pt x="297" y="161878"/>
                </a:cubicBezTo>
                <a:cubicBezTo>
                  <a:pt x="9822" y="98775"/>
                  <a:pt x="282475" y="12454"/>
                  <a:pt x="311050" y="114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9" name="フリーフォーム 2438">
            <a:extLst>
              <a:ext uri="{FF2B5EF4-FFF2-40B4-BE49-F238E27FC236}">
                <a16:creationId xmlns:a16="http://schemas.microsoft.com/office/drawing/2014/main" id="{53680C55-D0E5-F3AA-D2DC-00500C707D02}"/>
              </a:ext>
            </a:extLst>
          </p:cNvPr>
          <p:cNvSpPr/>
          <p:nvPr/>
        </p:nvSpPr>
        <p:spPr>
          <a:xfrm>
            <a:off x="3485741" y="8913800"/>
            <a:ext cx="789679" cy="1483310"/>
          </a:xfrm>
          <a:custGeom>
            <a:avLst/>
            <a:gdLst>
              <a:gd name="connsiteX0" fmla="*/ 5617 w 823477"/>
              <a:gd name="connsiteY0" fmla="*/ 5430 h 1546794"/>
              <a:gd name="connsiteX1" fmla="*/ 437814 w 823477"/>
              <a:gd name="connsiteY1" fmla="*/ 905542 h 1546794"/>
              <a:gd name="connsiteX2" fmla="*/ 448529 w 823477"/>
              <a:gd name="connsiteY2" fmla="*/ 859108 h 1546794"/>
              <a:gd name="connsiteX3" fmla="*/ 805717 w 823477"/>
              <a:gd name="connsiteY3" fmla="*/ 1516333 h 1546794"/>
              <a:gd name="connsiteX4" fmla="*/ 712848 w 823477"/>
              <a:gd name="connsiteY4" fmla="*/ 1348455 h 1546794"/>
              <a:gd name="connsiteX5" fmla="*/ 227073 w 823477"/>
              <a:gd name="connsiteY5" fmla="*/ 566214 h 1546794"/>
              <a:gd name="connsiteX6" fmla="*/ 5617 w 823477"/>
              <a:gd name="connsiteY6" fmla="*/ 5430 h 154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3477" h="1546794">
                <a:moveTo>
                  <a:pt x="5617" y="5430"/>
                </a:moveTo>
                <a:cubicBezTo>
                  <a:pt x="40740" y="61985"/>
                  <a:pt x="363995" y="763262"/>
                  <a:pt x="437814" y="905542"/>
                </a:cubicBezTo>
                <a:cubicBezTo>
                  <a:pt x="511633" y="1047822"/>
                  <a:pt x="387212" y="757310"/>
                  <a:pt x="448529" y="859108"/>
                </a:cubicBezTo>
                <a:cubicBezTo>
                  <a:pt x="509846" y="960906"/>
                  <a:pt x="761664" y="1434775"/>
                  <a:pt x="805717" y="1516333"/>
                </a:cubicBezTo>
                <a:cubicBezTo>
                  <a:pt x="849770" y="1597891"/>
                  <a:pt x="809289" y="1506808"/>
                  <a:pt x="712848" y="1348455"/>
                </a:cubicBezTo>
                <a:cubicBezTo>
                  <a:pt x="616407" y="1190102"/>
                  <a:pt x="347326" y="784694"/>
                  <a:pt x="227073" y="566214"/>
                </a:cubicBezTo>
                <a:cubicBezTo>
                  <a:pt x="106820" y="347734"/>
                  <a:pt x="-29506" y="-51125"/>
                  <a:pt x="5617" y="543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0" name="フリーフォーム 2439">
            <a:extLst>
              <a:ext uri="{FF2B5EF4-FFF2-40B4-BE49-F238E27FC236}">
                <a16:creationId xmlns:a16="http://schemas.microsoft.com/office/drawing/2014/main" id="{C93FBEE1-B25E-F802-6D83-C90722464679}"/>
              </a:ext>
            </a:extLst>
          </p:cNvPr>
          <p:cNvSpPr/>
          <p:nvPr/>
        </p:nvSpPr>
        <p:spPr>
          <a:xfrm>
            <a:off x="3347812" y="8945430"/>
            <a:ext cx="781914" cy="1448001"/>
          </a:xfrm>
          <a:custGeom>
            <a:avLst/>
            <a:gdLst>
              <a:gd name="connsiteX0" fmla="*/ 35150 w 815379"/>
              <a:gd name="connsiteY0" fmla="*/ 40312 h 1509974"/>
              <a:gd name="connsiteX1" fmla="*/ 781672 w 815379"/>
              <a:gd name="connsiteY1" fmla="*/ 1451202 h 1509974"/>
              <a:gd name="connsiteX2" fmla="*/ 635225 w 815379"/>
              <a:gd name="connsiteY2" fmla="*/ 1165452 h 1509974"/>
              <a:gd name="connsiteX3" fmla="*/ 170881 w 815379"/>
              <a:gd name="connsiteY3" fmla="*/ 451077 h 1509974"/>
              <a:gd name="connsiteX4" fmla="*/ 35150 w 815379"/>
              <a:gd name="connsiteY4" fmla="*/ 40312 h 150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79" h="1509974">
                <a:moveTo>
                  <a:pt x="35150" y="40312"/>
                </a:moveTo>
                <a:cubicBezTo>
                  <a:pt x="136948" y="206999"/>
                  <a:pt x="681660" y="1263679"/>
                  <a:pt x="781672" y="1451202"/>
                </a:cubicBezTo>
                <a:cubicBezTo>
                  <a:pt x="881684" y="1638725"/>
                  <a:pt x="737023" y="1332139"/>
                  <a:pt x="635225" y="1165452"/>
                </a:cubicBezTo>
                <a:cubicBezTo>
                  <a:pt x="533427" y="998765"/>
                  <a:pt x="266131" y="636219"/>
                  <a:pt x="170881" y="451077"/>
                </a:cubicBezTo>
                <a:cubicBezTo>
                  <a:pt x="75631" y="265935"/>
                  <a:pt x="-66648" y="-126375"/>
                  <a:pt x="35150" y="40312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1" name="フリーフォーム 2440">
            <a:extLst>
              <a:ext uri="{FF2B5EF4-FFF2-40B4-BE49-F238E27FC236}">
                <a16:creationId xmlns:a16="http://schemas.microsoft.com/office/drawing/2014/main" id="{09E3A8FE-D1DA-526C-186E-E99845C71435}"/>
              </a:ext>
            </a:extLst>
          </p:cNvPr>
          <p:cNvSpPr/>
          <p:nvPr/>
        </p:nvSpPr>
        <p:spPr>
          <a:xfrm>
            <a:off x="3594901" y="9085048"/>
            <a:ext cx="325551" cy="249596"/>
          </a:xfrm>
          <a:custGeom>
            <a:avLst/>
            <a:gdLst>
              <a:gd name="connsiteX0" fmla="*/ 334697 w 339484"/>
              <a:gd name="connsiteY0" fmla="*/ 5447 h 260278"/>
              <a:gd name="connsiteX1" fmla="*/ 2513 w 339484"/>
              <a:gd name="connsiteY1" fmla="*/ 259050 h 260278"/>
              <a:gd name="connsiteX2" fmla="*/ 188251 w 339484"/>
              <a:gd name="connsiteY2" fmla="*/ 98315 h 260278"/>
              <a:gd name="connsiteX3" fmla="*/ 334697 w 339484"/>
              <a:gd name="connsiteY3" fmla="*/ 5447 h 26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484" h="260278">
                <a:moveTo>
                  <a:pt x="334697" y="5447"/>
                </a:moveTo>
                <a:cubicBezTo>
                  <a:pt x="303741" y="32236"/>
                  <a:pt x="26921" y="243572"/>
                  <a:pt x="2513" y="259050"/>
                </a:cubicBezTo>
                <a:cubicBezTo>
                  <a:pt x="-21895" y="274528"/>
                  <a:pt x="138245" y="139392"/>
                  <a:pt x="188251" y="98315"/>
                </a:cubicBezTo>
                <a:cubicBezTo>
                  <a:pt x="238257" y="57238"/>
                  <a:pt x="365653" y="-21342"/>
                  <a:pt x="334697" y="544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2" name="フリーフォーム 2441">
            <a:extLst>
              <a:ext uri="{FF2B5EF4-FFF2-40B4-BE49-F238E27FC236}">
                <a16:creationId xmlns:a16="http://schemas.microsoft.com/office/drawing/2014/main" id="{0E7CDB60-B513-7027-470D-5BC6040F058E}"/>
              </a:ext>
            </a:extLst>
          </p:cNvPr>
          <p:cNvSpPr/>
          <p:nvPr/>
        </p:nvSpPr>
        <p:spPr>
          <a:xfrm>
            <a:off x="3648156" y="9066232"/>
            <a:ext cx="279457" cy="349516"/>
          </a:xfrm>
          <a:custGeom>
            <a:avLst/>
            <a:gdLst>
              <a:gd name="connsiteX0" fmla="*/ 175579 w 291418"/>
              <a:gd name="connsiteY0" fmla="*/ 65 h 364475"/>
              <a:gd name="connsiteX1" fmla="*/ 264876 w 291418"/>
              <a:gd name="connsiteY1" fmla="*/ 125080 h 364475"/>
              <a:gd name="connsiteX2" fmla="*/ 214870 w 291418"/>
              <a:gd name="connsiteY2" fmla="*/ 167943 h 364475"/>
              <a:gd name="connsiteX3" fmla="*/ 557 w 291418"/>
              <a:gd name="connsiteY3" fmla="*/ 364396 h 364475"/>
              <a:gd name="connsiteX4" fmla="*/ 286307 w 291418"/>
              <a:gd name="connsiteY4" fmla="*/ 142940 h 364475"/>
              <a:gd name="connsiteX5" fmla="*/ 175579 w 291418"/>
              <a:gd name="connsiteY5" fmla="*/ 65 h 36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18" h="364475">
                <a:moveTo>
                  <a:pt x="175579" y="65"/>
                </a:moveTo>
                <a:cubicBezTo>
                  <a:pt x="172007" y="-2912"/>
                  <a:pt x="258328" y="97100"/>
                  <a:pt x="264876" y="125080"/>
                </a:cubicBezTo>
                <a:cubicBezTo>
                  <a:pt x="271425" y="153060"/>
                  <a:pt x="258923" y="128057"/>
                  <a:pt x="214870" y="167943"/>
                </a:cubicBezTo>
                <a:cubicBezTo>
                  <a:pt x="170817" y="207829"/>
                  <a:pt x="-11349" y="368563"/>
                  <a:pt x="557" y="364396"/>
                </a:cubicBezTo>
                <a:cubicBezTo>
                  <a:pt x="12463" y="360229"/>
                  <a:pt x="252970" y="206043"/>
                  <a:pt x="286307" y="142940"/>
                </a:cubicBezTo>
                <a:cubicBezTo>
                  <a:pt x="319644" y="79837"/>
                  <a:pt x="179151" y="3042"/>
                  <a:pt x="175579" y="6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3" name="フリーフォーム 2442">
            <a:extLst>
              <a:ext uri="{FF2B5EF4-FFF2-40B4-BE49-F238E27FC236}">
                <a16:creationId xmlns:a16="http://schemas.microsoft.com/office/drawing/2014/main" id="{50D2A907-ECB3-BB4A-0B9A-3243B3B06062}"/>
              </a:ext>
            </a:extLst>
          </p:cNvPr>
          <p:cNvSpPr/>
          <p:nvPr/>
        </p:nvSpPr>
        <p:spPr>
          <a:xfrm>
            <a:off x="2887100" y="9581527"/>
            <a:ext cx="1158875" cy="517006"/>
          </a:xfrm>
          <a:custGeom>
            <a:avLst/>
            <a:gdLst>
              <a:gd name="connsiteX0" fmla="*/ 4802 w 1208474"/>
              <a:gd name="connsiteY0" fmla="*/ 2069 h 539133"/>
              <a:gd name="connsiteX1" fmla="*/ 590589 w 1208474"/>
              <a:gd name="connsiteY1" fmla="*/ 269959 h 539133"/>
              <a:gd name="connsiteX2" fmla="*/ 490577 w 1208474"/>
              <a:gd name="connsiteY2" fmla="*/ 198522 h 539133"/>
              <a:gd name="connsiteX3" fmla="*/ 1169233 w 1208474"/>
              <a:gd name="connsiteY3" fmla="*/ 523562 h 539133"/>
              <a:gd name="connsiteX4" fmla="*/ 1044217 w 1208474"/>
              <a:gd name="connsiteY4" fmla="*/ 459269 h 539133"/>
              <a:gd name="connsiteX5" fmla="*/ 358417 w 1208474"/>
              <a:gd name="connsiteY5" fmla="*/ 212809 h 539133"/>
              <a:gd name="connsiteX6" fmla="*/ 519152 w 1208474"/>
              <a:gd name="connsiteY6" fmla="*/ 298534 h 539133"/>
              <a:gd name="connsiteX7" fmla="*/ 322699 w 1208474"/>
              <a:gd name="connsiteY7" fmla="*/ 152087 h 539133"/>
              <a:gd name="connsiteX8" fmla="*/ 4802 w 1208474"/>
              <a:gd name="connsiteY8" fmla="*/ 2069 h 53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8474" h="539133">
                <a:moveTo>
                  <a:pt x="4802" y="2069"/>
                </a:moveTo>
                <a:cubicBezTo>
                  <a:pt x="49450" y="21714"/>
                  <a:pt x="509627" y="237217"/>
                  <a:pt x="590589" y="269959"/>
                </a:cubicBezTo>
                <a:cubicBezTo>
                  <a:pt x="671551" y="302701"/>
                  <a:pt x="394136" y="156255"/>
                  <a:pt x="490577" y="198522"/>
                </a:cubicBezTo>
                <a:cubicBezTo>
                  <a:pt x="587018" y="240789"/>
                  <a:pt x="1076960" y="480104"/>
                  <a:pt x="1169233" y="523562"/>
                </a:cubicBezTo>
                <a:cubicBezTo>
                  <a:pt x="1261506" y="567020"/>
                  <a:pt x="1179353" y="511061"/>
                  <a:pt x="1044217" y="459269"/>
                </a:cubicBezTo>
                <a:cubicBezTo>
                  <a:pt x="909081" y="407477"/>
                  <a:pt x="445928" y="239598"/>
                  <a:pt x="358417" y="212809"/>
                </a:cubicBezTo>
                <a:cubicBezTo>
                  <a:pt x="270906" y="186020"/>
                  <a:pt x="525105" y="308654"/>
                  <a:pt x="519152" y="298534"/>
                </a:cubicBezTo>
                <a:cubicBezTo>
                  <a:pt x="513199" y="288414"/>
                  <a:pt x="406043" y="196140"/>
                  <a:pt x="322699" y="152087"/>
                </a:cubicBezTo>
                <a:cubicBezTo>
                  <a:pt x="239355" y="108034"/>
                  <a:pt x="-39846" y="-17576"/>
                  <a:pt x="4802" y="206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4" name="フリーフォーム 2443">
            <a:extLst>
              <a:ext uri="{FF2B5EF4-FFF2-40B4-BE49-F238E27FC236}">
                <a16:creationId xmlns:a16="http://schemas.microsoft.com/office/drawing/2014/main" id="{555CD106-ECC7-3A2A-2D72-1A085E49BBC7}"/>
              </a:ext>
            </a:extLst>
          </p:cNvPr>
          <p:cNvSpPr/>
          <p:nvPr/>
        </p:nvSpPr>
        <p:spPr>
          <a:xfrm>
            <a:off x="2857452" y="9580086"/>
            <a:ext cx="646265" cy="272340"/>
          </a:xfrm>
          <a:custGeom>
            <a:avLst/>
            <a:gdLst>
              <a:gd name="connsiteX0" fmla="*/ 0 w 673924"/>
              <a:gd name="connsiteY0" fmla="*/ 0 h 283996"/>
              <a:gd name="connsiteX1" fmla="*/ 667941 w 673924"/>
              <a:gd name="connsiteY1" fmla="*/ 282178 h 283996"/>
              <a:gd name="connsiteX2" fmla="*/ 346472 w 673924"/>
              <a:gd name="connsiteY2" fmla="*/ 128587 h 283996"/>
              <a:gd name="connsiteX3" fmla="*/ 0 w 673924"/>
              <a:gd name="connsiteY3" fmla="*/ 0 h 28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924" h="283996">
                <a:moveTo>
                  <a:pt x="0" y="0"/>
                </a:moveTo>
                <a:lnTo>
                  <a:pt x="667941" y="282178"/>
                </a:lnTo>
                <a:cubicBezTo>
                  <a:pt x="725686" y="303609"/>
                  <a:pt x="346472" y="128587"/>
                  <a:pt x="346472" y="128587"/>
                </a:cubicBezTo>
                <a:lnTo>
                  <a:pt x="0" y="0"/>
                </a:ln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5" name="フリーフォーム 2444">
            <a:extLst>
              <a:ext uri="{FF2B5EF4-FFF2-40B4-BE49-F238E27FC236}">
                <a16:creationId xmlns:a16="http://schemas.microsoft.com/office/drawing/2014/main" id="{517EE0CD-89DD-0B3C-A3E3-D14C9B83CC59}"/>
              </a:ext>
            </a:extLst>
          </p:cNvPr>
          <p:cNvSpPr/>
          <p:nvPr/>
        </p:nvSpPr>
        <p:spPr>
          <a:xfrm>
            <a:off x="3220279" y="9482848"/>
            <a:ext cx="469840" cy="264175"/>
          </a:xfrm>
          <a:custGeom>
            <a:avLst/>
            <a:gdLst>
              <a:gd name="connsiteX0" fmla="*/ 489610 w 489949"/>
              <a:gd name="connsiteY0" fmla="*/ 1386 h 275481"/>
              <a:gd name="connsiteX1" fmla="*/ 7407 w 489949"/>
              <a:gd name="connsiteY1" fmla="*/ 272849 h 275481"/>
              <a:gd name="connsiteX2" fmla="*/ 189572 w 489949"/>
              <a:gd name="connsiteY2" fmla="*/ 140689 h 275481"/>
              <a:gd name="connsiteX3" fmla="*/ 85988 w 489949"/>
              <a:gd name="connsiteY3" fmla="*/ 165693 h 275481"/>
              <a:gd name="connsiteX4" fmla="*/ 489610 w 489949"/>
              <a:gd name="connsiteY4" fmla="*/ 1386 h 27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949" h="275481">
                <a:moveTo>
                  <a:pt x="489610" y="1386"/>
                </a:moveTo>
                <a:cubicBezTo>
                  <a:pt x="476513" y="19245"/>
                  <a:pt x="57413" y="249632"/>
                  <a:pt x="7407" y="272849"/>
                </a:cubicBezTo>
                <a:cubicBezTo>
                  <a:pt x="-42599" y="296066"/>
                  <a:pt x="176475" y="158548"/>
                  <a:pt x="189572" y="140689"/>
                </a:cubicBezTo>
                <a:cubicBezTo>
                  <a:pt x="202669" y="122830"/>
                  <a:pt x="38958" y="187719"/>
                  <a:pt x="85988" y="165693"/>
                </a:cubicBezTo>
                <a:cubicBezTo>
                  <a:pt x="133018" y="143667"/>
                  <a:pt x="502707" y="-16473"/>
                  <a:pt x="489610" y="138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6" name="フリーフォーム 2445">
            <a:extLst>
              <a:ext uri="{FF2B5EF4-FFF2-40B4-BE49-F238E27FC236}">
                <a16:creationId xmlns:a16="http://schemas.microsoft.com/office/drawing/2014/main" id="{3BF2C655-D536-835E-1AF4-1F6E5F3183E3}"/>
              </a:ext>
            </a:extLst>
          </p:cNvPr>
          <p:cNvSpPr/>
          <p:nvPr/>
        </p:nvSpPr>
        <p:spPr>
          <a:xfrm>
            <a:off x="3296154" y="9616690"/>
            <a:ext cx="455681" cy="176272"/>
          </a:xfrm>
          <a:custGeom>
            <a:avLst/>
            <a:gdLst>
              <a:gd name="connsiteX0" fmla="*/ 474780 w 475184"/>
              <a:gd name="connsiteY0" fmla="*/ 1119 h 183816"/>
              <a:gd name="connsiteX1" fmla="*/ 3293 w 475184"/>
              <a:gd name="connsiteY1" fmla="*/ 183285 h 183816"/>
              <a:gd name="connsiteX2" fmla="*/ 256896 w 475184"/>
              <a:gd name="connsiteY2" fmla="*/ 58269 h 183816"/>
              <a:gd name="connsiteX3" fmla="*/ 89018 w 475184"/>
              <a:gd name="connsiteY3" fmla="*/ 104704 h 183816"/>
              <a:gd name="connsiteX4" fmla="*/ 474780 w 475184"/>
              <a:gd name="connsiteY4" fmla="*/ 1119 h 18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184" h="183816">
                <a:moveTo>
                  <a:pt x="474780" y="1119"/>
                </a:moveTo>
                <a:cubicBezTo>
                  <a:pt x="460493" y="14216"/>
                  <a:pt x="39607" y="173760"/>
                  <a:pt x="3293" y="183285"/>
                </a:cubicBezTo>
                <a:cubicBezTo>
                  <a:pt x="-33021" y="192810"/>
                  <a:pt x="242609" y="71366"/>
                  <a:pt x="256896" y="58269"/>
                </a:cubicBezTo>
                <a:cubicBezTo>
                  <a:pt x="271183" y="45172"/>
                  <a:pt x="57467" y="115419"/>
                  <a:pt x="89018" y="104704"/>
                </a:cubicBezTo>
                <a:cubicBezTo>
                  <a:pt x="120569" y="93989"/>
                  <a:pt x="489067" y="-11978"/>
                  <a:pt x="474780" y="111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7" name="フリーフォーム 2446">
            <a:extLst>
              <a:ext uri="{FF2B5EF4-FFF2-40B4-BE49-F238E27FC236}">
                <a16:creationId xmlns:a16="http://schemas.microsoft.com/office/drawing/2014/main" id="{C3655825-256D-EE46-CDD9-37AC37F85C3B}"/>
              </a:ext>
            </a:extLst>
          </p:cNvPr>
          <p:cNvSpPr/>
          <p:nvPr/>
        </p:nvSpPr>
        <p:spPr>
          <a:xfrm>
            <a:off x="2847655" y="9683968"/>
            <a:ext cx="1225288" cy="489670"/>
          </a:xfrm>
          <a:custGeom>
            <a:avLst/>
            <a:gdLst>
              <a:gd name="connsiteX0" fmla="*/ 10216 w 1277729"/>
              <a:gd name="connsiteY0" fmla="*/ 2399 h 510627"/>
              <a:gd name="connsiteX1" fmla="*/ 1231797 w 1277729"/>
              <a:gd name="connsiteY1" fmla="*/ 488174 h 510627"/>
              <a:gd name="connsiteX2" fmla="*/ 963907 w 1277729"/>
              <a:gd name="connsiteY2" fmla="*/ 409593 h 510627"/>
              <a:gd name="connsiteX3" fmla="*/ 435269 w 1277729"/>
              <a:gd name="connsiteY3" fmla="*/ 230999 h 510627"/>
              <a:gd name="connsiteX4" fmla="*/ 635294 w 1277729"/>
              <a:gd name="connsiteY4" fmla="*/ 298865 h 510627"/>
              <a:gd name="connsiteX5" fmla="*/ 10216 w 1277729"/>
              <a:gd name="connsiteY5" fmla="*/ 2399 h 51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7729" h="510627">
                <a:moveTo>
                  <a:pt x="10216" y="2399"/>
                </a:moveTo>
                <a:cubicBezTo>
                  <a:pt x="109633" y="33951"/>
                  <a:pt x="1072849" y="420308"/>
                  <a:pt x="1231797" y="488174"/>
                </a:cubicBezTo>
                <a:cubicBezTo>
                  <a:pt x="1390745" y="556040"/>
                  <a:pt x="1096662" y="452455"/>
                  <a:pt x="963907" y="409593"/>
                </a:cubicBezTo>
                <a:cubicBezTo>
                  <a:pt x="831152" y="366731"/>
                  <a:pt x="435269" y="230999"/>
                  <a:pt x="435269" y="230999"/>
                </a:cubicBezTo>
                <a:cubicBezTo>
                  <a:pt x="380500" y="212544"/>
                  <a:pt x="702564" y="337560"/>
                  <a:pt x="635294" y="298865"/>
                </a:cubicBezTo>
                <a:cubicBezTo>
                  <a:pt x="568024" y="260170"/>
                  <a:pt x="-89201" y="-29153"/>
                  <a:pt x="10216" y="239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8" name="フリーフォーム 2447">
            <a:extLst>
              <a:ext uri="{FF2B5EF4-FFF2-40B4-BE49-F238E27FC236}">
                <a16:creationId xmlns:a16="http://schemas.microsoft.com/office/drawing/2014/main" id="{58892949-38F5-B692-2C84-E84ED107AE46}"/>
              </a:ext>
            </a:extLst>
          </p:cNvPr>
          <p:cNvSpPr/>
          <p:nvPr/>
        </p:nvSpPr>
        <p:spPr>
          <a:xfrm>
            <a:off x="2875893" y="9699639"/>
            <a:ext cx="193927" cy="557940"/>
          </a:xfrm>
          <a:custGeom>
            <a:avLst/>
            <a:gdLst>
              <a:gd name="connsiteX0" fmla="*/ 202225 w 202227"/>
              <a:gd name="connsiteY0" fmla="*/ 345 h 581819"/>
              <a:gd name="connsiteX1" fmla="*/ 70066 w 202227"/>
              <a:gd name="connsiteY1" fmla="*/ 139649 h 581819"/>
              <a:gd name="connsiteX2" fmla="*/ 20060 w 202227"/>
              <a:gd name="connsiteY2" fmla="*/ 346817 h 581819"/>
              <a:gd name="connsiteX3" fmla="*/ 2200 w 202227"/>
              <a:gd name="connsiteY3" fmla="*/ 578989 h 581819"/>
              <a:gd name="connsiteX4" fmla="*/ 66494 w 202227"/>
              <a:gd name="connsiteY4" fmla="*/ 178939 h 581819"/>
              <a:gd name="connsiteX5" fmla="*/ 202225 w 202227"/>
              <a:gd name="connsiteY5" fmla="*/ 345 h 58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227" h="581819">
                <a:moveTo>
                  <a:pt x="202225" y="345"/>
                </a:moveTo>
                <a:cubicBezTo>
                  <a:pt x="202820" y="-6203"/>
                  <a:pt x="100427" y="81904"/>
                  <a:pt x="70066" y="139649"/>
                </a:cubicBezTo>
                <a:cubicBezTo>
                  <a:pt x="39705" y="197394"/>
                  <a:pt x="31371" y="273594"/>
                  <a:pt x="20060" y="346817"/>
                </a:cubicBezTo>
                <a:cubicBezTo>
                  <a:pt x="8749" y="420040"/>
                  <a:pt x="-5539" y="606969"/>
                  <a:pt x="2200" y="578989"/>
                </a:cubicBezTo>
                <a:cubicBezTo>
                  <a:pt x="9939" y="551009"/>
                  <a:pt x="37324" y="277165"/>
                  <a:pt x="66494" y="178939"/>
                </a:cubicBezTo>
                <a:cubicBezTo>
                  <a:pt x="95664" y="80713"/>
                  <a:pt x="201630" y="6893"/>
                  <a:pt x="202225" y="34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9" name="フリーフォーム 2448">
            <a:extLst>
              <a:ext uri="{FF2B5EF4-FFF2-40B4-BE49-F238E27FC236}">
                <a16:creationId xmlns:a16="http://schemas.microsoft.com/office/drawing/2014/main" id="{2E77FD30-4F55-ECEC-8A0D-75003AE7BE60}"/>
              </a:ext>
            </a:extLst>
          </p:cNvPr>
          <p:cNvSpPr/>
          <p:nvPr/>
        </p:nvSpPr>
        <p:spPr>
          <a:xfrm>
            <a:off x="2898490" y="9712723"/>
            <a:ext cx="233577" cy="531873"/>
          </a:xfrm>
          <a:custGeom>
            <a:avLst/>
            <a:gdLst>
              <a:gd name="connsiteX0" fmla="*/ 242955 w 243574"/>
              <a:gd name="connsiteY0" fmla="*/ 989 h 554637"/>
              <a:gd name="connsiteX1" fmla="*/ 121511 w 243574"/>
              <a:gd name="connsiteY1" fmla="*/ 143864 h 554637"/>
              <a:gd name="connsiteX2" fmla="*/ 68 w 243574"/>
              <a:gd name="connsiteY2" fmla="*/ 554630 h 554637"/>
              <a:gd name="connsiteX3" fmla="*/ 103652 w 243574"/>
              <a:gd name="connsiteY3" fmla="*/ 133148 h 554637"/>
              <a:gd name="connsiteX4" fmla="*/ 67933 w 243574"/>
              <a:gd name="connsiteY4" fmla="*/ 201014 h 554637"/>
              <a:gd name="connsiteX5" fmla="*/ 242955 w 243574"/>
              <a:gd name="connsiteY5" fmla="*/ 989 h 55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574" h="554637">
                <a:moveTo>
                  <a:pt x="242955" y="989"/>
                </a:moveTo>
                <a:cubicBezTo>
                  <a:pt x="251885" y="-8536"/>
                  <a:pt x="161992" y="51591"/>
                  <a:pt x="121511" y="143864"/>
                </a:cubicBezTo>
                <a:cubicBezTo>
                  <a:pt x="81030" y="236137"/>
                  <a:pt x="3044" y="556416"/>
                  <a:pt x="68" y="554630"/>
                </a:cubicBezTo>
                <a:cubicBezTo>
                  <a:pt x="-2908" y="552844"/>
                  <a:pt x="92341" y="192084"/>
                  <a:pt x="103652" y="133148"/>
                </a:cubicBezTo>
                <a:cubicBezTo>
                  <a:pt x="114963" y="74212"/>
                  <a:pt x="51264" y="223636"/>
                  <a:pt x="67933" y="201014"/>
                </a:cubicBezTo>
                <a:cubicBezTo>
                  <a:pt x="84602" y="178392"/>
                  <a:pt x="234025" y="10514"/>
                  <a:pt x="242955" y="98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0" name="フリーフォーム 2449">
            <a:extLst>
              <a:ext uri="{FF2B5EF4-FFF2-40B4-BE49-F238E27FC236}">
                <a16:creationId xmlns:a16="http://schemas.microsoft.com/office/drawing/2014/main" id="{C1BD4ADE-E080-6EAC-1D09-F542A7A63CED}"/>
              </a:ext>
            </a:extLst>
          </p:cNvPr>
          <p:cNvSpPr/>
          <p:nvPr/>
        </p:nvSpPr>
        <p:spPr>
          <a:xfrm>
            <a:off x="3011175" y="9734175"/>
            <a:ext cx="151216" cy="490381"/>
          </a:xfrm>
          <a:custGeom>
            <a:avLst/>
            <a:gdLst>
              <a:gd name="connsiteX0" fmla="*/ 157594 w 157688"/>
              <a:gd name="connsiteY0" fmla="*/ 50 h 511369"/>
              <a:gd name="connsiteX1" fmla="*/ 36150 w 157688"/>
              <a:gd name="connsiteY1" fmla="*/ 210791 h 511369"/>
              <a:gd name="connsiteX2" fmla="*/ 431 w 157688"/>
              <a:gd name="connsiteY2" fmla="*/ 510828 h 511369"/>
              <a:gd name="connsiteX3" fmla="*/ 54010 w 157688"/>
              <a:gd name="connsiteY3" fmla="*/ 132210 h 511369"/>
              <a:gd name="connsiteX4" fmla="*/ 14719 w 157688"/>
              <a:gd name="connsiteY4" fmla="*/ 228650 h 511369"/>
              <a:gd name="connsiteX5" fmla="*/ 157594 w 157688"/>
              <a:gd name="connsiteY5" fmla="*/ 50 h 5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88" h="511369">
                <a:moveTo>
                  <a:pt x="157594" y="50"/>
                </a:moveTo>
                <a:cubicBezTo>
                  <a:pt x="161166" y="-2926"/>
                  <a:pt x="62344" y="125661"/>
                  <a:pt x="36150" y="210791"/>
                </a:cubicBezTo>
                <a:cubicBezTo>
                  <a:pt x="9956" y="295921"/>
                  <a:pt x="-2546" y="523925"/>
                  <a:pt x="431" y="510828"/>
                </a:cubicBezTo>
                <a:cubicBezTo>
                  <a:pt x="3408" y="497731"/>
                  <a:pt x="51629" y="179240"/>
                  <a:pt x="54010" y="132210"/>
                </a:cubicBezTo>
                <a:cubicBezTo>
                  <a:pt x="56391" y="85180"/>
                  <a:pt x="2217" y="249486"/>
                  <a:pt x="14719" y="228650"/>
                </a:cubicBezTo>
                <a:cubicBezTo>
                  <a:pt x="27220" y="207814"/>
                  <a:pt x="154022" y="3026"/>
                  <a:pt x="157594" y="5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1" name="フリーフォーム 2450">
            <a:extLst>
              <a:ext uri="{FF2B5EF4-FFF2-40B4-BE49-F238E27FC236}">
                <a16:creationId xmlns:a16="http://schemas.microsoft.com/office/drawing/2014/main" id="{410478A1-3481-709C-3F93-47B383C9FADC}"/>
              </a:ext>
            </a:extLst>
          </p:cNvPr>
          <p:cNvSpPr/>
          <p:nvPr/>
        </p:nvSpPr>
        <p:spPr>
          <a:xfrm>
            <a:off x="3064733" y="9732634"/>
            <a:ext cx="160842" cy="523793"/>
          </a:xfrm>
          <a:custGeom>
            <a:avLst/>
            <a:gdLst>
              <a:gd name="connsiteX0" fmla="*/ 166038 w 167726"/>
              <a:gd name="connsiteY0" fmla="*/ 5229 h 546211"/>
              <a:gd name="connsiteX1" fmla="*/ 91028 w 167726"/>
              <a:gd name="connsiteY1" fmla="*/ 126673 h 546211"/>
              <a:gd name="connsiteX2" fmla="*/ 1731 w 167726"/>
              <a:gd name="connsiteY2" fmla="*/ 405279 h 546211"/>
              <a:gd name="connsiteX3" fmla="*/ 30306 w 167726"/>
              <a:gd name="connsiteY3" fmla="*/ 312410 h 546211"/>
              <a:gd name="connsiteX4" fmla="*/ 8875 w 167726"/>
              <a:gd name="connsiteY4" fmla="*/ 544582 h 546211"/>
              <a:gd name="connsiteX5" fmla="*/ 19591 w 167726"/>
              <a:gd name="connsiteY5" fmla="*/ 173107 h 546211"/>
              <a:gd name="connsiteX6" fmla="*/ 16019 w 167726"/>
              <a:gd name="connsiteY6" fmla="*/ 287407 h 546211"/>
              <a:gd name="connsiteX7" fmla="*/ 166038 w 167726"/>
              <a:gd name="connsiteY7" fmla="*/ 5229 h 54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26" h="546211">
                <a:moveTo>
                  <a:pt x="166038" y="5229"/>
                </a:moveTo>
                <a:cubicBezTo>
                  <a:pt x="178539" y="-21560"/>
                  <a:pt x="118412" y="59998"/>
                  <a:pt x="91028" y="126673"/>
                </a:cubicBezTo>
                <a:cubicBezTo>
                  <a:pt x="63643" y="193348"/>
                  <a:pt x="11851" y="374323"/>
                  <a:pt x="1731" y="405279"/>
                </a:cubicBezTo>
                <a:cubicBezTo>
                  <a:pt x="-8389" y="436235"/>
                  <a:pt x="29115" y="289193"/>
                  <a:pt x="30306" y="312410"/>
                </a:cubicBezTo>
                <a:cubicBezTo>
                  <a:pt x="31497" y="335627"/>
                  <a:pt x="10661" y="567799"/>
                  <a:pt x="8875" y="544582"/>
                </a:cubicBezTo>
                <a:cubicBezTo>
                  <a:pt x="7089" y="521365"/>
                  <a:pt x="18400" y="215969"/>
                  <a:pt x="19591" y="173107"/>
                </a:cubicBezTo>
                <a:cubicBezTo>
                  <a:pt x="20782" y="130245"/>
                  <a:pt x="-1245" y="312410"/>
                  <a:pt x="16019" y="287407"/>
                </a:cubicBezTo>
                <a:cubicBezTo>
                  <a:pt x="33283" y="262404"/>
                  <a:pt x="153537" y="32018"/>
                  <a:pt x="166038" y="522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2" name="フリーフォーム 2451">
            <a:extLst>
              <a:ext uri="{FF2B5EF4-FFF2-40B4-BE49-F238E27FC236}">
                <a16:creationId xmlns:a16="http://schemas.microsoft.com/office/drawing/2014/main" id="{2DDB51C9-DD92-99AC-AA0F-9420AB818AB4}"/>
              </a:ext>
            </a:extLst>
          </p:cNvPr>
          <p:cNvSpPr/>
          <p:nvPr/>
        </p:nvSpPr>
        <p:spPr>
          <a:xfrm>
            <a:off x="2797091" y="10109955"/>
            <a:ext cx="1184771" cy="128103"/>
          </a:xfrm>
          <a:custGeom>
            <a:avLst/>
            <a:gdLst>
              <a:gd name="connsiteX0" fmla="*/ 2222 w 1235478"/>
              <a:gd name="connsiteY0" fmla="*/ 133253 h 133586"/>
              <a:gd name="connsiteX1" fmla="*/ 727313 w 1235478"/>
              <a:gd name="connsiteY1" fmla="*/ 11809 h 133586"/>
              <a:gd name="connsiteX2" fmla="*/ 588010 w 1235478"/>
              <a:gd name="connsiteY2" fmla="*/ 4665 h 133586"/>
              <a:gd name="connsiteX3" fmla="*/ 1230947 w 1235478"/>
              <a:gd name="connsiteY3" fmla="*/ 22525 h 133586"/>
              <a:gd name="connsiteX4" fmla="*/ 891619 w 1235478"/>
              <a:gd name="connsiteY4" fmla="*/ 26097 h 133586"/>
              <a:gd name="connsiteX5" fmla="*/ 323691 w 1235478"/>
              <a:gd name="connsiteY5" fmla="*/ 43956 h 133586"/>
              <a:gd name="connsiteX6" fmla="*/ 495141 w 1235478"/>
              <a:gd name="connsiteY6" fmla="*/ 47528 h 133586"/>
              <a:gd name="connsiteX7" fmla="*/ 2222 w 1235478"/>
              <a:gd name="connsiteY7" fmla="*/ 133253 h 13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478" h="133586">
                <a:moveTo>
                  <a:pt x="2222" y="133253"/>
                </a:moveTo>
                <a:cubicBezTo>
                  <a:pt x="40917" y="127300"/>
                  <a:pt x="629682" y="33240"/>
                  <a:pt x="727313" y="11809"/>
                </a:cubicBezTo>
                <a:cubicBezTo>
                  <a:pt x="824944" y="-9622"/>
                  <a:pt x="588010" y="4665"/>
                  <a:pt x="588010" y="4665"/>
                </a:cubicBezTo>
                <a:lnTo>
                  <a:pt x="1230947" y="22525"/>
                </a:lnTo>
                <a:cubicBezTo>
                  <a:pt x="1281549" y="26097"/>
                  <a:pt x="891619" y="26097"/>
                  <a:pt x="891619" y="26097"/>
                </a:cubicBezTo>
                <a:lnTo>
                  <a:pt x="323691" y="43956"/>
                </a:lnTo>
                <a:cubicBezTo>
                  <a:pt x="257611" y="47528"/>
                  <a:pt x="548124" y="31455"/>
                  <a:pt x="495141" y="47528"/>
                </a:cubicBezTo>
                <a:cubicBezTo>
                  <a:pt x="442158" y="63601"/>
                  <a:pt x="-36473" y="139206"/>
                  <a:pt x="2222" y="133253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3" name="フリーフォーム 2452">
            <a:extLst>
              <a:ext uri="{FF2B5EF4-FFF2-40B4-BE49-F238E27FC236}">
                <a16:creationId xmlns:a16="http://schemas.microsoft.com/office/drawing/2014/main" id="{F249456A-3235-2143-56B1-0E15748C2356}"/>
              </a:ext>
            </a:extLst>
          </p:cNvPr>
          <p:cNvSpPr/>
          <p:nvPr/>
        </p:nvSpPr>
        <p:spPr>
          <a:xfrm>
            <a:off x="2836224" y="10110125"/>
            <a:ext cx="712604" cy="121764"/>
          </a:xfrm>
          <a:custGeom>
            <a:avLst/>
            <a:gdLst>
              <a:gd name="connsiteX0" fmla="*/ 18564 w 743103"/>
              <a:gd name="connsiteY0" fmla="*/ 125931 h 126975"/>
              <a:gd name="connsiteX1" fmla="*/ 732939 w 743103"/>
              <a:gd name="connsiteY1" fmla="*/ 4487 h 126975"/>
              <a:gd name="connsiteX2" fmla="*/ 425758 w 743103"/>
              <a:gd name="connsiteY2" fmla="*/ 29490 h 126975"/>
              <a:gd name="connsiteX3" fmla="*/ 229305 w 743103"/>
              <a:gd name="connsiteY3" fmla="*/ 61637 h 126975"/>
              <a:gd name="connsiteX4" fmla="*/ 18564 w 743103"/>
              <a:gd name="connsiteY4" fmla="*/ 125931 h 12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03" h="126975">
                <a:moveTo>
                  <a:pt x="18564" y="125931"/>
                </a:moveTo>
                <a:cubicBezTo>
                  <a:pt x="102503" y="116406"/>
                  <a:pt x="665073" y="20561"/>
                  <a:pt x="732939" y="4487"/>
                </a:cubicBezTo>
                <a:cubicBezTo>
                  <a:pt x="800805" y="-11587"/>
                  <a:pt x="509697" y="19965"/>
                  <a:pt x="425758" y="29490"/>
                </a:cubicBezTo>
                <a:cubicBezTo>
                  <a:pt x="341819" y="39015"/>
                  <a:pt x="300147" y="46159"/>
                  <a:pt x="229305" y="61637"/>
                </a:cubicBezTo>
                <a:cubicBezTo>
                  <a:pt x="158463" y="77115"/>
                  <a:pt x="-65375" y="135456"/>
                  <a:pt x="18564" y="12593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4" name="フリーフォーム 2453">
            <a:extLst>
              <a:ext uri="{FF2B5EF4-FFF2-40B4-BE49-F238E27FC236}">
                <a16:creationId xmlns:a16="http://schemas.microsoft.com/office/drawing/2014/main" id="{05C13755-C2A8-4A4A-5330-3C8B791F743E}"/>
              </a:ext>
            </a:extLst>
          </p:cNvPr>
          <p:cNvSpPr/>
          <p:nvPr/>
        </p:nvSpPr>
        <p:spPr>
          <a:xfrm>
            <a:off x="2781912" y="10180922"/>
            <a:ext cx="1202377" cy="207529"/>
          </a:xfrm>
          <a:custGeom>
            <a:avLst/>
            <a:gdLst>
              <a:gd name="connsiteX0" fmla="*/ 192 w 1253838"/>
              <a:gd name="connsiteY0" fmla="*/ 216410 h 216411"/>
              <a:gd name="connsiteX1" fmla="*/ 710995 w 1253838"/>
              <a:gd name="connsiteY1" fmla="*/ 30673 h 216411"/>
              <a:gd name="connsiteX2" fmla="*/ 585979 w 1253838"/>
              <a:gd name="connsiteY2" fmla="*/ 27101 h 216411"/>
              <a:gd name="connsiteX3" fmla="*/ 1250348 w 1253838"/>
              <a:gd name="connsiteY3" fmla="*/ 9242 h 216411"/>
              <a:gd name="connsiteX4" fmla="*/ 864586 w 1253838"/>
              <a:gd name="connsiteY4" fmla="*/ 9242 h 216411"/>
              <a:gd name="connsiteX5" fmla="*/ 528829 w 1253838"/>
              <a:gd name="connsiteY5" fmla="*/ 5670 h 216411"/>
              <a:gd name="connsiteX6" fmla="*/ 918164 w 1253838"/>
              <a:gd name="connsiteY6" fmla="*/ 9242 h 216411"/>
              <a:gd name="connsiteX7" fmla="*/ 318089 w 1253838"/>
              <a:gd name="connsiteY7" fmla="*/ 116398 h 216411"/>
              <a:gd name="connsiteX8" fmla="*/ 285942 w 1253838"/>
              <a:gd name="connsiteY8" fmla="*/ 98538 h 216411"/>
              <a:gd name="connsiteX9" fmla="*/ 635986 w 1253838"/>
              <a:gd name="connsiteY9" fmla="*/ 27101 h 216411"/>
              <a:gd name="connsiteX10" fmla="*/ 192 w 1253838"/>
              <a:gd name="connsiteY10" fmla="*/ 216410 h 21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3838" h="216411">
                <a:moveTo>
                  <a:pt x="192" y="216410"/>
                </a:moveTo>
                <a:cubicBezTo>
                  <a:pt x="12693" y="217005"/>
                  <a:pt x="613364" y="62224"/>
                  <a:pt x="710995" y="30673"/>
                </a:cubicBezTo>
                <a:cubicBezTo>
                  <a:pt x="808626" y="-878"/>
                  <a:pt x="496087" y="30673"/>
                  <a:pt x="585979" y="27101"/>
                </a:cubicBezTo>
                <a:cubicBezTo>
                  <a:pt x="675871" y="23529"/>
                  <a:pt x="1203914" y="12218"/>
                  <a:pt x="1250348" y="9242"/>
                </a:cubicBezTo>
                <a:cubicBezTo>
                  <a:pt x="1296783" y="6265"/>
                  <a:pt x="864586" y="9242"/>
                  <a:pt x="864586" y="9242"/>
                </a:cubicBezTo>
                <a:lnTo>
                  <a:pt x="528829" y="5670"/>
                </a:lnTo>
                <a:cubicBezTo>
                  <a:pt x="537759" y="5670"/>
                  <a:pt x="953287" y="-9213"/>
                  <a:pt x="918164" y="9242"/>
                </a:cubicBezTo>
                <a:cubicBezTo>
                  <a:pt x="883041" y="27697"/>
                  <a:pt x="423459" y="101515"/>
                  <a:pt x="318089" y="116398"/>
                </a:cubicBezTo>
                <a:cubicBezTo>
                  <a:pt x="212719" y="131281"/>
                  <a:pt x="232959" y="113421"/>
                  <a:pt x="285942" y="98538"/>
                </a:cubicBezTo>
                <a:cubicBezTo>
                  <a:pt x="338925" y="83655"/>
                  <a:pt x="683611" y="11623"/>
                  <a:pt x="635986" y="27101"/>
                </a:cubicBezTo>
                <a:cubicBezTo>
                  <a:pt x="588361" y="42579"/>
                  <a:pt x="-12309" y="215815"/>
                  <a:pt x="192" y="21641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5" name="フリーフォーム 2454">
            <a:extLst>
              <a:ext uri="{FF2B5EF4-FFF2-40B4-BE49-F238E27FC236}">
                <a16:creationId xmlns:a16="http://schemas.microsoft.com/office/drawing/2014/main" id="{A8BD03F0-B297-7B92-5644-956926E96430}"/>
              </a:ext>
            </a:extLst>
          </p:cNvPr>
          <p:cNvSpPr/>
          <p:nvPr/>
        </p:nvSpPr>
        <p:spPr>
          <a:xfrm>
            <a:off x="3974462" y="9234020"/>
            <a:ext cx="349158" cy="1157857"/>
          </a:xfrm>
          <a:custGeom>
            <a:avLst/>
            <a:gdLst>
              <a:gd name="connsiteX0" fmla="*/ 3186 w 364102"/>
              <a:gd name="connsiteY0" fmla="*/ 117 h 1207412"/>
              <a:gd name="connsiteX1" fmla="*/ 31761 w 364102"/>
              <a:gd name="connsiteY1" fmla="*/ 582333 h 1207412"/>
              <a:gd name="connsiteX2" fmla="*/ 21046 w 364102"/>
              <a:gd name="connsiteY2" fmla="*/ 543042 h 1207412"/>
              <a:gd name="connsiteX3" fmla="*/ 356802 w 364102"/>
              <a:gd name="connsiteY3" fmla="*/ 1189552 h 1207412"/>
              <a:gd name="connsiteX4" fmla="*/ 235358 w 364102"/>
              <a:gd name="connsiteY4" fmla="*/ 993099 h 1207412"/>
              <a:gd name="connsiteX5" fmla="*/ 38905 w 364102"/>
              <a:gd name="connsiteY5" fmla="*/ 639483 h 1207412"/>
              <a:gd name="connsiteX6" fmla="*/ 46049 w 364102"/>
              <a:gd name="connsiteY6" fmla="*/ 635911 h 1207412"/>
              <a:gd name="connsiteX7" fmla="*/ 3186 w 364102"/>
              <a:gd name="connsiteY7" fmla="*/ 117 h 120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102" h="1207412">
                <a:moveTo>
                  <a:pt x="3186" y="117"/>
                </a:moveTo>
                <a:cubicBezTo>
                  <a:pt x="805" y="-8813"/>
                  <a:pt x="28784" y="491846"/>
                  <a:pt x="31761" y="582333"/>
                </a:cubicBezTo>
                <a:cubicBezTo>
                  <a:pt x="34738" y="672821"/>
                  <a:pt x="-33128" y="441839"/>
                  <a:pt x="21046" y="543042"/>
                </a:cubicBezTo>
                <a:cubicBezTo>
                  <a:pt x="75220" y="644245"/>
                  <a:pt x="321083" y="1114542"/>
                  <a:pt x="356802" y="1189552"/>
                </a:cubicBezTo>
                <a:cubicBezTo>
                  <a:pt x="392521" y="1264562"/>
                  <a:pt x="288341" y="1084777"/>
                  <a:pt x="235358" y="993099"/>
                </a:cubicBezTo>
                <a:cubicBezTo>
                  <a:pt x="182375" y="901421"/>
                  <a:pt x="70457" y="699014"/>
                  <a:pt x="38905" y="639483"/>
                </a:cubicBezTo>
                <a:cubicBezTo>
                  <a:pt x="7354" y="579952"/>
                  <a:pt x="49025" y="740091"/>
                  <a:pt x="46049" y="635911"/>
                </a:cubicBezTo>
                <a:cubicBezTo>
                  <a:pt x="43073" y="531731"/>
                  <a:pt x="5567" y="9047"/>
                  <a:pt x="3186" y="11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6" name="フリーフォーム 2455">
            <a:extLst>
              <a:ext uri="{FF2B5EF4-FFF2-40B4-BE49-F238E27FC236}">
                <a16:creationId xmlns:a16="http://schemas.microsoft.com/office/drawing/2014/main" id="{A42E7179-2741-F0FB-5FD0-1A63947D941E}"/>
              </a:ext>
            </a:extLst>
          </p:cNvPr>
          <p:cNvSpPr/>
          <p:nvPr/>
        </p:nvSpPr>
        <p:spPr>
          <a:xfrm>
            <a:off x="3943196" y="8959140"/>
            <a:ext cx="918048" cy="454949"/>
          </a:xfrm>
          <a:custGeom>
            <a:avLst/>
            <a:gdLst>
              <a:gd name="connsiteX0" fmla="*/ 71 w 957340"/>
              <a:gd name="connsiteY0" fmla="*/ 222468 h 474420"/>
              <a:gd name="connsiteX1" fmla="*/ 110800 w 957340"/>
              <a:gd name="connsiteY1" fmla="*/ 447496 h 474420"/>
              <a:gd name="connsiteX2" fmla="*/ 135803 w 957340"/>
              <a:gd name="connsiteY2" fmla="*/ 458211 h 474420"/>
              <a:gd name="connsiteX3" fmla="*/ 292965 w 957340"/>
              <a:gd name="connsiteY3" fmla="*/ 472499 h 474420"/>
              <a:gd name="connsiteX4" fmla="*/ 421553 w 957340"/>
              <a:gd name="connsiteY4" fmla="*/ 411777 h 474420"/>
              <a:gd name="connsiteX5" fmla="*/ 346543 w 957340"/>
              <a:gd name="connsiteY5" fmla="*/ 443924 h 474420"/>
              <a:gd name="connsiteX6" fmla="*/ 560856 w 957340"/>
              <a:gd name="connsiteY6" fmla="*/ 379630 h 474420"/>
              <a:gd name="connsiteX7" fmla="*/ 700159 w 957340"/>
              <a:gd name="connsiteY7" fmla="*/ 208180 h 474420"/>
              <a:gd name="connsiteX8" fmla="*/ 560856 w 957340"/>
              <a:gd name="connsiteY8" fmla="*/ 397490 h 474420"/>
              <a:gd name="connsiteX9" fmla="*/ 721590 w 957340"/>
              <a:gd name="connsiteY9" fmla="*/ 151030 h 474420"/>
              <a:gd name="connsiteX10" fmla="*/ 957334 w 957340"/>
              <a:gd name="connsiteY10" fmla="*/ 1011 h 474420"/>
              <a:gd name="connsiteX11" fmla="*/ 714446 w 957340"/>
              <a:gd name="connsiteY11" fmla="*/ 222468 h 474420"/>
              <a:gd name="connsiteX12" fmla="*/ 500134 w 957340"/>
              <a:gd name="connsiteY12" fmla="*/ 404633 h 474420"/>
              <a:gd name="connsiteX13" fmla="*/ 314396 w 957340"/>
              <a:gd name="connsiteY13" fmla="*/ 454640 h 474420"/>
              <a:gd name="connsiteX14" fmla="*/ 150090 w 957340"/>
              <a:gd name="connsiteY14" fmla="*/ 458211 h 474420"/>
              <a:gd name="connsiteX15" fmla="*/ 100084 w 957340"/>
              <a:gd name="connsiteY15" fmla="*/ 340340 h 474420"/>
              <a:gd name="connsiteX16" fmla="*/ 128659 w 957340"/>
              <a:gd name="connsiteY16" fmla="*/ 451068 h 474420"/>
              <a:gd name="connsiteX17" fmla="*/ 71 w 957340"/>
              <a:gd name="connsiteY17" fmla="*/ 222468 h 4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57340" h="474420">
                <a:moveTo>
                  <a:pt x="71" y="222468"/>
                </a:moveTo>
                <a:cubicBezTo>
                  <a:pt x="-2905" y="221873"/>
                  <a:pt x="88178" y="408206"/>
                  <a:pt x="110800" y="447496"/>
                </a:cubicBezTo>
                <a:cubicBezTo>
                  <a:pt x="133422" y="486786"/>
                  <a:pt x="105442" y="454044"/>
                  <a:pt x="135803" y="458211"/>
                </a:cubicBezTo>
                <a:cubicBezTo>
                  <a:pt x="166164" y="462378"/>
                  <a:pt x="245340" y="480238"/>
                  <a:pt x="292965" y="472499"/>
                </a:cubicBezTo>
                <a:cubicBezTo>
                  <a:pt x="340590" y="464760"/>
                  <a:pt x="412623" y="416539"/>
                  <a:pt x="421553" y="411777"/>
                </a:cubicBezTo>
                <a:cubicBezTo>
                  <a:pt x="430483" y="407015"/>
                  <a:pt x="323326" y="449282"/>
                  <a:pt x="346543" y="443924"/>
                </a:cubicBezTo>
                <a:cubicBezTo>
                  <a:pt x="369760" y="438566"/>
                  <a:pt x="501920" y="418921"/>
                  <a:pt x="560856" y="379630"/>
                </a:cubicBezTo>
                <a:cubicBezTo>
                  <a:pt x="619792" y="340339"/>
                  <a:pt x="700159" y="205203"/>
                  <a:pt x="700159" y="208180"/>
                </a:cubicBezTo>
                <a:cubicBezTo>
                  <a:pt x="700159" y="211157"/>
                  <a:pt x="557284" y="407015"/>
                  <a:pt x="560856" y="397490"/>
                </a:cubicBezTo>
                <a:cubicBezTo>
                  <a:pt x="564428" y="387965"/>
                  <a:pt x="655510" y="217110"/>
                  <a:pt x="721590" y="151030"/>
                </a:cubicBezTo>
                <a:cubicBezTo>
                  <a:pt x="787670" y="84950"/>
                  <a:pt x="958525" y="-10895"/>
                  <a:pt x="957334" y="1011"/>
                </a:cubicBezTo>
                <a:cubicBezTo>
                  <a:pt x="956143" y="12917"/>
                  <a:pt x="790646" y="155198"/>
                  <a:pt x="714446" y="222468"/>
                </a:cubicBezTo>
                <a:cubicBezTo>
                  <a:pt x="638246" y="289738"/>
                  <a:pt x="566809" y="365938"/>
                  <a:pt x="500134" y="404633"/>
                </a:cubicBezTo>
                <a:cubicBezTo>
                  <a:pt x="433459" y="443328"/>
                  <a:pt x="372737" y="445710"/>
                  <a:pt x="314396" y="454640"/>
                </a:cubicBezTo>
                <a:cubicBezTo>
                  <a:pt x="256055" y="463570"/>
                  <a:pt x="185809" y="477261"/>
                  <a:pt x="150090" y="458211"/>
                </a:cubicBezTo>
                <a:cubicBezTo>
                  <a:pt x="114371" y="439161"/>
                  <a:pt x="103656" y="341531"/>
                  <a:pt x="100084" y="340340"/>
                </a:cubicBezTo>
                <a:cubicBezTo>
                  <a:pt x="96512" y="339149"/>
                  <a:pt x="147114" y="470118"/>
                  <a:pt x="128659" y="451068"/>
                </a:cubicBezTo>
                <a:cubicBezTo>
                  <a:pt x="110204" y="432018"/>
                  <a:pt x="3047" y="223063"/>
                  <a:pt x="71" y="22246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7" name="フリーフォーム 2456">
            <a:extLst>
              <a:ext uri="{FF2B5EF4-FFF2-40B4-BE49-F238E27FC236}">
                <a16:creationId xmlns:a16="http://schemas.microsoft.com/office/drawing/2014/main" id="{ECACFCEC-7075-B44D-2C4D-FC84D00E7AE6}"/>
              </a:ext>
            </a:extLst>
          </p:cNvPr>
          <p:cNvSpPr/>
          <p:nvPr/>
        </p:nvSpPr>
        <p:spPr>
          <a:xfrm>
            <a:off x="4068858" y="9318126"/>
            <a:ext cx="286307" cy="1011357"/>
          </a:xfrm>
          <a:custGeom>
            <a:avLst/>
            <a:gdLst>
              <a:gd name="connsiteX0" fmla="*/ 4762 w 298561"/>
              <a:gd name="connsiteY0" fmla="*/ 1708 h 1054642"/>
              <a:gd name="connsiteX1" fmla="*/ 79771 w 298561"/>
              <a:gd name="connsiteY1" fmla="*/ 691080 h 1054642"/>
              <a:gd name="connsiteX2" fmla="*/ 111918 w 298561"/>
              <a:gd name="connsiteY2" fmla="*/ 666077 h 1054642"/>
              <a:gd name="connsiteX3" fmla="*/ 297655 w 298561"/>
              <a:gd name="connsiteY3" fmla="*/ 1051840 h 1054642"/>
              <a:gd name="connsiteX4" fmla="*/ 176212 w 298561"/>
              <a:gd name="connsiteY4" fmla="*/ 823240 h 1054642"/>
              <a:gd name="connsiteX5" fmla="*/ 26193 w 298561"/>
              <a:gd name="connsiteY5" fmla="*/ 505343 h 1054642"/>
              <a:gd name="connsiteX6" fmla="*/ 4762 w 298561"/>
              <a:gd name="connsiteY6" fmla="*/ 1708 h 105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561" h="1054642">
                <a:moveTo>
                  <a:pt x="4762" y="1708"/>
                </a:moveTo>
                <a:cubicBezTo>
                  <a:pt x="13692" y="32664"/>
                  <a:pt x="61912" y="580352"/>
                  <a:pt x="79771" y="691080"/>
                </a:cubicBezTo>
                <a:cubicBezTo>
                  <a:pt x="97630" y="801808"/>
                  <a:pt x="75604" y="605950"/>
                  <a:pt x="111918" y="666077"/>
                </a:cubicBezTo>
                <a:cubicBezTo>
                  <a:pt x="148232" y="726204"/>
                  <a:pt x="286939" y="1025646"/>
                  <a:pt x="297655" y="1051840"/>
                </a:cubicBezTo>
                <a:cubicBezTo>
                  <a:pt x="308371" y="1078034"/>
                  <a:pt x="221456" y="914323"/>
                  <a:pt x="176212" y="823240"/>
                </a:cubicBezTo>
                <a:cubicBezTo>
                  <a:pt x="130968" y="732157"/>
                  <a:pt x="54768" y="641670"/>
                  <a:pt x="26193" y="505343"/>
                </a:cubicBezTo>
                <a:cubicBezTo>
                  <a:pt x="-2382" y="369016"/>
                  <a:pt x="-4168" y="-29248"/>
                  <a:pt x="4762" y="170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8" name="フリーフォーム 2457">
            <a:extLst>
              <a:ext uri="{FF2B5EF4-FFF2-40B4-BE49-F238E27FC236}">
                <a16:creationId xmlns:a16="http://schemas.microsoft.com/office/drawing/2014/main" id="{1A75876B-54FA-9975-290D-FCDB8CD24F3E}"/>
              </a:ext>
            </a:extLst>
          </p:cNvPr>
          <p:cNvSpPr/>
          <p:nvPr/>
        </p:nvSpPr>
        <p:spPr>
          <a:xfrm>
            <a:off x="4319837" y="9059435"/>
            <a:ext cx="479746" cy="1013208"/>
          </a:xfrm>
          <a:custGeom>
            <a:avLst/>
            <a:gdLst>
              <a:gd name="connsiteX0" fmla="*/ 500279 w 500279"/>
              <a:gd name="connsiteY0" fmla="*/ 9 h 1056572"/>
              <a:gd name="connsiteX1" fmla="*/ 132376 w 500279"/>
              <a:gd name="connsiteY1" fmla="*/ 517931 h 1056572"/>
              <a:gd name="connsiteX2" fmla="*/ 189526 w 500279"/>
              <a:gd name="connsiteY2" fmla="*/ 464353 h 1056572"/>
              <a:gd name="connsiteX3" fmla="*/ 46651 w 500279"/>
              <a:gd name="connsiteY3" fmla="*/ 732243 h 1056572"/>
              <a:gd name="connsiteX4" fmla="*/ 217 w 500279"/>
              <a:gd name="connsiteY4" fmla="*/ 1050140 h 1056572"/>
              <a:gd name="connsiteX5" fmla="*/ 60939 w 500279"/>
              <a:gd name="connsiteY5" fmla="*/ 892978 h 1056572"/>
              <a:gd name="connsiteX6" fmla="*/ 307398 w 500279"/>
              <a:gd name="connsiteY6" fmla="*/ 292903 h 1056572"/>
              <a:gd name="connsiteX7" fmla="*/ 132376 w 500279"/>
              <a:gd name="connsiteY7" fmla="*/ 503643 h 1056572"/>
              <a:gd name="connsiteX8" fmla="*/ 500279 w 500279"/>
              <a:gd name="connsiteY8" fmla="*/ 9 h 10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279" h="1056572">
                <a:moveTo>
                  <a:pt x="500279" y="9"/>
                </a:moveTo>
                <a:cubicBezTo>
                  <a:pt x="500279" y="2390"/>
                  <a:pt x="184168" y="440540"/>
                  <a:pt x="132376" y="517931"/>
                </a:cubicBezTo>
                <a:cubicBezTo>
                  <a:pt x="80584" y="595322"/>
                  <a:pt x="203813" y="428634"/>
                  <a:pt x="189526" y="464353"/>
                </a:cubicBezTo>
                <a:cubicBezTo>
                  <a:pt x="175239" y="500072"/>
                  <a:pt x="78202" y="634612"/>
                  <a:pt x="46651" y="732243"/>
                </a:cubicBezTo>
                <a:cubicBezTo>
                  <a:pt x="15100" y="829874"/>
                  <a:pt x="-2164" y="1023351"/>
                  <a:pt x="217" y="1050140"/>
                </a:cubicBezTo>
                <a:cubicBezTo>
                  <a:pt x="2598" y="1076929"/>
                  <a:pt x="9742" y="1019184"/>
                  <a:pt x="60939" y="892978"/>
                </a:cubicBezTo>
                <a:cubicBezTo>
                  <a:pt x="112136" y="766772"/>
                  <a:pt x="295492" y="357792"/>
                  <a:pt x="307398" y="292903"/>
                </a:cubicBezTo>
                <a:cubicBezTo>
                  <a:pt x="319304" y="228014"/>
                  <a:pt x="100229" y="552459"/>
                  <a:pt x="132376" y="503643"/>
                </a:cubicBezTo>
                <a:cubicBezTo>
                  <a:pt x="164523" y="454827"/>
                  <a:pt x="500279" y="-2372"/>
                  <a:pt x="500279" y="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9" name="フリーフォーム 2458">
            <a:extLst>
              <a:ext uri="{FF2B5EF4-FFF2-40B4-BE49-F238E27FC236}">
                <a16:creationId xmlns:a16="http://schemas.microsoft.com/office/drawing/2014/main" id="{06F19507-6772-D8C3-595A-EE2C35A9EF99}"/>
              </a:ext>
            </a:extLst>
          </p:cNvPr>
          <p:cNvSpPr/>
          <p:nvPr/>
        </p:nvSpPr>
        <p:spPr>
          <a:xfrm>
            <a:off x="3920111" y="9318814"/>
            <a:ext cx="799064" cy="177693"/>
          </a:xfrm>
          <a:custGeom>
            <a:avLst/>
            <a:gdLst>
              <a:gd name="connsiteX0" fmla="*/ 13429 w 833263"/>
              <a:gd name="connsiteY0" fmla="*/ 179585 h 185298"/>
              <a:gd name="connsiteX1" fmla="*/ 817101 w 833263"/>
              <a:gd name="connsiteY1" fmla="*/ 4563 h 185298"/>
              <a:gd name="connsiteX2" fmla="*/ 534923 w 833263"/>
              <a:gd name="connsiteY2" fmla="*/ 58141 h 185298"/>
              <a:gd name="connsiteX3" fmla="*/ 331326 w 833263"/>
              <a:gd name="connsiteY3" fmla="*/ 133151 h 185298"/>
              <a:gd name="connsiteX4" fmla="*/ 13429 w 833263"/>
              <a:gd name="connsiteY4" fmla="*/ 179585 h 18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263" h="185298">
                <a:moveTo>
                  <a:pt x="13429" y="179585"/>
                </a:moveTo>
                <a:cubicBezTo>
                  <a:pt x="94391" y="158154"/>
                  <a:pt x="730185" y="24804"/>
                  <a:pt x="817101" y="4563"/>
                </a:cubicBezTo>
                <a:cubicBezTo>
                  <a:pt x="904017" y="-15678"/>
                  <a:pt x="615885" y="36710"/>
                  <a:pt x="534923" y="58141"/>
                </a:cubicBezTo>
                <a:cubicBezTo>
                  <a:pt x="453961" y="79572"/>
                  <a:pt x="422409" y="109338"/>
                  <a:pt x="331326" y="133151"/>
                </a:cubicBezTo>
                <a:cubicBezTo>
                  <a:pt x="240243" y="156963"/>
                  <a:pt x="-67533" y="201016"/>
                  <a:pt x="13429" y="179585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0" name="フリーフォーム 2459">
            <a:extLst>
              <a:ext uri="{FF2B5EF4-FFF2-40B4-BE49-F238E27FC236}">
                <a16:creationId xmlns:a16="http://schemas.microsoft.com/office/drawing/2014/main" id="{ED03E1CE-08A1-7BEE-923F-C84E0D6E59FA}"/>
              </a:ext>
            </a:extLst>
          </p:cNvPr>
          <p:cNvSpPr/>
          <p:nvPr/>
        </p:nvSpPr>
        <p:spPr>
          <a:xfrm>
            <a:off x="3932630" y="9466820"/>
            <a:ext cx="668969" cy="168128"/>
          </a:xfrm>
          <a:custGeom>
            <a:avLst/>
            <a:gdLst>
              <a:gd name="connsiteX0" fmla="*/ 374 w 697600"/>
              <a:gd name="connsiteY0" fmla="*/ 150260 h 175324"/>
              <a:gd name="connsiteX1" fmla="*/ 593305 w 697600"/>
              <a:gd name="connsiteY1" fmla="*/ 21672 h 175324"/>
              <a:gd name="connsiteX2" fmla="*/ 150393 w 697600"/>
              <a:gd name="connsiteY2" fmla="*/ 175263 h 175324"/>
              <a:gd name="connsiteX3" fmla="*/ 696889 w 697600"/>
              <a:gd name="connsiteY3" fmla="*/ 241 h 175324"/>
              <a:gd name="connsiteX4" fmla="*/ 374 w 697600"/>
              <a:gd name="connsiteY4" fmla="*/ 150260 h 17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600" h="175324">
                <a:moveTo>
                  <a:pt x="374" y="150260"/>
                </a:moveTo>
                <a:cubicBezTo>
                  <a:pt x="-16890" y="153832"/>
                  <a:pt x="568302" y="17505"/>
                  <a:pt x="593305" y="21672"/>
                </a:cubicBezTo>
                <a:cubicBezTo>
                  <a:pt x="618308" y="25839"/>
                  <a:pt x="133129" y="178835"/>
                  <a:pt x="150393" y="175263"/>
                </a:cubicBezTo>
                <a:cubicBezTo>
                  <a:pt x="167657" y="171691"/>
                  <a:pt x="720106" y="7385"/>
                  <a:pt x="696889" y="241"/>
                </a:cubicBezTo>
                <a:cubicBezTo>
                  <a:pt x="673672" y="-6903"/>
                  <a:pt x="17638" y="146688"/>
                  <a:pt x="374" y="15026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1" name="フリーフォーム 2460">
            <a:extLst>
              <a:ext uri="{FF2B5EF4-FFF2-40B4-BE49-F238E27FC236}">
                <a16:creationId xmlns:a16="http://schemas.microsoft.com/office/drawing/2014/main" id="{25C011AF-EE41-C7EE-5B13-13BF97A55AB9}"/>
              </a:ext>
            </a:extLst>
          </p:cNvPr>
          <p:cNvSpPr/>
          <p:nvPr/>
        </p:nvSpPr>
        <p:spPr>
          <a:xfrm>
            <a:off x="4328600" y="9223841"/>
            <a:ext cx="292892" cy="662151"/>
          </a:xfrm>
          <a:custGeom>
            <a:avLst/>
            <a:gdLst>
              <a:gd name="connsiteX0" fmla="*/ 305404 w 305427"/>
              <a:gd name="connsiteY0" fmla="*/ 17 h 690490"/>
              <a:gd name="connsiteX1" fmla="*/ 80376 w 305427"/>
              <a:gd name="connsiteY1" fmla="*/ 282195 h 690490"/>
              <a:gd name="connsiteX2" fmla="*/ 1794 w 305427"/>
              <a:gd name="connsiteY2" fmla="*/ 689389 h 690490"/>
              <a:gd name="connsiteX3" fmla="*/ 144669 w 305427"/>
              <a:gd name="connsiteY3" fmla="*/ 150036 h 690490"/>
              <a:gd name="connsiteX4" fmla="*/ 66088 w 305427"/>
              <a:gd name="connsiteY4" fmla="*/ 267907 h 690490"/>
              <a:gd name="connsiteX5" fmla="*/ 305404 w 305427"/>
              <a:gd name="connsiteY5" fmla="*/ 17 h 6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27" h="690490">
                <a:moveTo>
                  <a:pt x="305404" y="17"/>
                </a:moveTo>
                <a:cubicBezTo>
                  <a:pt x="307785" y="2398"/>
                  <a:pt x="130978" y="167300"/>
                  <a:pt x="80376" y="282195"/>
                </a:cubicBezTo>
                <a:cubicBezTo>
                  <a:pt x="29774" y="397090"/>
                  <a:pt x="-8922" y="711416"/>
                  <a:pt x="1794" y="689389"/>
                </a:cubicBezTo>
                <a:cubicBezTo>
                  <a:pt x="12509" y="667363"/>
                  <a:pt x="133953" y="220283"/>
                  <a:pt x="144669" y="150036"/>
                </a:cubicBezTo>
                <a:cubicBezTo>
                  <a:pt x="155385" y="79789"/>
                  <a:pt x="38704" y="293505"/>
                  <a:pt x="66088" y="267907"/>
                </a:cubicBezTo>
                <a:cubicBezTo>
                  <a:pt x="93472" y="242309"/>
                  <a:pt x="303023" y="-2364"/>
                  <a:pt x="305404" y="17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2" name="フリーフォーム 2461">
            <a:extLst>
              <a:ext uri="{FF2B5EF4-FFF2-40B4-BE49-F238E27FC236}">
                <a16:creationId xmlns:a16="http://schemas.microsoft.com/office/drawing/2014/main" id="{E5FC664D-2E5A-1174-205E-39FD22C65EC0}"/>
              </a:ext>
            </a:extLst>
          </p:cNvPr>
          <p:cNvSpPr/>
          <p:nvPr/>
        </p:nvSpPr>
        <p:spPr>
          <a:xfrm>
            <a:off x="4653788" y="8928731"/>
            <a:ext cx="375289" cy="529111"/>
          </a:xfrm>
          <a:custGeom>
            <a:avLst/>
            <a:gdLst>
              <a:gd name="connsiteX0" fmla="*/ 259191 w 391351"/>
              <a:gd name="connsiteY0" fmla="*/ 576 h 551756"/>
              <a:gd name="connsiteX1" fmla="*/ 123460 w 391351"/>
              <a:gd name="connsiteY1" fmla="*/ 189885 h 551756"/>
              <a:gd name="connsiteX2" fmla="*/ 148463 w 391351"/>
              <a:gd name="connsiteY2" fmla="*/ 254179 h 551756"/>
              <a:gd name="connsiteX3" fmla="*/ 2016 w 391351"/>
              <a:gd name="connsiteY3" fmla="*/ 236319 h 551756"/>
              <a:gd name="connsiteX4" fmla="*/ 273479 w 391351"/>
              <a:gd name="connsiteY4" fmla="*/ 414913 h 551756"/>
              <a:gd name="connsiteX5" fmla="*/ 391351 w 391351"/>
              <a:gd name="connsiteY5" fmla="*/ 550644 h 551756"/>
              <a:gd name="connsiteX6" fmla="*/ 273479 w 391351"/>
              <a:gd name="connsiteY6" fmla="*/ 468491 h 551756"/>
              <a:gd name="connsiteX7" fmla="*/ 34163 w 391351"/>
              <a:gd name="connsiteY7" fmla="*/ 282754 h 551756"/>
              <a:gd name="connsiteX8" fmla="*/ 191326 w 391351"/>
              <a:gd name="connsiteY8" fmla="*/ 361335 h 551756"/>
              <a:gd name="connsiteX9" fmla="*/ 80598 w 391351"/>
              <a:gd name="connsiteY9" fmla="*/ 254179 h 551756"/>
              <a:gd name="connsiteX10" fmla="*/ 52023 w 391351"/>
              <a:gd name="connsiteY10" fmla="*/ 257751 h 551756"/>
              <a:gd name="connsiteX11" fmla="*/ 259191 w 391351"/>
              <a:gd name="connsiteY11" fmla="*/ 576 h 55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1351" h="551756">
                <a:moveTo>
                  <a:pt x="259191" y="576"/>
                </a:moveTo>
                <a:cubicBezTo>
                  <a:pt x="271097" y="-10735"/>
                  <a:pt x="141915" y="147618"/>
                  <a:pt x="123460" y="189885"/>
                </a:cubicBezTo>
                <a:cubicBezTo>
                  <a:pt x="105005" y="232152"/>
                  <a:pt x="168704" y="246440"/>
                  <a:pt x="148463" y="254179"/>
                </a:cubicBezTo>
                <a:cubicBezTo>
                  <a:pt x="128222" y="261918"/>
                  <a:pt x="-18820" y="209530"/>
                  <a:pt x="2016" y="236319"/>
                </a:cubicBezTo>
                <a:cubicBezTo>
                  <a:pt x="22852" y="263108"/>
                  <a:pt x="208590" y="362526"/>
                  <a:pt x="273479" y="414913"/>
                </a:cubicBezTo>
                <a:cubicBezTo>
                  <a:pt x="338368" y="467300"/>
                  <a:pt x="391351" y="541714"/>
                  <a:pt x="391351" y="550644"/>
                </a:cubicBezTo>
                <a:cubicBezTo>
                  <a:pt x="391351" y="559574"/>
                  <a:pt x="333010" y="513139"/>
                  <a:pt x="273479" y="468491"/>
                </a:cubicBezTo>
                <a:cubicBezTo>
                  <a:pt x="213948" y="423843"/>
                  <a:pt x="47855" y="300613"/>
                  <a:pt x="34163" y="282754"/>
                </a:cubicBezTo>
                <a:cubicBezTo>
                  <a:pt x="20471" y="264895"/>
                  <a:pt x="183587" y="366097"/>
                  <a:pt x="191326" y="361335"/>
                </a:cubicBezTo>
                <a:cubicBezTo>
                  <a:pt x="199065" y="356573"/>
                  <a:pt x="103815" y="271443"/>
                  <a:pt x="80598" y="254179"/>
                </a:cubicBezTo>
                <a:cubicBezTo>
                  <a:pt x="57381" y="236915"/>
                  <a:pt x="23448" y="292875"/>
                  <a:pt x="52023" y="257751"/>
                </a:cubicBezTo>
                <a:cubicBezTo>
                  <a:pt x="80598" y="222628"/>
                  <a:pt x="247285" y="11887"/>
                  <a:pt x="259191" y="57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3" name="フリーフォーム 2462">
            <a:extLst>
              <a:ext uri="{FF2B5EF4-FFF2-40B4-BE49-F238E27FC236}">
                <a16:creationId xmlns:a16="http://schemas.microsoft.com/office/drawing/2014/main" id="{A0699A1B-85CB-F93D-8440-9FC71DA71C46}"/>
              </a:ext>
            </a:extLst>
          </p:cNvPr>
          <p:cNvSpPr/>
          <p:nvPr/>
        </p:nvSpPr>
        <p:spPr>
          <a:xfrm>
            <a:off x="4343877" y="9223857"/>
            <a:ext cx="880441" cy="1127822"/>
          </a:xfrm>
          <a:custGeom>
            <a:avLst/>
            <a:gdLst>
              <a:gd name="connsiteX0" fmla="*/ 918123 w 918123"/>
              <a:gd name="connsiteY0" fmla="*/ 0 h 1176092"/>
              <a:gd name="connsiteX1" fmla="*/ 378770 w 918123"/>
              <a:gd name="connsiteY1" fmla="*/ 471487 h 1176092"/>
              <a:gd name="connsiteX2" fmla="*/ 100163 w 918123"/>
              <a:gd name="connsiteY2" fmla="*/ 785812 h 1176092"/>
              <a:gd name="connsiteX3" fmla="*/ 175173 w 918123"/>
              <a:gd name="connsiteY3" fmla="*/ 1171575 h 1176092"/>
              <a:gd name="connsiteX4" fmla="*/ 68016 w 918123"/>
              <a:gd name="connsiteY4" fmla="*/ 985837 h 1176092"/>
              <a:gd name="connsiteX5" fmla="*/ 151 w 918123"/>
              <a:gd name="connsiteY5" fmla="*/ 817959 h 1176092"/>
              <a:gd name="connsiteX6" fmla="*/ 85876 w 918123"/>
              <a:gd name="connsiteY6" fmla="*/ 928687 h 1176092"/>
              <a:gd name="connsiteX7" fmla="*/ 443063 w 918123"/>
              <a:gd name="connsiteY7" fmla="*/ 400050 h 1176092"/>
              <a:gd name="connsiteX8" fmla="*/ 253754 w 918123"/>
              <a:gd name="connsiteY8" fmla="*/ 546497 h 1176092"/>
              <a:gd name="connsiteX9" fmla="*/ 918123 w 918123"/>
              <a:gd name="connsiteY9" fmla="*/ 0 h 117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8123" h="1176092">
                <a:moveTo>
                  <a:pt x="918123" y="0"/>
                </a:moveTo>
                <a:cubicBezTo>
                  <a:pt x="716610" y="170259"/>
                  <a:pt x="515097" y="340518"/>
                  <a:pt x="378770" y="471487"/>
                </a:cubicBezTo>
                <a:cubicBezTo>
                  <a:pt x="242443" y="602456"/>
                  <a:pt x="134096" y="669131"/>
                  <a:pt x="100163" y="785812"/>
                </a:cubicBezTo>
                <a:cubicBezTo>
                  <a:pt x="66230" y="902493"/>
                  <a:pt x="180531" y="1138238"/>
                  <a:pt x="175173" y="1171575"/>
                </a:cubicBezTo>
                <a:cubicBezTo>
                  <a:pt x="169815" y="1204912"/>
                  <a:pt x="97186" y="1044773"/>
                  <a:pt x="68016" y="985837"/>
                </a:cubicBezTo>
                <a:cubicBezTo>
                  <a:pt x="38846" y="926901"/>
                  <a:pt x="-2826" y="827484"/>
                  <a:pt x="151" y="817959"/>
                </a:cubicBezTo>
                <a:cubicBezTo>
                  <a:pt x="3128" y="808434"/>
                  <a:pt x="12057" y="998339"/>
                  <a:pt x="85876" y="928687"/>
                </a:cubicBezTo>
                <a:cubicBezTo>
                  <a:pt x="159695" y="859035"/>
                  <a:pt x="415083" y="463748"/>
                  <a:pt x="443063" y="400050"/>
                </a:cubicBezTo>
                <a:cubicBezTo>
                  <a:pt x="471043" y="336352"/>
                  <a:pt x="253754" y="546497"/>
                  <a:pt x="253754" y="546497"/>
                </a:cubicBezTo>
                <a:lnTo>
                  <a:pt x="918123" y="0"/>
                </a:ln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4" name="フリーフォーム 2463">
            <a:extLst>
              <a:ext uri="{FF2B5EF4-FFF2-40B4-BE49-F238E27FC236}">
                <a16:creationId xmlns:a16="http://schemas.microsoft.com/office/drawing/2014/main" id="{10BBFC4D-B404-FF5C-6D7C-E462E2C7CBE7}"/>
              </a:ext>
            </a:extLst>
          </p:cNvPr>
          <p:cNvSpPr/>
          <p:nvPr/>
        </p:nvSpPr>
        <p:spPr>
          <a:xfrm>
            <a:off x="4701001" y="9200960"/>
            <a:ext cx="535002" cy="408396"/>
          </a:xfrm>
          <a:custGeom>
            <a:avLst/>
            <a:gdLst>
              <a:gd name="connsiteX0" fmla="*/ 556429 w 557900"/>
              <a:gd name="connsiteY0" fmla="*/ 2446 h 425875"/>
              <a:gd name="connsiteX1" fmla="*/ 2789 w 557900"/>
              <a:gd name="connsiteY1" fmla="*/ 423927 h 425875"/>
              <a:gd name="connsiteX2" fmla="*/ 334973 w 557900"/>
              <a:gd name="connsiteY2" fmla="*/ 163180 h 425875"/>
              <a:gd name="connsiteX3" fmla="*/ 170667 w 557900"/>
              <a:gd name="connsiteY3" fmla="*/ 245333 h 425875"/>
              <a:gd name="connsiteX4" fmla="*/ 556429 w 557900"/>
              <a:gd name="connsiteY4" fmla="*/ 2446 h 4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900" h="425875">
                <a:moveTo>
                  <a:pt x="556429" y="2446"/>
                </a:moveTo>
                <a:cubicBezTo>
                  <a:pt x="528449" y="32212"/>
                  <a:pt x="39698" y="397138"/>
                  <a:pt x="2789" y="423927"/>
                </a:cubicBezTo>
                <a:cubicBezTo>
                  <a:pt x="-34120" y="450716"/>
                  <a:pt x="306993" y="192946"/>
                  <a:pt x="334973" y="163180"/>
                </a:cubicBezTo>
                <a:cubicBezTo>
                  <a:pt x="362953" y="133414"/>
                  <a:pt x="136734" y="266764"/>
                  <a:pt x="170667" y="245333"/>
                </a:cubicBezTo>
                <a:cubicBezTo>
                  <a:pt x="204600" y="223902"/>
                  <a:pt x="584409" y="-27320"/>
                  <a:pt x="556429" y="244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5" name="フリーフォーム 2464">
            <a:extLst>
              <a:ext uri="{FF2B5EF4-FFF2-40B4-BE49-F238E27FC236}">
                <a16:creationId xmlns:a16="http://schemas.microsoft.com/office/drawing/2014/main" id="{A481A6E2-3530-08DA-B7A3-2361AB0548F3}"/>
              </a:ext>
            </a:extLst>
          </p:cNvPr>
          <p:cNvSpPr/>
          <p:nvPr/>
        </p:nvSpPr>
        <p:spPr>
          <a:xfrm>
            <a:off x="4563238" y="9264659"/>
            <a:ext cx="726159" cy="733313"/>
          </a:xfrm>
          <a:custGeom>
            <a:avLst/>
            <a:gdLst>
              <a:gd name="connsiteX0" fmla="*/ 757238 w 757238"/>
              <a:gd name="connsiteY0" fmla="*/ 314 h 764698"/>
              <a:gd name="connsiteX1" fmla="*/ 339329 w 757238"/>
              <a:gd name="connsiteY1" fmla="*/ 343214 h 764698"/>
              <a:gd name="connsiteX2" fmla="*/ 1 w 757238"/>
              <a:gd name="connsiteY2" fmla="*/ 764696 h 764698"/>
              <a:gd name="connsiteX3" fmla="*/ 342901 w 757238"/>
              <a:gd name="connsiteY3" fmla="*/ 350358 h 764698"/>
              <a:gd name="connsiteX4" fmla="*/ 164307 w 757238"/>
              <a:gd name="connsiteY4" fmla="*/ 518236 h 764698"/>
              <a:gd name="connsiteX5" fmla="*/ 517923 w 757238"/>
              <a:gd name="connsiteY5" fmla="*/ 153905 h 764698"/>
              <a:gd name="connsiteX6" fmla="*/ 339329 w 757238"/>
              <a:gd name="connsiteY6" fmla="*/ 278921 h 764698"/>
              <a:gd name="connsiteX7" fmla="*/ 757238 w 757238"/>
              <a:gd name="connsiteY7" fmla="*/ 314 h 76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7238" h="764698">
                <a:moveTo>
                  <a:pt x="757238" y="314"/>
                </a:moveTo>
                <a:cubicBezTo>
                  <a:pt x="757238" y="11029"/>
                  <a:pt x="465535" y="215817"/>
                  <a:pt x="339329" y="343214"/>
                </a:cubicBezTo>
                <a:cubicBezTo>
                  <a:pt x="213123" y="470611"/>
                  <a:pt x="-594" y="763505"/>
                  <a:pt x="1" y="764696"/>
                </a:cubicBezTo>
                <a:cubicBezTo>
                  <a:pt x="596" y="765887"/>
                  <a:pt x="315517" y="391435"/>
                  <a:pt x="342901" y="350358"/>
                </a:cubicBezTo>
                <a:cubicBezTo>
                  <a:pt x="370285" y="309281"/>
                  <a:pt x="135137" y="550978"/>
                  <a:pt x="164307" y="518236"/>
                </a:cubicBezTo>
                <a:cubicBezTo>
                  <a:pt x="193477" y="485494"/>
                  <a:pt x="488753" y="193791"/>
                  <a:pt x="517923" y="153905"/>
                </a:cubicBezTo>
                <a:cubicBezTo>
                  <a:pt x="547093" y="114019"/>
                  <a:pt x="304206" y="302138"/>
                  <a:pt x="339329" y="278921"/>
                </a:cubicBezTo>
                <a:cubicBezTo>
                  <a:pt x="374452" y="255704"/>
                  <a:pt x="757238" y="-10401"/>
                  <a:pt x="757238" y="31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6" name="フリーフォーム 2465">
            <a:extLst>
              <a:ext uri="{FF2B5EF4-FFF2-40B4-BE49-F238E27FC236}">
                <a16:creationId xmlns:a16="http://schemas.microsoft.com/office/drawing/2014/main" id="{29D25565-1BFF-6DCF-BAF9-86BC8807593E}"/>
              </a:ext>
            </a:extLst>
          </p:cNvPr>
          <p:cNvSpPr/>
          <p:nvPr/>
        </p:nvSpPr>
        <p:spPr>
          <a:xfrm>
            <a:off x="5087291" y="9165428"/>
            <a:ext cx="178659" cy="625045"/>
          </a:xfrm>
          <a:custGeom>
            <a:avLst/>
            <a:gdLst>
              <a:gd name="connsiteX0" fmla="*/ 17 w 186305"/>
              <a:gd name="connsiteY0" fmla="*/ 208 h 651796"/>
              <a:gd name="connsiteX1" fmla="*/ 171467 w 186305"/>
              <a:gd name="connsiteY1" fmla="*/ 607427 h 651796"/>
              <a:gd name="connsiteX2" fmla="*/ 160751 w 186305"/>
              <a:gd name="connsiteY2" fmla="*/ 539561 h 651796"/>
              <a:gd name="connsiteX3" fmla="*/ 17 w 186305"/>
              <a:gd name="connsiteY3" fmla="*/ 208 h 65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5" h="651796">
                <a:moveTo>
                  <a:pt x="17" y="208"/>
                </a:moveTo>
                <a:cubicBezTo>
                  <a:pt x="1803" y="11519"/>
                  <a:pt x="144678" y="517535"/>
                  <a:pt x="171467" y="607427"/>
                </a:cubicBezTo>
                <a:cubicBezTo>
                  <a:pt x="198256" y="697319"/>
                  <a:pt x="185159" y="638383"/>
                  <a:pt x="160751" y="539561"/>
                </a:cubicBezTo>
                <a:cubicBezTo>
                  <a:pt x="136343" y="440739"/>
                  <a:pt x="-1769" y="-11103"/>
                  <a:pt x="17" y="20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7" name="フリーフォーム 2466">
            <a:extLst>
              <a:ext uri="{FF2B5EF4-FFF2-40B4-BE49-F238E27FC236}">
                <a16:creationId xmlns:a16="http://schemas.microsoft.com/office/drawing/2014/main" id="{64B20ABB-CAA7-6906-46AA-D7D8F21860AA}"/>
              </a:ext>
            </a:extLst>
          </p:cNvPr>
          <p:cNvSpPr/>
          <p:nvPr/>
        </p:nvSpPr>
        <p:spPr>
          <a:xfrm>
            <a:off x="5141124" y="9179753"/>
            <a:ext cx="175193" cy="636576"/>
          </a:xfrm>
          <a:custGeom>
            <a:avLst/>
            <a:gdLst>
              <a:gd name="connsiteX0" fmla="*/ 1030 w 182691"/>
              <a:gd name="connsiteY0" fmla="*/ 3128 h 663821"/>
              <a:gd name="connsiteX1" fmla="*/ 179623 w 182691"/>
              <a:gd name="connsiteY1" fmla="*/ 649638 h 663821"/>
              <a:gd name="connsiteX2" fmla="*/ 108186 w 182691"/>
              <a:gd name="connsiteY2" fmla="*/ 413894 h 663821"/>
              <a:gd name="connsiteX3" fmla="*/ 1030 w 182691"/>
              <a:gd name="connsiteY3" fmla="*/ 3128 h 66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91" h="663821">
                <a:moveTo>
                  <a:pt x="1030" y="3128"/>
                </a:moveTo>
                <a:cubicBezTo>
                  <a:pt x="12936" y="42419"/>
                  <a:pt x="161764" y="581177"/>
                  <a:pt x="179623" y="649638"/>
                </a:cubicBezTo>
                <a:cubicBezTo>
                  <a:pt x="197482" y="718099"/>
                  <a:pt x="132594" y="522241"/>
                  <a:pt x="108186" y="413894"/>
                </a:cubicBezTo>
                <a:cubicBezTo>
                  <a:pt x="83778" y="305547"/>
                  <a:pt x="-10876" y="-36163"/>
                  <a:pt x="1030" y="312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8" name="フリーフォーム 2467">
            <a:extLst>
              <a:ext uri="{FF2B5EF4-FFF2-40B4-BE49-F238E27FC236}">
                <a16:creationId xmlns:a16="http://schemas.microsoft.com/office/drawing/2014/main" id="{92C03C51-0C67-C2D0-D163-9A6C2AF96442}"/>
              </a:ext>
            </a:extLst>
          </p:cNvPr>
          <p:cNvSpPr/>
          <p:nvPr/>
        </p:nvSpPr>
        <p:spPr>
          <a:xfrm>
            <a:off x="5035928" y="9285512"/>
            <a:ext cx="229575" cy="565171"/>
          </a:xfrm>
          <a:custGeom>
            <a:avLst/>
            <a:gdLst>
              <a:gd name="connsiteX0" fmla="*/ 0 w 239401"/>
              <a:gd name="connsiteY0" fmla="*/ 0 h 589360"/>
              <a:gd name="connsiteX1" fmla="*/ 239315 w 239401"/>
              <a:gd name="connsiteY1" fmla="*/ 589359 h 589360"/>
              <a:gd name="connsiteX2" fmla="*/ 0 w 239401"/>
              <a:gd name="connsiteY2" fmla="*/ 0 h 58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401" h="589360">
                <a:moveTo>
                  <a:pt x="0" y="0"/>
                </a:moveTo>
                <a:cubicBezTo>
                  <a:pt x="0" y="0"/>
                  <a:pt x="233957" y="588169"/>
                  <a:pt x="239315" y="589359"/>
                </a:cubicBezTo>
                <a:cubicBezTo>
                  <a:pt x="244673" y="590549"/>
                  <a:pt x="0" y="0"/>
                  <a:pt x="0" y="0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9" name="フリーフォーム 2468">
            <a:extLst>
              <a:ext uri="{FF2B5EF4-FFF2-40B4-BE49-F238E27FC236}">
                <a16:creationId xmlns:a16="http://schemas.microsoft.com/office/drawing/2014/main" id="{F9D562D8-19C6-D7B0-D346-FAF60D517B30}"/>
              </a:ext>
            </a:extLst>
          </p:cNvPr>
          <p:cNvSpPr/>
          <p:nvPr/>
        </p:nvSpPr>
        <p:spPr>
          <a:xfrm>
            <a:off x="5039096" y="9240260"/>
            <a:ext cx="159713" cy="588586"/>
          </a:xfrm>
          <a:custGeom>
            <a:avLst/>
            <a:gdLst>
              <a:gd name="connsiteX0" fmla="*/ 267 w 166549"/>
              <a:gd name="connsiteY0" fmla="*/ 754 h 613777"/>
              <a:gd name="connsiteX1" fmla="*/ 164574 w 166549"/>
              <a:gd name="connsiteY1" fmla="*/ 604401 h 613777"/>
              <a:gd name="connsiteX2" fmla="*/ 93136 w 166549"/>
              <a:gd name="connsiteY2" fmla="*/ 375801 h 613777"/>
              <a:gd name="connsiteX3" fmla="*/ 125283 w 166549"/>
              <a:gd name="connsiteY3" fmla="*/ 475814 h 613777"/>
              <a:gd name="connsiteX4" fmla="*/ 267 w 166549"/>
              <a:gd name="connsiteY4" fmla="*/ 754 h 61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9" h="613777">
                <a:moveTo>
                  <a:pt x="267" y="754"/>
                </a:moveTo>
                <a:cubicBezTo>
                  <a:pt x="6815" y="22185"/>
                  <a:pt x="149096" y="541893"/>
                  <a:pt x="164574" y="604401"/>
                </a:cubicBezTo>
                <a:cubicBezTo>
                  <a:pt x="180052" y="666909"/>
                  <a:pt x="99684" y="397232"/>
                  <a:pt x="93136" y="375801"/>
                </a:cubicBezTo>
                <a:cubicBezTo>
                  <a:pt x="86588" y="354370"/>
                  <a:pt x="141356" y="530583"/>
                  <a:pt x="125283" y="475814"/>
                </a:cubicBezTo>
                <a:cubicBezTo>
                  <a:pt x="109210" y="421045"/>
                  <a:pt x="-6281" y="-20677"/>
                  <a:pt x="267" y="754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0" name="フリーフォーム 2469">
            <a:extLst>
              <a:ext uri="{FF2B5EF4-FFF2-40B4-BE49-F238E27FC236}">
                <a16:creationId xmlns:a16="http://schemas.microsoft.com/office/drawing/2014/main" id="{C0E0F335-4B90-ACEB-7C52-C64BC9E1BED4}"/>
              </a:ext>
            </a:extLst>
          </p:cNvPr>
          <p:cNvSpPr/>
          <p:nvPr/>
        </p:nvSpPr>
        <p:spPr>
          <a:xfrm>
            <a:off x="4386953" y="9599709"/>
            <a:ext cx="944183" cy="564912"/>
          </a:xfrm>
          <a:custGeom>
            <a:avLst/>
            <a:gdLst>
              <a:gd name="connsiteX0" fmla="*/ 983931 w 984593"/>
              <a:gd name="connsiteY0" fmla="*/ 968 h 589090"/>
              <a:gd name="connsiteX1" fmla="*/ 473153 w 984593"/>
              <a:gd name="connsiteY1" fmla="*/ 240284 h 589090"/>
              <a:gd name="connsiteX2" fmla="*/ 516015 w 984593"/>
              <a:gd name="connsiteY2" fmla="*/ 225996 h 589090"/>
              <a:gd name="connsiteX3" fmla="*/ 355281 w 984593"/>
              <a:gd name="connsiteY3" fmla="*/ 368871 h 589090"/>
              <a:gd name="connsiteX4" fmla="*/ 5237 w 984593"/>
              <a:gd name="connsiteY4" fmla="*/ 586756 h 589090"/>
              <a:gd name="connsiteX5" fmla="*/ 651746 w 984593"/>
              <a:gd name="connsiteY5" fmla="*/ 218852 h 589090"/>
              <a:gd name="connsiteX6" fmla="*/ 369568 w 984593"/>
              <a:gd name="connsiteY6" fmla="*/ 279574 h 589090"/>
              <a:gd name="connsiteX7" fmla="*/ 701753 w 984593"/>
              <a:gd name="connsiteY7" fmla="*/ 140271 h 589090"/>
              <a:gd name="connsiteX8" fmla="*/ 583881 w 984593"/>
              <a:gd name="connsiteY8" fmla="*/ 154559 h 589090"/>
              <a:gd name="connsiteX9" fmla="*/ 983931 w 984593"/>
              <a:gd name="connsiteY9" fmla="*/ 968 h 5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593" h="589090">
                <a:moveTo>
                  <a:pt x="983931" y="968"/>
                </a:moveTo>
                <a:cubicBezTo>
                  <a:pt x="965476" y="15256"/>
                  <a:pt x="551139" y="202779"/>
                  <a:pt x="473153" y="240284"/>
                </a:cubicBezTo>
                <a:cubicBezTo>
                  <a:pt x="395167" y="277789"/>
                  <a:pt x="535660" y="204565"/>
                  <a:pt x="516015" y="225996"/>
                </a:cubicBezTo>
                <a:cubicBezTo>
                  <a:pt x="496370" y="247427"/>
                  <a:pt x="440411" y="308744"/>
                  <a:pt x="355281" y="368871"/>
                </a:cubicBezTo>
                <a:cubicBezTo>
                  <a:pt x="270151" y="428998"/>
                  <a:pt x="-44174" y="611759"/>
                  <a:pt x="5237" y="586756"/>
                </a:cubicBezTo>
                <a:cubicBezTo>
                  <a:pt x="54648" y="561753"/>
                  <a:pt x="591024" y="270049"/>
                  <a:pt x="651746" y="218852"/>
                </a:cubicBezTo>
                <a:cubicBezTo>
                  <a:pt x="712468" y="167655"/>
                  <a:pt x="361234" y="292671"/>
                  <a:pt x="369568" y="279574"/>
                </a:cubicBezTo>
                <a:cubicBezTo>
                  <a:pt x="377902" y="266477"/>
                  <a:pt x="666034" y="161107"/>
                  <a:pt x="701753" y="140271"/>
                </a:cubicBezTo>
                <a:cubicBezTo>
                  <a:pt x="737472" y="119435"/>
                  <a:pt x="538042" y="174204"/>
                  <a:pt x="583881" y="154559"/>
                </a:cubicBezTo>
                <a:cubicBezTo>
                  <a:pt x="629720" y="134914"/>
                  <a:pt x="1002386" y="-13320"/>
                  <a:pt x="983931" y="968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1" name="フリーフォーム 2470">
            <a:extLst>
              <a:ext uri="{FF2B5EF4-FFF2-40B4-BE49-F238E27FC236}">
                <a16:creationId xmlns:a16="http://schemas.microsoft.com/office/drawing/2014/main" id="{82E7C333-1B89-9EA3-ADFF-44F85BCCF7D0}"/>
              </a:ext>
            </a:extLst>
          </p:cNvPr>
          <p:cNvSpPr/>
          <p:nvPr/>
        </p:nvSpPr>
        <p:spPr>
          <a:xfrm>
            <a:off x="4450205" y="9697695"/>
            <a:ext cx="934845" cy="570871"/>
          </a:xfrm>
          <a:custGeom>
            <a:avLst/>
            <a:gdLst>
              <a:gd name="connsiteX0" fmla="*/ 971550 w 974855"/>
              <a:gd name="connsiteY0" fmla="*/ 9516 h 595304"/>
              <a:gd name="connsiteX1" fmla="*/ 221456 w 974855"/>
              <a:gd name="connsiteY1" fmla="*/ 438141 h 595304"/>
              <a:gd name="connsiteX2" fmla="*/ 0 w 974855"/>
              <a:gd name="connsiteY2" fmla="*/ 595304 h 595304"/>
              <a:gd name="connsiteX3" fmla="*/ 603647 w 974855"/>
              <a:gd name="connsiteY3" fmla="*/ 173822 h 595304"/>
              <a:gd name="connsiteX4" fmla="*/ 371475 w 974855"/>
              <a:gd name="connsiteY4" fmla="*/ 277407 h 595304"/>
              <a:gd name="connsiteX5" fmla="*/ 760809 w 974855"/>
              <a:gd name="connsiteY5" fmla="*/ 52379 h 595304"/>
              <a:gd name="connsiteX6" fmla="*/ 507206 w 974855"/>
              <a:gd name="connsiteY6" fmla="*/ 134532 h 595304"/>
              <a:gd name="connsiteX7" fmla="*/ 971550 w 974855"/>
              <a:gd name="connsiteY7" fmla="*/ 9516 h 5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855" h="595304">
                <a:moveTo>
                  <a:pt x="971550" y="9516"/>
                </a:moveTo>
                <a:cubicBezTo>
                  <a:pt x="923925" y="60117"/>
                  <a:pt x="383381" y="340510"/>
                  <a:pt x="221456" y="438141"/>
                </a:cubicBezTo>
                <a:cubicBezTo>
                  <a:pt x="59531" y="535772"/>
                  <a:pt x="0" y="595304"/>
                  <a:pt x="0" y="595304"/>
                </a:cubicBezTo>
                <a:cubicBezTo>
                  <a:pt x="63698" y="551251"/>
                  <a:pt x="541735" y="226805"/>
                  <a:pt x="603647" y="173822"/>
                </a:cubicBezTo>
                <a:cubicBezTo>
                  <a:pt x="665559" y="120839"/>
                  <a:pt x="345281" y="297647"/>
                  <a:pt x="371475" y="277407"/>
                </a:cubicBezTo>
                <a:cubicBezTo>
                  <a:pt x="397669" y="257167"/>
                  <a:pt x="738187" y="76191"/>
                  <a:pt x="760809" y="52379"/>
                </a:cubicBezTo>
                <a:cubicBezTo>
                  <a:pt x="783431" y="28567"/>
                  <a:pt x="477440" y="142866"/>
                  <a:pt x="507206" y="134532"/>
                </a:cubicBezTo>
                <a:cubicBezTo>
                  <a:pt x="536972" y="126198"/>
                  <a:pt x="1019175" y="-41085"/>
                  <a:pt x="971550" y="9516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2" name="フリーフォーム 2471">
            <a:extLst>
              <a:ext uri="{FF2B5EF4-FFF2-40B4-BE49-F238E27FC236}">
                <a16:creationId xmlns:a16="http://schemas.microsoft.com/office/drawing/2014/main" id="{5A9C6202-F9B9-98C4-49B7-6DDE985B36E2}"/>
              </a:ext>
            </a:extLst>
          </p:cNvPr>
          <p:cNvSpPr/>
          <p:nvPr/>
        </p:nvSpPr>
        <p:spPr>
          <a:xfrm>
            <a:off x="4940526" y="9702972"/>
            <a:ext cx="547284" cy="642295"/>
          </a:xfrm>
          <a:custGeom>
            <a:avLst/>
            <a:gdLst>
              <a:gd name="connsiteX0" fmla="*/ 370947 w 570707"/>
              <a:gd name="connsiteY0" fmla="*/ 441 h 669785"/>
              <a:gd name="connsiteX1" fmla="*/ 531681 w 570707"/>
              <a:gd name="connsiteY1" fmla="*/ 543366 h 669785"/>
              <a:gd name="connsiteX2" fmla="*/ 470960 w 570707"/>
              <a:gd name="connsiteY2" fmla="*/ 446926 h 669785"/>
              <a:gd name="connsiteX3" fmla="*/ 488819 w 570707"/>
              <a:gd name="connsiteY3" fmla="*/ 650523 h 669785"/>
              <a:gd name="connsiteX4" fmla="*/ 206641 w 570707"/>
              <a:gd name="connsiteY4" fmla="*/ 482644 h 669785"/>
              <a:gd name="connsiteX5" fmla="*/ 310225 w 570707"/>
              <a:gd name="connsiteY5" fmla="*/ 554082 h 669785"/>
              <a:gd name="connsiteX6" fmla="*/ 3044 w 570707"/>
              <a:gd name="connsiteY6" fmla="*/ 500504 h 669785"/>
              <a:gd name="connsiteX7" fmla="*/ 531681 w 570707"/>
              <a:gd name="connsiteY7" fmla="*/ 657666 h 669785"/>
              <a:gd name="connsiteX8" fmla="*/ 531681 w 570707"/>
              <a:gd name="connsiteY8" fmla="*/ 636235 h 669785"/>
              <a:gd name="connsiteX9" fmla="*/ 535253 w 570707"/>
              <a:gd name="connsiteY9" fmla="*/ 454069 h 669785"/>
              <a:gd name="connsiteX10" fmla="*/ 370947 w 570707"/>
              <a:gd name="connsiteY10" fmla="*/ 441 h 66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0707" h="669785">
                <a:moveTo>
                  <a:pt x="370947" y="441"/>
                </a:moveTo>
                <a:cubicBezTo>
                  <a:pt x="370352" y="15324"/>
                  <a:pt x="515012" y="468952"/>
                  <a:pt x="531681" y="543366"/>
                </a:cubicBezTo>
                <a:cubicBezTo>
                  <a:pt x="548350" y="617780"/>
                  <a:pt x="478104" y="429067"/>
                  <a:pt x="470960" y="446926"/>
                </a:cubicBezTo>
                <a:cubicBezTo>
                  <a:pt x="463816" y="464785"/>
                  <a:pt x="532872" y="644570"/>
                  <a:pt x="488819" y="650523"/>
                </a:cubicBezTo>
                <a:cubicBezTo>
                  <a:pt x="444766" y="656476"/>
                  <a:pt x="236407" y="498717"/>
                  <a:pt x="206641" y="482644"/>
                </a:cubicBezTo>
                <a:cubicBezTo>
                  <a:pt x="176875" y="466571"/>
                  <a:pt x="344158" y="551105"/>
                  <a:pt x="310225" y="554082"/>
                </a:cubicBezTo>
                <a:cubicBezTo>
                  <a:pt x="276292" y="557059"/>
                  <a:pt x="-33865" y="483240"/>
                  <a:pt x="3044" y="500504"/>
                </a:cubicBezTo>
                <a:cubicBezTo>
                  <a:pt x="39953" y="517768"/>
                  <a:pt x="443575" y="635044"/>
                  <a:pt x="531681" y="657666"/>
                </a:cubicBezTo>
                <a:cubicBezTo>
                  <a:pt x="619787" y="680288"/>
                  <a:pt x="531086" y="670168"/>
                  <a:pt x="531681" y="636235"/>
                </a:cubicBezTo>
                <a:cubicBezTo>
                  <a:pt x="532276" y="602302"/>
                  <a:pt x="557875" y="557058"/>
                  <a:pt x="535253" y="454069"/>
                </a:cubicBezTo>
                <a:cubicBezTo>
                  <a:pt x="512631" y="351080"/>
                  <a:pt x="371542" y="-14442"/>
                  <a:pt x="370947" y="441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4" name="テキスト ボックス 2473">
            <a:extLst>
              <a:ext uri="{FF2B5EF4-FFF2-40B4-BE49-F238E27FC236}">
                <a16:creationId xmlns:a16="http://schemas.microsoft.com/office/drawing/2014/main" id="{F0C63A8D-FDB4-C66C-A8DD-1BE27660911E}"/>
              </a:ext>
            </a:extLst>
          </p:cNvPr>
          <p:cNvSpPr txBox="1"/>
          <p:nvPr/>
        </p:nvSpPr>
        <p:spPr>
          <a:xfrm>
            <a:off x="4083481" y="3758979"/>
            <a:ext cx="261610" cy="184666"/>
          </a:xfrm>
          <a:prstGeom prst="rect">
            <a:avLst/>
          </a:prstGeom>
          <a:blipFill>
            <a:blip r:embed="rId4">
              <a:grayscl/>
            </a:blip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solidFill>
                  <a:schemeClr val="bg1"/>
                </a:solidFill>
              </a:rPr>
              <a:t>★</a:t>
            </a:r>
          </a:p>
        </p:txBody>
      </p:sp>
      <p:sp>
        <p:nvSpPr>
          <p:cNvPr id="2476" name="テキスト ボックス 2475">
            <a:extLst>
              <a:ext uri="{FF2B5EF4-FFF2-40B4-BE49-F238E27FC236}">
                <a16:creationId xmlns:a16="http://schemas.microsoft.com/office/drawing/2014/main" id="{27C26084-5F4E-A0B4-B00A-C885DE8D595E}"/>
              </a:ext>
            </a:extLst>
          </p:cNvPr>
          <p:cNvSpPr txBox="1"/>
          <p:nvPr/>
        </p:nvSpPr>
        <p:spPr>
          <a:xfrm>
            <a:off x="2613227" y="4146173"/>
            <a:ext cx="261610" cy="184666"/>
          </a:xfrm>
          <a:prstGeom prst="rect">
            <a:avLst/>
          </a:prstGeom>
          <a:blipFill>
            <a:blip r:embed="rId4">
              <a:grayscl/>
            </a:blip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solidFill>
                  <a:schemeClr val="bg1"/>
                </a:solidFill>
              </a:rPr>
              <a:t>★</a:t>
            </a:r>
          </a:p>
        </p:txBody>
      </p:sp>
      <p:sp>
        <p:nvSpPr>
          <p:cNvPr id="2477" name="フリーフォーム 2476">
            <a:extLst>
              <a:ext uri="{FF2B5EF4-FFF2-40B4-BE49-F238E27FC236}">
                <a16:creationId xmlns:a16="http://schemas.microsoft.com/office/drawing/2014/main" id="{4E3A2D98-48EB-17CF-D497-D5A8EA5CE0E3}"/>
              </a:ext>
            </a:extLst>
          </p:cNvPr>
          <p:cNvSpPr/>
          <p:nvPr/>
        </p:nvSpPr>
        <p:spPr>
          <a:xfrm>
            <a:off x="3810228" y="6334101"/>
            <a:ext cx="869736" cy="1001870"/>
          </a:xfrm>
          <a:custGeom>
            <a:avLst/>
            <a:gdLst>
              <a:gd name="connsiteX0" fmla="*/ 869722 w 869736"/>
              <a:gd name="connsiteY0" fmla="*/ 155599 h 1001870"/>
              <a:gd name="connsiteX1" fmla="*/ 247422 w 869736"/>
              <a:gd name="connsiteY1" fmla="*/ 479449 h 1001870"/>
              <a:gd name="connsiteX2" fmla="*/ 260122 w 869736"/>
              <a:gd name="connsiteY2" fmla="*/ 704874 h 1001870"/>
              <a:gd name="connsiteX3" fmla="*/ 225197 w 869736"/>
              <a:gd name="connsiteY3" fmla="*/ 527074 h 1001870"/>
              <a:gd name="connsiteX4" fmla="*/ 342672 w 869736"/>
              <a:gd name="connsiteY4" fmla="*/ 981099 h 1001870"/>
              <a:gd name="connsiteX5" fmla="*/ 206147 w 869736"/>
              <a:gd name="connsiteY5" fmla="*/ 698524 h 1001870"/>
              <a:gd name="connsiteX6" fmla="*/ 21997 w 869736"/>
              <a:gd name="connsiteY6" fmla="*/ 24 h 1001870"/>
              <a:gd name="connsiteX7" fmla="*/ 117247 w 869736"/>
              <a:gd name="connsiteY7" fmla="*/ 723924 h 1001870"/>
              <a:gd name="connsiteX8" fmla="*/ 50572 w 869736"/>
              <a:gd name="connsiteY8" fmla="*/ 409599 h 1001870"/>
              <a:gd name="connsiteX9" fmla="*/ 190272 w 869736"/>
              <a:gd name="connsiteY9" fmla="*/ 1000149 h 1001870"/>
              <a:gd name="connsiteX10" fmla="*/ 177572 w 869736"/>
              <a:gd name="connsiteY10" fmla="*/ 584224 h 1001870"/>
              <a:gd name="connsiteX11" fmla="*/ 212497 w 869736"/>
              <a:gd name="connsiteY11" fmla="*/ 419124 h 1001870"/>
              <a:gd name="connsiteX12" fmla="*/ 2947 w 869736"/>
              <a:gd name="connsiteY12" fmla="*/ 457224 h 1001870"/>
              <a:gd name="connsiteX13" fmla="*/ 393472 w 869736"/>
              <a:gd name="connsiteY13" fmla="*/ 330224 h 1001870"/>
              <a:gd name="connsiteX14" fmla="*/ 228372 w 869736"/>
              <a:gd name="connsiteY14" fmla="*/ 317524 h 1001870"/>
              <a:gd name="connsiteX15" fmla="*/ 869722 w 869736"/>
              <a:gd name="connsiteY15" fmla="*/ 155599 h 100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9736" h="1001870">
                <a:moveTo>
                  <a:pt x="869722" y="155599"/>
                </a:moveTo>
                <a:cubicBezTo>
                  <a:pt x="872897" y="182587"/>
                  <a:pt x="349022" y="387903"/>
                  <a:pt x="247422" y="479449"/>
                </a:cubicBezTo>
                <a:cubicBezTo>
                  <a:pt x="145822" y="570995"/>
                  <a:pt x="263826" y="696937"/>
                  <a:pt x="260122" y="704874"/>
                </a:cubicBezTo>
                <a:cubicBezTo>
                  <a:pt x="256418" y="712811"/>
                  <a:pt x="211439" y="481037"/>
                  <a:pt x="225197" y="527074"/>
                </a:cubicBezTo>
                <a:cubicBezTo>
                  <a:pt x="238955" y="573112"/>
                  <a:pt x="345847" y="952524"/>
                  <a:pt x="342672" y="981099"/>
                </a:cubicBezTo>
                <a:cubicBezTo>
                  <a:pt x="339497" y="1009674"/>
                  <a:pt x="259593" y="862037"/>
                  <a:pt x="206147" y="698524"/>
                </a:cubicBezTo>
                <a:cubicBezTo>
                  <a:pt x="152701" y="535012"/>
                  <a:pt x="36814" y="-4209"/>
                  <a:pt x="21997" y="24"/>
                </a:cubicBezTo>
                <a:cubicBezTo>
                  <a:pt x="7180" y="4257"/>
                  <a:pt x="112485" y="655662"/>
                  <a:pt x="117247" y="723924"/>
                </a:cubicBezTo>
                <a:cubicBezTo>
                  <a:pt x="122009" y="792186"/>
                  <a:pt x="38401" y="363561"/>
                  <a:pt x="50572" y="409599"/>
                </a:cubicBezTo>
                <a:cubicBezTo>
                  <a:pt x="62743" y="455637"/>
                  <a:pt x="169105" y="971045"/>
                  <a:pt x="190272" y="1000149"/>
                </a:cubicBezTo>
                <a:cubicBezTo>
                  <a:pt x="211439" y="1029253"/>
                  <a:pt x="173868" y="681061"/>
                  <a:pt x="177572" y="584224"/>
                </a:cubicBezTo>
                <a:cubicBezTo>
                  <a:pt x="181276" y="487387"/>
                  <a:pt x="241601" y="440291"/>
                  <a:pt x="212497" y="419124"/>
                </a:cubicBezTo>
                <a:cubicBezTo>
                  <a:pt x="183393" y="397957"/>
                  <a:pt x="-27215" y="472041"/>
                  <a:pt x="2947" y="457224"/>
                </a:cubicBezTo>
                <a:cubicBezTo>
                  <a:pt x="33109" y="442407"/>
                  <a:pt x="355901" y="353507"/>
                  <a:pt x="393472" y="330224"/>
                </a:cubicBezTo>
                <a:cubicBezTo>
                  <a:pt x="431043" y="306941"/>
                  <a:pt x="153760" y="342924"/>
                  <a:pt x="228372" y="317524"/>
                </a:cubicBezTo>
                <a:cubicBezTo>
                  <a:pt x="302984" y="292124"/>
                  <a:pt x="866547" y="128611"/>
                  <a:pt x="869722" y="155599"/>
                </a:cubicBezTo>
                <a:close/>
              </a:path>
            </a:pathLst>
          </a:custGeom>
          <a:blipFill>
            <a:blip r:embed="rId4">
              <a:grayscl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8" name="テキスト ボックス 2477">
            <a:extLst>
              <a:ext uri="{FF2B5EF4-FFF2-40B4-BE49-F238E27FC236}">
                <a16:creationId xmlns:a16="http://schemas.microsoft.com/office/drawing/2014/main" id="{5D6D116A-57C6-CB8E-1098-B1C461DAD42D}"/>
              </a:ext>
            </a:extLst>
          </p:cNvPr>
          <p:cNvSpPr txBox="1"/>
          <p:nvPr/>
        </p:nvSpPr>
        <p:spPr>
          <a:xfrm rot="21209692">
            <a:off x="4463220" y="5758079"/>
            <a:ext cx="261610" cy="184666"/>
          </a:xfrm>
          <a:prstGeom prst="rect">
            <a:avLst/>
          </a:prstGeom>
          <a:blipFill>
            <a:blip r:embed="rId4">
              <a:grayscl/>
            </a:blip>
            <a:stretch>
              <a:fillRect/>
            </a:stretch>
          </a:blipFill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solidFill>
                  <a:srgbClr val="FF8AD8"/>
                </a:solidFill>
              </a:rPr>
              <a:t>★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3" name="インク 22">
                <a:extLst>
                  <a:ext uri="{FF2B5EF4-FFF2-40B4-BE49-F238E27FC236}">
                    <a16:creationId xmlns:a16="http://schemas.microsoft.com/office/drawing/2014/main" id="{221E17E2-9675-27D8-C3F3-6B3F8BF628BE}"/>
                  </a:ext>
                </a:extLst>
              </p14:cNvPr>
              <p14:cNvContentPartPr/>
              <p14:nvPr/>
            </p14:nvContentPartPr>
            <p14:xfrm>
              <a:off x="-1101369" y="5230006"/>
              <a:ext cx="360" cy="360"/>
            </p14:xfrm>
          </p:contentPart>
        </mc:Choice>
        <mc:Fallback>
          <p:pic>
            <p:nvPicPr>
              <p:cNvPr id="23" name="インク 22">
                <a:extLst>
                  <a:ext uri="{FF2B5EF4-FFF2-40B4-BE49-F238E27FC236}">
                    <a16:creationId xmlns:a16="http://schemas.microsoft.com/office/drawing/2014/main" id="{221E17E2-9675-27D8-C3F3-6B3F8BF628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110369" y="52210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" name="インク 29">
                <a:extLst>
                  <a:ext uri="{FF2B5EF4-FFF2-40B4-BE49-F238E27FC236}">
                    <a16:creationId xmlns:a16="http://schemas.microsoft.com/office/drawing/2014/main" id="{7E340E0C-E3A8-B7A4-4612-3D08E4866209}"/>
                  </a:ext>
                </a:extLst>
              </p14:cNvPr>
              <p14:cNvContentPartPr/>
              <p14:nvPr/>
            </p14:nvContentPartPr>
            <p14:xfrm>
              <a:off x="-2811369" y="3367726"/>
              <a:ext cx="360" cy="360"/>
            </p14:xfrm>
          </p:contentPart>
        </mc:Choice>
        <mc:Fallback>
          <p:pic>
            <p:nvPicPr>
              <p:cNvPr id="30" name="インク 29">
                <a:extLst>
                  <a:ext uri="{FF2B5EF4-FFF2-40B4-BE49-F238E27FC236}">
                    <a16:creationId xmlns:a16="http://schemas.microsoft.com/office/drawing/2014/main" id="{7E340E0C-E3A8-B7A4-4612-3D08E48662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820009" y="3359086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8484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ジョジョの奇妙な冒険 オールスターバトル R 「空条 徐倫 G.D.st JAIL ジャケット」">
            <a:extLst>
              <a:ext uri="{FF2B5EF4-FFF2-40B4-BE49-F238E27FC236}">
                <a16:creationId xmlns:a16="http://schemas.microsoft.com/office/drawing/2014/main" id="{53C543B2-7FA6-06F2-C574-32BA9BAA3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9" t="42617" b="-1"/>
          <a:stretch/>
        </p:blipFill>
        <p:spPr bwMode="auto">
          <a:xfrm rot="21135847">
            <a:off x="1982746" y="5805064"/>
            <a:ext cx="10335588" cy="1103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流さず、すべてに真っ向から向き合う。 平手友梨奈、私が私であるために。 | VOGUE GIRL">
            <a:extLst>
              <a:ext uri="{FF2B5EF4-FFF2-40B4-BE49-F238E27FC236}">
                <a16:creationId xmlns:a16="http://schemas.microsoft.com/office/drawing/2014/main" id="{7F1427AE-0876-A8DB-005D-113B583AF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24"/>
          <a:stretch/>
        </p:blipFill>
        <p:spPr bwMode="auto">
          <a:xfrm>
            <a:off x="934207" y="829624"/>
            <a:ext cx="7732785" cy="557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53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流さず、すべてに真っ向から向き合う。 平手友梨奈、私が私であるために。 | VOGUE GIRL" hidden="1">
            <a:extLst>
              <a:ext uri="{FF2B5EF4-FFF2-40B4-BE49-F238E27FC236}">
                <a16:creationId xmlns:a16="http://schemas.microsoft.com/office/drawing/2014/main" id="{7F1427AE-0876-A8DB-005D-113B583A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0"/>
            <a:ext cx="8542337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159555E-5B45-C167-DC7A-7A749FD975F2}"/>
              </a:ext>
            </a:extLst>
          </p:cNvPr>
          <p:cNvSpPr/>
          <p:nvPr/>
        </p:nvSpPr>
        <p:spPr>
          <a:xfrm>
            <a:off x="3759317" y="3289087"/>
            <a:ext cx="283143" cy="464072"/>
          </a:xfrm>
          <a:custGeom>
            <a:avLst/>
            <a:gdLst>
              <a:gd name="connsiteX0" fmla="*/ 276108 w 283143"/>
              <a:gd name="connsiteY0" fmla="*/ 213 h 464072"/>
              <a:gd name="connsiteX1" fmla="*/ 215783 w 283143"/>
              <a:gd name="connsiteY1" fmla="*/ 79588 h 464072"/>
              <a:gd name="connsiteX2" fmla="*/ 187208 w 283143"/>
              <a:gd name="connsiteY2" fmla="*/ 143088 h 464072"/>
              <a:gd name="connsiteX3" fmla="*/ 203083 w 283143"/>
              <a:gd name="connsiteY3" fmla="*/ 66888 h 464072"/>
              <a:gd name="connsiteX4" fmla="*/ 139583 w 283143"/>
              <a:gd name="connsiteY4" fmla="*/ 197063 h 464072"/>
              <a:gd name="connsiteX5" fmla="*/ 145933 w 283143"/>
              <a:gd name="connsiteY5" fmla="*/ 104988 h 464072"/>
              <a:gd name="connsiteX6" fmla="*/ 82433 w 283143"/>
              <a:gd name="connsiteY6" fmla="*/ 257388 h 464072"/>
              <a:gd name="connsiteX7" fmla="*/ 25283 w 283143"/>
              <a:gd name="connsiteY7" fmla="*/ 336763 h 464072"/>
              <a:gd name="connsiteX8" fmla="*/ 41158 w 283143"/>
              <a:gd name="connsiteY8" fmla="*/ 266913 h 464072"/>
              <a:gd name="connsiteX9" fmla="*/ 25283 w 283143"/>
              <a:gd name="connsiteY9" fmla="*/ 419313 h 464072"/>
              <a:gd name="connsiteX10" fmla="*/ 41158 w 283143"/>
              <a:gd name="connsiteY10" fmla="*/ 463763 h 464072"/>
              <a:gd name="connsiteX11" fmla="*/ 28458 w 283143"/>
              <a:gd name="connsiteY11" fmla="*/ 403438 h 464072"/>
              <a:gd name="connsiteX12" fmla="*/ 25283 w 283143"/>
              <a:gd name="connsiteY12" fmla="*/ 270088 h 464072"/>
              <a:gd name="connsiteX13" fmla="*/ 3058 w 283143"/>
              <a:gd name="connsiteY13" fmla="*/ 305013 h 464072"/>
              <a:gd name="connsiteX14" fmla="*/ 101483 w 283143"/>
              <a:gd name="connsiteY14" fmla="*/ 130388 h 464072"/>
              <a:gd name="connsiteX15" fmla="*/ 44333 w 283143"/>
              <a:gd name="connsiteY15" fmla="*/ 174838 h 464072"/>
              <a:gd name="connsiteX16" fmla="*/ 120533 w 283143"/>
              <a:gd name="connsiteY16" fmla="*/ 79588 h 464072"/>
              <a:gd name="connsiteX17" fmla="*/ 34808 w 283143"/>
              <a:gd name="connsiteY17" fmla="*/ 104988 h 464072"/>
              <a:gd name="connsiteX18" fmla="*/ 276108 w 283143"/>
              <a:gd name="connsiteY18" fmla="*/ 213 h 46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143" h="464072">
                <a:moveTo>
                  <a:pt x="276108" y="213"/>
                </a:moveTo>
                <a:cubicBezTo>
                  <a:pt x="306270" y="-4020"/>
                  <a:pt x="230600" y="55776"/>
                  <a:pt x="215783" y="79588"/>
                </a:cubicBezTo>
                <a:cubicBezTo>
                  <a:pt x="200966" y="103400"/>
                  <a:pt x="189325" y="145205"/>
                  <a:pt x="187208" y="143088"/>
                </a:cubicBezTo>
                <a:cubicBezTo>
                  <a:pt x="185091" y="140971"/>
                  <a:pt x="211020" y="57892"/>
                  <a:pt x="203083" y="66888"/>
                </a:cubicBezTo>
                <a:cubicBezTo>
                  <a:pt x="195145" y="75884"/>
                  <a:pt x="149108" y="190713"/>
                  <a:pt x="139583" y="197063"/>
                </a:cubicBezTo>
                <a:cubicBezTo>
                  <a:pt x="130058" y="203413"/>
                  <a:pt x="155458" y="94934"/>
                  <a:pt x="145933" y="104988"/>
                </a:cubicBezTo>
                <a:cubicBezTo>
                  <a:pt x="136408" y="115042"/>
                  <a:pt x="102541" y="218759"/>
                  <a:pt x="82433" y="257388"/>
                </a:cubicBezTo>
                <a:cubicBezTo>
                  <a:pt x="62325" y="296017"/>
                  <a:pt x="32162" y="335176"/>
                  <a:pt x="25283" y="336763"/>
                </a:cubicBezTo>
                <a:cubicBezTo>
                  <a:pt x="18404" y="338350"/>
                  <a:pt x="41158" y="253155"/>
                  <a:pt x="41158" y="266913"/>
                </a:cubicBezTo>
                <a:cubicBezTo>
                  <a:pt x="41158" y="280671"/>
                  <a:pt x="25283" y="386505"/>
                  <a:pt x="25283" y="419313"/>
                </a:cubicBezTo>
                <a:cubicBezTo>
                  <a:pt x="25283" y="452121"/>
                  <a:pt x="40629" y="466409"/>
                  <a:pt x="41158" y="463763"/>
                </a:cubicBezTo>
                <a:cubicBezTo>
                  <a:pt x="41687" y="461117"/>
                  <a:pt x="31104" y="435717"/>
                  <a:pt x="28458" y="403438"/>
                </a:cubicBezTo>
                <a:cubicBezTo>
                  <a:pt x="25812" y="371159"/>
                  <a:pt x="29516" y="286492"/>
                  <a:pt x="25283" y="270088"/>
                </a:cubicBezTo>
                <a:cubicBezTo>
                  <a:pt x="21050" y="253684"/>
                  <a:pt x="-9642" y="328296"/>
                  <a:pt x="3058" y="305013"/>
                </a:cubicBezTo>
                <a:cubicBezTo>
                  <a:pt x="15758" y="281730"/>
                  <a:pt x="94604" y="152084"/>
                  <a:pt x="101483" y="130388"/>
                </a:cubicBezTo>
                <a:cubicBezTo>
                  <a:pt x="108362" y="108692"/>
                  <a:pt x="41158" y="183305"/>
                  <a:pt x="44333" y="174838"/>
                </a:cubicBezTo>
                <a:cubicBezTo>
                  <a:pt x="47508" y="166371"/>
                  <a:pt x="122120" y="91230"/>
                  <a:pt x="120533" y="79588"/>
                </a:cubicBezTo>
                <a:cubicBezTo>
                  <a:pt x="118946" y="67946"/>
                  <a:pt x="12054" y="113984"/>
                  <a:pt x="34808" y="104988"/>
                </a:cubicBezTo>
                <a:cubicBezTo>
                  <a:pt x="57562" y="95992"/>
                  <a:pt x="245946" y="4446"/>
                  <a:pt x="276108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83ED7C7-D237-9408-26DF-EA2F545B35D5}"/>
              </a:ext>
            </a:extLst>
          </p:cNvPr>
          <p:cNvSpPr/>
          <p:nvPr/>
        </p:nvSpPr>
        <p:spPr>
          <a:xfrm>
            <a:off x="3695606" y="3298731"/>
            <a:ext cx="210007" cy="299401"/>
          </a:xfrm>
          <a:custGeom>
            <a:avLst/>
            <a:gdLst>
              <a:gd name="connsiteX0" fmla="*/ 209644 w 210007"/>
              <a:gd name="connsiteY0" fmla="*/ 94 h 299401"/>
              <a:gd name="connsiteX1" fmla="*/ 92169 w 210007"/>
              <a:gd name="connsiteY1" fmla="*/ 171544 h 299401"/>
              <a:gd name="connsiteX2" fmla="*/ 130269 w 210007"/>
              <a:gd name="connsiteY2" fmla="*/ 114394 h 299401"/>
              <a:gd name="connsiteX3" fmla="*/ 94 w 210007"/>
              <a:gd name="connsiteY3" fmla="*/ 282669 h 299401"/>
              <a:gd name="connsiteX4" fmla="*/ 108044 w 210007"/>
              <a:gd name="connsiteY4" fmla="*/ 206469 h 299401"/>
              <a:gd name="connsiteX5" fmla="*/ 31844 w 210007"/>
              <a:gd name="connsiteY5" fmla="*/ 298544 h 299401"/>
              <a:gd name="connsiteX6" fmla="*/ 152494 w 210007"/>
              <a:gd name="connsiteY6" fmla="*/ 139794 h 299401"/>
              <a:gd name="connsiteX7" fmla="*/ 136619 w 210007"/>
              <a:gd name="connsiteY7" fmla="*/ 155669 h 299401"/>
              <a:gd name="connsiteX8" fmla="*/ 149319 w 210007"/>
              <a:gd name="connsiteY8" fmla="*/ 88994 h 299401"/>
              <a:gd name="connsiteX9" fmla="*/ 130269 w 210007"/>
              <a:gd name="connsiteY9" fmla="*/ 146144 h 299401"/>
              <a:gd name="connsiteX10" fmla="*/ 209644 w 210007"/>
              <a:gd name="connsiteY10" fmla="*/ 94 h 29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007" h="299401">
                <a:moveTo>
                  <a:pt x="209644" y="94"/>
                </a:moveTo>
                <a:cubicBezTo>
                  <a:pt x="203294" y="4327"/>
                  <a:pt x="105398" y="152494"/>
                  <a:pt x="92169" y="171544"/>
                </a:cubicBezTo>
                <a:cubicBezTo>
                  <a:pt x="78940" y="190594"/>
                  <a:pt x="145615" y="95873"/>
                  <a:pt x="130269" y="114394"/>
                </a:cubicBezTo>
                <a:cubicBezTo>
                  <a:pt x="114923" y="132915"/>
                  <a:pt x="3798" y="267323"/>
                  <a:pt x="94" y="282669"/>
                </a:cubicBezTo>
                <a:cubicBezTo>
                  <a:pt x="-3610" y="298015"/>
                  <a:pt x="102752" y="203823"/>
                  <a:pt x="108044" y="206469"/>
                </a:cubicBezTo>
                <a:cubicBezTo>
                  <a:pt x="113336" y="209115"/>
                  <a:pt x="24436" y="309657"/>
                  <a:pt x="31844" y="298544"/>
                </a:cubicBezTo>
                <a:cubicBezTo>
                  <a:pt x="39252" y="287432"/>
                  <a:pt x="152494" y="139794"/>
                  <a:pt x="152494" y="139794"/>
                </a:cubicBezTo>
                <a:cubicBezTo>
                  <a:pt x="169956" y="115982"/>
                  <a:pt x="137148" y="164136"/>
                  <a:pt x="136619" y="155669"/>
                </a:cubicBezTo>
                <a:cubicBezTo>
                  <a:pt x="136090" y="147202"/>
                  <a:pt x="150377" y="90582"/>
                  <a:pt x="149319" y="88994"/>
                </a:cubicBezTo>
                <a:cubicBezTo>
                  <a:pt x="148261" y="87406"/>
                  <a:pt x="123390" y="157256"/>
                  <a:pt x="130269" y="146144"/>
                </a:cubicBezTo>
                <a:cubicBezTo>
                  <a:pt x="137148" y="135032"/>
                  <a:pt x="215994" y="-4139"/>
                  <a:pt x="209644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679A093-C0A3-A3C7-0FC2-9F86B22800B2}"/>
              </a:ext>
            </a:extLst>
          </p:cNvPr>
          <p:cNvSpPr/>
          <p:nvPr/>
        </p:nvSpPr>
        <p:spPr>
          <a:xfrm>
            <a:off x="3751848" y="3476535"/>
            <a:ext cx="96309" cy="264050"/>
          </a:xfrm>
          <a:custGeom>
            <a:avLst/>
            <a:gdLst>
              <a:gd name="connsiteX0" fmla="*/ 96252 w 96309"/>
              <a:gd name="connsiteY0" fmla="*/ 90 h 264050"/>
              <a:gd name="connsiteX1" fmla="*/ 20052 w 96309"/>
              <a:gd name="connsiteY1" fmla="*/ 117565 h 264050"/>
              <a:gd name="connsiteX2" fmla="*/ 35927 w 96309"/>
              <a:gd name="connsiteY2" fmla="*/ 60415 h 264050"/>
              <a:gd name="connsiteX3" fmla="*/ 7352 w 96309"/>
              <a:gd name="connsiteY3" fmla="*/ 155665 h 264050"/>
              <a:gd name="connsiteX4" fmla="*/ 1002 w 96309"/>
              <a:gd name="connsiteY4" fmla="*/ 206465 h 264050"/>
              <a:gd name="connsiteX5" fmla="*/ 1002 w 96309"/>
              <a:gd name="connsiteY5" fmla="*/ 146140 h 264050"/>
              <a:gd name="connsiteX6" fmla="*/ 10527 w 96309"/>
              <a:gd name="connsiteY6" fmla="*/ 263615 h 264050"/>
              <a:gd name="connsiteX7" fmla="*/ 29577 w 96309"/>
              <a:gd name="connsiteY7" fmla="*/ 187415 h 264050"/>
              <a:gd name="connsiteX8" fmla="*/ 32752 w 96309"/>
              <a:gd name="connsiteY8" fmla="*/ 225515 h 264050"/>
              <a:gd name="connsiteX9" fmla="*/ 32752 w 96309"/>
              <a:gd name="connsiteY9" fmla="*/ 139790 h 264050"/>
              <a:gd name="connsiteX10" fmla="*/ 96252 w 96309"/>
              <a:gd name="connsiteY10" fmla="*/ 90 h 2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309" h="264050">
                <a:moveTo>
                  <a:pt x="96252" y="90"/>
                </a:moveTo>
                <a:cubicBezTo>
                  <a:pt x="94135" y="-3614"/>
                  <a:pt x="30106" y="107511"/>
                  <a:pt x="20052" y="117565"/>
                </a:cubicBezTo>
                <a:cubicBezTo>
                  <a:pt x="9998" y="127619"/>
                  <a:pt x="38044" y="54065"/>
                  <a:pt x="35927" y="60415"/>
                </a:cubicBezTo>
                <a:cubicBezTo>
                  <a:pt x="33810" y="66765"/>
                  <a:pt x="13173" y="131323"/>
                  <a:pt x="7352" y="155665"/>
                </a:cubicBezTo>
                <a:cubicBezTo>
                  <a:pt x="1531" y="180007"/>
                  <a:pt x="2060" y="208053"/>
                  <a:pt x="1002" y="206465"/>
                </a:cubicBezTo>
                <a:cubicBezTo>
                  <a:pt x="-56" y="204877"/>
                  <a:pt x="-586" y="136615"/>
                  <a:pt x="1002" y="146140"/>
                </a:cubicBezTo>
                <a:cubicBezTo>
                  <a:pt x="2589" y="155665"/>
                  <a:pt x="5765" y="256736"/>
                  <a:pt x="10527" y="263615"/>
                </a:cubicBezTo>
                <a:cubicBezTo>
                  <a:pt x="15289" y="270494"/>
                  <a:pt x="25873" y="193765"/>
                  <a:pt x="29577" y="187415"/>
                </a:cubicBezTo>
                <a:cubicBezTo>
                  <a:pt x="33281" y="181065"/>
                  <a:pt x="32223" y="233453"/>
                  <a:pt x="32752" y="225515"/>
                </a:cubicBezTo>
                <a:cubicBezTo>
                  <a:pt x="33281" y="217578"/>
                  <a:pt x="23756" y="174715"/>
                  <a:pt x="32752" y="139790"/>
                </a:cubicBezTo>
                <a:cubicBezTo>
                  <a:pt x="41748" y="104865"/>
                  <a:pt x="98369" y="3794"/>
                  <a:pt x="96252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62B7ECE-6A14-60D4-AE80-77676E949DF1}"/>
              </a:ext>
            </a:extLst>
          </p:cNvPr>
          <p:cNvSpPr/>
          <p:nvPr/>
        </p:nvSpPr>
        <p:spPr>
          <a:xfrm>
            <a:off x="3847644" y="3149422"/>
            <a:ext cx="791510" cy="203389"/>
          </a:xfrm>
          <a:custGeom>
            <a:avLst/>
            <a:gdLst>
              <a:gd name="connsiteX0" fmla="*/ 456 w 791510"/>
              <a:gd name="connsiteY0" fmla="*/ 203378 h 203389"/>
              <a:gd name="connsiteX1" fmla="*/ 235406 w 791510"/>
              <a:gd name="connsiteY1" fmla="*/ 108128 h 203389"/>
              <a:gd name="connsiteX2" fmla="*/ 190956 w 791510"/>
              <a:gd name="connsiteY2" fmla="*/ 89078 h 203389"/>
              <a:gd name="connsiteX3" fmla="*/ 143331 w 791510"/>
              <a:gd name="connsiteY3" fmla="*/ 9703 h 203389"/>
              <a:gd name="connsiteX4" fmla="*/ 244931 w 791510"/>
              <a:gd name="connsiteY4" fmla="*/ 124003 h 203389"/>
              <a:gd name="connsiteX5" fmla="*/ 210006 w 791510"/>
              <a:gd name="connsiteY5" fmla="*/ 54153 h 203389"/>
              <a:gd name="connsiteX6" fmla="*/ 238581 w 791510"/>
              <a:gd name="connsiteY6" fmla="*/ 85903 h 203389"/>
              <a:gd name="connsiteX7" fmla="*/ 390981 w 791510"/>
              <a:gd name="connsiteY7" fmla="*/ 60503 h 203389"/>
              <a:gd name="connsiteX8" fmla="*/ 381456 w 791510"/>
              <a:gd name="connsiteY8" fmla="*/ 178 h 203389"/>
              <a:gd name="connsiteX9" fmla="*/ 390981 w 791510"/>
              <a:gd name="connsiteY9" fmla="*/ 41453 h 203389"/>
              <a:gd name="connsiteX10" fmla="*/ 543381 w 791510"/>
              <a:gd name="connsiteY10" fmla="*/ 25578 h 203389"/>
              <a:gd name="connsiteX11" fmla="*/ 483056 w 791510"/>
              <a:gd name="connsiteY11" fmla="*/ 6528 h 203389"/>
              <a:gd name="connsiteX12" fmla="*/ 676731 w 791510"/>
              <a:gd name="connsiteY12" fmla="*/ 16053 h 203389"/>
              <a:gd name="connsiteX13" fmla="*/ 606881 w 791510"/>
              <a:gd name="connsiteY13" fmla="*/ 3353 h 203389"/>
              <a:gd name="connsiteX14" fmla="*/ 791031 w 791510"/>
              <a:gd name="connsiteY14" fmla="*/ 25578 h 203389"/>
              <a:gd name="connsiteX15" fmla="*/ 651331 w 791510"/>
              <a:gd name="connsiteY15" fmla="*/ 19228 h 203389"/>
              <a:gd name="connsiteX16" fmla="*/ 387806 w 791510"/>
              <a:gd name="connsiteY16" fmla="*/ 60503 h 203389"/>
              <a:gd name="connsiteX17" fmla="*/ 495756 w 791510"/>
              <a:gd name="connsiteY17" fmla="*/ 57328 h 203389"/>
              <a:gd name="connsiteX18" fmla="*/ 305256 w 791510"/>
              <a:gd name="connsiteY18" fmla="*/ 114478 h 203389"/>
              <a:gd name="connsiteX19" fmla="*/ 456 w 791510"/>
              <a:gd name="connsiteY19" fmla="*/ 203378 h 20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1510" h="203389">
                <a:moveTo>
                  <a:pt x="456" y="203378"/>
                </a:moveTo>
                <a:cubicBezTo>
                  <a:pt x="-11186" y="202320"/>
                  <a:pt x="203656" y="127178"/>
                  <a:pt x="235406" y="108128"/>
                </a:cubicBezTo>
                <a:cubicBezTo>
                  <a:pt x="267156" y="89078"/>
                  <a:pt x="206302" y="105482"/>
                  <a:pt x="190956" y="89078"/>
                </a:cubicBezTo>
                <a:cubicBezTo>
                  <a:pt x="175610" y="72674"/>
                  <a:pt x="134335" y="3882"/>
                  <a:pt x="143331" y="9703"/>
                </a:cubicBezTo>
                <a:cubicBezTo>
                  <a:pt x="152327" y="15524"/>
                  <a:pt x="233819" y="116595"/>
                  <a:pt x="244931" y="124003"/>
                </a:cubicBezTo>
                <a:cubicBezTo>
                  <a:pt x="256044" y="131411"/>
                  <a:pt x="211064" y="60503"/>
                  <a:pt x="210006" y="54153"/>
                </a:cubicBezTo>
                <a:cubicBezTo>
                  <a:pt x="208948" y="47803"/>
                  <a:pt x="208419" y="84845"/>
                  <a:pt x="238581" y="85903"/>
                </a:cubicBezTo>
                <a:cubicBezTo>
                  <a:pt x="268743" y="86961"/>
                  <a:pt x="367169" y="74790"/>
                  <a:pt x="390981" y="60503"/>
                </a:cubicBezTo>
                <a:cubicBezTo>
                  <a:pt x="414793" y="46216"/>
                  <a:pt x="381456" y="3353"/>
                  <a:pt x="381456" y="178"/>
                </a:cubicBezTo>
                <a:cubicBezTo>
                  <a:pt x="381456" y="-2997"/>
                  <a:pt x="363994" y="37220"/>
                  <a:pt x="390981" y="41453"/>
                </a:cubicBezTo>
                <a:cubicBezTo>
                  <a:pt x="417969" y="45686"/>
                  <a:pt x="528035" y="31399"/>
                  <a:pt x="543381" y="25578"/>
                </a:cubicBezTo>
                <a:cubicBezTo>
                  <a:pt x="558727" y="19757"/>
                  <a:pt x="460831" y="8115"/>
                  <a:pt x="483056" y="6528"/>
                </a:cubicBezTo>
                <a:cubicBezTo>
                  <a:pt x="505281" y="4941"/>
                  <a:pt x="656094" y="16582"/>
                  <a:pt x="676731" y="16053"/>
                </a:cubicBezTo>
                <a:cubicBezTo>
                  <a:pt x="697368" y="15524"/>
                  <a:pt x="587831" y="1766"/>
                  <a:pt x="606881" y="3353"/>
                </a:cubicBezTo>
                <a:cubicBezTo>
                  <a:pt x="625931" y="4940"/>
                  <a:pt x="783623" y="22932"/>
                  <a:pt x="791031" y="25578"/>
                </a:cubicBezTo>
                <a:cubicBezTo>
                  <a:pt x="798439" y="28224"/>
                  <a:pt x="718535" y="13407"/>
                  <a:pt x="651331" y="19228"/>
                </a:cubicBezTo>
                <a:cubicBezTo>
                  <a:pt x="584127" y="25049"/>
                  <a:pt x="413735" y="54153"/>
                  <a:pt x="387806" y="60503"/>
                </a:cubicBezTo>
                <a:cubicBezTo>
                  <a:pt x="361877" y="66853"/>
                  <a:pt x="509514" y="48332"/>
                  <a:pt x="495756" y="57328"/>
                </a:cubicBezTo>
                <a:cubicBezTo>
                  <a:pt x="481998" y="66324"/>
                  <a:pt x="381985" y="93841"/>
                  <a:pt x="305256" y="114478"/>
                </a:cubicBezTo>
                <a:cubicBezTo>
                  <a:pt x="228527" y="135115"/>
                  <a:pt x="12098" y="204436"/>
                  <a:pt x="456" y="203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9CACA12-D653-5380-A304-35392B744375}"/>
              </a:ext>
            </a:extLst>
          </p:cNvPr>
          <p:cNvSpPr/>
          <p:nvPr/>
        </p:nvSpPr>
        <p:spPr>
          <a:xfrm>
            <a:off x="4077276" y="3136879"/>
            <a:ext cx="626146" cy="115140"/>
          </a:xfrm>
          <a:custGeom>
            <a:avLst/>
            <a:gdLst>
              <a:gd name="connsiteX0" fmla="*/ 8949 w 626146"/>
              <a:gd name="connsiteY0" fmla="*/ 101621 h 115140"/>
              <a:gd name="connsiteX1" fmla="*/ 367724 w 626146"/>
              <a:gd name="connsiteY1" fmla="*/ 101621 h 115140"/>
              <a:gd name="connsiteX2" fmla="*/ 297874 w 626146"/>
              <a:gd name="connsiteY2" fmla="*/ 85746 h 115140"/>
              <a:gd name="connsiteX3" fmla="*/ 520124 w 626146"/>
              <a:gd name="connsiteY3" fmla="*/ 114321 h 115140"/>
              <a:gd name="connsiteX4" fmla="*/ 364549 w 626146"/>
              <a:gd name="connsiteY4" fmla="*/ 107971 h 115140"/>
              <a:gd name="connsiteX5" fmla="*/ 624899 w 626146"/>
              <a:gd name="connsiteY5" fmla="*/ 114321 h 115140"/>
              <a:gd name="connsiteX6" fmla="*/ 462974 w 626146"/>
              <a:gd name="connsiteY6" fmla="*/ 85746 h 115140"/>
              <a:gd name="connsiteX7" fmla="*/ 456624 w 626146"/>
              <a:gd name="connsiteY7" fmla="*/ 69871 h 115140"/>
              <a:gd name="connsiteX8" fmla="*/ 539174 w 626146"/>
              <a:gd name="connsiteY8" fmla="*/ 66696 h 115140"/>
              <a:gd name="connsiteX9" fmla="*/ 364549 w 626146"/>
              <a:gd name="connsiteY9" fmla="*/ 22246 h 115140"/>
              <a:gd name="connsiteX10" fmla="*/ 456624 w 626146"/>
              <a:gd name="connsiteY10" fmla="*/ 66696 h 115140"/>
              <a:gd name="connsiteX11" fmla="*/ 440749 w 626146"/>
              <a:gd name="connsiteY11" fmla="*/ 79396 h 115140"/>
              <a:gd name="connsiteX12" fmla="*/ 208974 w 626146"/>
              <a:gd name="connsiteY12" fmla="*/ 25421 h 115140"/>
              <a:gd name="connsiteX13" fmla="*/ 339149 w 626146"/>
              <a:gd name="connsiteY13" fmla="*/ 66696 h 115140"/>
              <a:gd name="connsiteX14" fmla="*/ 170874 w 626146"/>
              <a:gd name="connsiteY14" fmla="*/ 57171 h 115140"/>
              <a:gd name="connsiteX15" fmla="*/ 158174 w 626146"/>
              <a:gd name="connsiteY15" fmla="*/ 21 h 115140"/>
              <a:gd name="connsiteX16" fmla="*/ 158174 w 626146"/>
              <a:gd name="connsiteY16" fmla="*/ 50821 h 115140"/>
              <a:gd name="connsiteX17" fmla="*/ 113724 w 626146"/>
              <a:gd name="connsiteY17" fmla="*/ 85746 h 115140"/>
              <a:gd name="connsiteX18" fmla="*/ 8949 w 626146"/>
              <a:gd name="connsiteY18" fmla="*/ 101621 h 11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6146" h="115140">
                <a:moveTo>
                  <a:pt x="8949" y="101621"/>
                </a:moveTo>
                <a:cubicBezTo>
                  <a:pt x="51282" y="104267"/>
                  <a:pt x="319570" y="104267"/>
                  <a:pt x="367724" y="101621"/>
                </a:cubicBezTo>
                <a:cubicBezTo>
                  <a:pt x="415878" y="98975"/>
                  <a:pt x="272474" y="83629"/>
                  <a:pt x="297874" y="85746"/>
                </a:cubicBezTo>
                <a:cubicBezTo>
                  <a:pt x="323274" y="87863"/>
                  <a:pt x="509012" y="110617"/>
                  <a:pt x="520124" y="114321"/>
                </a:cubicBezTo>
                <a:cubicBezTo>
                  <a:pt x="531236" y="118025"/>
                  <a:pt x="347087" y="107971"/>
                  <a:pt x="364549" y="107971"/>
                </a:cubicBezTo>
                <a:cubicBezTo>
                  <a:pt x="382011" y="107971"/>
                  <a:pt x="608495" y="118025"/>
                  <a:pt x="624899" y="114321"/>
                </a:cubicBezTo>
                <a:cubicBezTo>
                  <a:pt x="641303" y="110617"/>
                  <a:pt x="491020" y="93154"/>
                  <a:pt x="462974" y="85746"/>
                </a:cubicBezTo>
                <a:cubicBezTo>
                  <a:pt x="434928" y="78338"/>
                  <a:pt x="443924" y="73046"/>
                  <a:pt x="456624" y="69871"/>
                </a:cubicBezTo>
                <a:cubicBezTo>
                  <a:pt x="469324" y="66696"/>
                  <a:pt x="554520" y="74633"/>
                  <a:pt x="539174" y="66696"/>
                </a:cubicBezTo>
                <a:cubicBezTo>
                  <a:pt x="523828" y="58759"/>
                  <a:pt x="378307" y="22246"/>
                  <a:pt x="364549" y="22246"/>
                </a:cubicBezTo>
                <a:cubicBezTo>
                  <a:pt x="350791" y="22246"/>
                  <a:pt x="443924" y="57171"/>
                  <a:pt x="456624" y="66696"/>
                </a:cubicBezTo>
                <a:cubicBezTo>
                  <a:pt x="469324" y="76221"/>
                  <a:pt x="482024" y="86275"/>
                  <a:pt x="440749" y="79396"/>
                </a:cubicBezTo>
                <a:cubicBezTo>
                  <a:pt x="399474" y="72517"/>
                  <a:pt x="225907" y="27538"/>
                  <a:pt x="208974" y="25421"/>
                </a:cubicBezTo>
                <a:cubicBezTo>
                  <a:pt x="192041" y="23304"/>
                  <a:pt x="345499" y="61404"/>
                  <a:pt x="339149" y="66696"/>
                </a:cubicBezTo>
                <a:cubicBezTo>
                  <a:pt x="332799" y="71988"/>
                  <a:pt x="201036" y="68283"/>
                  <a:pt x="170874" y="57171"/>
                </a:cubicBezTo>
                <a:cubicBezTo>
                  <a:pt x="140712" y="46059"/>
                  <a:pt x="160291" y="1079"/>
                  <a:pt x="158174" y="21"/>
                </a:cubicBezTo>
                <a:cubicBezTo>
                  <a:pt x="156057" y="-1037"/>
                  <a:pt x="165582" y="36534"/>
                  <a:pt x="158174" y="50821"/>
                </a:cubicBezTo>
                <a:cubicBezTo>
                  <a:pt x="150766" y="65108"/>
                  <a:pt x="140711" y="78338"/>
                  <a:pt x="113724" y="85746"/>
                </a:cubicBezTo>
                <a:cubicBezTo>
                  <a:pt x="86737" y="93154"/>
                  <a:pt x="-33384" y="98975"/>
                  <a:pt x="8949" y="101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CE00FCF-48B5-52D1-7E21-005849548337}"/>
              </a:ext>
            </a:extLst>
          </p:cNvPr>
          <p:cNvSpPr/>
          <p:nvPr/>
        </p:nvSpPr>
        <p:spPr>
          <a:xfrm>
            <a:off x="3831478" y="3180465"/>
            <a:ext cx="552736" cy="186034"/>
          </a:xfrm>
          <a:custGeom>
            <a:avLst/>
            <a:gdLst>
              <a:gd name="connsiteX0" fmla="*/ 747 w 552736"/>
              <a:gd name="connsiteY0" fmla="*/ 185035 h 186034"/>
              <a:gd name="connsiteX1" fmla="*/ 175372 w 552736"/>
              <a:gd name="connsiteY1" fmla="*/ 127885 h 186034"/>
              <a:gd name="connsiteX2" fmla="*/ 207122 w 552736"/>
              <a:gd name="connsiteY2" fmla="*/ 77085 h 186034"/>
              <a:gd name="connsiteX3" fmla="*/ 188072 w 552736"/>
              <a:gd name="connsiteY3" fmla="*/ 54860 h 186034"/>
              <a:gd name="connsiteX4" fmla="*/ 292847 w 552736"/>
              <a:gd name="connsiteY4" fmla="*/ 70735 h 186034"/>
              <a:gd name="connsiteX5" fmla="*/ 394447 w 552736"/>
              <a:gd name="connsiteY5" fmla="*/ 885 h 186034"/>
              <a:gd name="connsiteX6" fmla="*/ 356347 w 552736"/>
              <a:gd name="connsiteY6" fmla="*/ 29460 h 186034"/>
              <a:gd name="connsiteX7" fmla="*/ 550022 w 552736"/>
              <a:gd name="connsiteY7" fmla="*/ 885 h 186034"/>
              <a:gd name="connsiteX8" fmla="*/ 448422 w 552736"/>
              <a:gd name="connsiteY8" fmla="*/ 13585 h 186034"/>
              <a:gd name="connsiteX9" fmla="*/ 159497 w 552736"/>
              <a:gd name="connsiteY9" fmla="*/ 70735 h 186034"/>
              <a:gd name="connsiteX10" fmla="*/ 251572 w 552736"/>
              <a:gd name="connsiteY10" fmla="*/ 77085 h 186034"/>
              <a:gd name="connsiteX11" fmla="*/ 747 w 552736"/>
              <a:gd name="connsiteY11" fmla="*/ 185035 h 18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2736" h="186034">
                <a:moveTo>
                  <a:pt x="747" y="185035"/>
                </a:moveTo>
                <a:cubicBezTo>
                  <a:pt x="-11953" y="193502"/>
                  <a:pt x="140976" y="145877"/>
                  <a:pt x="175372" y="127885"/>
                </a:cubicBezTo>
                <a:cubicBezTo>
                  <a:pt x="209768" y="109893"/>
                  <a:pt x="205005" y="89256"/>
                  <a:pt x="207122" y="77085"/>
                </a:cubicBezTo>
                <a:cubicBezTo>
                  <a:pt x="209239" y="64914"/>
                  <a:pt x="173785" y="55918"/>
                  <a:pt x="188072" y="54860"/>
                </a:cubicBezTo>
                <a:cubicBezTo>
                  <a:pt x="202359" y="53802"/>
                  <a:pt x="258451" y="79731"/>
                  <a:pt x="292847" y="70735"/>
                </a:cubicBezTo>
                <a:cubicBezTo>
                  <a:pt x="327243" y="61739"/>
                  <a:pt x="383864" y="7764"/>
                  <a:pt x="394447" y="885"/>
                </a:cubicBezTo>
                <a:cubicBezTo>
                  <a:pt x="405030" y="-5994"/>
                  <a:pt x="330418" y="29460"/>
                  <a:pt x="356347" y="29460"/>
                </a:cubicBezTo>
                <a:cubicBezTo>
                  <a:pt x="382276" y="29460"/>
                  <a:pt x="534676" y="3531"/>
                  <a:pt x="550022" y="885"/>
                </a:cubicBezTo>
                <a:cubicBezTo>
                  <a:pt x="565368" y="-1761"/>
                  <a:pt x="513509" y="1943"/>
                  <a:pt x="448422" y="13585"/>
                </a:cubicBezTo>
                <a:cubicBezTo>
                  <a:pt x="383335" y="25227"/>
                  <a:pt x="192305" y="60152"/>
                  <a:pt x="159497" y="70735"/>
                </a:cubicBezTo>
                <a:cubicBezTo>
                  <a:pt x="126689" y="81318"/>
                  <a:pt x="272209" y="61739"/>
                  <a:pt x="251572" y="77085"/>
                </a:cubicBezTo>
                <a:cubicBezTo>
                  <a:pt x="230935" y="92431"/>
                  <a:pt x="13447" y="176568"/>
                  <a:pt x="747" y="185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51E482B-CBE4-A41A-E76D-84A7812C5502}"/>
              </a:ext>
            </a:extLst>
          </p:cNvPr>
          <p:cNvSpPr/>
          <p:nvPr/>
        </p:nvSpPr>
        <p:spPr>
          <a:xfrm>
            <a:off x="4206690" y="3212971"/>
            <a:ext cx="585976" cy="191025"/>
          </a:xfrm>
          <a:custGeom>
            <a:avLst/>
            <a:gdLst>
              <a:gd name="connsiteX0" fmla="*/ 185 w 585976"/>
              <a:gd name="connsiteY0" fmla="*/ 129 h 191025"/>
              <a:gd name="connsiteX1" fmla="*/ 314510 w 585976"/>
              <a:gd name="connsiteY1" fmla="*/ 54104 h 191025"/>
              <a:gd name="connsiteX2" fmla="*/ 244660 w 585976"/>
              <a:gd name="connsiteY2" fmla="*/ 41404 h 191025"/>
              <a:gd name="connsiteX3" fmla="*/ 441510 w 585976"/>
              <a:gd name="connsiteY3" fmla="*/ 162054 h 191025"/>
              <a:gd name="connsiteX4" fmla="*/ 368485 w 585976"/>
              <a:gd name="connsiteY4" fmla="*/ 101729 h 191025"/>
              <a:gd name="connsiteX5" fmla="*/ 584385 w 585976"/>
              <a:gd name="connsiteY5" fmla="*/ 190629 h 191025"/>
              <a:gd name="connsiteX6" fmla="*/ 463735 w 585976"/>
              <a:gd name="connsiteY6" fmla="*/ 130304 h 191025"/>
              <a:gd name="connsiteX7" fmla="*/ 409760 w 585976"/>
              <a:gd name="connsiteY7" fmla="*/ 35054 h 191025"/>
              <a:gd name="connsiteX8" fmla="*/ 466910 w 585976"/>
              <a:gd name="connsiteY8" fmla="*/ 136654 h 191025"/>
              <a:gd name="connsiteX9" fmla="*/ 343085 w 585976"/>
              <a:gd name="connsiteY9" fmla="*/ 47754 h 191025"/>
              <a:gd name="connsiteX10" fmla="*/ 397060 w 585976"/>
              <a:gd name="connsiteY10" fmla="*/ 117604 h 191025"/>
              <a:gd name="connsiteX11" fmla="*/ 270060 w 585976"/>
              <a:gd name="connsiteY11" fmla="*/ 41404 h 191025"/>
              <a:gd name="connsiteX12" fmla="*/ 185 w 585976"/>
              <a:gd name="connsiteY12" fmla="*/ 129 h 1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5976" h="191025">
                <a:moveTo>
                  <a:pt x="185" y="129"/>
                </a:moveTo>
                <a:cubicBezTo>
                  <a:pt x="7593" y="2246"/>
                  <a:pt x="273764" y="47225"/>
                  <a:pt x="314510" y="54104"/>
                </a:cubicBezTo>
                <a:cubicBezTo>
                  <a:pt x="355256" y="60983"/>
                  <a:pt x="223493" y="23412"/>
                  <a:pt x="244660" y="41404"/>
                </a:cubicBezTo>
                <a:cubicBezTo>
                  <a:pt x="265827" y="59396"/>
                  <a:pt x="420872" y="152000"/>
                  <a:pt x="441510" y="162054"/>
                </a:cubicBezTo>
                <a:cubicBezTo>
                  <a:pt x="462148" y="172108"/>
                  <a:pt x="344673" y="96967"/>
                  <a:pt x="368485" y="101729"/>
                </a:cubicBezTo>
                <a:cubicBezTo>
                  <a:pt x="392297" y="106491"/>
                  <a:pt x="568510" y="185867"/>
                  <a:pt x="584385" y="190629"/>
                </a:cubicBezTo>
                <a:cubicBezTo>
                  <a:pt x="600260" y="195391"/>
                  <a:pt x="492839" y="156233"/>
                  <a:pt x="463735" y="130304"/>
                </a:cubicBezTo>
                <a:cubicBezTo>
                  <a:pt x="434631" y="104375"/>
                  <a:pt x="409231" y="33996"/>
                  <a:pt x="409760" y="35054"/>
                </a:cubicBezTo>
                <a:cubicBezTo>
                  <a:pt x="410289" y="36112"/>
                  <a:pt x="478022" y="134537"/>
                  <a:pt x="466910" y="136654"/>
                </a:cubicBezTo>
                <a:cubicBezTo>
                  <a:pt x="455798" y="138771"/>
                  <a:pt x="354727" y="50929"/>
                  <a:pt x="343085" y="47754"/>
                </a:cubicBezTo>
                <a:cubicBezTo>
                  <a:pt x="331443" y="44579"/>
                  <a:pt x="409231" y="118662"/>
                  <a:pt x="397060" y="117604"/>
                </a:cubicBezTo>
                <a:cubicBezTo>
                  <a:pt x="384889" y="116546"/>
                  <a:pt x="330914" y="60454"/>
                  <a:pt x="270060" y="41404"/>
                </a:cubicBezTo>
                <a:cubicBezTo>
                  <a:pt x="209206" y="22354"/>
                  <a:pt x="-7223" y="-1988"/>
                  <a:pt x="185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8738431-D225-AD3B-F8F9-EA78320746AF}"/>
              </a:ext>
            </a:extLst>
          </p:cNvPr>
          <p:cNvSpPr/>
          <p:nvPr/>
        </p:nvSpPr>
        <p:spPr>
          <a:xfrm>
            <a:off x="3862252" y="3384419"/>
            <a:ext cx="154442" cy="276359"/>
          </a:xfrm>
          <a:custGeom>
            <a:avLst/>
            <a:gdLst>
              <a:gd name="connsiteX0" fmla="*/ 33473 w 154442"/>
              <a:gd name="connsiteY0" fmla="*/ 131 h 276359"/>
              <a:gd name="connsiteX1" fmla="*/ 30298 w 154442"/>
              <a:gd name="connsiteY1" fmla="*/ 200156 h 276359"/>
              <a:gd name="connsiteX2" fmla="*/ 30298 w 154442"/>
              <a:gd name="connsiteY2" fmla="*/ 130306 h 276359"/>
              <a:gd name="connsiteX3" fmla="*/ 96973 w 154442"/>
              <a:gd name="connsiteY3" fmla="*/ 222381 h 276359"/>
              <a:gd name="connsiteX4" fmla="*/ 55698 w 154442"/>
              <a:gd name="connsiteY4" fmla="*/ 209681 h 276359"/>
              <a:gd name="connsiteX5" fmla="*/ 154123 w 154442"/>
              <a:gd name="connsiteY5" fmla="*/ 276356 h 276359"/>
              <a:gd name="connsiteX6" fmla="*/ 84273 w 154442"/>
              <a:gd name="connsiteY6" fmla="*/ 206506 h 276359"/>
              <a:gd name="connsiteX7" fmla="*/ 4898 w 154442"/>
              <a:gd name="connsiteY7" fmla="*/ 123956 h 276359"/>
              <a:gd name="connsiteX8" fmla="*/ 11248 w 154442"/>
              <a:gd name="connsiteY8" fmla="*/ 168406 h 276359"/>
              <a:gd name="connsiteX9" fmla="*/ 33473 w 154442"/>
              <a:gd name="connsiteY9" fmla="*/ 131 h 27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442" h="276359">
                <a:moveTo>
                  <a:pt x="33473" y="131"/>
                </a:moveTo>
                <a:cubicBezTo>
                  <a:pt x="36648" y="5423"/>
                  <a:pt x="30827" y="178460"/>
                  <a:pt x="30298" y="200156"/>
                </a:cubicBezTo>
                <a:cubicBezTo>
                  <a:pt x="29769" y="221852"/>
                  <a:pt x="19186" y="126602"/>
                  <a:pt x="30298" y="130306"/>
                </a:cubicBezTo>
                <a:cubicBezTo>
                  <a:pt x="41410" y="134010"/>
                  <a:pt x="92740" y="209152"/>
                  <a:pt x="96973" y="222381"/>
                </a:cubicBezTo>
                <a:cubicBezTo>
                  <a:pt x="101206" y="235610"/>
                  <a:pt x="46173" y="200685"/>
                  <a:pt x="55698" y="209681"/>
                </a:cubicBezTo>
                <a:cubicBezTo>
                  <a:pt x="65223" y="218677"/>
                  <a:pt x="149361" y="276885"/>
                  <a:pt x="154123" y="276356"/>
                </a:cubicBezTo>
                <a:cubicBezTo>
                  <a:pt x="158886" y="275827"/>
                  <a:pt x="109144" y="231906"/>
                  <a:pt x="84273" y="206506"/>
                </a:cubicBezTo>
                <a:cubicBezTo>
                  <a:pt x="59402" y="181106"/>
                  <a:pt x="17069" y="130306"/>
                  <a:pt x="4898" y="123956"/>
                </a:cubicBezTo>
                <a:cubicBezTo>
                  <a:pt x="-7273" y="117606"/>
                  <a:pt x="6486" y="185339"/>
                  <a:pt x="11248" y="168406"/>
                </a:cubicBezTo>
                <a:cubicBezTo>
                  <a:pt x="16010" y="151473"/>
                  <a:pt x="30298" y="-5161"/>
                  <a:pt x="3347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A7FCCE8-181F-EADC-0258-9E2DE7D41265}"/>
              </a:ext>
            </a:extLst>
          </p:cNvPr>
          <p:cNvSpPr/>
          <p:nvPr/>
        </p:nvSpPr>
        <p:spPr>
          <a:xfrm>
            <a:off x="4279751" y="3219154"/>
            <a:ext cx="248195" cy="207260"/>
          </a:xfrm>
          <a:custGeom>
            <a:avLst/>
            <a:gdLst>
              <a:gd name="connsiteX0" fmla="*/ 149 w 248195"/>
              <a:gd name="connsiteY0" fmla="*/ 296 h 207260"/>
              <a:gd name="connsiteX1" fmla="*/ 168424 w 248195"/>
              <a:gd name="connsiteY1" fmla="*/ 95546 h 207260"/>
              <a:gd name="connsiteX2" fmla="*/ 133499 w 248195"/>
              <a:gd name="connsiteY2" fmla="*/ 73321 h 207260"/>
              <a:gd name="connsiteX3" fmla="*/ 187474 w 248195"/>
              <a:gd name="connsiteY3" fmla="*/ 114596 h 207260"/>
              <a:gd name="connsiteX4" fmla="*/ 130324 w 248195"/>
              <a:gd name="connsiteY4" fmla="*/ 206671 h 207260"/>
              <a:gd name="connsiteX5" fmla="*/ 177949 w 248195"/>
              <a:gd name="connsiteY5" fmla="*/ 149521 h 207260"/>
              <a:gd name="connsiteX6" fmla="*/ 247799 w 248195"/>
              <a:gd name="connsiteY6" fmla="*/ 60621 h 207260"/>
              <a:gd name="connsiteX7" fmla="*/ 203349 w 248195"/>
              <a:gd name="connsiteY7" fmla="*/ 108246 h 207260"/>
              <a:gd name="connsiteX8" fmla="*/ 139849 w 248195"/>
              <a:gd name="connsiteY8" fmla="*/ 66971 h 207260"/>
              <a:gd name="connsiteX9" fmla="*/ 149 w 248195"/>
              <a:gd name="connsiteY9" fmla="*/ 296 h 20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195" h="207260">
                <a:moveTo>
                  <a:pt x="149" y="296"/>
                </a:moveTo>
                <a:cubicBezTo>
                  <a:pt x="4911" y="5058"/>
                  <a:pt x="146199" y="83375"/>
                  <a:pt x="168424" y="95546"/>
                </a:cubicBezTo>
                <a:cubicBezTo>
                  <a:pt x="190649" y="107717"/>
                  <a:pt x="130324" y="70146"/>
                  <a:pt x="133499" y="73321"/>
                </a:cubicBezTo>
                <a:cubicBezTo>
                  <a:pt x="136674" y="76496"/>
                  <a:pt x="188003" y="92371"/>
                  <a:pt x="187474" y="114596"/>
                </a:cubicBezTo>
                <a:cubicBezTo>
                  <a:pt x="186945" y="136821"/>
                  <a:pt x="131912" y="200850"/>
                  <a:pt x="130324" y="206671"/>
                </a:cubicBezTo>
                <a:cubicBezTo>
                  <a:pt x="128737" y="212492"/>
                  <a:pt x="158370" y="173863"/>
                  <a:pt x="177949" y="149521"/>
                </a:cubicBezTo>
                <a:cubicBezTo>
                  <a:pt x="197528" y="125179"/>
                  <a:pt x="243566" y="67500"/>
                  <a:pt x="247799" y="60621"/>
                </a:cubicBezTo>
                <a:cubicBezTo>
                  <a:pt x="252032" y="53742"/>
                  <a:pt x="221340" y="107188"/>
                  <a:pt x="203349" y="108246"/>
                </a:cubicBezTo>
                <a:cubicBezTo>
                  <a:pt x="185358" y="109304"/>
                  <a:pt x="173716" y="84434"/>
                  <a:pt x="139849" y="66971"/>
                </a:cubicBezTo>
                <a:cubicBezTo>
                  <a:pt x="105982" y="49509"/>
                  <a:pt x="-4613" y="-4466"/>
                  <a:pt x="149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65C19D9-11F5-5A3F-E096-62B11D12ADFA}"/>
              </a:ext>
            </a:extLst>
          </p:cNvPr>
          <p:cNvSpPr/>
          <p:nvPr/>
        </p:nvSpPr>
        <p:spPr>
          <a:xfrm>
            <a:off x="3762339" y="3511416"/>
            <a:ext cx="274762" cy="164019"/>
          </a:xfrm>
          <a:custGeom>
            <a:avLst/>
            <a:gdLst>
              <a:gd name="connsiteX0" fmla="*/ 36 w 274762"/>
              <a:gd name="connsiteY0" fmla="*/ 134 h 164019"/>
              <a:gd name="connsiteX1" fmla="*/ 161961 w 274762"/>
              <a:gd name="connsiteY1" fmla="*/ 101734 h 164019"/>
              <a:gd name="connsiteX2" fmla="*/ 127036 w 274762"/>
              <a:gd name="connsiteY2" fmla="*/ 54109 h 164019"/>
              <a:gd name="connsiteX3" fmla="*/ 269911 w 274762"/>
              <a:gd name="connsiteY3" fmla="*/ 162059 h 164019"/>
              <a:gd name="connsiteX4" fmla="*/ 228636 w 274762"/>
              <a:gd name="connsiteY4" fmla="*/ 120784 h 164019"/>
              <a:gd name="connsiteX5" fmla="*/ 104811 w 274762"/>
              <a:gd name="connsiteY5" fmla="*/ 82684 h 164019"/>
              <a:gd name="connsiteX6" fmla="*/ 177836 w 274762"/>
              <a:gd name="connsiteY6" fmla="*/ 127134 h 164019"/>
              <a:gd name="connsiteX7" fmla="*/ 36 w 274762"/>
              <a:gd name="connsiteY7" fmla="*/ 134 h 16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762" h="164019">
                <a:moveTo>
                  <a:pt x="36" y="134"/>
                </a:moveTo>
                <a:cubicBezTo>
                  <a:pt x="-2610" y="-4099"/>
                  <a:pt x="140794" y="92738"/>
                  <a:pt x="161961" y="101734"/>
                </a:cubicBezTo>
                <a:cubicBezTo>
                  <a:pt x="183128" y="110730"/>
                  <a:pt x="109044" y="44055"/>
                  <a:pt x="127036" y="54109"/>
                </a:cubicBezTo>
                <a:cubicBezTo>
                  <a:pt x="145028" y="64163"/>
                  <a:pt x="252978" y="150947"/>
                  <a:pt x="269911" y="162059"/>
                </a:cubicBezTo>
                <a:cubicBezTo>
                  <a:pt x="286844" y="173171"/>
                  <a:pt x="256153" y="134013"/>
                  <a:pt x="228636" y="120784"/>
                </a:cubicBezTo>
                <a:cubicBezTo>
                  <a:pt x="201119" y="107555"/>
                  <a:pt x="113278" y="81626"/>
                  <a:pt x="104811" y="82684"/>
                </a:cubicBezTo>
                <a:cubicBezTo>
                  <a:pt x="96344" y="83742"/>
                  <a:pt x="190007" y="137717"/>
                  <a:pt x="177836" y="127134"/>
                </a:cubicBezTo>
                <a:cubicBezTo>
                  <a:pt x="165665" y="116551"/>
                  <a:pt x="2682" y="4367"/>
                  <a:pt x="36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3D02A6C-1604-591F-8FD6-AE0FFE8E2D7B}"/>
              </a:ext>
            </a:extLst>
          </p:cNvPr>
          <p:cNvSpPr/>
          <p:nvPr/>
        </p:nvSpPr>
        <p:spPr>
          <a:xfrm>
            <a:off x="3738789" y="3527423"/>
            <a:ext cx="317363" cy="171590"/>
          </a:xfrm>
          <a:custGeom>
            <a:avLst/>
            <a:gdLst>
              <a:gd name="connsiteX0" fmla="*/ 29936 w 317363"/>
              <a:gd name="connsiteY0" fmla="*/ 2 h 171590"/>
              <a:gd name="connsiteX1" fmla="*/ 137886 w 317363"/>
              <a:gd name="connsiteY1" fmla="*/ 120652 h 171590"/>
              <a:gd name="connsiteX2" fmla="*/ 102961 w 317363"/>
              <a:gd name="connsiteY2" fmla="*/ 127002 h 171590"/>
              <a:gd name="connsiteX3" fmla="*/ 312511 w 317363"/>
              <a:gd name="connsiteY3" fmla="*/ 123827 h 171590"/>
              <a:gd name="connsiteX4" fmla="*/ 229961 w 317363"/>
              <a:gd name="connsiteY4" fmla="*/ 130177 h 171590"/>
              <a:gd name="connsiteX5" fmla="*/ 1361 w 317363"/>
              <a:gd name="connsiteY5" fmla="*/ 171452 h 171590"/>
              <a:gd name="connsiteX6" fmla="*/ 131536 w 317363"/>
              <a:gd name="connsiteY6" fmla="*/ 142877 h 171590"/>
              <a:gd name="connsiteX7" fmla="*/ 58511 w 317363"/>
              <a:gd name="connsiteY7" fmla="*/ 123827 h 171590"/>
              <a:gd name="connsiteX8" fmla="*/ 156936 w 317363"/>
              <a:gd name="connsiteY8" fmla="*/ 123827 h 171590"/>
              <a:gd name="connsiteX9" fmla="*/ 29936 w 317363"/>
              <a:gd name="connsiteY9" fmla="*/ 2 h 17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363" h="171590">
                <a:moveTo>
                  <a:pt x="29936" y="2"/>
                </a:moveTo>
                <a:cubicBezTo>
                  <a:pt x="26761" y="-527"/>
                  <a:pt x="125715" y="99485"/>
                  <a:pt x="137886" y="120652"/>
                </a:cubicBezTo>
                <a:cubicBezTo>
                  <a:pt x="150057" y="141819"/>
                  <a:pt x="102961" y="127002"/>
                  <a:pt x="102961" y="127002"/>
                </a:cubicBezTo>
                <a:lnTo>
                  <a:pt x="312511" y="123827"/>
                </a:lnTo>
                <a:cubicBezTo>
                  <a:pt x="333678" y="124356"/>
                  <a:pt x="281819" y="122240"/>
                  <a:pt x="229961" y="130177"/>
                </a:cubicBezTo>
                <a:cubicBezTo>
                  <a:pt x="178103" y="138114"/>
                  <a:pt x="17765" y="169335"/>
                  <a:pt x="1361" y="171452"/>
                </a:cubicBezTo>
                <a:cubicBezTo>
                  <a:pt x="-15043" y="173569"/>
                  <a:pt x="122011" y="150814"/>
                  <a:pt x="131536" y="142877"/>
                </a:cubicBezTo>
                <a:cubicBezTo>
                  <a:pt x="141061" y="134940"/>
                  <a:pt x="54278" y="127002"/>
                  <a:pt x="58511" y="123827"/>
                </a:cubicBezTo>
                <a:cubicBezTo>
                  <a:pt x="62744" y="120652"/>
                  <a:pt x="159053" y="143406"/>
                  <a:pt x="156936" y="123827"/>
                </a:cubicBezTo>
                <a:cubicBezTo>
                  <a:pt x="154819" y="104248"/>
                  <a:pt x="33111" y="531"/>
                  <a:pt x="2993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7C1C2FD-7B32-EB02-6A2E-41B171301874}"/>
              </a:ext>
            </a:extLst>
          </p:cNvPr>
          <p:cNvSpPr/>
          <p:nvPr/>
        </p:nvSpPr>
        <p:spPr>
          <a:xfrm>
            <a:off x="4078782" y="3311514"/>
            <a:ext cx="458431" cy="321794"/>
          </a:xfrm>
          <a:custGeom>
            <a:avLst/>
            <a:gdLst>
              <a:gd name="connsiteX0" fmla="*/ 458293 w 458431"/>
              <a:gd name="connsiteY0" fmla="*/ 11 h 321794"/>
              <a:gd name="connsiteX1" fmla="*/ 302718 w 458431"/>
              <a:gd name="connsiteY1" fmla="*/ 190511 h 321794"/>
              <a:gd name="connsiteX2" fmla="*/ 213818 w 458431"/>
              <a:gd name="connsiteY2" fmla="*/ 279411 h 321794"/>
              <a:gd name="connsiteX3" fmla="*/ 280493 w 458431"/>
              <a:gd name="connsiteY3" fmla="*/ 184161 h 321794"/>
              <a:gd name="connsiteX4" fmla="*/ 115393 w 458431"/>
              <a:gd name="connsiteY4" fmla="*/ 279411 h 321794"/>
              <a:gd name="connsiteX5" fmla="*/ 4268 w 458431"/>
              <a:gd name="connsiteY5" fmla="*/ 317511 h 321794"/>
              <a:gd name="connsiteX6" fmla="*/ 264618 w 458431"/>
              <a:gd name="connsiteY6" fmla="*/ 184161 h 321794"/>
              <a:gd name="connsiteX7" fmla="*/ 369393 w 458431"/>
              <a:gd name="connsiteY7" fmla="*/ 117486 h 321794"/>
              <a:gd name="connsiteX8" fmla="*/ 191593 w 458431"/>
              <a:gd name="connsiteY8" fmla="*/ 238136 h 321794"/>
              <a:gd name="connsiteX9" fmla="*/ 331293 w 458431"/>
              <a:gd name="connsiteY9" fmla="*/ 123836 h 321794"/>
              <a:gd name="connsiteX10" fmla="*/ 274143 w 458431"/>
              <a:gd name="connsiteY10" fmla="*/ 180986 h 321794"/>
              <a:gd name="connsiteX11" fmla="*/ 458293 w 458431"/>
              <a:gd name="connsiteY11" fmla="*/ 11 h 32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431" h="321794">
                <a:moveTo>
                  <a:pt x="458293" y="11"/>
                </a:moveTo>
                <a:cubicBezTo>
                  <a:pt x="463055" y="1598"/>
                  <a:pt x="343464" y="143944"/>
                  <a:pt x="302718" y="190511"/>
                </a:cubicBezTo>
                <a:cubicBezTo>
                  <a:pt x="261972" y="237078"/>
                  <a:pt x="217522" y="280469"/>
                  <a:pt x="213818" y="279411"/>
                </a:cubicBezTo>
                <a:cubicBezTo>
                  <a:pt x="210114" y="278353"/>
                  <a:pt x="296897" y="184161"/>
                  <a:pt x="280493" y="184161"/>
                </a:cubicBezTo>
                <a:cubicBezTo>
                  <a:pt x="264089" y="184161"/>
                  <a:pt x="161430" y="257186"/>
                  <a:pt x="115393" y="279411"/>
                </a:cubicBezTo>
                <a:cubicBezTo>
                  <a:pt x="69356" y="301636"/>
                  <a:pt x="-20603" y="333386"/>
                  <a:pt x="4268" y="317511"/>
                </a:cubicBezTo>
                <a:cubicBezTo>
                  <a:pt x="29139" y="301636"/>
                  <a:pt x="203764" y="217498"/>
                  <a:pt x="264618" y="184161"/>
                </a:cubicBezTo>
                <a:cubicBezTo>
                  <a:pt x="325472" y="150824"/>
                  <a:pt x="381564" y="108490"/>
                  <a:pt x="369393" y="117486"/>
                </a:cubicBezTo>
                <a:cubicBezTo>
                  <a:pt x="357222" y="126482"/>
                  <a:pt x="197943" y="237078"/>
                  <a:pt x="191593" y="238136"/>
                </a:cubicBezTo>
                <a:cubicBezTo>
                  <a:pt x="185243" y="239194"/>
                  <a:pt x="317535" y="133361"/>
                  <a:pt x="331293" y="123836"/>
                </a:cubicBezTo>
                <a:cubicBezTo>
                  <a:pt x="345051" y="114311"/>
                  <a:pt x="252447" y="198448"/>
                  <a:pt x="274143" y="180986"/>
                </a:cubicBezTo>
                <a:cubicBezTo>
                  <a:pt x="295839" y="163524"/>
                  <a:pt x="453531" y="-1576"/>
                  <a:pt x="45829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23092CD-FADD-5626-EB23-493CBAB5729C}"/>
              </a:ext>
            </a:extLst>
          </p:cNvPr>
          <p:cNvSpPr/>
          <p:nvPr/>
        </p:nvSpPr>
        <p:spPr>
          <a:xfrm>
            <a:off x="4111592" y="3282941"/>
            <a:ext cx="476427" cy="392783"/>
          </a:xfrm>
          <a:custGeom>
            <a:avLst/>
            <a:gdLst>
              <a:gd name="connsiteX0" fmla="*/ 476283 w 476427"/>
              <a:gd name="connsiteY0" fmla="*/ 9 h 392783"/>
              <a:gd name="connsiteX1" fmla="*/ 323883 w 476427"/>
              <a:gd name="connsiteY1" fmla="*/ 212734 h 392783"/>
              <a:gd name="connsiteX2" fmla="*/ 377858 w 476427"/>
              <a:gd name="connsiteY2" fmla="*/ 146059 h 392783"/>
              <a:gd name="connsiteX3" fmla="*/ 238158 w 476427"/>
              <a:gd name="connsiteY3" fmla="*/ 336559 h 392783"/>
              <a:gd name="connsiteX4" fmla="*/ 295308 w 476427"/>
              <a:gd name="connsiteY4" fmla="*/ 257184 h 392783"/>
              <a:gd name="connsiteX5" fmla="*/ 142908 w 476427"/>
              <a:gd name="connsiteY5" fmla="*/ 342909 h 392783"/>
              <a:gd name="connsiteX6" fmla="*/ 238158 w 476427"/>
              <a:gd name="connsiteY6" fmla="*/ 342909 h 392783"/>
              <a:gd name="connsiteX7" fmla="*/ 66708 w 476427"/>
              <a:gd name="connsiteY7" fmla="*/ 377834 h 392783"/>
              <a:gd name="connsiteX8" fmla="*/ 9558 w 476427"/>
              <a:gd name="connsiteY8" fmla="*/ 387359 h 392783"/>
              <a:gd name="connsiteX9" fmla="*/ 250858 w 476427"/>
              <a:gd name="connsiteY9" fmla="*/ 295284 h 392783"/>
              <a:gd name="connsiteX10" fmla="*/ 187358 w 476427"/>
              <a:gd name="connsiteY10" fmla="*/ 304809 h 392783"/>
              <a:gd name="connsiteX11" fmla="*/ 384208 w 476427"/>
              <a:gd name="connsiteY11" fmla="*/ 165109 h 392783"/>
              <a:gd name="connsiteX12" fmla="*/ 292133 w 476427"/>
              <a:gd name="connsiteY12" fmla="*/ 222259 h 392783"/>
              <a:gd name="connsiteX13" fmla="*/ 476283 w 476427"/>
              <a:gd name="connsiteY13" fmla="*/ 9 h 39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427" h="392783">
                <a:moveTo>
                  <a:pt x="476283" y="9"/>
                </a:moveTo>
                <a:cubicBezTo>
                  <a:pt x="481575" y="-1578"/>
                  <a:pt x="340287" y="188392"/>
                  <a:pt x="323883" y="212734"/>
                </a:cubicBezTo>
                <a:cubicBezTo>
                  <a:pt x="307479" y="237076"/>
                  <a:pt x="392145" y="125422"/>
                  <a:pt x="377858" y="146059"/>
                </a:cubicBezTo>
                <a:cubicBezTo>
                  <a:pt x="363571" y="166696"/>
                  <a:pt x="251916" y="318038"/>
                  <a:pt x="238158" y="336559"/>
                </a:cubicBezTo>
                <a:cubicBezTo>
                  <a:pt x="224400" y="355080"/>
                  <a:pt x="311183" y="256126"/>
                  <a:pt x="295308" y="257184"/>
                </a:cubicBezTo>
                <a:cubicBezTo>
                  <a:pt x="279433" y="258242"/>
                  <a:pt x="152433" y="328622"/>
                  <a:pt x="142908" y="342909"/>
                </a:cubicBezTo>
                <a:cubicBezTo>
                  <a:pt x="133383" y="357196"/>
                  <a:pt x="250858" y="337088"/>
                  <a:pt x="238158" y="342909"/>
                </a:cubicBezTo>
                <a:cubicBezTo>
                  <a:pt x="225458" y="348730"/>
                  <a:pt x="104808" y="370426"/>
                  <a:pt x="66708" y="377834"/>
                </a:cubicBezTo>
                <a:cubicBezTo>
                  <a:pt x="28608" y="385242"/>
                  <a:pt x="-21134" y="401117"/>
                  <a:pt x="9558" y="387359"/>
                </a:cubicBezTo>
                <a:cubicBezTo>
                  <a:pt x="40250" y="373601"/>
                  <a:pt x="221225" y="309042"/>
                  <a:pt x="250858" y="295284"/>
                </a:cubicBezTo>
                <a:cubicBezTo>
                  <a:pt x="280491" y="281526"/>
                  <a:pt x="165133" y="326505"/>
                  <a:pt x="187358" y="304809"/>
                </a:cubicBezTo>
                <a:cubicBezTo>
                  <a:pt x="209583" y="283113"/>
                  <a:pt x="366746" y="178867"/>
                  <a:pt x="384208" y="165109"/>
                </a:cubicBezTo>
                <a:cubicBezTo>
                  <a:pt x="401670" y="151351"/>
                  <a:pt x="274670" y="245013"/>
                  <a:pt x="292133" y="222259"/>
                </a:cubicBezTo>
                <a:cubicBezTo>
                  <a:pt x="309595" y="199505"/>
                  <a:pt x="470991" y="1596"/>
                  <a:pt x="47628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34A750F-716C-6388-C599-E56477DEC08C}"/>
              </a:ext>
            </a:extLst>
          </p:cNvPr>
          <p:cNvSpPr/>
          <p:nvPr/>
        </p:nvSpPr>
        <p:spPr>
          <a:xfrm>
            <a:off x="4263404" y="3266979"/>
            <a:ext cx="370175" cy="575434"/>
          </a:xfrm>
          <a:custGeom>
            <a:avLst/>
            <a:gdLst>
              <a:gd name="connsiteX0" fmla="*/ 368921 w 370175"/>
              <a:gd name="connsiteY0" fmla="*/ 96 h 575434"/>
              <a:gd name="connsiteX1" fmla="*/ 318121 w 370175"/>
              <a:gd name="connsiteY1" fmla="*/ 171546 h 575434"/>
              <a:gd name="connsiteX2" fmla="*/ 305421 w 370175"/>
              <a:gd name="connsiteY2" fmla="*/ 235046 h 575434"/>
              <a:gd name="connsiteX3" fmla="*/ 368921 w 370175"/>
              <a:gd name="connsiteY3" fmla="*/ 95346 h 575434"/>
              <a:gd name="connsiteX4" fmla="*/ 238746 w 370175"/>
              <a:gd name="connsiteY4" fmla="*/ 298546 h 575434"/>
              <a:gd name="connsiteX5" fmla="*/ 311771 w 370175"/>
              <a:gd name="connsiteY5" fmla="*/ 196946 h 575434"/>
              <a:gd name="connsiteX6" fmla="*/ 165721 w 370175"/>
              <a:gd name="connsiteY6" fmla="*/ 412846 h 575434"/>
              <a:gd name="connsiteX7" fmla="*/ 289546 w 370175"/>
              <a:gd name="connsiteY7" fmla="*/ 282671 h 575434"/>
              <a:gd name="connsiteX8" fmla="*/ 621 w 370175"/>
              <a:gd name="connsiteY8" fmla="*/ 574771 h 575434"/>
              <a:gd name="connsiteX9" fmla="*/ 216521 w 370175"/>
              <a:gd name="connsiteY9" fmla="*/ 358871 h 575434"/>
              <a:gd name="connsiteX10" fmla="*/ 349871 w 370175"/>
              <a:gd name="connsiteY10" fmla="*/ 241396 h 575434"/>
              <a:gd name="connsiteX11" fmla="*/ 245096 w 370175"/>
              <a:gd name="connsiteY11" fmla="*/ 330296 h 575434"/>
              <a:gd name="connsiteX12" fmla="*/ 314946 w 370175"/>
              <a:gd name="connsiteY12" fmla="*/ 181071 h 575434"/>
              <a:gd name="connsiteX13" fmla="*/ 289546 w 370175"/>
              <a:gd name="connsiteY13" fmla="*/ 196946 h 575434"/>
              <a:gd name="connsiteX14" fmla="*/ 368921 w 370175"/>
              <a:gd name="connsiteY14" fmla="*/ 96 h 57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175" h="575434">
                <a:moveTo>
                  <a:pt x="368921" y="96"/>
                </a:moveTo>
                <a:cubicBezTo>
                  <a:pt x="373683" y="-4137"/>
                  <a:pt x="328704" y="132388"/>
                  <a:pt x="318121" y="171546"/>
                </a:cubicBezTo>
                <a:cubicBezTo>
                  <a:pt x="307538" y="210704"/>
                  <a:pt x="296954" y="247746"/>
                  <a:pt x="305421" y="235046"/>
                </a:cubicBezTo>
                <a:cubicBezTo>
                  <a:pt x="313888" y="222346"/>
                  <a:pt x="380033" y="84763"/>
                  <a:pt x="368921" y="95346"/>
                </a:cubicBezTo>
                <a:cubicBezTo>
                  <a:pt x="357809" y="105929"/>
                  <a:pt x="248271" y="281613"/>
                  <a:pt x="238746" y="298546"/>
                </a:cubicBezTo>
                <a:cubicBezTo>
                  <a:pt x="229221" y="315479"/>
                  <a:pt x="323942" y="177896"/>
                  <a:pt x="311771" y="196946"/>
                </a:cubicBezTo>
                <a:cubicBezTo>
                  <a:pt x="299600" y="215996"/>
                  <a:pt x="169425" y="398559"/>
                  <a:pt x="165721" y="412846"/>
                </a:cubicBezTo>
                <a:cubicBezTo>
                  <a:pt x="162017" y="427133"/>
                  <a:pt x="317063" y="255684"/>
                  <a:pt x="289546" y="282671"/>
                </a:cubicBezTo>
                <a:cubicBezTo>
                  <a:pt x="262029" y="309659"/>
                  <a:pt x="12792" y="562071"/>
                  <a:pt x="621" y="574771"/>
                </a:cubicBezTo>
                <a:cubicBezTo>
                  <a:pt x="-11550" y="587471"/>
                  <a:pt x="158313" y="414433"/>
                  <a:pt x="216521" y="358871"/>
                </a:cubicBezTo>
                <a:cubicBezTo>
                  <a:pt x="274729" y="303309"/>
                  <a:pt x="345109" y="246158"/>
                  <a:pt x="349871" y="241396"/>
                </a:cubicBezTo>
                <a:cubicBezTo>
                  <a:pt x="354633" y="236634"/>
                  <a:pt x="250917" y="340350"/>
                  <a:pt x="245096" y="330296"/>
                </a:cubicBezTo>
                <a:cubicBezTo>
                  <a:pt x="239275" y="320242"/>
                  <a:pt x="307538" y="203296"/>
                  <a:pt x="314946" y="181071"/>
                </a:cubicBezTo>
                <a:cubicBezTo>
                  <a:pt x="322354" y="158846"/>
                  <a:pt x="280021" y="222346"/>
                  <a:pt x="289546" y="196946"/>
                </a:cubicBezTo>
                <a:cubicBezTo>
                  <a:pt x="299071" y="171546"/>
                  <a:pt x="364159" y="4329"/>
                  <a:pt x="368921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882639D-623E-6C21-A16C-3E80ACDC1C1F}"/>
              </a:ext>
            </a:extLst>
          </p:cNvPr>
          <p:cNvSpPr/>
          <p:nvPr/>
        </p:nvSpPr>
        <p:spPr>
          <a:xfrm>
            <a:off x="3692525" y="3559037"/>
            <a:ext cx="774700" cy="155826"/>
          </a:xfrm>
          <a:custGeom>
            <a:avLst/>
            <a:gdLst>
              <a:gd name="connsiteX0" fmla="*/ 0 w 774700"/>
              <a:gd name="connsiteY0" fmla="*/ 123963 h 155826"/>
              <a:gd name="connsiteX1" fmla="*/ 466725 w 774700"/>
              <a:gd name="connsiteY1" fmla="*/ 123963 h 155826"/>
              <a:gd name="connsiteX2" fmla="*/ 311150 w 774700"/>
              <a:gd name="connsiteY2" fmla="*/ 111263 h 155826"/>
              <a:gd name="connsiteX3" fmla="*/ 501650 w 774700"/>
              <a:gd name="connsiteY3" fmla="*/ 111263 h 155826"/>
              <a:gd name="connsiteX4" fmla="*/ 758825 w 774700"/>
              <a:gd name="connsiteY4" fmla="*/ 66813 h 155826"/>
              <a:gd name="connsiteX5" fmla="*/ 615950 w 774700"/>
              <a:gd name="connsiteY5" fmla="*/ 79513 h 155826"/>
              <a:gd name="connsiteX6" fmla="*/ 774700 w 774700"/>
              <a:gd name="connsiteY6" fmla="*/ 138 h 155826"/>
              <a:gd name="connsiteX7" fmla="*/ 615950 w 774700"/>
              <a:gd name="connsiteY7" fmla="*/ 101738 h 155826"/>
              <a:gd name="connsiteX8" fmla="*/ 327025 w 774700"/>
              <a:gd name="connsiteY8" fmla="*/ 146188 h 155826"/>
              <a:gd name="connsiteX9" fmla="*/ 717550 w 774700"/>
              <a:gd name="connsiteY9" fmla="*/ 111263 h 155826"/>
              <a:gd name="connsiteX10" fmla="*/ 187325 w 774700"/>
              <a:gd name="connsiteY10" fmla="*/ 155713 h 155826"/>
              <a:gd name="connsiteX11" fmla="*/ 374650 w 774700"/>
              <a:gd name="connsiteY11" fmla="*/ 123963 h 155826"/>
              <a:gd name="connsiteX12" fmla="*/ 63500 w 774700"/>
              <a:gd name="connsiteY12" fmla="*/ 120788 h 155826"/>
              <a:gd name="connsiteX13" fmla="*/ 0 w 774700"/>
              <a:gd name="connsiteY13" fmla="*/ 123963 h 15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4700" h="155826">
                <a:moveTo>
                  <a:pt x="0" y="123963"/>
                </a:moveTo>
                <a:lnTo>
                  <a:pt x="466725" y="123963"/>
                </a:lnTo>
                <a:cubicBezTo>
                  <a:pt x="518583" y="121846"/>
                  <a:pt x="305329" y="113380"/>
                  <a:pt x="311150" y="111263"/>
                </a:cubicBezTo>
                <a:cubicBezTo>
                  <a:pt x="316971" y="109146"/>
                  <a:pt x="427038" y="118671"/>
                  <a:pt x="501650" y="111263"/>
                </a:cubicBezTo>
                <a:cubicBezTo>
                  <a:pt x="576263" y="103855"/>
                  <a:pt x="739775" y="72105"/>
                  <a:pt x="758825" y="66813"/>
                </a:cubicBezTo>
                <a:cubicBezTo>
                  <a:pt x="777875" y="61521"/>
                  <a:pt x="613304" y="90626"/>
                  <a:pt x="615950" y="79513"/>
                </a:cubicBezTo>
                <a:cubicBezTo>
                  <a:pt x="618596" y="68400"/>
                  <a:pt x="774700" y="-3566"/>
                  <a:pt x="774700" y="138"/>
                </a:cubicBezTo>
                <a:cubicBezTo>
                  <a:pt x="774700" y="3842"/>
                  <a:pt x="690563" y="77396"/>
                  <a:pt x="615950" y="101738"/>
                </a:cubicBezTo>
                <a:cubicBezTo>
                  <a:pt x="541337" y="126080"/>
                  <a:pt x="327025" y="146188"/>
                  <a:pt x="327025" y="146188"/>
                </a:cubicBezTo>
                <a:lnTo>
                  <a:pt x="717550" y="111263"/>
                </a:lnTo>
                <a:cubicBezTo>
                  <a:pt x="694267" y="112850"/>
                  <a:pt x="244475" y="153596"/>
                  <a:pt x="187325" y="155713"/>
                </a:cubicBezTo>
                <a:cubicBezTo>
                  <a:pt x="130175" y="157830"/>
                  <a:pt x="395287" y="129784"/>
                  <a:pt x="374650" y="123963"/>
                </a:cubicBezTo>
                <a:cubicBezTo>
                  <a:pt x="354013" y="118142"/>
                  <a:pt x="63500" y="120788"/>
                  <a:pt x="63500" y="120788"/>
                </a:cubicBezTo>
                <a:lnTo>
                  <a:pt x="0" y="1239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3625ED7-7657-D3E9-D6DA-C4FB1B122802}"/>
              </a:ext>
            </a:extLst>
          </p:cNvPr>
          <p:cNvSpPr/>
          <p:nvPr/>
        </p:nvSpPr>
        <p:spPr>
          <a:xfrm>
            <a:off x="3775280" y="3541977"/>
            <a:ext cx="491162" cy="211130"/>
          </a:xfrm>
          <a:custGeom>
            <a:avLst/>
            <a:gdLst>
              <a:gd name="connsiteX0" fmla="*/ 22020 w 491162"/>
              <a:gd name="connsiteY0" fmla="*/ 1323 h 211130"/>
              <a:gd name="connsiteX1" fmla="*/ 28370 w 491162"/>
              <a:gd name="connsiteY1" fmla="*/ 83873 h 211130"/>
              <a:gd name="connsiteX2" fmla="*/ 120445 w 491162"/>
              <a:gd name="connsiteY2" fmla="*/ 156898 h 211130"/>
              <a:gd name="connsiteX3" fmla="*/ 56945 w 491162"/>
              <a:gd name="connsiteY3" fmla="*/ 137848 h 211130"/>
              <a:gd name="connsiteX4" fmla="*/ 174420 w 491162"/>
              <a:gd name="connsiteY4" fmla="*/ 188648 h 211130"/>
              <a:gd name="connsiteX5" fmla="*/ 82345 w 491162"/>
              <a:gd name="connsiteY5" fmla="*/ 188648 h 211130"/>
              <a:gd name="connsiteX6" fmla="*/ 482395 w 491162"/>
              <a:gd name="connsiteY6" fmla="*/ 210873 h 211130"/>
              <a:gd name="connsiteX7" fmla="*/ 368095 w 491162"/>
              <a:gd name="connsiteY7" fmla="*/ 201348 h 211130"/>
              <a:gd name="connsiteX8" fmla="*/ 60120 w 491162"/>
              <a:gd name="connsiteY8" fmla="*/ 172773 h 211130"/>
              <a:gd name="connsiteX9" fmla="*/ 158545 w 491162"/>
              <a:gd name="connsiteY9" fmla="*/ 175948 h 211130"/>
              <a:gd name="connsiteX10" fmla="*/ 2970 w 491162"/>
              <a:gd name="connsiteY10" fmla="*/ 118798 h 211130"/>
              <a:gd name="connsiteX11" fmla="*/ 53770 w 491162"/>
              <a:gd name="connsiteY11" fmla="*/ 153723 h 211130"/>
              <a:gd name="connsiteX12" fmla="*/ 22020 w 491162"/>
              <a:gd name="connsiteY12" fmla="*/ 1323 h 21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162" h="211130">
                <a:moveTo>
                  <a:pt x="22020" y="1323"/>
                </a:moveTo>
                <a:cubicBezTo>
                  <a:pt x="17787" y="-10319"/>
                  <a:pt x="11966" y="57944"/>
                  <a:pt x="28370" y="83873"/>
                </a:cubicBezTo>
                <a:cubicBezTo>
                  <a:pt x="44774" y="109802"/>
                  <a:pt x="115683" y="147902"/>
                  <a:pt x="120445" y="156898"/>
                </a:cubicBezTo>
                <a:cubicBezTo>
                  <a:pt x="125207" y="165894"/>
                  <a:pt x="47949" y="132556"/>
                  <a:pt x="56945" y="137848"/>
                </a:cubicBezTo>
                <a:cubicBezTo>
                  <a:pt x="65941" y="143140"/>
                  <a:pt x="170187" y="180181"/>
                  <a:pt x="174420" y="188648"/>
                </a:cubicBezTo>
                <a:cubicBezTo>
                  <a:pt x="178653" y="197115"/>
                  <a:pt x="31016" y="184944"/>
                  <a:pt x="82345" y="188648"/>
                </a:cubicBezTo>
                <a:cubicBezTo>
                  <a:pt x="133674" y="192352"/>
                  <a:pt x="434770" y="208756"/>
                  <a:pt x="482395" y="210873"/>
                </a:cubicBezTo>
                <a:cubicBezTo>
                  <a:pt x="530020" y="212990"/>
                  <a:pt x="368095" y="201348"/>
                  <a:pt x="368095" y="201348"/>
                </a:cubicBezTo>
                <a:lnTo>
                  <a:pt x="60120" y="172773"/>
                </a:lnTo>
                <a:cubicBezTo>
                  <a:pt x="25195" y="168540"/>
                  <a:pt x="168070" y="184944"/>
                  <a:pt x="158545" y="175948"/>
                </a:cubicBezTo>
                <a:cubicBezTo>
                  <a:pt x="149020" y="166952"/>
                  <a:pt x="20432" y="122502"/>
                  <a:pt x="2970" y="118798"/>
                </a:cubicBezTo>
                <a:cubicBezTo>
                  <a:pt x="-14492" y="115094"/>
                  <a:pt x="50595" y="170127"/>
                  <a:pt x="53770" y="153723"/>
                </a:cubicBezTo>
                <a:cubicBezTo>
                  <a:pt x="56945" y="137319"/>
                  <a:pt x="26253" y="12965"/>
                  <a:pt x="22020" y="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FA510F4-170C-043D-EABA-78FA1F419160}"/>
              </a:ext>
            </a:extLst>
          </p:cNvPr>
          <p:cNvSpPr/>
          <p:nvPr/>
        </p:nvSpPr>
        <p:spPr>
          <a:xfrm>
            <a:off x="3816350" y="3549239"/>
            <a:ext cx="496124" cy="100253"/>
          </a:xfrm>
          <a:custGeom>
            <a:avLst/>
            <a:gdLst>
              <a:gd name="connsiteX0" fmla="*/ 0 w 496124"/>
              <a:gd name="connsiteY0" fmla="*/ 98836 h 100253"/>
              <a:gd name="connsiteX1" fmla="*/ 219075 w 496124"/>
              <a:gd name="connsiteY1" fmla="*/ 95661 h 100253"/>
              <a:gd name="connsiteX2" fmla="*/ 263525 w 496124"/>
              <a:gd name="connsiteY2" fmla="*/ 70261 h 100253"/>
              <a:gd name="connsiteX3" fmla="*/ 206375 w 496124"/>
              <a:gd name="connsiteY3" fmla="*/ 70261 h 100253"/>
              <a:gd name="connsiteX4" fmla="*/ 311150 w 496124"/>
              <a:gd name="connsiteY4" fmla="*/ 70261 h 100253"/>
              <a:gd name="connsiteX5" fmla="*/ 492125 w 496124"/>
              <a:gd name="connsiteY5" fmla="*/ 3586 h 100253"/>
              <a:gd name="connsiteX6" fmla="*/ 425450 w 496124"/>
              <a:gd name="connsiteY6" fmla="*/ 13111 h 100253"/>
              <a:gd name="connsiteX7" fmla="*/ 298450 w 496124"/>
              <a:gd name="connsiteY7" fmla="*/ 48036 h 100253"/>
              <a:gd name="connsiteX8" fmla="*/ 219075 w 496124"/>
              <a:gd name="connsiteY8" fmla="*/ 79786 h 100253"/>
              <a:gd name="connsiteX9" fmla="*/ 0 w 496124"/>
              <a:gd name="connsiteY9" fmla="*/ 98836 h 10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124" h="100253">
                <a:moveTo>
                  <a:pt x="0" y="98836"/>
                </a:moveTo>
                <a:cubicBezTo>
                  <a:pt x="0" y="101482"/>
                  <a:pt x="175154" y="100423"/>
                  <a:pt x="219075" y="95661"/>
                </a:cubicBezTo>
                <a:cubicBezTo>
                  <a:pt x="262996" y="90899"/>
                  <a:pt x="265642" y="74494"/>
                  <a:pt x="263525" y="70261"/>
                </a:cubicBezTo>
                <a:cubicBezTo>
                  <a:pt x="261408" y="66028"/>
                  <a:pt x="206375" y="70261"/>
                  <a:pt x="206375" y="70261"/>
                </a:cubicBezTo>
                <a:cubicBezTo>
                  <a:pt x="214312" y="70261"/>
                  <a:pt x="263525" y="81373"/>
                  <a:pt x="311150" y="70261"/>
                </a:cubicBezTo>
                <a:cubicBezTo>
                  <a:pt x="358775" y="59149"/>
                  <a:pt x="473075" y="13111"/>
                  <a:pt x="492125" y="3586"/>
                </a:cubicBezTo>
                <a:cubicBezTo>
                  <a:pt x="511175" y="-5939"/>
                  <a:pt x="457729" y="5703"/>
                  <a:pt x="425450" y="13111"/>
                </a:cubicBezTo>
                <a:cubicBezTo>
                  <a:pt x="393171" y="20519"/>
                  <a:pt x="332846" y="36923"/>
                  <a:pt x="298450" y="48036"/>
                </a:cubicBezTo>
                <a:cubicBezTo>
                  <a:pt x="264054" y="59149"/>
                  <a:pt x="265642" y="70261"/>
                  <a:pt x="219075" y="79786"/>
                </a:cubicBezTo>
                <a:cubicBezTo>
                  <a:pt x="172508" y="89311"/>
                  <a:pt x="0" y="96190"/>
                  <a:pt x="0" y="98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8CA1F994-F2C4-705D-F6EF-C2566ED6ACD3}"/>
              </a:ext>
            </a:extLst>
          </p:cNvPr>
          <p:cNvSpPr/>
          <p:nvPr/>
        </p:nvSpPr>
        <p:spPr>
          <a:xfrm>
            <a:off x="3825863" y="3568027"/>
            <a:ext cx="791868" cy="263613"/>
          </a:xfrm>
          <a:custGeom>
            <a:avLst/>
            <a:gdLst>
              <a:gd name="connsiteX0" fmla="*/ 784237 w 791868"/>
              <a:gd name="connsiteY0" fmla="*/ 673 h 263613"/>
              <a:gd name="connsiteX1" fmla="*/ 619137 w 791868"/>
              <a:gd name="connsiteY1" fmla="*/ 105448 h 263613"/>
              <a:gd name="connsiteX2" fmla="*/ 523887 w 791868"/>
              <a:gd name="connsiteY2" fmla="*/ 181648 h 263613"/>
              <a:gd name="connsiteX3" fmla="*/ 663587 w 791868"/>
              <a:gd name="connsiteY3" fmla="*/ 124498 h 263613"/>
              <a:gd name="connsiteX4" fmla="*/ 504837 w 791868"/>
              <a:gd name="connsiteY4" fmla="*/ 226098 h 263613"/>
              <a:gd name="connsiteX5" fmla="*/ 349262 w 791868"/>
              <a:gd name="connsiteY5" fmla="*/ 261023 h 263613"/>
              <a:gd name="connsiteX6" fmla="*/ 479437 w 791868"/>
              <a:gd name="connsiteY6" fmla="*/ 257848 h 263613"/>
              <a:gd name="connsiteX7" fmla="*/ 12 w 791868"/>
              <a:gd name="connsiteY7" fmla="*/ 232448 h 263613"/>
              <a:gd name="connsiteX8" fmla="*/ 463562 w 791868"/>
              <a:gd name="connsiteY8" fmla="*/ 248323 h 263613"/>
              <a:gd name="connsiteX9" fmla="*/ 377837 w 791868"/>
              <a:gd name="connsiteY9" fmla="*/ 232448 h 263613"/>
              <a:gd name="connsiteX10" fmla="*/ 571512 w 791868"/>
              <a:gd name="connsiteY10" fmla="*/ 187998 h 263613"/>
              <a:gd name="connsiteX11" fmla="*/ 473087 w 791868"/>
              <a:gd name="connsiteY11" fmla="*/ 187998 h 263613"/>
              <a:gd name="connsiteX12" fmla="*/ 587387 w 791868"/>
              <a:gd name="connsiteY12" fmla="*/ 121323 h 263613"/>
              <a:gd name="connsiteX13" fmla="*/ 349262 w 791868"/>
              <a:gd name="connsiteY13" fmla="*/ 159423 h 263613"/>
              <a:gd name="connsiteX14" fmla="*/ 784237 w 791868"/>
              <a:gd name="connsiteY14" fmla="*/ 673 h 26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1868" h="263613">
                <a:moveTo>
                  <a:pt x="784237" y="673"/>
                </a:moveTo>
                <a:cubicBezTo>
                  <a:pt x="829216" y="-8323"/>
                  <a:pt x="662529" y="75286"/>
                  <a:pt x="619137" y="105448"/>
                </a:cubicBezTo>
                <a:cubicBezTo>
                  <a:pt x="575745" y="135610"/>
                  <a:pt x="516479" y="178473"/>
                  <a:pt x="523887" y="181648"/>
                </a:cubicBezTo>
                <a:cubicBezTo>
                  <a:pt x="531295" y="184823"/>
                  <a:pt x="666762" y="117090"/>
                  <a:pt x="663587" y="124498"/>
                </a:cubicBezTo>
                <a:cubicBezTo>
                  <a:pt x="660412" y="131906"/>
                  <a:pt x="557224" y="203344"/>
                  <a:pt x="504837" y="226098"/>
                </a:cubicBezTo>
                <a:cubicBezTo>
                  <a:pt x="452449" y="248852"/>
                  <a:pt x="353495" y="255731"/>
                  <a:pt x="349262" y="261023"/>
                </a:cubicBezTo>
                <a:cubicBezTo>
                  <a:pt x="345029" y="266315"/>
                  <a:pt x="537645" y="262610"/>
                  <a:pt x="479437" y="257848"/>
                </a:cubicBezTo>
                <a:cubicBezTo>
                  <a:pt x="421229" y="253086"/>
                  <a:pt x="2658" y="234036"/>
                  <a:pt x="12" y="232448"/>
                </a:cubicBezTo>
                <a:cubicBezTo>
                  <a:pt x="-2634" y="230861"/>
                  <a:pt x="400591" y="248323"/>
                  <a:pt x="463562" y="248323"/>
                </a:cubicBezTo>
                <a:cubicBezTo>
                  <a:pt x="526533" y="248323"/>
                  <a:pt x="359845" y="242502"/>
                  <a:pt x="377837" y="232448"/>
                </a:cubicBezTo>
                <a:cubicBezTo>
                  <a:pt x="395829" y="222394"/>
                  <a:pt x="555637" y="195406"/>
                  <a:pt x="571512" y="187998"/>
                </a:cubicBezTo>
                <a:cubicBezTo>
                  <a:pt x="587387" y="180590"/>
                  <a:pt x="470441" y="199111"/>
                  <a:pt x="473087" y="187998"/>
                </a:cubicBezTo>
                <a:cubicBezTo>
                  <a:pt x="475733" y="176885"/>
                  <a:pt x="608024" y="126085"/>
                  <a:pt x="587387" y="121323"/>
                </a:cubicBezTo>
                <a:cubicBezTo>
                  <a:pt x="566750" y="116561"/>
                  <a:pt x="314337" y="174769"/>
                  <a:pt x="349262" y="159423"/>
                </a:cubicBezTo>
                <a:cubicBezTo>
                  <a:pt x="384187" y="144077"/>
                  <a:pt x="739258" y="9669"/>
                  <a:pt x="784237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DE3363E-4ABF-365D-F52D-75F46DDC5BF3}"/>
              </a:ext>
            </a:extLst>
          </p:cNvPr>
          <p:cNvSpPr/>
          <p:nvPr/>
        </p:nvSpPr>
        <p:spPr>
          <a:xfrm>
            <a:off x="3983467" y="3185734"/>
            <a:ext cx="504004" cy="349006"/>
          </a:xfrm>
          <a:custGeom>
            <a:avLst/>
            <a:gdLst>
              <a:gd name="connsiteX0" fmla="*/ 499633 w 504004"/>
              <a:gd name="connsiteY0" fmla="*/ 1966 h 349006"/>
              <a:gd name="connsiteX1" fmla="*/ 429783 w 504004"/>
              <a:gd name="connsiteY1" fmla="*/ 84516 h 349006"/>
              <a:gd name="connsiteX2" fmla="*/ 378983 w 504004"/>
              <a:gd name="connsiteY2" fmla="*/ 125791 h 349006"/>
              <a:gd name="connsiteX3" fmla="*/ 401208 w 504004"/>
              <a:gd name="connsiteY3" fmla="*/ 106741 h 349006"/>
              <a:gd name="connsiteX4" fmla="*/ 391683 w 504004"/>
              <a:gd name="connsiteY4" fmla="*/ 224216 h 349006"/>
              <a:gd name="connsiteX5" fmla="*/ 312308 w 504004"/>
              <a:gd name="connsiteY5" fmla="*/ 322641 h 349006"/>
              <a:gd name="connsiteX6" fmla="*/ 188483 w 504004"/>
              <a:gd name="connsiteY6" fmla="*/ 338516 h 349006"/>
              <a:gd name="connsiteX7" fmla="*/ 134508 w 504004"/>
              <a:gd name="connsiteY7" fmla="*/ 325816 h 349006"/>
              <a:gd name="connsiteX8" fmla="*/ 153558 w 504004"/>
              <a:gd name="connsiteY8" fmla="*/ 348041 h 349006"/>
              <a:gd name="connsiteX9" fmla="*/ 77358 w 504004"/>
              <a:gd name="connsiteY9" fmla="*/ 287716 h 349006"/>
              <a:gd name="connsiteX10" fmla="*/ 58308 w 504004"/>
              <a:gd name="connsiteY10" fmla="*/ 271841 h 349006"/>
              <a:gd name="connsiteX11" fmla="*/ 55133 w 504004"/>
              <a:gd name="connsiteY11" fmla="*/ 186116 h 349006"/>
              <a:gd name="connsiteX12" fmla="*/ 29733 w 504004"/>
              <a:gd name="connsiteY12" fmla="*/ 125791 h 349006"/>
              <a:gd name="connsiteX13" fmla="*/ 7508 w 504004"/>
              <a:gd name="connsiteY13" fmla="*/ 122616 h 349006"/>
              <a:gd name="connsiteX14" fmla="*/ 169433 w 504004"/>
              <a:gd name="connsiteY14" fmla="*/ 49591 h 349006"/>
              <a:gd name="connsiteX15" fmla="*/ 121808 w 504004"/>
              <a:gd name="connsiteY15" fmla="*/ 55941 h 349006"/>
              <a:gd name="connsiteX16" fmla="*/ 388508 w 504004"/>
              <a:gd name="connsiteY16" fmla="*/ 24191 h 349006"/>
              <a:gd name="connsiteX17" fmla="*/ 293258 w 504004"/>
              <a:gd name="connsiteY17" fmla="*/ 24191 h 349006"/>
              <a:gd name="connsiteX18" fmla="*/ 499633 w 504004"/>
              <a:gd name="connsiteY18" fmla="*/ 1966 h 3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4004" h="349006">
                <a:moveTo>
                  <a:pt x="499633" y="1966"/>
                </a:moveTo>
                <a:cubicBezTo>
                  <a:pt x="522387" y="12020"/>
                  <a:pt x="449891" y="63879"/>
                  <a:pt x="429783" y="84516"/>
                </a:cubicBezTo>
                <a:cubicBezTo>
                  <a:pt x="409675" y="105153"/>
                  <a:pt x="383745" y="122087"/>
                  <a:pt x="378983" y="125791"/>
                </a:cubicBezTo>
                <a:cubicBezTo>
                  <a:pt x="374221" y="129495"/>
                  <a:pt x="399091" y="90337"/>
                  <a:pt x="401208" y="106741"/>
                </a:cubicBezTo>
                <a:cubicBezTo>
                  <a:pt x="403325" y="123145"/>
                  <a:pt x="406500" y="188233"/>
                  <a:pt x="391683" y="224216"/>
                </a:cubicBezTo>
                <a:cubicBezTo>
                  <a:pt x="376866" y="260199"/>
                  <a:pt x="346175" y="303591"/>
                  <a:pt x="312308" y="322641"/>
                </a:cubicBezTo>
                <a:cubicBezTo>
                  <a:pt x="278441" y="341691"/>
                  <a:pt x="218116" y="337987"/>
                  <a:pt x="188483" y="338516"/>
                </a:cubicBezTo>
                <a:cubicBezTo>
                  <a:pt x="158850" y="339045"/>
                  <a:pt x="140329" y="324229"/>
                  <a:pt x="134508" y="325816"/>
                </a:cubicBezTo>
                <a:cubicBezTo>
                  <a:pt x="128687" y="327404"/>
                  <a:pt x="163083" y="354391"/>
                  <a:pt x="153558" y="348041"/>
                </a:cubicBezTo>
                <a:cubicBezTo>
                  <a:pt x="144033" y="341691"/>
                  <a:pt x="93233" y="300416"/>
                  <a:pt x="77358" y="287716"/>
                </a:cubicBezTo>
                <a:cubicBezTo>
                  <a:pt x="61483" y="275016"/>
                  <a:pt x="62012" y="288774"/>
                  <a:pt x="58308" y="271841"/>
                </a:cubicBezTo>
                <a:cubicBezTo>
                  <a:pt x="54604" y="254908"/>
                  <a:pt x="59895" y="210458"/>
                  <a:pt x="55133" y="186116"/>
                </a:cubicBezTo>
                <a:cubicBezTo>
                  <a:pt x="50371" y="161774"/>
                  <a:pt x="37670" y="136374"/>
                  <a:pt x="29733" y="125791"/>
                </a:cubicBezTo>
                <a:cubicBezTo>
                  <a:pt x="21796" y="115208"/>
                  <a:pt x="-15775" y="135316"/>
                  <a:pt x="7508" y="122616"/>
                </a:cubicBezTo>
                <a:cubicBezTo>
                  <a:pt x="30791" y="109916"/>
                  <a:pt x="150383" y="60703"/>
                  <a:pt x="169433" y="49591"/>
                </a:cubicBezTo>
                <a:cubicBezTo>
                  <a:pt x="188483" y="38479"/>
                  <a:pt x="121808" y="55941"/>
                  <a:pt x="121808" y="55941"/>
                </a:cubicBezTo>
                <a:lnTo>
                  <a:pt x="388508" y="24191"/>
                </a:lnTo>
                <a:cubicBezTo>
                  <a:pt x="417083" y="18899"/>
                  <a:pt x="279500" y="24720"/>
                  <a:pt x="293258" y="24191"/>
                </a:cubicBezTo>
                <a:cubicBezTo>
                  <a:pt x="307016" y="23662"/>
                  <a:pt x="476879" y="-8088"/>
                  <a:pt x="499633" y="19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E347BB9E-39CA-0E22-6314-0528DF7302D8}"/>
              </a:ext>
            </a:extLst>
          </p:cNvPr>
          <p:cNvSpPr/>
          <p:nvPr/>
        </p:nvSpPr>
        <p:spPr>
          <a:xfrm>
            <a:off x="4126239" y="33260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AB7BED6-AC0D-178D-1B3A-DECBC51FAA0E}"/>
              </a:ext>
            </a:extLst>
          </p:cNvPr>
          <p:cNvSpPr/>
          <p:nvPr/>
        </p:nvSpPr>
        <p:spPr>
          <a:xfrm>
            <a:off x="3863975" y="2860493"/>
            <a:ext cx="616346" cy="228782"/>
          </a:xfrm>
          <a:custGeom>
            <a:avLst/>
            <a:gdLst>
              <a:gd name="connsiteX0" fmla="*/ 0 w 616346"/>
              <a:gd name="connsiteY0" fmla="*/ 228782 h 228782"/>
              <a:gd name="connsiteX1" fmla="*/ 447675 w 616346"/>
              <a:gd name="connsiteY1" fmla="*/ 82732 h 228782"/>
              <a:gd name="connsiteX2" fmla="*/ 269875 w 616346"/>
              <a:gd name="connsiteY2" fmla="*/ 149407 h 228782"/>
              <a:gd name="connsiteX3" fmla="*/ 381000 w 616346"/>
              <a:gd name="connsiteY3" fmla="*/ 89082 h 228782"/>
              <a:gd name="connsiteX4" fmla="*/ 260350 w 616346"/>
              <a:gd name="connsiteY4" fmla="*/ 117657 h 228782"/>
              <a:gd name="connsiteX5" fmla="*/ 615950 w 616346"/>
              <a:gd name="connsiteY5" fmla="*/ 182 h 228782"/>
              <a:gd name="connsiteX6" fmla="*/ 327025 w 616346"/>
              <a:gd name="connsiteY6" fmla="*/ 92257 h 228782"/>
              <a:gd name="connsiteX7" fmla="*/ 168275 w 616346"/>
              <a:gd name="connsiteY7" fmla="*/ 155757 h 228782"/>
              <a:gd name="connsiteX8" fmla="*/ 330200 w 616346"/>
              <a:gd name="connsiteY8" fmla="*/ 73207 h 228782"/>
              <a:gd name="connsiteX9" fmla="*/ 0 w 616346"/>
              <a:gd name="connsiteY9" fmla="*/ 228782 h 2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346" h="228782">
                <a:moveTo>
                  <a:pt x="0" y="228782"/>
                </a:moveTo>
                <a:lnTo>
                  <a:pt x="447675" y="82732"/>
                </a:lnTo>
                <a:cubicBezTo>
                  <a:pt x="492654" y="69503"/>
                  <a:pt x="280987" y="148349"/>
                  <a:pt x="269875" y="149407"/>
                </a:cubicBezTo>
                <a:cubicBezTo>
                  <a:pt x="258763" y="150465"/>
                  <a:pt x="382587" y="94374"/>
                  <a:pt x="381000" y="89082"/>
                </a:cubicBezTo>
                <a:cubicBezTo>
                  <a:pt x="379413" y="83790"/>
                  <a:pt x="221192" y="132474"/>
                  <a:pt x="260350" y="117657"/>
                </a:cubicBezTo>
                <a:cubicBezTo>
                  <a:pt x="299508" y="102840"/>
                  <a:pt x="604838" y="4415"/>
                  <a:pt x="615950" y="182"/>
                </a:cubicBezTo>
                <a:cubicBezTo>
                  <a:pt x="627063" y="-4051"/>
                  <a:pt x="401637" y="66328"/>
                  <a:pt x="327025" y="92257"/>
                </a:cubicBezTo>
                <a:cubicBezTo>
                  <a:pt x="252413" y="118186"/>
                  <a:pt x="167746" y="158932"/>
                  <a:pt x="168275" y="155757"/>
                </a:cubicBezTo>
                <a:cubicBezTo>
                  <a:pt x="168804" y="152582"/>
                  <a:pt x="330200" y="73207"/>
                  <a:pt x="330200" y="73207"/>
                </a:cubicBezTo>
                <a:lnTo>
                  <a:pt x="0" y="2287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25E2AC2-C690-8875-AD2A-13E4496F1A65}"/>
              </a:ext>
            </a:extLst>
          </p:cNvPr>
          <p:cNvSpPr/>
          <p:nvPr/>
        </p:nvSpPr>
        <p:spPr>
          <a:xfrm>
            <a:off x="3498836" y="2920522"/>
            <a:ext cx="731445" cy="127809"/>
          </a:xfrm>
          <a:custGeom>
            <a:avLst/>
            <a:gdLst>
              <a:gd name="connsiteX0" fmla="*/ 14 w 731445"/>
              <a:gd name="connsiteY0" fmla="*/ 89378 h 127809"/>
              <a:gd name="connsiteX1" fmla="*/ 400064 w 731445"/>
              <a:gd name="connsiteY1" fmla="*/ 98903 h 127809"/>
              <a:gd name="connsiteX2" fmla="*/ 193689 w 731445"/>
              <a:gd name="connsiteY2" fmla="*/ 54453 h 127809"/>
              <a:gd name="connsiteX3" fmla="*/ 431814 w 731445"/>
              <a:gd name="connsiteY3" fmla="*/ 67153 h 127809"/>
              <a:gd name="connsiteX4" fmla="*/ 279414 w 731445"/>
              <a:gd name="connsiteY4" fmla="*/ 10003 h 127809"/>
              <a:gd name="connsiteX5" fmla="*/ 730264 w 731445"/>
              <a:gd name="connsiteY5" fmla="*/ 38578 h 127809"/>
              <a:gd name="connsiteX6" fmla="*/ 406414 w 731445"/>
              <a:gd name="connsiteY6" fmla="*/ 478 h 127809"/>
              <a:gd name="connsiteX7" fmla="*/ 276239 w 731445"/>
              <a:gd name="connsiteY7" fmla="*/ 22703 h 127809"/>
              <a:gd name="connsiteX8" fmla="*/ 412764 w 731445"/>
              <a:gd name="connsiteY8" fmla="*/ 98903 h 127809"/>
              <a:gd name="connsiteX9" fmla="*/ 301639 w 731445"/>
              <a:gd name="connsiteY9" fmla="*/ 63978 h 127809"/>
              <a:gd name="connsiteX10" fmla="*/ 415939 w 731445"/>
              <a:gd name="connsiteY10" fmla="*/ 127478 h 127809"/>
              <a:gd name="connsiteX11" fmla="*/ 14 w 731445"/>
              <a:gd name="connsiteY11" fmla="*/ 89378 h 12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1445" h="127809">
                <a:moveTo>
                  <a:pt x="14" y="89378"/>
                </a:moveTo>
                <a:cubicBezTo>
                  <a:pt x="-2632" y="84616"/>
                  <a:pt x="367785" y="104724"/>
                  <a:pt x="400064" y="98903"/>
                </a:cubicBezTo>
                <a:cubicBezTo>
                  <a:pt x="432343" y="93082"/>
                  <a:pt x="188397" y="59745"/>
                  <a:pt x="193689" y="54453"/>
                </a:cubicBezTo>
                <a:cubicBezTo>
                  <a:pt x="198981" y="49161"/>
                  <a:pt x="417527" y="74561"/>
                  <a:pt x="431814" y="67153"/>
                </a:cubicBezTo>
                <a:cubicBezTo>
                  <a:pt x="446101" y="59745"/>
                  <a:pt x="229672" y="14765"/>
                  <a:pt x="279414" y="10003"/>
                </a:cubicBezTo>
                <a:cubicBezTo>
                  <a:pt x="329156" y="5241"/>
                  <a:pt x="709097" y="40165"/>
                  <a:pt x="730264" y="38578"/>
                </a:cubicBezTo>
                <a:cubicBezTo>
                  <a:pt x="751431" y="36991"/>
                  <a:pt x="482085" y="3124"/>
                  <a:pt x="406414" y="478"/>
                </a:cubicBezTo>
                <a:cubicBezTo>
                  <a:pt x="330743" y="-2168"/>
                  <a:pt x="275181" y="6299"/>
                  <a:pt x="276239" y="22703"/>
                </a:cubicBezTo>
                <a:cubicBezTo>
                  <a:pt x="277297" y="39107"/>
                  <a:pt x="408531" y="92024"/>
                  <a:pt x="412764" y="98903"/>
                </a:cubicBezTo>
                <a:cubicBezTo>
                  <a:pt x="416997" y="105782"/>
                  <a:pt x="301110" y="59215"/>
                  <a:pt x="301639" y="63978"/>
                </a:cubicBezTo>
                <a:cubicBezTo>
                  <a:pt x="302168" y="68740"/>
                  <a:pt x="463035" y="123245"/>
                  <a:pt x="415939" y="127478"/>
                </a:cubicBezTo>
                <a:cubicBezTo>
                  <a:pt x="368843" y="131711"/>
                  <a:pt x="2660" y="94140"/>
                  <a:pt x="14" y="89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7722E2E-5D50-E628-8750-CCAFE4FCCB5D}"/>
              </a:ext>
            </a:extLst>
          </p:cNvPr>
          <p:cNvSpPr/>
          <p:nvPr/>
        </p:nvSpPr>
        <p:spPr>
          <a:xfrm>
            <a:off x="3717851" y="2745582"/>
            <a:ext cx="663843" cy="188118"/>
          </a:xfrm>
          <a:custGeom>
            <a:avLst/>
            <a:gdLst>
              <a:gd name="connsiteX0" fmla="*/ 311224 w 663843"/>
              <a:gd name="connsiteY0" fmla="*/ 793 h 188118"/>
              <a:gd name="connsiteX1" fmla="*/ 606499 w 663843"/>
              <a:gd name="connsiteY1" fmla="*/ 89693 h 188118"/>
              <a:gd name="connsiteX2" fmla="*/ 415999 w 663843"/>
              <a:gd name="connsiteY2" fmla="*/ 86518 h 188118"/>
              <a:gd name="connsiteX3" fmla="*/ 495374 w 663843"/>
              <a:gd name="connsiteY3" fmla="*/ 118268 h 188118"/>
              <a:gd name="connsiteX4" fmla="*/ 304874 w 663843"/>
              <a:gd name="connsiteY4" fmla="*/ 134143 h 188118"/>
              <a:gd name="connsiteX5" fmla="*/ 74 w 663843"/>
              <a:gd name="connsiteY5" fmla="*/ 188118 h 188118"/>
              <a:gd name="connsiteX6" fmla="*/ 273124 w 663843"/>
              <a:gd name="connsiteY6" fmla="*/ 134143 h 188118"/>
              <a:gd name="connsiteX7" fmla="*/ 412824 w 663843"/>
              <a:gd name="connsiteY7" fmla="*/ 105568 h 188118"/>
              <a:gd name="connsiteX8" fmla="*/ 308049 w 663843"/>
              <a:gd name="connsiteY8" fmla="*/ 92868 h 188118"/>
              <a:gd name="connsiteX9" fmla="*/ 654124 w 663843"/>
              <a:gd name="connsiteY9" fmla="*/ 92868 h 188118"/>
              <a:gd name="connsiteX10" fmla="*/ 546174 w 663843"/>
              <a:gd name="connsiteY10" fmla="*/ 48418 h 188118"/>
              <a:gd name="connsiteX11" fmla="*/ 311224 w 663843"/>
              <a:gd name="connsiteY11" fmla="*/ 793 h 18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843" h="188118">
                <a:moveTo>
                  <a:pt x="311224" y="793"/>
                </a:moveTo>
                <a:cubicBezTo>
                  <a:pt x="321278" y="7672"/>
                  <a:pt x="589037" y="75406"/>
                  <a:pt x="606499" y="89693"/>
                </a:cubicBezTo>
                <a:cubicBezTo>
                  <a:pt x="623961" y="103980"/>
                  <a:pt x="434520" y="81755"/>
                  <a:pt x="415999" y="86518"/>
                </a:cubicBezTo>
                <a:cubicBezTo>
                  <a:pt x="397478" y="91281"/>
                  <a:pt x="513895" y="110331"/>
                  <a:pt x="495374" y="118268"/>
                </a:cubicBezTo>
                <a:cubicBezTo>
                  <a:pt x="476853" y="126205"/>
                  <a:pt x="387424" y="122501"/>
                  <a:pt x="304874" y="134143"/>
                </a:cubicBezTo>
                <a:cubicBezTo>
                  <a:pt x="222324" y="145785"/>
                  <a:pt x="5366" y="188118"/>
                  <a:pt x="74" y="188118"/>
                </a:cubicBezTo>
                <a:cubicBezTo>
                  <a:pt x="-5218" y="188118"/>
                  <a:pt x="273124" y="134143"/>
                  <a:pt x="273124" y="134143"/>
                </a:cubicBezTo>
                <a:cubicBezTo>
                  <a:pt x="341916" y="120385"/>
                  <a:pt x="407003" y="112447"/>
                  <a:pt x="412824" y="105568"/>
                </a:cubicBezTo>
                <a:cubicBezTo>
                  <a:pt x="418645" y="98689"/>
                  <a:pt x="267832" y="94985"/>
                  <a:pt x="308049" y="92868"/>
                </a:cubicBezTo>
                <a:cubicBezTo>
                  <a:pt x="348266" y="90751"/>
                  <a:pt x="614437" y="100276"/>
                  <a:pt x="654124" y="92868"/>
                </a:cubicBezTo>
                <a:cubicBezTo>
                  <a:pt x="693811" y="85460"/>
                  <a:pt x="602795" y="63235"/>
                  <a:pt x="546174" y="48418"/>
                </a:cubicBezTo>
                <a:cubicBezTo>
                  <a:pt x="489553" y="33601"/>
                  <a:pt x="301170" y="-6086"/>
                  <a:pt x="311224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D3C9077-DCCE-4BD8-7861-E2C6CDE0A118}"/>
              </a:ext>
            </a:extLst>
          </p:cNvPr>
          <p:cNvSpPr/>
          <p:nvPr/>
        </p:nvSpPr>
        <p:spPr>
          <a:xfrm>
            <a:off x="2052478" y="3659351"/>
            <a:ext cx="419774" cy="312657"/>
          </a:xfrm>
          <a:custGeom>
            <a:avLst/>
            <a:gdLst>
              <a:gd name="connsiteX0" fmla="*/ 414497 w 419774"/>
              <a:gd name="connsiteY0" fmla="*/ 1424 h 312657"/>
              <a:gd name="connsiteX1" fmla="*/ 227172 w 419774"/>
              <a:gd name="connsiteY1" fmla="*/ 169699 h 312657"/>
              <a:gd name="connsiteX2" fmla="*/ 106522 w 419774"/>
              <a:gd name="connsiteY2" fmla="*/ 303049 h 312657"/>
              <a:gd name="connsiteX3" fmla="*/ 274797 w 419774"/>
              <a:gd name="connsiteY3" fmla="*/ 80799 h 312657"/>
              <a:gd name="connsiteX4" fmla="*/ 87472 w 419774"/>
              <a:gd name="connsiteY4" fmla="*/ 303049 h 312657"/>
              <a:gd name="connsiteX5" fmla="*/ 163672 w 419774"/>
              <a:gd name="connsiteY5" fmla="*/ 156999 h 312657"/>
              <a:gd name="connsiteX6" fmla="*/ 62072 w 419774"/>
              <a:gd name="connsiteY6" fmla="*/ 312574 h 312657"/>
              <a:gd name="connsiteX7" fmla="*/ 135097 w 419774"/>
              <a:gd name="connsiteY7" fmla="*/ 131599 h 312657"/>
              <a:gd name="connsiteX8" fmla="*/ 36672 w 419774"/>
              <a:gd name="connsiteY8" fmla="*/ 96674 h 312657"/>
              <a:gd name="connsiteX9" fmla="*/ 55722 w 419774"/>
              <a:gd name="connsiteY9" fmla="*/ 188749 h 312657"/>
              <a:gd name="connsiteX10" fmla="*/ 74772 w 419774"/>
              <a:gd name="connsiteY10" fmla="*/ 68099 h 312657"/>
              <a:gd name="connsiteX11" fmla="*/ 23972 w 419774"/>
              <a:gd name="connsiteY11" fmla="*/ 61749 h 312657"/>
              <a:gd name="connsiteX12" fmla="*/ 189072 w 419774"/>
              <a:gd name="connsiteY12" fmla="*/ 58574 h 312657"/>
              <a:gd name="connsiteX13" fmla="*/ 46197 w 419774"/>
              <a:gd name="connsiteY13" fmla="*/ 29999 h 312657"/>
              <a:gd name="connsiteX14" fmla="*/ 265272 w 419774"/>
              <a:gd name="connsiteY14" fmla="*/ 23649 h 312657"/>
              <a:gd name="connsiteX15" fmla="*/ 1747 w 419774"/>
              <a:gd name="connsiteY15" fmla="*/ 83974 h 312657"/>
              <a:gd name="connsiteX16" fmla="*/ 414497 w 419774"/>
              <a:gd name="connsiteY16" fmla="*/ 1424 h 31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9774" h="312657">
                <a:moveTo>
                  <a:pt x="414497" y="1424"/>
                </a:moveTo>
                <a:cubicBezTo>
                  <a:pt x="452068" y="15712"/>
                  <a:pt x="278501" y="119428"/>
                  <a:pt x="227172" y="169699"/>
                </a:cubicBezTo>
                <a:cubicBezTo>
                  <a:pt x="175843" y="219970"/>
                  <a:pt x="98584" y="317866"/>
                  <a:pt x="106522" y="303049"/>
                </a:cubicBezTo>
                <a:cubicBezTo>
                  <a:pt x="114459" y="288232"/>
                  <a:pt x="277972" y="80799"/>
                  <a:pt x="274797" y="80799"/>
                </a:cubicBezTo>
                <a:cubicBezTo>
                  <a:pt x="271622" y="80799"/>
                  <a:pt x="105993" y="290349"/>
                  <a:pt x="87472" y="303049"/>
                </a:cubicBezTo>
                <a:cubicBezTo>
                  <a:pt x="68951" y="315749"/>
                  <a:pt x="167905" y="155412"/>
                  <a:pt x="163672" y="156999"/>
                </a:cubicBezTo>
                <a:cubicBezTo>
                  <a:pt x="159439" y="158586"/>
                  <a:pt x="66834" y="316807"/>
                  <a:pt x="62072" y="312574"/>
                </a:cubicBezTo>
                <a:cubicBezTo>
                  <a:pt x="57310" y="308341"/>
                  <a:pt x="139330" y="167582"/>
                  <a:pt x="135097" y="131599"/>
                </a:cubicBezTo>
                <a:cubicBezTo>
                  <a:pt x="130864" y="95616"/>
                  <a:pt x="49901" y="87149"/>
                  <a:pt x="36672" y="96674"/>
                </a:cubicBezTo>
                <a:cubicBezTo>
                  <a:pt x="23443" y="106199"/>
                  <a:pt x="49372" y="193511"/>
                  <a:pt x="55722" y="188749"/>
                </a:cubicBezTo>
                <a:cubicBezTo>
                  <a:pt x="62072" y="183987"/>
                  <a:pt x="80064" y="89265"/>
                  <a:pt x="74772" y="68099"/>
                </a:cubicBezTo>
                <a:cubicBezTo>
                  <a:pt x="69480" y="46933"/>
                  <a:pt x="4922" y="63336"/>
                  <a:pt x="23972" y="61749"/>
                </a:cubicBezTo>
                <a:cubicBezTo>
                  <a:pt x="43022" y="60162"/>
                  <a:pt x="185368" y="63866"/>
                  <a:pt x="189072" y="58574"/>
                </a:cubicBezTo>
                <a:cubicBezTo>
                  <a:pt x="192776" y="53282"/>
                  <a:pt x="33497" y="35820"/>
                  <a:pt x="46197" y="29999"/>
                </a:cubicBezTo>
                <a:cubicBezTo>
                  <a:pt x="58897" y="24178"/>
                  <a:pt x="272680" y="14653"/>
                  <a:pt x="265272" y="23649"/>
                </a:cubicBezTo>
                <a:cubicBezTo>
                  <a:pt x="257864" y="32645"/>
                  <a:pt x="-24711" y="82916"/>
                  <a:pt x="1747" y="83974"/>
                </a:cubicBezTo>
                <a:cubicBezTo>
                  <a:pt x="28205" y="85032"/>
                  <a:pt x="376926" y="-12864"/>
                  <a:pt x="414497" y="1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484789C-84F0-5A7B-DC59-37B2394F7CA1}"/>
              </a:ext>
            </a:extLst>
          </p:cNvPr>
          <p:cNvSpPr/>
          <p:nvPr/>
        </p:nvSpPr>
        <p:spPr>
          <a:xfrm>
            <a:off x="2353123" y="3654540"/>
            <a:ext cx="438650" cy="191113"/>
          </a:xfrm>
          <a:custGeom>
            <a:avLst/>
            <a:gdLst>
              <a:gd name="connsiteX0" fmla="*/ 2727 w 438650"/>
              <a:gd name="connsiteY0" fmla="*/ 31635 h 191113"/>
              <a:gd name="connsiteX1" fmla="*/ 310702 w 438650"/>
              <a:gd name="connsiteY1" fmla="*/ 120535 h 191113"/>
              <a:gd name="connsiteX2" fmla="*/ 266252 w 438650"/>
              <a:gd name="connsiteY2" fmla="*/ 76085 h 191113"/>
              <a:gd name="connsiteX3" fmla="*/ 437702 w 438650"/>
              <a:gd name="connsiteY3" fmla="*/ 168160 h 191113"/>
              <a:gd name="connsiteX4" fmla="*/ 339277 w 438650"/>
              <a:gd name="connsiteY4" fmla="*/ 123710 h 191113"/>
              <a:gd name="connsiteX5" fmla="*/ 428177 w 438650"/>
              <a:gd name="connsiteY5" fmla="*/ 190385 h 191113"/>
              <a:gd name="connsiteX6" fmla="*/ 399602 w 438650"/>
              <a:gd name="connsiteY6" fmla="*/ 149110 h 191113"/>
              <a:gd name="connsiteX7" fmla="*/ 101152 w 438650"/>
              <a:gd name="connsiteY7" fmla="*/ 3060 h 191113"/>
              <a:gd name="connsiteX8" fmla="*/ 158302 w 438650"/>
              <a:gd name="connsiteY8" fmla="*/ 47510 h 191113"/>
              <a:gd name="connsiteX9" fmla="*/ 2727 w 438650"/>
              <a:gd name="connsiteY9" fmla="*/ 31635 h 19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650" h="191113">
                <a:moveTo>
                  <a:pt x="2727" y="31635"/>
                </a:moveTo>
                <a:cubicBezTo>
                  <a:pt x="28127" y="43806"/>
                  <a:pt x="266781" y="113127"/>
                  <a:pt x="310702" y="120535"/>
                </a:cubicBezTo>
                <a:cubicBezTo>
                  <a:pt x="354623" y="127943"/>
                  <a:pt x="245085" y="68148"/>
                  <a:pt x="266252" y="76085"/>
                </a:cubicBezTo>
                <a:cubicBezTo>
                  <a:pt x="287419" y="84023"/>
                  <a:pt x="425531" y="160223"/>
                  <a:pt x="437702" y="168160"/>
                </a:cubicBezTo>
                <a:cubicBezTo>
                  <a:pt x="449873" y="176097"/>
                  <a:pt x="340864" y="120006"/>
                  <a:pt x="339277" y="123710"/>
                </a:cubicBezTo>
                <a:cubicBezTo>
                  <a:pt x="337690" y="127414"/>
                  <a:pt x="418123" y="186152"/>
                  <a:pt x="428177" y="190385"/>
                </a:cubicBezTo>
                <a:cubicBezTo>
                  <a:pt x="438231" y="194618"/>
                  <a:pt x="454106" y="180331"/>
                  <a:pt x="399602" y="149110"/>
                </a:cubicBezTo>
                <a:cubicBezTo>
                  <a:pt x="345098" y="117889"/>
                  <a:pt x="141369" y="19993"/>
                  <a:pt x="101152" y="3060"/>
                </a:cubicBezTo>
                <a:cubicBezTo>
                  <a:pt x="60935" y="-13873"/>
                  <a:pt x="179469" y="44864"/>
                  <a:pt x="158302" y="47510"/>
                </a:cubicBezTo>
                <a:cubicBezTo>
                  <a:pt x="137135" y="50156"/>
                  <a:pt x="-22673" y="19464"/>
                  <a:pt x="2727" y="31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7FEA90E-6949-8A32-6737-4D21A2AC0B0B}"/>
              </a:ext>
            </a:extLst>
          </p:cNvPr>
          <p:cNvSpPr/>
          <p:nvPr/>
        </p:nvSpPr>
        <p:spPr>
          <a:xfrm>
            <a:off x="2359778" y="3625828"/>
            <a:ext cx="417721" cy="321698"/>
          </a:xfrm>
          <a:custGeom>
            <a:avLst/>
            <a:gdLst>
              <a:gd name="connsiteX0" fmla="*/ 24647 w 417721"/>
              <a:gd name="connsiteY0" fmla="*/ 22 h 321698"/>
              <a:gd name="connsiteX1" fmla="*/ 34172 w 417721"/>
              <a:gd name="connsiteY1" fmla="*/ 168297 h 321698"/>
              <a:gd name="connsiteX2" fmla="*/ 27822 w 417721"/>
              <a:gd name="connsiteY2" fmla="*/ 142897 h 321698"/>
              <a:gd name="connsiteX3" fmla="*/ 104022 w 417721"/>
              <a:gd name="connsiteY3" fmla="*/ 304822 h 321698"/>
              <a:gd name="connsiteX4" fmla="*/ 126247 w 417721"/>
              <a:gd name="connsiteY4" fmla="*/ 263547 h 321698"/>
              <a:gd name="connsiteX5" fmla="*/ 180222 w 417721"/>
              <a:gd name="connsiteY5" fmla="*/ 314347 h 321698"/>
              <a:gd name="connsiteX6" fmla="*/ 256422 w 417721"/>
              <a:gd name="connsiteY6" fmla="*/ 311172 h 321698"/>
              <a:gd name="connsiteX7" fmla="*/ 380247 w 417721"/>
              <a:gd name="connsiteY7" fmla="*/ 219097 h 321698"/>
              <a:gd name="connsiteX8" fmla="*/ 367547 w 417721"/>
              <a:gd name="connsiteY8" fmla="*/ 161947 h 321698"/>
              <a:gd name="connsiteX9" fmla="*/ 396122 w 417721"/>
              <a:gd name="connsiteY9" fmla="*/ 180997 h 321698"/>
              <a:gd name="connsiteX10" fmla="*/ 24647 w 417721"/>
              <a:gd name="connsiteY10" fmla="*/ 22 h 32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721" h="321698">
                <a:moveTo>
                  <a:pt x="24647" y="22"/>
                </a:moveTo>
                <a:cubicBezTo>
                  <a:pt x="-35678" y="-2095"/>
                  <a:pt x="33643" y="144485"/>
                  <a:pt x="34172" y="168297"/>
                </a:cubicBezTo>
                <a:cubicBezTo>
                  <a:pt x="34701" y="192109"/>
                  <a:pt x="16180" y="120143"/>
                  <a:pt x="27822" y="142897"/>
                </a:cubicBezTo>
                <a:cubicBezTo>
                  <a:pt x="39464" y="165651"/>
                  <a:pt x="87618" y="284714"/>
                  <a:pt x="104022" y="304822"/>
                </a:cubicBezTo>
                <a:cubicBezTo>
                  <a:pt x="120426" y="324930"/>
                  <a:pt x="113547" y="261960"/>
                  <a:pt x="126247" y="263547"/>
                </a:cubicBezTo>
                <a:cubicBezTo>
                  <a:pt x="138947" y="265134"/>
                  <a:pt x="158526" y="306410"/>
                  <a:pt x="180222" y="314347"/>
                </a:cubicBezTo>
                <a:cubicBezTo>
                  <a:pt x="201918" y="322284"/>
                  <a:pt x="223085" y="327047"/>
                  <a:pt x="256422" y="311172"/>
                </a:cubicBezTo>
                <a:cubicBezTo>
                  <a:pt x="289759" y="295297"/>
                  <a:pt x="361726" y="243968"/>
                  <a:pt x="380247" y="219097"/>
                </a:cubicBezTo>
                <a:cubicBezTo>
                  <a:pt x="398768" y="194226"/>
                  <a:pt x="364901" y="168297"/>
                  <a:pt x="367547" y="161947"/>
                </a:cubicBezTo>
                <a:cubicBezTo>
                  <a:pt x="370193" y="155597"/>
                  <a:pt x="456976" y="212218"/>
                  <a:pt x="396122" y="180997"/>
                </a:cubicBezTo>
                <a:cubicBezTo>
                  <a:pt x="335268" y="149776"/>
                  <a:pt x="84972" y="2139"/>
                  <a:pt x="24647" y="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58AD5CD5-DEF0-E861-463B-E7A261343036}"/>
              </a:ext>
            </a:extLst>
          </p:cNvPr>
          <p:cNvSpPr/>
          <p:nvPr/>
        </p:nvSpPr>
        <p:spPr>
          <a:xfrm flipV="1">
            <a:off x="2499975" y="375009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3A2F69E-29F9-FE4D-B2CE-6134DE374A54}"/>
              </a:ext>
            </a:extLst>
          </p:cNvPr>
          <p:cNvSpPr/>
          <p:nvPr/>
        </p:nvSpPr>
        <p:spPr>
          <a:xfrm>
            <a:off x="2330443" y="3552811"/>
            <a:ext cx="521610" cy="381098"/>
          </a:xfrm>
          <a:custGeom>
            <a:avLst/>
            <a:gdLst>
              <a:gd name="connsiteX0" fmla="*/ 7 w 521610"/>
              <a:gd name="connsiteY0" fmla="*/ 14 h 381098"/>
              <a:gd name="connsiteX1" fmla="*/ 273057 w 521610"/>
              <a:gd name="connsiteY1" fmla="*/ 136539 h 381098"/>
              <a:gd name="connsiteX2" fmla="*/ 225432 w 521610"/>
              <a:gd name="connsiteY2" fmla="*/ 76214 h 381098"/>
              <a:gd name="connsiteX3" fmla="*/ 381007 w 521610"/>
              <a:gd name="connsiteY3" fmla="*/ 206389 h 381098"/>
              <a:gd name="connsiteX4" fmla="*/ 361957 w 521610"/>
              <a:gd name="connsiteY4" fmla="*/ 158764 h 381098"/>
              <a:gd name="connsiteX5" fmla="*/ 466732 w 521610"/>
              <a:gd name="connsiteY5" fmla="*/ 282589 h 381098"/>
              <a:gd name="connsiteX6" fmla="*/ 434982 w 521610"/>
              <a:gd name="connsiteY6" fmla="*/ 222264 h 381098"/>
              <a:gd name="connsiteX7" fmla="*/ 517532 w 521610"/>
              <a:gd name="connsiteY7" fmla="*/ 377839 h 381098"/>
              <a:gd name="connsiteX8" fmla="*/ 485782 w 521610"/>
              <a:gd name="connsiteY8" fmla="*/ 314339 h 381098"/>
              <a:gd name="connsiteX9" fmla="*/ 288932 w 521610"/>
              <a:gd name="connsiteY9" fmla="*/ 155589 h 381098"/>
              <a:gd name="connsiteX10" fmla="*/ 355607 w 521610"/>
              <a:gd name="connsiteY10" fmla="*/ 222264 h 381098"/>
              <a:gd name="connsiteX11" fmla="*/ 282582 w 521610"/>
              <a:gd name="connsiteY11" fmla="*/ 146064 h 381098"/>
              <a:gd name="connsiteX12" fmla="*/ 7 w 521610"/>
              <a:gd name="connsiteY12" fmla="*/ 14 h 3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610" h="381098">
                <a:moveTo>
                  <a:pt x="7" y="14"/>
                </a:moveTo>
                <a:cubicBezTo>
                  <a:pt x="-1580" y="-1573"/>
                  <a:pt x="235486" y="123839"/>
                  <a:pt x="273057" y="136539"/>
                </a:cubicBezTo>
                <a:cubicBezTo>
                  <a:pt x="310628" y="149239"/>
                  <a:pt x="207440" y="64572"/>
                  <a:pt x="225432" y="76214"/>
                </a:cubicBezTo>
                <a:cubicBezTo>
                  <a:pt x="243424" y="87856"/>
                  <a:pt x="358253" y="192631"/>
                  <a:pt x="381007" y="206389"/>
                </a:cubicBezTo>
                <a:cubicBezTo>
                  <a:pt x="403761" y="220147"/>
                  <a:pt x="347670" y="146064"/>
                  <a:pt x="361957" y="158764"/>
                </a:cubicBezTo>
                <a:cubicBezTo>
                  <a:pt x="376245" y="171464"/>
                  <a:pt x="454561" y="272006"/>
                  <a:pt x="466732" y="282589"/>
                </a:cubicBezTo>
                <a:cubicBezTo>
                  <a:pt x="478903" y="293172"/>
                  <a:pt x="434982" y="222264"/>
                  <a:pt x="434982" y="222264"/>
                </a:cubicBezTo>
                <a:lnTo>
                  <a:pt x="517532" y="377839"/>
                </a:lnTo>
                <a:cubicBezTo>
                  <a:pt x="525999" y="393185"/>
                  <a:pt x="523882" y="351381"/>
                  <a:pt x="485782" y="314339"/>
                </a:cubicBezTo>
                <a:cubicBezTo>
                  <a:pt x="447682" y="277297"/>
                  <a:pt x="310628" y="170935"/>
                  <a:pt x="288932" y="155589"/>
                </a:cubicBezTo>
                <a:cubicBezTo>
                  <a:pt x="267236" y="140243"/>
                  <a:pt x="356665" y="223852"/>
                  <a:pt x="355607" y="222264"/>
                </a:cubicBezTo>
                <a:cubicBezTo>
                  <a:pt x="354549" y="220676"/>
                  <a:pt x="342907" y="182047"/>
                  <a:pt x="282582" y="146064"/>
                </a:cubicBezTo>
                <a:cubicBezTo>
                  <a:pt x="222257" y="110081"/>
                  <a:pt x="1594" y="1601"/>
                  <a:pt x="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AB37C86-7594-5234-2332-46AAB7DBA782}"/>
              </a:ext>
            </a:extLst>
          </p:cNvPr>
          <p:cNvSpPr/>
          <p:nvPr/>
        </p:nvSpPr>
        <p:spPr>
          <a:xfrm>
            <a:off x="2501891" y="3790887"/>
            <a:ext cx="298958" cy="269952"/>
          </a:xfrm>
          <a:custGeom>
            <a:avLst/>
            <a:gdLst>
              <a:gd name="connsiteX0" fmla="*/ 285759 w 298958"/>
              <a:gd name="connsiteY0" fmla="*/ 63 h 269952"/>
              <a:gd name="connsiteX1" fmla="*/ 247659 w 298958"/>
              <a:gd name="connsiteY1" fmla="*/ 127063 h 269952"/>
              <a:gd name="connsiteX2" fmla="*/ 276234 w 298958"/>
              <a:gd name="connsiteY2" fmla="*/ 76263 h 269952"/>
              <a:gd name="connsiteX3" fmla="*/ 254009 w 298958"/>
              <a:gd name="connsiteY3" fmla="*/ 127063 h 269952"/>
              <a:gd name="connsiteX4" fmla="*/ 82559 w 298958"/>
              <a:gd name="connsiteY4" fmla="*/ 215963 h 269952"/>
              <a:gd name="connsiteX5" fmla="*/ 139709 w 298958"/>
              <a:gd name="connsiteY5" fmla="*/ 181038 h 269952"/>
              <a:gd name="connsiteX6" fmla="*/ 9 w 298958"/>
              <a:gd name="connsiteY6" fmla="*/ 269938 h 269952"/>
              <a:gd name="connsiteX7" fmla="*/ 133359 w 298958"/>
              <a:gd name="connsiteY7" fmla="*/ 187388 h 269952"/>
              <a:gd name="connsiteX8" fmla="*/ 295284 w 298958"/>
              <a:gd name="connsiteY8" fmla="*/ 120713 h 269952"/>
              <a:gd name="connsiteX9" fmla="*/ 250834 w 298958"/>
              <a:gd name="connsiteY9" fmla="*/ 146113 h 269952"/>
              <a:gd name="connsiteX10" fmla="*/ 285759 w 298958"/>
              <a:gd name="connsiteY10" fmla="*/ 63 h 26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958" h="269952">
                <a:moveTo>
                  <a:pt x="285759" y="63"/>
                </a:moveTo>
                <a:cubicBezTo>
                  <a:pt x="285230" y="-3112"/>
                  <a:pt x="249246" y="114363"/>
                  <a:pt x="247659" y="127063"/>
                </a:cubicBezTo>
                <a:cubicBezTo>
                  <a:pt x="246072" y="139763"/>
                  <a:pt x="275176" y="76263"/>
                  <a:pt x="276234" y="76263"/>
                </a:cubicBezTo>
                <a:cubicBezTo>
                  <a:pt x="277292" y="76263"/>
                  <a:pt x="286288" y="103780"/>
                  <a:pt x="254009" y="127063"/>
                </a:cubicBezTo>
                <a:cubicBezTo>
                  <a:pt x="221730" y="150346"/>
                  <a:pt x="101609" y="206967"/>
                  <a:pt x="82559" y="215963"/>
                </a:cubicBezTo>
                <a:cubicBezTo>
                  <a:pt x="63509" y="224959"/>
                  <a:pt x="153467" y="172042"/>
                  <a:pt x="139709" y="181038"/>
                </a:cubicBezTo>
                <a:cubicBezTo>
                  <a:pt x="125951" y="190034"/>
                  <a:pt x="1067" y="268880"/>
                  <a:pt x="9" y="269938"/>
                </a:cubicBezTo>
                <a:cubicBezTo>
                  <a:pt x="-1049" y="270996"/>
                  <a:pt x="84147" y="212259"/>
                  <a:pt x="133359" y="187388"/>
                </a:cubicBezTo>
                <a:cubicBezTo>
                  <a:pt x="182571" y="162517"/>
                  <a:pt x="275705" y="127592"/>
                  <a:pt x="295284" y="120713"/>
                </a:cubicBezTo>
                <a:cubicBezTo>
                  <a:pt x="314863" y="113834"/>
                  <a:pt x="249776" y="160400"/>
                  <a:pt x="250834" y="146113"/>
                </a:cubicBezTo>
                <a:cubicBezTo>
                  <a:pt x="251892" y="131826"/>
                  <a:pt x="286288" y="3238"/>
                  <a:pt x="285759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0F73E52-2B64-1F53-F684-E0B3FCF51F38}"/>
              </a:ext>
            </a:extLst>
          </p:cNvPr>
          <p:cNvSpPr/>
          <p:nvPr/>
        </p:nvSpPr>
        <p:spPr>
          <a:xfrm>
            <a:off x="2204962" y="3697698"/>
            <a:ext cx="176886" cy="255220"/>
          </a:xfrm>
          <a:custGeom>
            <a:avLst/>
            <a:gdLst>
              <a:gd name="connsiteX0" fmla="*/ 173113 w 176886"/>
              <a:gd name="connsiteY0" fmla="*/ 1177 h 255220"/>
              <a:gd name="connsiteX1" fmla="*/ 119138 w 176886"/>
              <a:gd name="connsiteY1" fmla="*/ 96427 h 255220"/>
              <a:gd name="connsiteX2" fmla="*/ 106438 w 176886"/>
              <a:gd name="connsiteY2" fmla="*/ 175802 h 255220"/>
              <a:gd name="connsiteX3" fmla="*/ 109613 w 176886"/>
              <a:gd name="connsiteY3" fmla="*/ 125002 h 255220"/>
              <a:gd name="connsiteX4" fmla="*/ 52463 w 176886"/>
              <a:gd name="connsiteY4" fmla="*/ 255177 h 255220"/>
              <a:gd name="connsiteX5" fmla="*/ 90563 w 176886"/>
              <a:gd name="connsiteY5" fmla="*/ 109127 h 255220"/>
              <a:gd name="connsiteX6" fmla="*/ 33413 w 176886"/>
              <a:gd name="connsiteY6" fmla="*/ 252002 h 255220"/>
              <a:gd name="connsiteX7" fmla="*/ 81038 w 176886"/>
              <a:gd name="connsiteY7" fmla="*/ 109127 h 255220"/>
              <a:gd name="connsiteX8" fmla="*/ 1663 w 176886"/>
              <a:gd name="connsiteY8" fmla="*/ 166277 h 255220"/>
              <a:gd name="connsiteX9" fmla="*/ 173113 w 176886"/>
              <a:gd name="connsiteY9" fmla="*/ 1177 h 25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86" h="255220">
                <a:moveTo>
                  <a:pt x="173113" y="1177"/>
                </a:moveTo>
                <a:cubicBezTo>
                  <a:pt x="192692" y="-10465"/>
                  <a:pt x="130250" y="67323"/>
                  <a:pt x="119138" y="96427"/>
                </a:cubicBezTo>
                <a:cubicBezTo>
                  <a:pt x="108025" y="125531"/>
                  <a:pt x="108025" y="171040"/>
                  <a:pt x="106438" y="175802"/>
                </a:cubicBezTo>
                <a:cubicBezTo>
                  <a:pt x="104851" y="180564"/>
                  <a:pt x="118609" y="111773"/>
                  <a:pt x="109613" y="125002"/>
                </a:cubicBezTo>
                <a:cubicBezTo>
                  <a:pt x="100617" y="138231"/>
                  <a:pt x="55638" y="257823"/>
                  <a:pt x="52463" y="255177"/>
                </a:cubicBezTo>
                <a:cubicBezTo>
                  <a:pt x="49288" y="252531"/>
                  <a:pt x="93738" y="109656"/>
                  <a:pt x="90563" y="109127"/>
                </a:cubicBezTo>
                <a:cubicBezTo>
                  <a:pt x="87388" y="108598"/>
                  <a:pt x="35000" y="252002"/>
                  <a:pt x="33413" y="252002"/>
                </a:cubicBezTo>
                <a:cubicBezTo>
                  <a:pt x="31826" y="252002"/>
                  <a:pt x="86330" y="123414"/>
                  <a:pt x="81038" y="109127"/>
                </a:cubicBezTo>
                <a:cubicBezTo>
                  <a:pt x="75746" y="94840"/>
                  <a:pt x="-13153" y="177389"/>
                  <a:pt x="1663" y="166277"/>
                </a:cubicBezTo>
                <a:cubicBezTo>
                  <a:pt x="16479" y="155165"/>
                  <a:pt x="153534" y="12819"/>
                  <a:pt x="173113" y="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D5972F4F-D07C-1C46-663B-814F701D1279}"/>
              </a:ext>
            </a:extLst>
          </p:cNvPr>
          <p:cNvSpPr/>
          <p:nvPr/>
        </p:nvSpPr>
        <p:spPr>
          <a:xfrm>
            <a:off x="2168387" y="3790111"/>
            <a:ext cx="457561" cy="277656"/>
          </a:xfrm>
          <a:custGeom>
            <a:avLst/>
            <a:gdLst>
              <a:gd name="connsiteX0" fmla="*/ 138 w 457561"/>
              <a:gd name="connsiteY0" fmla="*/ 70689 h 277656"/>
              <a:gd name="connsiteX1" fmla="*/ 98563 w 457561"/>
              <a:gd name="connsiteY1" fmla="*/ 165939 h 277656"/>
              <a:gd name="connsiteX2" fmla="*/ 149363 w 457561"/>
              <a:gd name="connsiteY2" fmla="*/ 223089 h 277656"/>
              <a:gd name="connsiteX3" fmla="*/ 117613 w 457561"/>
              <a:gd name="connsiteY3" fmla="*/ 169114 h 277656"/>
              <a:gd name="connsiteX4" fmla="*/ 216038 w 457561"/>
              <a:gd name="connsiteY4" fmla="*/ 238964 h 277656"/>
              <a:gd name="connsiteX5" fmla="*/ 149363 w 457561"/>
              <a:gd name="connsiteY5" fmla="*/ 229439 h 277656"/>
              <a:gd name="connsiteX6" fmla="*/ 308113 w 457561"/>
              <a:gd name="connsiteY6" fmla="*/ 245314 h 277656"/>
              <a:gd name="connsiteX7" fmla="*/ 133488 w 457561"/>
              <a:gd name="connsiteY7" fmla="*/ 248489 h 277656"/>
              <a:gd name="connsiteX8" fmla="*/ 454163 w 457561"/>
              <a:gd name="connsiteY8" fmla="*/ 219914 h 277656"/>
              <a:gd name="connsiteX9" fmla="*/ 301763 w 457561"/>
              <a:gd name="connsiteY9" fmla="*/ 238964 h 277656"/>
              <a:gd name="connsiteX10" fmla="*/ 295413 w 457561"/>
              <a:gd name="connsiteY10" fmla="*/ 277064 h 277656"/>
              <a:gd name="connsiteX11" fmla="*/ 285888 w 457561"/>
              <a:gd name="connsiteY11" fmla="*/ 258014 h 277656"/>
              <a:gd name="connsiteX12" fmla="*/ 146188 w 457561"/>
              <a:gd name="connsiteY12" fmla="*/ 204039 h 277656"/>
              <a:gd name="connsiteX13" fmla="*/ 136663 w 457561"/>
              <a:gd name="connsiteY13" fmla="*/ 134189 h 277656"/>
              <a:gd name="connsiteX14" fmla="*/ 120788 w 457561"/>
              <a:gd name="connsiteY14" fmla="*/ 184989 h 277656"/>
              <a:gd name="connsiteX15" fmla="*/ 133488 w 457561"/>
              <a:gd name="connsiteY15" fmla="*/ 73864 h 277656"/>
              <a:gd name="connsiteX16" fmla="*/ 85863 w 457561"/>
              <a:gd name="connsiteY16" fmla="*/ 127839 h 277656"/>
              <a:gd name="connsiteX17" fmla="*/ 136663 w 457561"/>
              <a:gd name="connsiteY17" fmla="*/ 4014 h 277656"/>
              <a:gd name="connsiteX18" fmla="*/ 44588 w 457561"/>
              <a:gd name="connsiteY18" fmla="*/ 105614 h 277656"/>
              <a:gd name="connsiteX19" fmla="*/ 76338 w 457561"/>
              <a:gd name="connsiteY19" fmla="*/ 839 h 277656"/>
              <a:gd name="connsiteX20" fmla="*/ 138 w 457561"/>
              <a:gd name="connsiteY20" fmla="*/ 70689 h 2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561" h="277656">
                <a:moveTo>
                  <a:pt x="138" y="70689"/>
                </a:moveTo>
                <a:cubicBezTo>
                  <a:pt x="3842" y="98206"/>
                  <a:pt x="73692" y="140539"/>
                  <a:pt x="98563" y="165939"/>
                </a:cubicBezTo>
                <a:cubicBezTo>
                  <a:pt x="123434" y="191339"/>
                  <a:pt x="146188" y="222560"/>
                  <a:pt x="149363" y="223089"/>
                </a:cubicBezTo>
                <a:cubicBezTo>
                  <a:pt x="152538" y="223618"/>
                  <a:pt x="106500" y="166468"/>
                  <a:pt x="117613" y="169114"/>
                </a:cubicBezTo>
                <a:cubicBezTo>
                  <a:pt x="128726" y="171760"/>
                  <a:pt x="210746" y="228910"/>
                  <a:pt x="216038" y="238964"/>
                </a:cubicBezTo>
                <a:cubicBezTo>
                  <a:pt x="221330" y="249018"/>
                  <a:pt x="134017" y="228381"/>
                  <a:pt x="149363" y="229439"/>
                </a:cubicBezTo>
                <a:cubicBezTo>
                  <a:pt x="164709" y="230497"/>
                  <a:pt x="310759" y="242139"/>
                  <a:pt x="308113" y="245314"/>
                </a:cubicBezTo>
                <a:cubicBezTo>
                  <a:pt x="305467" y="248489"/>
                  <a:pt x="109146" y="252722"/>
                  <a:pt x="133488" y="248489"/>
                </a:cubicBezTo>
                <a:cubicBezTo>
                  <a:pt x="157830" y="244256"/>
                  <a:pt x="426117" y="221501"/>
                  <a:pt x="454163" y="219914"/>
                </a:cubicBezTo>
                <a:cubicBezTo>
                  <a:pt x="482209" y="218327"/>
                  <a:pt x="328221" y="229439"/>
                  <a:pt x="301763" y="238964"/>
                </a:cubicBezTo>
                <a:cubicBezTo>
                  <a:pt x="275305" y="248489"/>
                  <a:pt x="295413" y="277064"/>
                  <a:pt x="295413" y="277064"/>
                </a:cubicBezTo>
                <a:cubicBezTo>
                  <a:pt x="292767" y="280239"/>
                  <a:pt x="310759" y="270185"/>
                  <a:pt x="285888" y="258014"/>
                </a:cubicBezTo>
                <a:cubicBezTo>
                  <a:pt x="261017" y="245843"/>
                  <a:pt x="171059" y="224676"/>
                  <a:pt x="146188" y="204039"/>
                </a:cubicBezTo>
                <a:cubicBezTo>
                  <a:pt x="121317" y="183402"/>
                  <a:pt x="140896" y="137364"/>
                  <a:pt x="136663" y="134189"/>
                </a:cubicBezTo>
                <a:cubicBezTo>
                  <a:pt x="132430" y="131014"/>
                  <a:pt x="121317" y="195043"/>
                  <a:pt x="120788" y="184989"/>
                </a:cubicBezTo>
                <a:cubicBezTo>
                  <a:pt x="120259" y="174935"/>
                  <a:pt x="139309" y="83389"/>
                  <a:pt x="133488" y="73864"/>
                </a:cubicBezTo>
                <a:cubicBezTo>
                  <a:pt x="127667" y="64339"/>
                  <a:pt x="85334" y="139481"/>
                  <a:pt x="85863" y="127839"/>
                </a:cubicBezTo>
                <a:cubicBezTo>
                  <a:pt x="86392" y="116197"/>
                  <a:pt x="143542" y="7718"/>
                  <a:pt x="136663" y="4014"/>
                </a:cubicBezTo>
                <a:cubicBezTo>
                  <a:pt x="129784" y="310"/>
                  <a:pt x="54642" y="106143"/>
                  <a:pt x="44588" y="105614"/>
                </a:cubicBezTo>
                <a:cubicBezTo>
                  <a:pt x="34534" y="105085"/>
                  <a:pt x="84275" y="8776"/>
                  <a:pt x="76338" y="839"/>
                </a:cubicBezTo>
                <a:cubicBezTo>
                  <a:pt x="68401" y="-7098"/>
                  <a:pt x="-3566" y="43172"/>
                  <a:pt x="138" y="70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D6BA880-7415-073F-4198-0F84D3283CEF}"/>
              </a:ext>
            </a:extLst>
          </p:cNvPr>
          <p:cNvSpPr/>
          <p:nvPr/>
        </p:nvSpPr>
        <p:spPr>
          <a:xfrm>
            <a:off x="2463800" y="3882994"/>
            <a:ext cx="387748" cy="282663"/>
          </a:xfrm>
          <a:custGeom>
            <a:avLst/>
            <a:gdLst>
              <a:gd name="connsiteX0" fmla="*/ 244475 w 387748"/>
              <a:gd name="connsiteY0" fmla="*/ 31 h 282663"/>
              <a:gd name="connsiteX1" fmla="*/ 374650 w 387748"/>
              <a:gd name="connsiteY1" fmla="*/ 41306 h 282663"/>
              <a:gd name="connsiteX2" fmla="*/ 263525 w 387748"/>
              <a:gd name="connsiteY2" fmla="*/ 101631 h 282663"/>
              <a:gd name="connsiteX3" fmla="*/ 371475 w 387748"/>
              <a:gd name="connsiteY3" fmla="*/ 95281 h 282663"/>
              <a:gd name="connsiteX4" fmla="*/ 203200 w 387748"/>
              <a:gd name="connsiteY4" fmla="*/ 133381 h 282663"/>
              <a:gd name="connsiteX5" fmla="*/ 104775 w 387748"/>
              <a:gd name="connsiteY5" fmla="*/ 209581 h 282663"/>
              <a:gd name="connsiteX6" fmla="*/ 244475 w 387748"/>
              <a:gd name="connsiteY6" fmla="*/ 114331 h 282663"/>
              <a:gd name="connsiteX7" fmla="*/ 0 w 387748"/>
              <a:gd name="connsiteY7" fmla="*/ 282606 h 282663"/>
              <a:gd name="connsiteX8" fmla="*/ 241300 w 387748"/>
              <a:gd name="connsiteY8" fmla="*/ 133381 h 282663"/>
              <a:gd name="connsiteX9" fmla="*/ 149225 w 387748"/>
              <a:gd name="connsiteY9" fmla="*/ 142906 h 282663"/>
              <a:gd name="connsiteX10" fmla="*/ 349250 w 387748"/>
              <a:gd name="connsiteY10" fmla="*/ 69881 h 282663"/>
              <a:gd name="connsiteX11" fmla="*/ 381000 w 387748"/>
              <a:gd name="connsiteY11" fmla="*/ 34956 h 282663"/>
              <a:gd name="connsiteX12" fmla="*/ 244475 w 387748"/>
              <a:gd name="connsiteY12" fmla="*/ 31 h 28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748" h="282663">
                <a:moveTo>
                  <a:pt x="244475" y="31"/>
                </a:moveTo>
                <a:cubicBezTo>
                  <a:pt x="243417" y="1089"/>
                  <a:pt x="371475" y="24373"/>
                  <a:pt x="374650" y="41306"/>
                </a:cubicBezTo>
                <a:cubicBezTo>
                  <a:pt x="377825" y="58239"/>
                  <a:pt x="264054" y="92635"/>
                  <a:pt x="263525" y="101631"/>
                </a:cubicBezTo>
                <a:cubicBezTo>
                  <a:pt x="262996" y="110627"/>
                  <a:pt x="381529" y="89989"/>
                  <a:pt x="371475" y="95281"/>
                </a:cubicBezTo>
                <a:cubicBezTo>
                  <a:pt x="361421" y="100573"/>
                  <a:pt x="247650" y="114331"/>
                  <a:pt x="203200" y="133381"/>
                </a:cubicBezTo>
                <a:cubicBezTo>
                  <a:pt x="158750" y="152431"/>
                  <a:pt x="97896" y="212756"/>
                  <a:pt x="104775" y="209581"/>
                </a:cubicBezTo>
                <a:cubicBezTo>
                  <a:pt x="111654" y="206406"/>
                  <a:pt x="244475" y="114331"/>
                  <a:pt x="244475" y="114331"/>
                </a:cubicBezTo>
                <a:cubicBezTo>
                  <a:pt x="227013" y="126502"/>
                  <a:pt x="529" y="279431"/>
                  <a:pt x="0" y="282606"/>
                </a:cubicBezTo>
                <a:cubicBezTo>
                  <a:pt x="-529" y="285781"/>
                  <a:pt x="216429" y="156664"/>
                  <a:pt x="241300" y="133381"/>
                </a:cubicBezTo>
                <a:cubicBezTo>
                  <a:pt x="266171" y="110098"/>
                  <a:pt x="131233" y="153489"/>
                  <a:pt x="149225" y="142906"/>
                </a:cubicBezTo>
                <a:cubicBezTo>
                  <a:pt x="167217" y="132323"/>
                  <a:pt x="310621" y="87873"/>
                  <a:pt x="349250" y="69881"/>
                </a:cubicBezTo>
                <a:cubicBezTo>
                  <a:pt x="387879" y="51889"/>
                  <a:pt x="395287" y="45010"/>
                  <a:pt x="381000" y="34956"/>
                </a:cubicBezTo>
                <a:cubicBezTo>
                  <a:pt x="366713" y="24902"/>
                  <a:pt x="245533" y="-1027"/>
                  <a:pt x="24447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F2D0C83-24DC-6733-568A-5E4B8593B80B}"/>
              </a:ext>
            </a:extLst>
          </p:cNvPr>
          <p:cNvSpPr/>
          <p:nvPr/>
        </p:nvSpPr>
        <p:spPr>
          <a:xfrm>
            <a:off x="2206042" y="3800431"/>
            <a:ext cx="145673" cy="379636"/>
          </a:xfrm>
          <a:custGeom>
            <a:avLst/>
            <a:gdLst>
              <a:gd name="connsiteX0" fmla="*/ 10108 w 145673"/>
              <a:gd name="connsiteY0" fmla="*/ 44 h 379636"/>
              <a:gd name="connsiteX1" fmla="*/ 32333 w 145673"/>
              <a:gd name="connsiteY1" fmla="*/ 190544 h 379636"/>
              <a:gd name="connsiteX2" fmla="*/ 16458 w 145673"/>
              <a:gd name="connsiteY2" fmla="*/ 152444 h 379636"/>
              <a:gd name="connsiteX3" fmla="*/ 86308 w 145673"/>
              <a:gd name="connsiteY3" fmla="*/ 260394 h 379636"/>
              <a:gd name="connsiteX4" fmla="*/ 60908 w 145673"/>
              <a:gd name="connsiteY4" fmla="*/ 203244 h 379636"/>
              <a:gd name="connsiteX5" fmla="*/ 86308 w 145673"/>
              <a:gd name="connsiteY5" fmla="*/ 301669 h 379636"/>
              <a:gd name="connsiteX6" fmla="*/ 67258 w 145673"/>
              <a:gd name="connsiteY6" fmla="*/ 269919 h 379636"/>
              <a:gd name="connsiteX7" fmla="*/ 143458 w 145673"/>
              <a:gd name="connsiteY7" fmla="*/ 377869 h 379636"/>
              <a:gd name="connsiteX8" fmla="*/ 114883 w 145673"/>
              <a:gd name="connsiteY8" fmla="*/ 327069 h 379636"/>
              <a:gd name="connsiteX9" fmla="*/ 10108 w 145673"/>
              <a:gd name="connsiteY9" fmla="*/ 200069 h 379636"/>
              <a:gd name="connsiteX10" fmla="*/ 3758 w 145673"/>
              <a:gd name="connsiteY10" fmla="*/ 187369 h 379636"/>
              <a:gd name="connsiteX11" fmla="*/ 6933 w 145673"/>
              <a:gd name="connsiteY11" fmla="*/ 209594 h 379636"/>
              <a:gd name="connsiteX12" fmla="*/ 10108 w 145673"/>
              <a:gd name="connsiteY12" fmla="*/ 44 h 37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673" h="379636">
                <a:moveTo>
                  <a:pt x="10108" y="44"/>
                </a:moveTo>
                <a:cubicBezTo>
                  <a:pt x="14341" y="-3131"/>
                  <a:pt x="31275" y="165144"/>
                  <a:pt x="32333" y="190544"/>
                </a:cubicBezTo>
                <a:cubicBezTo>
                  <a:pt x="33391" y="215944"/>
                  <a:pt x="7462" y="140802"/>
                  <a:pt x="16458" y="152444"/>
                </a:cubicBezTo>
                <a:cubicBezTo>
                  <a:pt x="25454" y="164086"/>
                  <a:pt x="78900" y="251927"/>
                  <a:pt x="86308" y="260394"/>
                </a:cubicBezTo>
                <a:cubicBezTo>
                  <a:pt x="93716" y="268861"/>
                  <a:pt x="60908" y="196365"/>
                  <a:pt x="60908" y="203244"/>
                </a:cubicBezTo>
                <a:cubicBezTo>
                  <a:pt x="60908" y="210123"/>
                  <a:pt x="85250" y="290557"/>
                  <a:pt x="86308" y="301669"/>
                </a:cubicBezTo>
                <a:cubicBezTo>
                  <a:pt x="87366" y="312781"/>
                  <a:pt x="57733" y="257219"/>
                  <a:pt x="67258" y="269919"/>
                </a:cubicBezTo>
                <a:cubicBezTo>
                  <a:pt x="76783" y="282619"/>
                  <a:pt x="135521" y="368344"/>
                  <a:pt x="143458" y="377869"/>
                </a:cubicBezTo>
                <a:cubicBezTo>
                  <a:pt x="151395" y="387394"/>
                  <a:pt x="137108" y="356702"/>
                  <a:pt x="114883" y="327069"/>
                </a:cubicBezTo>
                <a:cubicBezTo>
                  <a:pt x="92658" y="297436"/>
                  <a:pt x="28629" y="223352"/>
                  <a:pt x="10108" y="200069"/>
                </a:cubicBezTo>
                <a:cubicBezTo>
                  <a:pt x="-8413" y="176786"/>
                  <a:pt x="4287" y="185782"/>
                  <a:pt x="3758" y="187369"/>
                </a:cubicBezTo>
                <a:cubicBezTo>
                  <a:pt x="3229" y="188956"/>
                  <a:pt x="4816" y="237640"/>
                  <a:pt x="6933" y="209594"/>
                </a:cubicBezTo>
                <a:cubicBezTo>
                  <a:pt x="9050" y="181548"/>
                  <a:pt x="5875" y="3219"/>
                  <a:pt x="10108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7849B01-E2BF-A789-8533-A04C2911233D}"/>
              </a:ext>
            </a:extLst>
          </p:cNvPr>
          <p:cNvSpPr/>
          <p:nvPr/>
        </p:nvSpPr>
        <p:spPr>
          <a:xfrm>
            <a:off x="2194091" y="3845695"/>
            <a:ext cx="470459" cy="244201"/>
          </a:xfrm>
          <a:custGeom>
            <a:avLst/>
            <a:gdLst>
              <a:gd name="connsiteX0" fmla="*/ 6184 w 470459"/>
              <a:gd name="connsiteY0" fmla="*/ 8755 h 244201"/>
              <a:gd name="connsiteX1" fmla="*/ 142709 w 470459"/>
              <a:gd name="connsiteY1" fmla="*/ 215130 h 244201"/>
              <a:gd name="connsiteX2" fmla="*/ 149059 w 470459"/>
              <a:gd name="connsiteY2" fmla="*/ 221480 h 244201"/>
              <a:gd name="connsiteX3" fmla="*/ 231609 w 470459"/>
              <a:gd name="connsiteY3" fmla="*/ 234180 h 244201"/>
              <a:gd name="connsiteX4" fmla="*/ 123659 w 470459"/>
              <a:gd name="connsiteY4" fmla="*/ 234180 h 244201"/>
              <a:gd name="connsiteX5" fmla="*/ 330034 w 470459"/>
              <a:gd name="connsiteY5" fmla="*/ 221480 h 244201"/>
              <a:gd name="connsiteX6" fmla="*/ 247484 w 470459"/>
              <a:gd name="connsiteY6" fmla="*/ 224655 h 244201"/>
              <a:gd name="connsiteX7" fmla="*/ 469734 w 470459"/>
              <a:gd name="connsiteY7" fmla="*/ 151630 h 244201"/>
              <a:gd name="connsiteX8" fmla="*/ 314159 w 470459"/>
              <a:gd name="connsiteY8" fmla="*/ 208780 h 244201"/>
              <a:gd name="connsiteX9" fmla="*/ 187159 w 470459"/>
              <a:gd name="connsiteY9" fmla="*/ 243705 h 244201"/>
              <a:gd name="connsiteX10" fmla="*/ 110959 w 470459"/>
              <a:gd name="connsiteY10" fmla="*/ 183380 h 244201"/>
              <a:gd name="connsiteX11" fmla="*/ 126834 w 470459"/>
              <a:gd name="connsiteY11" fmla="*/ 196080 h 244201"/>
              <a:gd name="connsiteX12" fmla="*/ 34759 w 470459"/>
              <a:gd name="connsiteY12" fmla="*/ 50030 h 244201"/>
              <a:gd name="connsiteX13" fmla="*/ 6184 w 470459"/>
              <a:gd name="connsiteY13" fmla="*/ 8755 h 24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459" h="244201">
                <a:moveTo>
                  <a:pt x="6184" y="8755"/>
                </a:moveTo>
                <a:cubicBezTo>
                  <a:pt x="24176" y="36272"/>
                  <a:pt x="118897" y="179676"/>
                  <a:pt x="142709" y="215130"/>
                </a:cubicBezTo>
                <a:cubicBezTo>
                  <a:pt x="166522" y="250584"/>
                  <a:pt x="134242" y="218305"/>
                  <a:pt x="149059" y="221480"/>
                </a:cubicBezTo>
                <a:cubicBezTo>
                  <a:pt x="163876" y="224655"/>
                  <a:pt x="235842" y="232063"/>
                  <a:pt x="231609" y="234180"/>
                </a:cubicBezTo>
                <a:cubicBezTo>
                  <a:pt x="227376" y="236297"/>
                  <a:pt x="107255" y="236297"/>
                  <a:pt x="123659" y="234180"/>
                </a:cubicBezTo>
                <a:cubicBezTo>
                  <a:pt x="140063" y="232063"/>
                  <a:pt x="309397" y="223067"/>
                  <a:pt x="330034" y="221480"/>
                </a:cubicBezTo>
                <a:cubicBezTo>
                  <a:pt x="350671" y="219893"/>
                  <a:pt x="224201" y="236297"/>
                  <a:pt x="247484" y="224655"/>
                </a:cubicBezTo>
                <a:cubicBezTo>
                  <a:pt x="270767" y="213013"/>
                  <a:pt x="458621" y="154276"/>
                  <a:pt x="469734" y="151630"/>
                </a:cubicBezTo>
                <a:cubicBezTo>
                  <a:pt x="480847" y="148984"/>
                  <a:pt x="361255" y="193434"/>
                  <a:pt x="314159" y="208780"/>
                </a:cubicBezTo>
                <a:cubicBezTo>
                  <a:pt x="267063" y="224126"/>
                  <a:pt x="221026" y="247938"/>
                  <a:pt x="187159" y="243705"/>
                </a:cubicBezTo>
                <a:cubicBezTo>
                  <a:pt x="153292" y="239472"/>
                  <a:pt x="121013" y="191317"/>
                  <a:pt x="110959" y="183380"/>
                </a:cubicBezTo>
                <a:cubicBezTo>
                  <a:pt x="100905" y="175443"/>
                  <a:pt x="139534" y="218305"/>
                  <a:pt x="126834" y="196080"/>
                </a:cubicBezTo>
                <a:cubicBezTo>
                  <a:pt x="114134" y="173855"/>
                  <a:pt x="56455" y="74901"/>
                  <a:pt x="34759" y="50030"/>
                </a:cubicBezTo>
                <a:cubicBezTo>
                  <a:pt x="13063" y="25159"/>
                  <a:pt x="-11808" y="-18762"/>
                  <a:pt x="6184" y="8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2B4585EF-8087-E542-F9F9-4C5C631A8C4B}"/>
              </a:ext>
            </a:extLst>
          </p:cNvPr>
          <p:cNvSpPr/>
          <p:nvPr/>
        </p:nvSpPr>
        <p:spPr>
          <a:xfrm>
            <a:off x="2393466" y="3999201"/>
            <a:ext cx="477041" cy="268702"/>
          </a:xfrm>
          <a:custGeom>
            <a:avLst/>
            <a:gdLst>
              <a:gd name="connsiteX0" fmla="*/ 476734 w 477041"/>
              <a:gd name="connsiteY0" fmla="*/ 1299 h 268702"/>
              <a:gd name="connsiteX1" fmla="*/ 371959 w 477041"/>
              <a:gd name="connsiteY1" fmla="*/ 7649 h 268702"/>
              <a:gd name="connsiteX2" fmla="*/ 283059 w 477041"/>
              <a:gd name="connsiteY2" fmla="*/ 55274 h 268702"/>
              <a:gd name="connsiteX3" fmla="*/ 327509 w 477041"/>
              <a:gd name="connsiteY3" fmla="*/ 36224 h 268702"/>
              <a:gd name="connsiteX4" fmla="*/ 194159 w 477041"/>
              <a:gd name="connsiteY4" fmla="*/ 128299 h 268702"/>
              <a:gd name="connsiteX5" fmla="*/ 484 w 477041"/>
              <a:gd name="connsiteY5" fmla="*/ 267999 h 268702"/>
              <a:gd name="connsiteX6" fmla="*/ 254484 w 477041"/>
              <a:gd name="connsiteY6" fmla="*/ 64799 h 268702"/>
              <a:gd name="connsiteX7" fmla="*/ 337034 w 477041"/>
              <a:gd name="connsiteY7" fmla="*/ 20349 h 268702"/>
              <a:gd name="connsiteX8" fmla="*/ 476734 w 477041"/>
              <a:gd name="connsiteY8" fmla="*/ 1299 h 26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041" h="268702">
                <a:moveTo>
                  <a:pt x="476734" y="1299"/>
                </a:moveTo>
                <a:cubicBezTo>
                  <a:pt x="482555" y="-818"/>
                  <a:pt x="404238" y="-1347"/>
                  <a:pt x="371959" y="7649"/>
                </a:cubicBezTo>
                <a:cubicBezTo>
                  <a:pt x="339680" y="16645"/>
                  <a:pt x="290467" y="50512"/>
                  <a:pt x="283059" y="55274"/>
                </a:cubicBezTo>
                <a:cubicBezTo>
                  <a:pt x="275651" y="60037"/>
                  <a:pt x="342326" y="24053"/>
                  <a:pt x="327509" y="36224"/>
                </a:cubicBezTo>
                <a:cubicBezTo>
                  <a:pt x="312692" y="48395"/>
                  <a:pt x="248663" y="89670"/>
                  <a:pt x="194159" y="128299"/>
                </a:cubicBezTo>
                <a:cubicBezTo>
                  <a:pt x="139655" y="166928"/>
                  <a:pt x="-9570" y="278582"/>
                  <a:pt x="484" y="267999"/>
                </a:cubicBezTo>
                <a:cubicBezTo>
                  <a:pt x="10538" y="257416"/>
                  <a:pt x="198392" y="106074"/>
                  <a:pt x="254484" y="64799"/>
                </a:cubicBezTo>
                <a:cubicBezTo>
                  <a:pt x="310576" y="23524"/>
                  <a:pt x="295759" y="30403"/>
                  <a:pt x="337034" y="20349"/>
                </a:cubicBezTo>
                <a:cubicBezTo>
                  <a:pt x="378309" y="10295"/>
                  <a:pt x="470913" y="3416"/>
                  <a:pt x="476734" y="1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818DE75-CEF2-0E60-A37F-D4D1319179BD}"/>
              </a:ext>
            </a:extLst>
          </p:cNvPr>
          <p:cNvSpPr/>
          <p:nvPr/>
        </p:nvSpPr>
        <p:spPr>
          <a:xfrm>
            <a:off x="2216148" y="3787768"/>
            <a:ext cx="206505" cy="435024"/>
          </a:xfrm>
          <a:custGeom>
            <a:avLst/>
            <a:gdLst>
              <a:gd name="connsiteX0" fmla="*/ 2 w 206505"/>
              <a:gd name="connsiteY0" fmla="*/ 7 h 435024"/>
              <a:gd name="connsiteX1" fmla="*/ 95252 w 206505"/>
              <a:gd name="connsiteY1" fmla="*/ 279407 h 435024"/>
              <a:gd name="connsiteX2" fmla="*/ 53977 w 206505"/>
              <a:gd name="connsiteY2" fmla="*/ 158757 h 435024"/>
              <a:gd name="connsiteX3" fmla="*/ 149227 w 206505"/>
              <a:gd name="connsiteY3" fmla="*/ 371482 h 435024"/>
              <a:gd name="connsiteX4" fmla="*/ 206377 w 206505"/>
              <a:gd name="connsiteY4" fmla="*/ 434982 h 435024"/>
              <a:gd name="connsiteX5" fmla="*/ 161927 w 206505"/>
              <a:gd name="connsiteY5" fmla="*/ 365132 h 435024"/>
              <a:gd name="connsiteX6" fmla="*/ 73027 w 206505"/>
              <a:gd name="connsiteY6" fmla="*/ 187332 h 435024"/>
              <a:gd name="connsiteX7" fmla="*/ 98427 w 206505"/>
              <a:gd name="connsiteY7" fmla="*/ 288932 h 435024"/>
              <a:gd name="connsiteX8" fmla="*/ 2 w 206505"/>
              <a:gd name="connsiteY8" fmla="*/ 7 h 43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505" h="435024">
                <a:moveTo>
                  <a:pt x="2" y="7"/>
                </a:moveTo>
                <a:cubicBezTo>
                  <a:pt x="-527" y="-1580"/>
                  <a:pt x="86256" y="252949"/>
                  <a:pt x="95252" y="279407"/>
                </a:cubicBezTo>
                <a:cubicBezTo>
                  <a:pt x="104248" y="305865"/>
                  <a:pt x="44981" y="143411"/>
                  <a:pt x="53977" y="158757"/>
                </a:cubicBezTo>
                <a:cubicBezTo>
                  <a:pt x="62973" y="174103"/>
                  <a:pt x="123827" y="325445"/>
                  <a:pt x="149227" y="371482"/>
                </a:cubicBezTo>
                <a:cubicBezTo>
                  <a:pt x="174627" y="417519"/>
                  <a:pt x="204260" y="436040"/>
                  <a:pt x="206377" y="434982"/>
                </a:cubicBezTo>
                <a:cubicBezTo>
                  <a:pt x="208494" y="433924"/>
                  <a:pt x="184152" y="406407"/>
                  <a:pt x="161927" y="365132"/>
                </a:cubicBezTo>
                <a:cubicBezTo>
                  <a:pt x="139702" y="323857"/>
                  <a:pt x="83610" y="200032"/>
                  <a:pt x="73027" y="187332"/>
                </a:cubicBezTo>
                <a:cubicBezTo>
                  <a:pt x="62444" y="174632"/>
                  <a:pt x="105835" y="316449"/>
                  <a:pt x="98427" y="288932"/>
                </a:cubicBezTo>
                <a:cubicBezTo>
                  <a:pt x="91019" y="261415"/>
                  <a:pt x="531" y="1594"/>
                  <a:pt x="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078FA4D9-EBDF-0B7A-CE7C-F1BCCC8562D8}"/>
              </a:ext>
            </a:extLst>
          </p:cNvPr>
          <p:cNvSpPr/>
          <p:nvPr/>
        </p:nvSpPr>
        <p:spPr>
          <a:xfrm>
            <a:off x="2244724" y="3981402"/>
            <a:ext cx="517550" cy="140240"/>
          </a:xfrm>
          <a:custGeom>
            <a:avLst/>
            <a:gdLst>
              <a:gd name="connsiteX0" fmla="*/ 1 w 517550"/>
              <a:gd name="connsiteY0" fmla="*/ 139748 h 140240"/>
              <a:gd name="connsiteX1" fmla="*/ 292101 w 517550"/>
              <a:gd name="connsiteY1" fmla="*/ 107998 h 140240"/>
              <a:gd name="connsiteX2" fmla="*/ 165101 w 517550"/>
              <a:gd name="connsiteY2" fmla="*/ 107998 h 140240"/>
              <a:gd name="connsiteX3" fmla="*/ 327026 w 517550"/>
              <a:gd name="connsiteY3" fmla="*/ 92123 h 140240"/>
              <a:gd name="connsiteX4" fmla="*/ 482601 w 517550"/>
              <a:gd name="connsiteY4" fmla="*/ 9573 h 140240"/>
              <a:gd name="connsiteX5" fmla="*/ 304801 w 517550"/>
              <a:gd name="connsiteY5" fmla="*/ 66723 h 140240"/>
              <a:gd name="connsiteX6" fmla="*/ 517526 w 517550"/>
              <a:gd name="connsiteY6" fmla="*/ 48 h 140240"/>
              <a:gd name="connsiteX7" fmla="*/ 288926 w 517550"/>
              <a:gd name="connsiteY7" fmla="*/ 79423 h 140240"/>
              <a:gd name="connsiteX8" fmla="*/ 1 w 517550"/>
              <a:gd name="connsiteY8" fmla="*/ 139748 h 14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50" h="140240">
                <a:moveTo>
                  <a:pt x="1" y="139748"/>
                </a:moveTo>
                <a:cubicBezTo>
                  <a:pt x="530" y="144511"/>
                  <a:pt x="264584" y="113290"/>
                  <a:pt x="292101" y="107998"/>
                </a:cubicBezTo>
                <a:cubicBezTo>
                  <a:pt x="319618" y="102706"/>
                  <a:pt x="159280" y="110644"/>
                  <a:pt x="165101" y="107998"/>
                </a:cubicBezTo>
                <a:cubicBezTo>
                  <a:pt x="170922" y="105352"/>
                  <a:pt x="274109" y="108527"/>
                  <a:pt x="327026" y="92123"/>
                </a:cubicBezTo>
                <a:cubicBezTo>
                  <a:pt x="379943" y="75719"/>
                  <a:pt x="486305" y="13806"/>
                  <a:pt x="482601" y="9573"/>
                </a:cubicBezTo>
                <a:cubicBezTo>
                  <a:pt x="478897" y="5340"/>
                  <a:pt x="298980" y="68310"/>
                  <a:pt x="304801" y="66723"/>
                </a:cubicBezTo>
                <a:cubicBezTo>
                  <a:pt x="310622" y="65135"/>
                  <a:pt x="520172" y="-2069"/>
                  <a:pt x="517526" y="48"/>
                </a:cubicBezTo>
                <a:cubicBezTo>
                  <a:pt x="514880" y="2165"/>
                  <a:pt x="370418" y="58256"/>
                  <a:pt x="288926" y="79423"/>
                </a:cubicBezTo>
                <a:cubicBezTo>
                  <a:pt x="207434" y="100590"/>
                  <a:pt x="-528" y="134985"/>
                  <a:pt x="1" y="139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69269BD-DF72-B9C4-F7E4-8CDBC3721DB6}"/>
              </a:ext>
            </a:extLst>
          </p:cNvPr>
          <p:cNvSpPr/>
          <p:nvPr/>
        </p:nvSpPr>
        <p:spPr>
          <a:xfrm>
            <a:off x="1971564" y="3292441"/>
            <a:ext cx="926646" cy="417309"/>
          </a:xfrm>
          <a:custGeom>
            <a:avLst/>
            <a:gdLst>
              <a:gd name="connsiteX0" fmla="*/ 111 w 926646"/>
              <a:gd name="connsiteY0" fmla="*/ 34 h 417309"/>
              <a:gd name="connsiteX1" fmla="*/ 549386 w 926646"/>
              <a:gd name="connsiteY1" fmla="*/ 247684 h 417309"/>
              <a:gd name="connsiteX2" fmla="*/ 492236 w 926646"/>
              <a:gd name="connsiteY2" fmla="*/ 219109 h 417309"/>
              <a:gd name="connsiteX3" fmla="*/ 781161 w 926646"/>
              <a:gd name="connsiteY3" fmla="*/ 304834 h 417309"/>
              <a:gd name="connsiteX4" fmla="*/ 644636 w 926646"/>
              <a:gd name="connsiteY4" fmla="*/ 273084 h 417309"/>
              <a:gd name="connsiteX5" fmla="*/ 924036 w 926646"/>
              <a:gd name="connsiteY5" fmla="*/ 415959 h 417309"/>
              <a:gd name="connsiteX6" fmla="*/ 768461 w 926646"/>
              <a:gd name="connsiteY6" fmla="*/ 339759 h 417309"/>
              <a:gd name="connsiteX7" fmla="*/ 504936 w 926646"/>
              <a:gd name="connsiteY7" fmla="*/ 254034 h 417309"/>
              <a:gd name="connsiteX8" fmla="*/ 784336 w 926646"/>
              <a:gd name="connsiteY8" fmla="*/ 393734 h 417309"/>
              <a:gd name="connsiteX9" fmla="*/ 539861 w 926646"/>
              <a:gd name="connsiteY9" fmla="*/ 247684 h 417309"/>
              <a:gd name="connsiteX10" fmla="*/ 600186 w 926646"/>
              <a:gd name="connsiteY10" fmla="*/ 266734 h 417309"/>
              <a:gd name="connsiteX11" fmla="*/ 111 w 926646"/>
              <a:gd name="connsiteY11" fmla="*/ 34 h 4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646" h="417309">
                <a:moveTo>
                  <a:pt x="111" y="34"/>
                </a:moveTo>
                <a:cubicBezTo>
                  <a:pt x="-8356" y="-3141"/>
                  <a:pt x="467365" y="211171"/>
                  <a:pt x="549386" y="247684"/>
                </a:cubicBezTo>
                <a:cubicBezTo>
                  <a:pt x="631407" y="284197"/>
                  <a:pt x="453607" y="209584"/>
                  <a:pt x="492236" y="219109"/>
                </a:cubicBezTo>
                <a:cubicBezTo>
                  <a:pt x="530865" y="228634"/>
                  <a:pt x="755761" y="295838"/>
                  <a:pt x="781161" y="304834"/>
                </a:cubicBezTo>
                <a:cubicBezTo>
                  <a:pt x="806561" y="313830"/>
                  <a:pt x="620824" y="254563"/>
                  <a:pt x="644636" y="273084"/>
                </a:cubicBezTo>
                <a:cubicBezTo>
                  <a:pt x="668448" y="291605"/>
                  <a:pt x="903399" y="404847"/>
                  <a:pt x="924036" y="415959"/>
                </a:cubicBezTo>
                <a:cubicBezTo>
                  <a:pt x="944673" y="427071"/>
                  <a:pt x="838311" y="366747"/>
                  <a:pt x="768461" y="339759"/>
                </a:cubicBezTo>
                <a:cubicBezTo>
                  <a:pt x="698611" y="312772"/>
                  <a:pt x="502290" y="245038"/>
                  <a:pt x="504936" y="254034"/>
                </a:cubicBezTo>
                <a:cubicBezTo>
                  <a:pt x="507582" y="263030"/>
                  <a:pt x="778515" y="394792"/>
                  <a:pt x="784336" y="393734"/>
                </a:cubicBezTo>
                <a:cubicBezTo>
                  <a:pt x="790157" y="392676"/>
                  <a:pt x="570553" y="268851"/>
                  <a:pt x="539861" y="247684"/>
                </a:cubicBezTo>
                <a:cubicBezTo>
                  <a:pt x="509169" y="226517"/>
                  <a:pt x="690674" y="307480"/>
                  <a:pt x="600186" y="266734"/>
                </a:cubicBezTo>
                <a:lnTo>
                  <a:pt x="111" y="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4A028A8-5D10-6B35-CD04-7A4B8F4EE587}"/>
              </a:ext>
            </a:extLst>
          </p:cNvPr>
          <p:cNvSpPr/>
          <p:nvPr/>
        </p:nvSpPr>
        <p:spPr>
          <a:xfrm>
            <a:off x="1942000" y="3395805"/>
            <a:ext cx="682214" cy="306621"/>
          </a:xfrm>
          <a:custGeom>
            <a:avLst/>
            <a:gdLst>
              <a:gd name="connsiteX0" fmla="*/ 1100 w 682214"/>
              <a:gd name="connsiteY0" fmla="*/ 1445 h 306621"/>
              <a:gd name="connsiteX1" fmla="*/ 401150 w 682214"/>
              <a:gd name="connsiteY1" fmla="*/ 182420 h 306621"/>
              <a:gd name="connsiteX2" fmla="*/ 324950 w 682214"/>
              <a:gd name="connsiteY2" fmla="*/ 150670 h 306621"/>
              <a:gd name="connsiteX3" fmla="*/ 397975 w 682214"/>
              <a:gd name="connsiteY3" fmla="*/ 245920 h 306621"/>
              <a:gd name="connsiteX4" fmla="*/ 299550 w 682214"/>
              <a:gd name="connsiteY4" fmla="*/ 163370 h 306621"/>
              <a:gd name="connsiteX5" fmla="*/ 680550 w 682214"/>
              <a:gd name="connsiteY5" fmla="*/ 306245 h 306621"/>
              <a:gd name="connsiteX6" fmla="*/ 442425 w 682214"/>
              <a:gd name="connsiteY6" fmla="*/ 207820 h 306621"/>
              <a:gd name="connsiteX7" fmla="*/ 544025 w 682214"/>
              <a:gd name="connsiteY7" fmla="*/ 296720 h 306621"/>
              <a:gd name="connsiteX8" fmla="*/ 1100 w 682214"/>
              <a:gd name="connsiteY8" fmla="*/ 1445 h 30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214" h="306621">
                <a:moveTo>
                  <a:pt x="1100" y="1445"/>
                </a:moveTo>
                <a:cubicBezTo>
                  <a:pt x="-22712" y="-17605"/>
                  <a:pt x="347175" y="157549"/>
                  <a:pt x="401150" y="182420"/>
                </a:cubicBezTo>
                <a:cubicBezTo>
                  <a:pt x="455125" y="207291"/>
                  <a:pt x="325479" y="140087"/>
                  <a:pt x="324950" y="150670"/>
                </a:cubicBezTo>
                <a:cubicBezTo>
                  <a:pt x="324421" y="161253"/>
                  <a:pt x="402208" y="243803"/>
                  <a:pt x="397975" y="245920"/>
                </a:cubicBezTo>
                <a:cubicBezTo>
                  <a:pt x="393742" y="248037"/>
                  <a:pt x="252454" y="153316"/>
                  <a:pt x="299550" y="163370"/>
                </a:cubicBezTo>
                <a:cubicBezTo>
                  <a:pt x="346646" y="173424"/>
                  <a:pt x="656738" y="298837"/>
                  <a:pt x="680550" y="306245"/>
                </a:cubicBezTo>
                <a:cubicBezTo>
                  <a:pt x="704363" y="313653"/>
                  <a:pt x="465179" y="209407"/>
                  <a:pt x="442425" y="207820"/>
                </a:cubicBezTo>
                <a:cubicBezTo>
                  <a:pt x="419671" y="206233"/>
                  <a:pt x="612288" y="328470"/>
                  <a:pt x="544025" y="296720"/>
                </a:cubicBezTo>
                <a:cubicBezTo>
                  <a:pt x="475763" y="264970"/>
                  <a:pt x="24912" y="20495"/>
                  <a:pt x="1100" y="1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0B4A46C-22E0-9F09-3B99-1EECC9AE2BBF}"/>
              </a:ext>
            </a:extLst>
          </p:cNvPr>
          <p:cNvSpPr/>
          <p:nvPr/>
        </p:nvSpPr>
        <p:spPr>
          <a:xfrm>
            <a:off x="2968488" y="3692505"/>
            <a:ext cx="299615" cy="1148215"/>
          </a:xfrm>
          <a:custGeom>
            <a:avLst/>
            <a:gdLst>
              <a:gd name="connsiteX0" fmla="*/ 137 w 299615"/>
              <a:gd name="connsiteY0" fmla="*/ 20 h 1148215"/>
              <a:gd name="connsiteX1" fmla="*/ 158887 w 299615"/>
              <a:gd name="connsiteY1" fmla="*/ 285770 h 1148215"/>
              <a:gd name="connsiteX2" fmla="*/ 155712 w 299615"/>
              <a:gd name="connsiteY2" fmla="*/ 257195 h 1148215"/>
              <a:gd name="connsiteX3" fmla="*/ 216037 w 299615"/>
              <a:gd name="connsiteY3" fmla="*/ 647720 h 1148215"/>
              <a:gd name="connsiteX4" fmla="*/ 216037 w 299615"/>
              <a:gd name="connsiteY4" fmla="*/ 466745 h 1148215"/>
              <a:gd name="connsiteX5" fmla="*/ 250962 w 299615"/>
              <a:gd name="connsiteY5" fmla="*/ 939820 h 1148215"/>
              <a:gd name="connsiteX6" fmla="*/ 298587 w 299615"/>
              <a:gd name="connsiteY6" fmla="*/ 1146195 h 1148215"/>
              <a:gd name="connsiteX7" fmla="*/ 279537 w 299615"/>
              <a:gd name="connsiteY7" fmla="*/ 1016020 h 1148215"/>
              <a:gd name="connsiteX8" fmla="*/ 231912 w 299615"/>
              <a:gd name="connsiteY8" fmla="*/ 574695 h 1148215"/>
              <a:gd name="connsiteX9" fmla="*/ 155712 w 299615"/>
              <a:gd name="connsiteY9" fmla="*/ 333395 h 1148215"/>
              <a:gd name="connsiteX10" fmla="*/ 196987 w 299615"/>
              <a:gd name="connsiteY10" fmla="*/ 485795 h 1148215"/>
              <a:gd name="connsiteX11" fmla="*/ 111262 w 299615"/>
              <a:gd name="connsiteY11" fmla="*/ 180995 h 1148215"/>
              <a:gd name="connsiteX12" fmla="*/ 168412 w 299615"/>
              <a:gd name="connsiteY12" fmla="*/ 285770 h 1148215"/>
              <a:gd name="connsiteX13" fmla="*/ 92212 w 299615"/>
              <a:gd name="connsiteY13" fmla="*/ 104795 h 1148215"/>
              <a:gd name="connsiteX14" fmla="*/ 130312 w 299615"/>
              <a:gd name="connsiteY14" fmla="*/ 269895 h 1148215"/>
              <a:gd name="connsiteX15" fmla="*/ 137 w 299615"/>
              <a:gd name="connsiteY15" fmla="*/ 20 h 114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9615" h="1148215">
                <a:moveTo>
                  <a:pt x="137" y="20"/>
                </a:moveTo>
                <a:cubicBezTo>
                  <a:pt x="4899" y="2666"/>
                  <a:pt x="132958" y="242908"/>
                  <a:pt x="158887" y="285770"/>
                </a:cubicBezTo>
                <a:cubicBezTo>
                  <a:pt x="184816" y="328633"/>
                  <a:pt x="146187" y="196870"/>
                  <a:pt x="155712" y="257195"/>
                </a:cubicBezTo>
                <a:cubicBezTo>
                  <a:pt x="165237" y="317520"/>
                  <a:pt x="205983" y="612795"/>
                  <a:pt x="216037" y="647720"/>
                </a:cubicBezTo>
                <a:cubicBezTo>
                  <a:pt x="226091" y="682645"/>
                  <a:pt x="210216" y="418062"/>
                  <a:pt x="216037" y="466745"/>
                </a:cubicBezTo>
                <a:cubicBezTo>
                  <a:pt x="221858" y="515428"/>
                  <a:pt x="237204" y="826578"/>
                  <a:pt x="250962" y="939820"/>
                </a:cubicBezTo>
                <a:cubicBezTo>
                  <a:pt x="264720" y="1053062"/>
                  <a:pt x="293824" y="1133495"/>
                  <a:pt x="298587" y="1146195"/>
                </a:cubicBezTo>
                <a:cubicBezTo>
                  <a:pt x="303350" y="1158895"/>
                  <a:pt x="290649" y="1111270"/>
                  <a:pt x="279537" y="1016020"/>
                </a:cubicBezTo>
                <a:cubicBezTo>
                  <a:pt x="268425" y="920770"/>
                  <a:pt x="252550" y="688466"/>
                  <a:pt x="231912" y="574695"/>
                </a:cubicBezTo>
                <a:cubicBezTo>
                  <a:pt x="211274" y="460924"/>
                  <a:pt x="161533" y="348212"/>
                  <a:pt x="155712" y="333395"/>
                </a:cubicBezTo>
                <a:cubicBezTo>
                  <a:pt x="149891" y="318578"/>
                  <a:pt x="204395" y="511195"/>
                  <a:pt x="196987" y="485795"/>
                </a:cubicBezTo>
                <a:cubicBezTo>
                  <a:pt x="189579" y="460395"/>
                  <a:pt x="116024" y="214332"/>
                  <a:pt x="111262" y="180995"/>
                </a:cubicBezTo>
                <a:cubicBezTo>
                  <a:pt x="106500" y="147658"/>
                  <a:pt x="171587" y="298470"/>
                  <a:pt x="168412" y="285770"/>
                </a:cubicBezTo>
                <a:cubicBezTo>
                  <a:pt x="165237" y="273070"/>
                  <a:pt x="98562" y="107441"/>
                  <a:pt x="92212" y="104795"/>
                </a:cubicBezTo>
                <a:cubicBezTo>
                  <a:pt x="85862" y="102149"/>
                  <a:pt x="145129" y="288945"/>
                  <a:pt x="130312" y="269895"/>
                </a:cubicBezTo>
                <a:cubicBezTo>
                  <a:pt x="115495" y="250845"/>
                  <a:pt x="-4625" y="-2626"/>
                  <a:pt x="137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48B6BA3-6603-9B9E-F987-17DF05B471A7}"/>
              </a:ext>
            </a:extLst>
          </p:cNvPr>
          <p:cNvSpPr/>
          <p:nvPr/>
        </p:nvSpPr>
        <p:spPr>
          <a:xfrm>
            <a:off x="3117798" y="4113485"/>
            <a:ext cx="355879" cy="948918"/>
          </a:xfrm>
          <a:custGeom>
            <a:avLst/>
            <a:gdLst>
              <a:gd name="connsiteX0" fmla="*/ 52 w 355879"/>
              <a:gd name="connsiteY0" fmla="*/ 4490 h 948918"/>
              <a:gd name="connsiteX1" fmla="*/ 85777 w 355879"/>
              <a:gd name="connsiteY1" fmla="*/ 509315 h 948918"/>
              <a:gd name="connsiteX2" fmla="*/ 79427 w 355879"/>
              <a:gd name="connsiteY2" fmla="*/ 458515 h 948918"/>
              <a:gd name="connsiteX3" fmla="*/ 92127 w 355879"/>
              <a:gd name="connsiteY3" fmla="*/ 715690 h 948918"/>
              <a:gd name="connsiteX4" fmla="*/ 82602 w 355879"/>
              <a:gd name="connsiteY4" fmla="*/ 642665 h 948918"/>
              <a:gd name="connsiteX5" fmla="*/ 142927 w 355879"/>
              <a:gd name="connsiteY5" fmla="*/ 791890 h 948918"/>
              <a:gd name="connsiteX6" fmla="*/ 130227 w 355879"/>
              <a:gd name="connsiteY6" fmla="*/ 718865 h 948918"/>
              <a:gd name="connsiteX7" fmla="*/ 342952 w 355879"/>
              <a:gd name="connsiteY7" fmla="*/ 937940 h 948918"/>
              <a:gd name="connsiteX8" fmla="*/ 308027 w 355879"/>
              <a:gd name="connsiteY8" fmla="*/ 896665 h 948918"/>
              <a:gd name="connsiteX9" fmla="*/ 108002 w 355879"/>
              <a:gd name="connsiteY9" fmla="*/ 728390 h 948918"/>
              <a:gd name="connsiteX10" fmla="*/ 104827 w 355879"/>
              <a:gd name="connsiteY10" fmla="*/ 737915 h 948918"/>
              <a:gd name="connsiteX11" fmla="*/ 47677 w 355879"/>
              <a:gd name="connsiteY11" fmla="*/ 385490 h 948918"/>
              <a:gd name="connsiteX12" fmla="*/ 57202 w 355879"/>
              <a:gd name="connsiteY12" fmla="*/ 487090 h 948918"/>
              <a:gd name="connsiteX13" fmla="*/ 60377 w 355879"/>
              <a:gd name="connsiteY13" fmla="*/ 220390 h 948918"/>
              <a:gd name="connsiteX14" fmla="*/ 73077 w 355879"/>
              <a:gd name="connsiteY14" fmla="*/ 258490 h 948918"/>
              <a:gd name="connsiteX15" fmla="*/ 52 w 355879"/>
              <a:gd name="connsiteY15" fmla="*/ 4490 h 9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879" h="948918">
                <a:moveTo>
                  <a:pt x="52" y="4490"/>
                </a:moveTo>
                <a:cubicBezTo>
                  <a:pt x="2169" y="46294"/>
                  <a:pt x="72548" y="433644"/>
                  <a:pt x="85777" y="509315"/>
                </a:cubicBezTo>
                <a:cubicBezTo>
                  <a:pt x="99006" y="584986"/>
                  <a:pt x="78369" y="424119"/>
                  <a:pt x="79427" y="458515"/>
                </a:cubicBezTo>
                <a:cubicBezTo>
                  <a:pt x="80485" y="492911"/>
                  <a:pt x="91598" y="684998"/>
                  <a:pt x="92127" y="715690"/>
                </a:cubicBezTo>
                <a:cubicBezTo>
                  <a:pt x="92656" y="746382"/>
                  <a:pt x="74135" y="629965"/>
                  <a:pt x="82602" y="642665"/>
                </a:cubicBezTo>
                <a:cubicBezTo>
                  <a:pt x="91069" y="655365"/>
                  <a:pt x="134990" y="779190"/>
                  <a:pt x="142927" y="791890"/>
                </a:cubicBezTo>
                <a:cubicBezTo>
                  <a:pt x="150864" y="804590"/>
                  <a:pt x="96889" y="694523"/>
                  <a:pt x="130227" y="718865"/>
                </a:cubicBezTo>
                <a:cubicBezTo>
                  <a:pt x="163565" y="743207"/>
                  <a:pt x="313319" y="908307"/>
                  <a:pt x="342952" y="937940"/>
                </a:cubicBezTo>
                <a:cubicBezTo>
                  <a:pt x="372585" y="967573"/>
                  <a:pt x="347185" y="931590"/>
                  <a:pt x="308027" y="896665"/>
                </a:cubicBezTo>
                <a:cubicBezTo>
                  <a:pt x="268869" y="861740"/>
                  <a:pt x="141869" y="754848"/>
                  <a:pt x="108002" y="728390"/>
                </a:cubicBezTo>
                <a:cubicBezTo>
                  <a:pt x="74135" y="701932"/>
                  <a:pt x="114881" y="795065"/>
                  <a:pt x="104827" y="737915"/>
                </a:cubicBezTo>
                <a:cubicBezTo>
                  <a:pt x="94773" y="680765"/>
                  <a:pt x="55614" y="427294"/>
                  <a:pt x="47677" y="385490"/>
                </a:cubicBezTo>
                <a:cubicBezTo>
                  <a:pt x="39740" y="343686"/>
                  <a:pt x="55085" y="514607"/>
                  <a:pt x="57202" y="487090"/>
                </a:cubicBezTo>
                <a:cubicBezTo>
                  <a:pt x="59319" y="459573"/>
                  <a:pt x="57731" y="258490"/>
                  <a:pt x="60377" y="220390"/>
                </a:cubicBezTo>
                <a:cubicBezTo>
                  <a:pt x="63023" y="182290"/>
                  <a:pt x="85248" y="291298"/>
                  <a:pt x="73077" y="258490"/>
                </a:cubicBezTo>
                <a:cubicBezTo>
                  <a:pt x="60906" y="225682"/>
                  <a:pt x="-2065" y="-37314"/>
                  <a:pt x="52" y="4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ED42B3F-6A97-1BD4-9BBD-1DC7C0CAAC96}"/>
              </a:ext>
            </a:extLst>
          </p:cNvPr>
          <p:cNvSpPr/>
          <p:nvPr/>
        </p:nvSpPr>
        <p:spPr>
          <a:xfrm>
            <a:off x="3162117" y="3663513"/>
            <a:ext cx="265160" cy="698600"/>
          </a:xfrm>
          <a:custGeom>
            <a:avLst/>
            <a:gdLst>
              <a:gd name="connsiteX0" fmla="*/ 244658 w 265160"/>
              <a:gd name="connsiteY0" fmla="*/ 437 h 698600"/>
              <a:gd name="connsiteX1" fmla="*/ 73208 w 265160"/>
              <a:gd name="connsiteY1" fmla="*/ 133787 h 698600"/>
              <a:gd name="connsiteX2" fmla="*/ 73208 w 265160"/>
              <a:gd name="connsiteY2" fmla="*/ 235387 h 698600"/>
              <a:gd name="connsiteX3" fmla="*/ 60508 w 265160"/>
              <a:gd name="connsiteY3" fmla="*/ 187762 h 698600"/>
              <a:gd name="connsiteX4" fmla="*/ 209733 w 265160"/>
              <a:gd name="connsiteY4" fmla="*/ 473512 h 698600"/>
              <a:gd name="connsiteX5" fmla="*/ 241483 w 265160"/>
              <a:gd name="connsiteY5" fmla="*/ 368737 h 698600"/>
              <a:gd name="connsiteX6" fmla="*/ 247833 w 265160"/>
              <a:gd name="connsiteY6" fmla="*/ 603687 h 698600"/>
              <a:gd name="connsiteX7" fmla="*/ 263708 w 265160"/>
              <a:gd name="connsiteY7" fmla="*/ 695762 h 698600"/>
              <a:gd name="connsiteX8" fmla="*/ 244658 w 265160"/>
              <a:gd name="connsiteY8" fmla="*/ 508437 h 698600"/>
              <a:gd name="connsiteX9" fmla="*/ 89083 w 265160"/>
              <a:gd name="connsiteY9" fmla="*/ 267137 h 698600"/>
              <a:gd name="connsiteX10" fmla="*/ 44633 w 265160"/>
              <a:gd name="connsiteY10" fmla="*/ 130612 h 698600"/>
              <a:gd name="connsiteX11" fmla="*/ 9708 w 265160"/>
              <a:gd name="connsiteY11" fmla="*/ 181412 h 698600"/>
              <a:gd name="connsiteX12" fmla="*/ 244658 w 265160"/>
              <a:gd name="connsiteY12" fmla="*/ 437 h 6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160" h="698600">
                <a:moveTo>
                  <a:pt x="244658" y="437"/>
                </a:moveTo>
                <a:cubicBezTo>
                  <a:pt x="255241" y="-7500"/>
                  <a:pt x="101783" y="94629"/>
                  <a:pt x="73208" y="133787"/>
                </a:cubicBezTo>
                <a:cubicBezTo>
                  <a:pt x="44633" y="172945"/>
                  <a:pt x="75325" y="226391"/>
                  <a:pt x="73208" y="235387"/>
                </a:cubicBezTo>
                <a:cubicBezTo>
                  <a:pt x="71091" y="244383"/>
                  <a:pt x="37754" y="148075"/>
                  <a:pt x="60508" y="187762"/>
                </a:cubicBezTo>
                <a:cubicBezTo>
                  <a:pt x="83262" y="227449"/>
                  <a:pt x="179571" y="443350"/>
                  <a:pt x="209733" y="473512"/>
                </a:cubicBezTo>
                <a:cubicBezTo>
                  <a:pt x="239895" y="503674"/>
                  <a:pt x="235133" y="347041"/>
                  <a:pt x="241483" y="368737"/>
                </a:cubicBezTo>
                <a:cubicBezTo>
                  <a:pt x="247833" y="390433"/>
                  <a:pt x="244129" y="549183"/>
                  <a:pt x="247833" y="603687"/>
                </a:cubicBezTo>
                <a:cubicBezTo>
                  <a:pt x="251537" y="658191"/>
                  <a:pt x="264237" y="711637"/>
                  <a:pt x="263708" y="695762"/>
                </a:cubicBezTo>
                <a:cubicBezTo>
                  <a:pt x="263179" y="679887"/>
                  <a:pt x="273762" y="579875"/>
                  <a:pt x="244658" y="508437"/>
                </a:cubicBezTo>
                <a:cubicBezTo>
                  <a:pt x="215554" y="436999"/>
                  <a:pt x="122421" y="330108"/>
                  <a:pt x="89083" y="267137"/>
                </a:cubicBezTo>
                <a:cubicBezTo>
                  <a:pt x="55745" y="204166"/>
                  <a:pt x="57862" y="144900"/>
                  <a:pt x="44633" y="130612"/>
                </a:cubicBezTo>
                <a:cubicBezTo>
                  <a:pt x="31404" y="116325"/>
                  <a:pt x="-21513" y="199933"/>
                  <a:pt x="9708" y="181412"/>
                </a:cubicBezTo>
                <a:cubicBezTo>
                  <a:pt x="40929" y="162891"/>
                  <a:pt x="234075" y="8374"/>
                  <a:pt x="244658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1EEC096E-14C6-25F5-27CB-1CE9BB5E1EC2}"/>
              </a:ext>
            </a:extLst>
          </p:cNvPr>
          <p:cNvSpPr/>
          <p:nvPr/>
        </p:nvSpPr>
        <p:spPr>
          <a:xfrm>
            <a:off x="3241488" y="3978252"/>
            <a:ext cx="200232" cy="902445"/>
          </a:xfrm>
          <a:custGeom>
            <a:avLst/>
            <a:gdLst>
              <a:gd name="connsiteX0" fmla="*/ 187 w 200232"/>
              <a:gd name="connsiteY0" fmla="*/ 23 h 902445"/>
              <a:gd name="connsiteX1" fmla="*/ 60512 w 200232"/>
              <a:gd name="connsiteY1" fmla="*/ 361973 h 902445"/>
              <a:gd name="connsiteX2" fmla="*/ 50987 w 200232"/>
              <a:gd name="connsiteY2" fmla="*/ 266723 h 902445"/>
              <a:gd name="connsiteX3" fmla="*/ 149412 w 200232"/>
              <a:gd name="connsiteY3" fmla="*/ 638198 h 902445"/>
              <a:gd name="connsiteX4" fmla="*/ 152587 w 200232"/>
              <a:gd name="connsiteY4" fmla="*/ 542948 h 902445"/>
              <a:gd name="connsiteX5" fmla="*/ 200212 w 200232"/>
              <a:gd name="connsiteY5" fmla="*/ 739798 h 902445"/>
              <a:gd name="connsiteX6" fmla="*/ 158937 w 200232"/>
              <a:gd name="connsiteY6" fmla="*/ 901723 h 902445"/>
              <a:gd name="connsiteX7" fmla="*/ 187512 w 200232"/>
              <a:gd name="connsiteY7" fmla="*/ 793773 h 902445"/>
              <a:gd name="connsiteX8" fmla="*/ 174812 w 200232"/>
              <a:gd name="connsiteY8" fmla="*/ 663598 h 902445"/>
              <a:gd name="connsiteX9" fmla="*/ 190687 w 200232"/>
              <a:gd name="connsiteY9" fmla="*/ 720748 h 902445"/>
              <a:gd name="connsiteX10" fmla="*/ 127187 w 200232"/>
              <a:gd name="connsiteY10" fmla="*/ 536598 h 902445"/>
              <a:gd name="connsiteX11" fmla="*/ 41462 w 200232"/>
              <a:gd name="connsiteY11" fmla="*/ 292123 h 902445"/>
              <a:gd name="connsiteX12" fmla="*/ 41462 w 200232"/>
              <a:gd name="connsiteY12" fmla="*/ 381023 h 902445"/>
              <a:gd name="connsiteX13" fmla="*/ 187 w 200232"/>
              <a:gd name="connsiteY13" fmla="*/ 23 h 90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232" h="902445">
                <a:moveTo>
                  <a:pt x="187" y="23"/>
                </a:moveTo>
                <a:cubicBezTo>
                  <a:pt x="3362" y="-3152"/>
                  <a:pt x="52045" y="317523"/>
                  <a:pt x="60512" y="361973"/>
                </a:cubicBezTo>
                <a:cubicBezTo>
                  <a:pt x="68979" y="406423"/>
                  <a:pt x="36170" y="220686"/>
                  <a:pt x="50987" y="266723"/>
                </a:cubicBezTo>
                <a:cubicBezTo>
                  <a:pt x="65804" y="312760"/>
                  <a:pt x="132479" y="592161"/>
                  <a:pt x="149412" y="638198"/>
                </a:cubicBezTo>
                <a:cubicBezTo>
                  <a:pt x="166345" y="684235"/>
                  <a:pt x="144120" y="526015"/>
                  <a:pt x="152587" y="542948"/>
                </a:cubicBezTo>
                <a:cubicBezTo>
                  <a:pt x="161054" y="559881"/>
                  <a:pt x="199154" y="680002"/>
                  <a:pt x="200212" y="739798"/>
                </a:cubicBezTo>
                <a:cubicBezTo>
                  <a:pt x="201270" y="799594"/>
                  <a:pt x="161054" y="892727"/>
                  <a:pt x="158937" y="901723"/>
                </a:cubicBezTo>
                <a:cubicBezTo>
                  <a:pt x="156820" y="910719"/>
                  <a:pt x="184866" y="833460"/>
                  <a:pt x="187512" y="793773"/>
                </a:cubicBezTo>
                <a:cubicBezTo>
                  <a:pt x="190158" y="754086"/>
                  <a:pt x="174283" y="675769"/>
                  <a:pt x="174812" y="663598"/>
                </a:cubicBezTo>
                <a:cubicBezTo>
                  <a:pt x="175341" y="651427"/>
                  <a:pt x="198625" y="741915"/>
                  <a:pt x="190687" y="720748"/>
                </a:cubicBezTo>
                <a:cubicBezTo>
                  <a:pt x="182750" y="699581"/>
                  <a:pt x="152058" y="608036"/>
                  <a:pt x="127187" y="536598"/>
                </a:cubicBezTo>
                <a:cubicBezTo>
                  <a:pt x="102316" y="465161"/>
                  <a:pt x="55749" y="318052"/>
                  <a:pt x="41462" y="292123"/>
                </a:cubicBezTo>
                <a:cubicBezTo>
                  <a:pt x="27175" y="266194"/>
                  <a:pt x="47812" y="426531"/>
                  <a:pt x="41462" y="381023"/>
                </a:cubicBezTo>
                <a:cubicBezTo>
                  <a:pt x="35112" y="335515"/>
                  <a:pt x="-2988" y="3198"/>
                  <a:pt x="18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5146D3C-755D-6A10-DEA8-53631BCF0BB5}"/>
              </a:ext>
            </a:extLst>
          </p:cNvPr>
          <p:cNvSpPr/>
          <p:nvPr/>
        </p:nvSpPr>
        <p:spPr>
          <a:xfrm>
            <a:off x="3273371" y="4422720"/>
            <a:ext cx="92668" cy="505785"/>
          </a:xfrm>
          <a:custGeom>
            <a:avLst/>
            <a:gdLst>
              <a:gd name="connsiteX0" fmla="*/ 54 w 92668"/>
              <a:gd name="connsiteY0" fmla="*/ 55 h 505785"/>
              <a:gd name="connsiteX1" fmla="*/ 47679 w 92668"/>
              <a:gd name="connsiteY1" fmla="*/ 238180 h 505785"/>
              <a:gd name="connsiteX2" fmla="*/ 76254 w 92668"/>
              <a:gd name="connsiteY2" fmla="*/ 346130 h 505785"/>
              <a:gd name="connsiteX3" fmla="*/ 92129 w 92668"/>
              <a:gd name="connsiteY3" fmla="*/ 288980 h 505785"/>
              <a:gd name="connsiteX4" fmla="*/ 88954 w 92668"/>
              <a:gd name="connsiteY4" fmla="*/ 504880 h 505785"/>
              <a:gd name="connsiteX5" fmla="*/ 88954 w 92668"/>
              <a:gd name="connsiteY5" fmla="*/ 362005 h 505785"/>
              <a:gd name="connsiteX6" fmla="*/ 50854 w 92668"/>
              <a:gd name="connsiteY6" fmla="*/ 257230 h 505785"/>
              <a:gd name="connsiteX7" fmla="*/ 28629 w 92668"/>
              <a:gd name="connsiteY7" fmla="*/ 435030 h 505785"/>
              <a:gd name="connsiteX8" fmla="*/ 38154 w 92668"/>
              <a:gd name="connsiteY8" fmla="*/ 260405 h 505785"/>
              <a:gd name="connsiteX9" fmla="*/ 54 w 92668"/>
              <a:gd name="connsiteY9" fmla="*/ 55 h 50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68" h="505785">
                <a:moveTo>
                  <a:pt x="54" y="55"/>
                </a:moveTo>
                <a:cubicBezTo>
                  <a:pt x="1641" y="-3649"/>
                  <a:pt x="34979" y="180501"/>
                  <a:pt x="47679" y="238180"/>
                </a:cubicBezTo>
                <a:cubicBezTo>
                  <a:pt x="60379" y="295859"/>
                  <a:pt x="68846" y="337663"/>
                  <a:pt x="76254" y="346130"/>
                </a:cubicBezTo>
                <a:cubicBezTo>
                  <a:pt x="83662" y="354597"/>
                  <a:pt x="90012" y="262522"/>
                  <a:pt x="92129" y="288980"/>
                </a:cubicBezTo>
                <a:cubicBezTo>
                  <a:pt x="94246" y="315438"/>
                  <a:pt x="89483" y="492709"/>
                  <a:pt x="88954" y="504880"/>
                </a:cubicBezTo>
                <a:cubicBezTo>
                  <a:pt x="88425" y="517051"/>
                  <a:pt x="95304" y="403280"/>
                  <a:pt x="88954" y="362005"/>
                </a:cubicBezTo>
                <a:cubicBezTo>
                  <a:pt x="82604" y="320730"/>
                  <a:pt x="60908" y="245059"/>
                  <a:pt x="50854" y="257230"/>
                </a:cubicBezTo>
                <a:cubicBezTo>
                  <a:pt x="40800" y="269401"/>
                  <a:pt x="30746" y="434501"/>
                  <a:pt x="28629" y="435030"/>
                </a:cubicBezTo>
                <a:cubicBezTo>
                  <a:pt x="26512" y="435559"/>
                  <a:pt x="43975" y="339780"/>
                  <a:pt x="38154" y="260405"/>
                </a:cubicBezTo>
                <a:cubicBezTo>
                  <a:pt x="32333" y="181030"/>
                  <a:pt x="-1533" y="3759"/>
                  <a:pt x="5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A7D56E03-2322-F430-49F7-585D7D0A6E91}"/>
              </a:ext>
            </a:extLst>
          </p:cNvPr>
          <p:cNvSpPr/>
          <p:nvPr/>
        </p:nvSpPr>
        <p:spPr>
          <a:xfrm>
            <a:off x="3365441" y="4266574"/>
            <a:ext cx="170795" cy="728913"/>
          </a:xfrm>
          <a:custGeom>
            <a:avLst/>
            <a:gdLst>
              <a:gd name="connsiteX0" fmla="*/ 59 w 170795"/>
              <a:gd name="connsiteY0" fmla="*/ 626 h 728913"/>
              <a:gd name="connsiteX1" fmla="*/ 155634 w 170795"/>
              <a:gd name="connsiteY1" fmla="*/ 464176 h 728913"/>
              <a:gd name="connsiteX2" fmla="*/ 161984 w 170795"/>
              <a:gd name="connsiteY2" fmla="*/ 381626 h 728913"/>
              <a:gd name="connsiteX3" fmla="*/ 130234 w 170795"/>
              <a:gd name="connsiteY3" fmla="*/ 578476 h 728913"/>
              <a:gd name="connsiteX4" fmla="*/ 127059 w 170795"/>
              <a:gd name="connsiteY4" fmla="*/ 727701 h 728913"/>
              <a:gd name="connsiteX5" fmla="*/ 123884 w 170795"/>
              <a:gd name="connsiteY5" fmla="*/ 638801 h 728913"/>
              <a:gd name="connsiteX6" fmla="*/ 142934 w 170795"/>
              <a:gd name="connsiteY6" fmla="*/ 461001 h 728913"/>
              <a:gd name="connsiteX7" fmla="*/ 155634 w 170795"/>
              <a:gd name="connsiteY7" fmla="*/ 521326 h 728913"/>
              <a:gd name="connsiteX8" fmla="*/ 108009 w 170795"/>
              <a:gd name="connsiteY8" fmla="*/ 286376 h 728913"/>
              <a:gd name="connsiteX9" fmla="*/ 136584 w 170795"/>
              <a:gd name="connsiteY9" fmla="*/ 362576 h 728913"/>
              <a:gd name="connsiteX10" fmla="*/ 59 w 170795"/>
              <a:gd name="connsiteY10" fmla="*/ 626 h 72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795" h="728913">
                <a:moveTo>
                  <a:pt x="59" y="626"/>
                </a:moveTo>
                <a:cubicBezTo>
                  <a:pt x="3234" y="17559"/>
                  <a:pt x="128647" y="400676"/>
                  <a:pt x="155634" y="464176"/>
                </a:cubicBezTo>
                <a:cubicBezTo>
                  <a:pt x="182621" y="527676"/>
                  <a:pt x="166217" y="362576"/>
                  <a:pt x="161984" y="381626"/>
                </a:cubicBezTo>
                <a:cubicBezTo>
                  <a:pt x="157751" y="400676"/>
                  <a:pt x="136055" y="520797"/>
                  <a:pt x="130234" y="578476"/>
                </a:cubicBezTo>
                <a:cubicBezTo>
                  <a:pt x="124413" y="636155"/>
                  <a:pt x="128117" y="717647"/>
                  <a:pt x="127059" y="727701"/>
                </a:cubicBezTo>
                <a:cubicBezTo>
                  <a:pt x="126001" y="737755"/>
                  <a:pt x="121238" y="683251"/>
                  <a:pt x="123884" y="638801"/>
                </a:cubicBezTo>
                <a:cubicBezTo>
                  <a:pt x="126530" y="594351"/>
                  <a:pt x="137642" y="480580"/>
                  <a:pt x="142934" y="461001"/>
                </a:cubicBezTo>
                <a:cubicBezTo>
                  <a:pt x="148226" y="441422"/>
                  <a:pt x="161455" y="550430"/>
                  <a:pt x="155634" y="521326"/>
                </a:cubicBezTo>
                <a:cubicBezTo>
                  <a:pt x="149813" y="492222"/>
                  <a:pt x="111184" y="312834"/>
                  <a:pt x="108009" y="286376"/>
                </a:cubicBezTo>
                <a:cubicBezTo>
                  <a:pt x="104834" y="259918"/>
                  <a:pt x="151930" y="409672"/>
                  <a:pt x="136584" y="362576"/>
                </a:cubicBezTo>
                <a:cubicBezTo>
                  <a:pt x="121238" y="315480"/>
                  <a:pt x="-3116" y="-16307"/>
                  <a:pt x="59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4CB7DAC-BFB2-2924-D070-AE570D58020B}"/>
              </a:ext>
            </a:extLst>
          </p:cNvPr>
          <p:cNvSpPr/>
          <p:nvPr/>
        </p:nvSpPr>
        <p:spPr>
          <a:xfrm>
            <a:off x="3373298" y="4756083"/>
            <a:ext cx="149251" cy="298252"/>
          </a:xfrm>
          <a:custGeom>
            <a:avLst/>
            <a:gdLst>
              <a:gd name="connsiteX0" fmla="*/ 100152 w 149251"/>
              <a:gd name="connsiteY0" fmla="*/ 67 h 298252"/>
              <a:gd name="connsiteX1" fmla="*/ 20777 w 149251"/>
              <a:gd name="connsiteY1" fmla="*/ 152467 h 298252"/>
              <a:gd name="connsiteX2" fmla="*/ 52527 w 149251"/>
              <a:gd name="connsiteY2" fmla="*/ 184217 h 298252"/>
              <a:gd name="connsiteX3" fmla="*/ 49352 w 149251"/>
              <a:gd name="connsiteY3" fmla="*/ 146117 h 298252"/>
              <a:gd name="connsiteX4" fmla="*/ 144602 w 149251"/>
              <a:gd name="connsiteY4" fmla="*/ 295342 h 298252"/>
              <a:gd name="connsiteX5" fmla="*/ 122377 w 149251"/>
              <a:gd name="connsiteY5" fmla="*/ 238192 h 298252"/>
              <a:gd name="connsiteX6" fmla="*/ 17602 w 149251"/>
              <a:gd name="connsiteY6" fmla="*/ 155642 h 298252"/>
              <a:gd name="connsiteX7" fmla="*/ 8077 w 149251"/>
              <a:gd name="connsiteY7" fmla="*/ 133417 h 298252"/>
              <a:gd name="connsiteX8" fmla="*/ 100152 w 149251"/>
              <a:gd name="connsiteY8" fmla="*/ 67 h 2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251" h="298252">
                <a:moveTo>
                  <a:pt x="100152" y="67"/>
                </a:moveTo>
                <a:cubicBezTo>
                  <a:pt x="102269" y="3242"/>
                  <a:pt x="28714" y="121775"/>
                  <a:pt x="20777" y="152467"/>
                </a:cubicBezTo>
                <a:cubicBezTo>
                  <a:pt x="12840" y="183159"/>
                  <a:pt x="47765" y="185275"/>
                  <a:pt x="52527" y="184217"/>
                </a:cubicBezTo>
                <a:cubicBezTo>
                  <a:pt x="57289" y="183159"/>
                  <a:pt x="34006" y="127596"/>
                  <a:pt x="49352" y="146117"/>
                </a:cubicBezTo>
                <a:cubicBezTo>
                  <a:pt x="64698" y="164638"/>
                  <a:pt x="132431" y="279996"/>
                  <a:pt x="144602" y="295342"/>
                </a:cubicBezTo>
                <a:cubicBezTo>
                  <a:pt x="156773" y="310688"/>
                  <a:pt x="143544" y="261475"/>
                  <a:pt x="122377" y="238192"/>
                </a:cubicBezTo>
                <a:cubicBezTo>
                  <a:pt x="101210" y="214909"/>
                  <a:pt x="36652" y="173104"/>
                  <a:pt x="17602" y="155642"/>
                </a:cubicBezTo>
                <a:cubicBezTo>
                  <a:pt x="-1448" y="138180"/>
                  <a:pt x="-5681" y="159346"/>
                  <a:pt x="8077" y="133417"/>
                </a:cubicBezTo>
                <a:cubicBezTo>
                  <a:pt x="21835" y="107488"/>
                  <a:pt x="98035" y="-3108"/>
                  <a:pt x="100152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18D51356-9ABA-CC76-E2F9-945A3C3BE1DD}"/>
              </a:ext>
            </a:extLst>
          </p:cNvPr>
          <p:cNvSpPr/>
          <p:nvPr/>
        </p:nvSpPr>
        <p:spPr>
          <a:xfrm>
            <a:off x="3308340" y="4654408"/>
            <a:ext cx="239365" cy="331461"/>
          </a:xfrm>
          <a:custGeom>
            <a:avLst/>
            <a:gdLst>
              <a:gd name="connsiteX0" fmla="*/ 10 w 239365"/>
              <a:gd name="connsiteY0" fmla="*/ 142 h 331461"/>
              <a:gd name="connsiteX1" fmla="*/ 215910 w 239365"/>
              <a:gd name="connsiteY1" fmla="*/ 257317 h 331461"/>
              <a:gd name="connsiteX2" fmla="*/ 231785 w 239365"/>
              <a:gd name="connsiteY2" fmla="*/ 330342 h 331461"/>
              <a:gd name="connsiteX3" fmla="*/ 200035 w 239365"/>
              <a:gd name="connsiteY3" fmla="*/ 216042 h 331461"/>
              <a:gd name="connsiteX4" fmla="*/ 161935 w 239365"/>
              <a:gd name="connsiteY4" fmla="*/ 149367 h 331461"/>
              <a:gd name="connsiteX5" fmla="*/ 225435 w 239365"/>
              <a:gd name="connsiteY5" fmla="*/ 219217 h 331461"/>
              <a:gd name="connsiteX6" fmla="*/ 10 w 239365"/>
              <a:gd name="connsiteY6" fmla="*/ 142 h 33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65" h="331461">
                <a:moveTo>
                  <a:pt x="10" y="142"/>
                </a:moveTo>
                <a:cubicBezTo>
                  <a:pt x="-1578" y="6492"/>
                  <a:pt x="177281" y="202284"/>
                  <a:pt x="215910" y="257317"/>
                </a:cubicBezTo>
                <a:cubicBezTo>
                  <a:pt x="254539" y="312350"/>
                  <a:pt x="234431" y="337221"/>
                  <a:pt x="231785" y="330342"/>
                </a:cubicBezTo>
                <a:cubicBezTo>
                  <a:pt x="229139" y="323463"/>
                  <a:pt x="211677" y="246204"/>
                  <a:pt x="200035" y="216042"/>
                </a:cubicBezTo>
                <a:cubicBezTo>
                  <a:pt x="188393" y="185880"/>
                  <a:pt x="157702" y="148838"/>
                  <a:pt x="161935" y="149367"/>
                </a:cubicBezTo>
                <a:cubicBezTo>
                  <a:pt x="166168" y="149896"/>
                  <a:pt x="249248" y="237209"/>
                  <a:pt x="225435" y="219217"/>
                </a:cubicBezTo>
                <a:cubicBezTo>
                  <a:pt x="201623" y="201225"/>
                  <a:pt x="1598" y="-6208"/>
                  <a:pt x="10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C845861E-B8B8-059F-D212-094A525B1E0D}"/>
              </a:ext>
            </a:extLst>
          </p:cNvPr>
          <p:cNvSpPr/>
          <p:nvPr/>
        </p:nvSpPr>
        <p:spPr>
          <a:xfrm>
            <a:off x="3282544" y="4818680"/>
            <a:ext cx="211235" cy="204682"/>
          </a:xfrm>
          <a:custGeom>
            <a:avLst/>
            <a:gdLst>
              <a:gd name="connsiteX0" fmla="*/ 406 w 211235"/>
              <a:gd name="connsiteY0" fmla="*/ 970 h 204682"/>
              <a:gd name="connsiteX1" fmla="*/ 190906 w 211235"/>
              <a:gd name="connsiteY1" fmla="*/ 185120 h 204682"/>
              <a:gd name="connsiteX2" fmla="*/ 200431 w 211235"/>
              <a:gd name="connsiteY2" fmla="*/ 191470 h 204682"/>
              <a:gd name="connsiteX3" fmla="*/ 143281 w 211235"/>
              <a:gd name="connsiteY3" fmla="*/ 115270 h 204682"/>
              <a:gd name="connsiteX4" fmla="*/ 406 w 211235"/>
              <a:gd name="connsiteY4" fmla="*/ 970 h 20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35" h="204682">
                <a:moveTo>
                  <a:pt x="406" y="970"/>
                </a:moveTo>
                <a:cubicBezTo>
                  <a:pt x="8344" y="12612"/>
                  <a:pt x="157569" y="153370"/>
                  <a:pt x="190906" y="185120"/>
                </a:cubicBezTo>
                <a:cubicBezTo>
                  <a:pt x="224243" y="216870"/>
                  <a:pt x="208369" y="203112"/>
                  <a:pt x="200431" y="191470"/>
                </a:cubicBezTo>
                <a:cubicBezTo>
                  <a:pt x="192494" y="179828"/>
                  <a:pt x="183497" y="144903"/>
                  <a:pt x="143281" y="115270"/>
                </a:cubicBezTo>
                <a:cubicBezTo>
                  <a:pt x="103065" y="85637"/>
                  <a:pt x="-7532" y="-10672"/>
                  <a:pt x="406" y="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9E5F31B-F459-9876-113D-2598AD155CD2}"/>
              </a:ext>
            </a:extLst>
          </p:cNvPr>
          <p:cNvSpPr/>
          <p:nvPr/>
        </p:nvSpPr>
        <p:spPr>
          <a:xfrm>
            <a:off x="3486146" y="4400550"/>
            <a:ext cx="104779" cy="501814"/>
          </a:xfrm>
          <a:custGeom>
            <a:avLst/>
            <a:gdLst>
              <a:gd name="connsiteX0" fmla="*/ 4 w 104779"/>
              <a:gd name="connsiteY0" fmla="*/ 0 h 501814"/>
              <a:gd name="connsiteX1" fmla="*/ 60329 w 104779"/>
              <a:gd name="connsiteY1" fmla="*/ 142875 h 501814"/>
              <a:gd name="connsiteX2" fmla="*/ 73029 w 104779"/>
              <a:gd name="connsiteY2" fmla="*/ 98425 h 501814"/>
              <a:gd name="connsiteX3" fmla="*/ 73029 w 104779"/>
              <a:gd name="connsiteY3" fmla="*/ 311150 h 501814"/>
              <a:gd name="connsiteX4" fmla="*/ 85729 w 104779"/>
              <a:gd name="connsiteY4" fmla="*/ 234950 h 501814"/>
              <a:gd name="connsiteX5" fmla="*/ 76204 w 104779"/>
              <a:gd name="connsiteY5" fmla="*/ 419100 h 501814"/>
              <a:gd name="connsiteX6" fmla="*/ 104779 w 104779"/>
              <a:gd name="connsiteY6" fmla="*/ 501650 h 501814"/>
              <a:gd name="connsiteX7" fmla="*/ 76204 w 104779"/>
              <a:gd name="connsiteY7" fmla="*/ 431800 h 501814"/>
              <a:gd name="connsiteX8" fmla="*/ 63504 w 104779"/>
              <a:gd name="connsiteY8" fmla="*/ 177800 h 501814"/>
              <a:gd name="connsiteX9" fmla="*/ 57154 w 104779"/>
              <a:gd name="connsiteY9" fmla="*/ 250825 h 501814"/>
              <a:gd name="connsiteX10" fmla="*/ 63504 w 104779"/>
              <a:gd name="connsiteY10" fmla="*/ 142875 h 501814"/>
              <a:gd name="connsiteX11" fmla="*/ 4 w 104779"/>
              <a:gd name="connsiteY11" fmla="*/ 0 h 50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779" h="501814">
                <a:moveTo>
                  <a:pt x="4" y="0"/>
                </a:moveTo>
                <a:cubicBezTo>
                  <a:pt x="-525" y="0"/>
                  <a:pt x="48158" y="126471"/>
                  <a:pt x="60329" y="142875"/>
                </a:cubicBezTo>
                <a:cubicBezTo>
                  <a:pt x="72500" y="159279"/>
                  <a:pt x="70912" y="70379"/>
                  <a:pt x="73029" y="98425"/>
                </a:cubicBezTo>
                <a:cubicBezTo>
                  <a:pt x="75146" y="126471"/>
                  <a:pt x="70912" y="288396"/>
                  <a:pt x="73029" y="311150"/>
                </a:cubicBezTo>
                <a:cubicBezTo>
                  <a:pt x="75146" y="333904"/>
                  <a:pt x="85200" y="216958"/>
                  <a:pt x="85729" y="234950"/>
                </a:cubicBezTo>
                <a:cubicBezTo>
                  <a:pt x="86258" y="252942"/>
                  <a:pt x="73029" y="374650"/>
                  <a:pt x="76204" y="419100"/>
                </a:cubicBezTo>
                <a:cubicBezTo>
                  <a:pt x="79379" y="463550"/>
                  <a:pt x="104779" y="499533"/>
                  <a:pt x="104779" y="501650"/>
                </a:cubicBezTo>
                <a:cubicBezTo>
                  <a:pt x="104779" y="503767"/>
                  <a:pt x="83083" y="485775"/>
                  <a:pt x="76204" y="431800"/>
                </a:cubicBezTo>
                <a:cubicBezTo>
                  <a:pt x="69325" y="377825"/>
                  <a:pt x="66679" y="207963"/>
                  <a:pt x="63504" y="177800"/>
                </a:cubicBezTo>
                <a:cubicBezTo>
                  <a:pt x="60329" y="147637"/>
                  <a:pt x="57154" y="256646"/>
                  <a:pt x="57154" y="250825"/>
                </a:cubicBezTo>
                <a:cubicBezTo>
                  <a:pt x="57154" y="245004"/>
                  <a:pt x="69854" y="183092"/>
                  <a:pt x="63504" y="142875"/>
                </a:cubicBezTo>
                <a:cubicBezTo>
                  <a:pt x="57154" y="102658"/>
                  <a:pt x="533" y="0"/>
                  <a:pt x="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5282CB9-26E8-0F8C-B213-A1438DABFC85}"/>
              </a:ext>
            </a:extLst>
          </p:cNvPr>
          <p:cNvSpPr/>
          <p:nvPr/>
        </p:nvSpPr>
        <p:spPr>
          <a:xfrm>
            <a:off x="3473270" y="4711598"/>
            <a:ext cx="169692" cy="336655"/>
          </a:xfrm>
          <a:custGeom>
            <a:avLst/>
            <a:gdLst>
              <a:gd name="connsiteX0" fmla="*/ 168455 w 169692"/>
              <a:gd name="connsiteY0" fmla="*/ 102 h 336655"/>
              <a:gd name="connsiteX1" fmla="*/ 146230 w 169692"/>
              <a:gd name="connsiteY1" fmla="*/ 162027 h 336655"/>
              <a:gd name="connsiteX2" fmla="*/ 136705 w 169692"/>
              <a:gd name="connsiteY2" fmla="*/ 228702 h 336655"/>
              <a:gd name="connsiteX3" fmla="*/ 155755 w 169692"/>
              <a:gd name="connsiteY3" fmla="*/ 187427 h 336655"/>
              <a:gd name="connsiteX4" fmla="*/ 152580 w 169692"/>
              <a:gd name="connsiteY4" fmla="*/ 244577 h 336655"/>
              <a:gd name="connsiteX5" fmla="*/ 41455 w 169692"/>
              <a:gd name="connsiteY5" fmla="*/ 304902 h 336655"/>
              <a:gd name="connsiteX6" fmla="*/ 114480 w 169692"/>
              <a:gd name="connsiteY6" fmla="*/ 279502 h 336655"/>
              <a:gd name="connsiteX7" fmla="*/ 180 w 169692"/>
              <a:gd name="connsiteY7" fmla="*/ 336652 h 336655"/>
              <a:gd name="connsiteX8" fmla="*/ 146230 w 169692"/>
              <a:gd name="connsiteY8" fmla="*/ 276327 h 336655"/>
              <a:gd name="connsiteX9" fmla="*/ 124005 w 169692"/>
              <a:gd name="connsiteY9" fmla="*/ 152502 h 336655"/>
              <a:gd name="connsiteX10" fmla="*/ 104955 w 169692"/>
              <a:gd name="connsiteY10" fmla="*/ 187427 h 336655"/>
              <a:gd name="connsiteX11" fmla="*/ 168455 w 169692"/>
              <a:gd name="connsiteY11" fmla="*/ 102 h 33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692" h="336655">
                <a:moveTo>
                  <a:pt x="168455" y="102"/>
                </a:moveTo>
                <a:cubicBezTo>
                  <a:pt x="175334" y="-4131"/>
                  <a:pt x="151522" y="123927"/>
                  <a:pt x="146230" y="162027"/>
                </a:cubicBezTo>
                <a:cubicBezTo>
                  <a:pt x="140938" y="200127"/>
                  <a:pt x="135118" y="224469"/>
                  <a:pt x="136705" y="228702"/>
                </a:cubicBezTo>
                <a:cubicBezTo>
                  <a:pt x="138292" y="232935"/>
                  <a:pt x="153109" y="184781"/>
                  <a:pt x="155755" y="187427"/>
                </a:cubicBezTo>
                <a:cubicBezTo>
                  <a:pt x="158401" y="190073"/>
                  <a:pt x="171630" y="224998"/>
                  <a:pt x="152580" y="244577"/>
                </a:cubicBezTo>
                <a:cubicBezTo>
                  <a:pt x="133530" y="264156"/>
                  <a:pt x="47805" y="299081"/>
                  <a:pt x="41455" y="304902"/>
                </a:cubicBezTo>
                <a:cubicBezTo>
                  <a:pt x="35105" y="310723"/>
                  <a:pt x="121359" y="274210"/>
                  <a:pt x="114480" y="279502"/>
                </a:cubicBezTo>
                <a:cubicBezTo>
                  <a:pt x="107601" y="284794"/>
                  <a:pt x="-5112" y="337181"/>
                  <a:pt x="180" y="336652"/>
                </a:cubicBezTo>
                <a:cubicBezTo>
                  <a:pt x="5472" y="336123"/>
                  <a:pt x="125593" y="307019"/>
                  <a:pt x="146230" y="276327"/>
                </a:cubicBezTo>
                <a:cubicBezTo>
                  <a:pt x="166867" y="245635"/>
                  <a:pt x="130884" y="167319"/>
                  <a:pt x="124005" y="152502"/>
                </a:cubicBezTo>
                <a:cubicBezTo>
                  <a:pt x="117126" y="137685"/>
                  <a:pt x="96488" y="211769"/>
                  <a:pt x="104955" y="187427"/>
                </a:cubicBezTo>
                <a:cubicBezTo>
                  <a:pt x="113422" y="163085"/>
                  <a:pt x="161576" y="4335"/>
                  <a:pt x="168455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056C6BBC-7FE9-505D-4C14-C23924F7DA1A}"/>
              </a:ext>
            </a:extLst>
          </p:cNvPr>
          <p:cNvSpPr/>
          <p:nvPr/>
        </p:nvSpPr>
        <p:spPr>
          <a:xfrm>
            <a:off x="3892422" y="4514848"/>
            <a:ext cx="162146" cy="378974"/>
          </a:xfrm>
          <a:custGeom>
            <a:avLst/>
            <a:gdLst>
              <a:gd name="connsiteX0" fmla="*/ 128 w 162146"/>
              <a:gd name="connsiteY0" fmla="*/ 15877 h 378974"/>
              <a:gd name="connsiteX1" fmla="*/ 117603 w 162146"/>
              <a:gd name="connsiteY1" fmla="*/ 152402 h 378974"/>
              <a:gd name="connsiteX2" fmla="*/ 117603 w 162146"/>
              <a:gd name="connsiteY2" fmla="*/ 142877 h 378974"/>
              <a:gd name="connsiteX3" fmla="*/ 120778 w 162146"/>
              <a:gd name="connsiteY3" fmla="*/ 269877 h 378974"/>
              <a:gd name="connsiteX4" fmla="*/ 136653 w 162146"/>
              <a:gd name="connsiteY4" fmla="*/ 219077 h 378974"/>
              <a:gd name="connsiteX5" fmla="*/ 57278 w 162146"/>
              <a:gd name="connsiteY5" fmla="*/ 377827 h 378974"/>
              <a:gd name="connsiteX6" fmla="*/ 108078 w 162146"/>
              <a:gd name="connsiteY6" fmla="*/ 285752 h 378974"/>
              <a:gd name="connsiteX7" fmla="*/ 162053 w 162146"/>
              <a:gd name="connsiteY7" fmla="*/ 193677 h 378974"/>
              <a:gd name="connsiteX8" fmla="*/ 120778 w 162146"/>
              <a:gd name="connsiteY8" fmla="*/ 130177 h 378974"/>
              <a:gd name="connsiteX9" fmla="*/ 108078 w 162146"/>
              <a:gd name="connsiteY9" fmla="*/ 2 h 378974"/>
              <a:gd name="connsiteX10" fmla="*/ 95378 w 162146"/>
              <a:gd name="connsiteY10" fmla="*/ 133352 h 378974"/>
              <a:gd name="connsiteX11" fmla="*/ 128 w 162146"/>
              <a:gd name="connsiteY11" fmla="*/ 15877 h 37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146" h="378974">
                <a:moveTo>
                  <a:pt x="128" y="15877"/>
                </a:moveTo>
                <a:cubicBezTo>
                  <a:pt x="3832" y="19052"/>
                  <a:pt x="98024" y="131235"/>
                  <a:pt x="117603" y="152402"/>
                </a:cubicBezTo>
                <a:cubicBezTo>
                  <a:pt x="137182" y="173569"/>
                  <a:pt x="117074" y="123298"/>
                  <a:pt x="117603" y="142877"/>
                </a:cubicBezTo>
                <a:cubicBezTo>
                  <a:pt x="118132" y="162456"/>
                  <a:pt x="117603" y="257177"/>
                  <a:pt x="120778" y="269877"/>
                </a:cubicBezTo>
                <a:cubicBezTo>
                  <a:pt x="123953" y="282577"/>
                  <a:pt x="147236" y="201085"/>
                  <a:pt x="136653" y="219077"/>
                </a:cubicBezTo>
                <a:cubicBezTo>
                  <a:pt x="126070" y="237069"/>
                  <a:pt x="62040" y="366715"/>
                  <a:pt x="57278" y="377827"/>
                </a:cubicBezTo>
                <a:cubicBezTo>
                  <a:pt x="52516" y="388939"/>
                  <a:pt x="90616" y="316444"/>
                  <a:pt x="108078" y="285752"/>
                </a:cubicBezTo>
                <a:cubicBezTo>
                  <a:pt x="125541" y="255060"/>
                  <a:pt x="159936" y="219606"/>
                  <a:pt x="162053" y="193677"/>
                </a:cubicBezTo>
                <a:cubicBezTo>
                  <a:pt x="164170" y="167748"/>
                  <a:pt x="129774" y="162456"/>
                  <a:pt x="120778" y="130177"/>
                </a:cubicBezTo>
                <a:cubicBezTo>
                  <a:pt x="111782" y="97898"/>
                  <a:pt x="112311" y="-527"/>
                  <a:pt x="108078" y="2"/>
                </a:cubicBezTo>
                <a:cubicBezTo>
                  <a:pt x="103845" y="531"/>
                  <a:pt x="117074" y="133881"/>
                  <a:pt x="95378" y="133352"/>
                </a:cubicBezTo>
                <a:cubicBezTo>
                  <a:pt x="73682" y="132823"/>
                  <a:pt x="-3576" y="12702"/>
                  <a:pt x="128" y="15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6883500F-351E-4325-D095-C944F6168184}"/>
              </a:ext>
            </a:extLst>
          </p:cNvPr>
          <p:cNvSpPr/>
          <p:nvPr/>
        </p:nvSpPr>
        <p:spPr>
          <a:xfrm>
            <a:off x="3575050" y="4366799"/>
            <a:ext cx="118731" cy="437054"/>
          </a:xfrm>
          <a:custGeom>
            <a:avLst/>
            <a:gdLst>
              <a:gd name="connsiteX0" fmla="*/ 117475 w 118731"/>
              <a:gd name="connsiteY0" fmla="*/ 2001 h 437054"/>
              <a:gd name="connsiteX1" fmla="*/ 73025 w 118731"/>
              <a:gd name="connsiteY1" fmla="*/ 227426 h 437054"/>
              <a:gd name="connsiteX2" fmla="*/ 19050 w 118731"/>
              <a:gd name="connsiteY2" fmla="*/ 427451 h 437054"/>
              <a:gd name="connsiteX3" fmla="*/ 38100 w 118731"/>
              <a:gd name="connsiteY3" fmla="*/ 271876 h 437054"/>
              <a:gd name="connsiteX4" fmla="*/ 0 w 118731"/>
              <a:gd name="connsiteY4" fmla="*/ 436976 h 437054"/>
              <a:gd name="connsiteX5" fmla="*/ 38100 w 118731"/>
              <a:gd name="connsiteY5" fmla="*/ 246476 h 437054"/>
              <a:gd name="connsiteX6" fmla="*/ 15875 w 118731"/>
              <a:gd name="connsiteY6" fmla="*/ 325851 h 437054"/>
              <a:gd name="connsiteX7" fmla="*/ 47625 w 118731"/>
              <a:gd name="connsiteY7" fmla="*/ 236951 h 437054"/>
              <a:gd name="connsiteX8" fmla="*/ 22225 w 118731"/>
              <a:gd name="connsiteY8" fmla="*/ 363951 h 437054"/>
              <a:gd name="connsiteX9" fmla="*/ 117475 w 118731"/>
              <a:gd name="connsiteY9" fmla="*/ 2001 h 43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731" h="437054">
                <a:moveTo>
                  <a:pt x="117475" y="2001"/>
                </a:moveTo>
                <a:cubicBezTo>
                  <a:pt x="125942" y="-20753"/>
                  <a:pt x="89429" y="156518"/>
                  <a:pt x="73025" y="227426"/>
                </a:cubicBezTo>
                <a:cubicBezTo>
                  <a:pt x="56621" y="298334"/>
                  <a:pt x="24871" y="420043"/>
                  <a:pt x="19050" y="427451"/>
                </a:cubicBezTo>
                <a:cubicBezTo>
                  <a:pt x="13229" y="434859"/>
                  <a:pt x="41275" y="270289"/>
                  <a:pt x="38100" y="271876"/>
                </a:cubicBezTo>
                <a:cubicBezTo>
                  <a:pt x="34925" y="273463"/>
                  <a:pt x="0" y="441209"/>
                  <a:pt x="0" y="436976"/>
                </a:cubicBezTo>
                <a:cubicBezTo>
                  <a:pt x="0" y="432743"/>
                  <a:pt x="35454" y="264997"/>
                  <a:pt x="38100" y="246476"/>
                </a:cubicBezTo>
                <a:cubicBezTo>
                  <a:pt x="40746" y="227955"/>
                  <a:pt x="14288" y="327438"/>
                  <a:pt x="15875" y="325851"/>
                </a:cubicBezTo>
                <a:cubicBezTo>
                  <a:pt x="17462" y="324264"/>
                  <a:pt x="46567" y="230601"/>
                  <a:pt x="47625" y="236951"/>
                </a:cubicBezTo>
                <a:cubicBezTo>
                  <a:pt x="48683" y="243301"/>
                  <a:pt x="9525" y="399405"/>
                  <a:pt x="22225" y="363951"/>
                </a:cubicBezTo>
                <a:cubicBezTo>
                  <a:pt x="34925" y="328497"/>
                  <a:pt x="109008" y="24755"/>
                  <a:pt x="117475" y="2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9E9075B-B46D-2BAD-F3EF-2DF8F59EB04C}"/>
              </a:ext>
            </a:extLst>
          </p:cNvPr>
          <p:cNvSpPr/>
          <p:nvPr/>
        </p:nvSpPr>
        <p:spPr>
          <a:xfrm>
            <a:off x="3343398" y="3778095"/>
            <a:ext cx="196071" cy="499449"/>
          </a:xfrm>
          <a:custGeom>
            <a:avLst/>
            <a:gdLst>
              <a:gd name="connsiteX0" fmla="*/ 25277 w 196071"/>
              <a:gd name="connsiteY0" fmla="*/ 155 h 499449"/>
              <a:gd name="connsiteX1" fmla="*/ 22102 w 196071"/>
              <a:gd name="connsiteY1" fmla="*/ 133505 h 499449"/>
              <a:gd name="connsiteX2" fmla="*/ 50677 w 196071"/>
              <a:gd name="connsiteY2" fmla="*/ 193830 h 499449"/>
              <a:gd name="connsiteX3" fmla="*/ 22102 w 196071"/>
              <a:gd name="connsiteY3" fmla="*/ 184305 h 499449"/>
              <a:gd name="connsiteX4" fmla="*/ 193552 w 196071"/>
              <a:gd name="connsiteY4" fmla="*/ 358930 h 499449"/>
              <a:gd name="connsiteX5" fmla="*/ 126877 w 196071"/>
              <a:gd name="connsiteY5" fmla="*/ 279555 h 499449"/>
              <a:gd name="connsiteX6" fmla="*/ 161802 w 196071"/>
              <a:gd name="connsiteY6" fmla="*/ 377980 h 499449"/>
              <a:gd name="connsiteX7" fmla="*/ 158627 w 196071"/>
              <a:gd name="connsiteY7" fmla="*/ 498630 h 499449"/>
              <a:gd name="connsiteX8" fmla="*/ 149102 w 196071"/>
              <a:gd name="connsiteY8" fmla="*/ 314480 h 499449"/>
              <a:gd name="connsiteX9" fmla="*/ 6227 w 196071"/>
              <a:gd name="connsiteY9" fmla="*/ 162080 h 499449"/>
              <a:gd name="connsiteX10" fmla="*/ 25277 w 196071"/>
              <a:gd name="connsiteY10" fmla="*/ 155 h 49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071" h="499449">
                <a:moveTo>
                  <a:pt x="25277" y="155"/>
                </a:moveTo>
                <a:cubicBezTo>
                  <a:pt x="27923" y="-4607"/>
                  <a:pt x="17869" y="101226"/>
                  <a:pt x="22102" y="133505"/>
                </a:cubicBezTo>
                <a:cubicBezTo>
                  <a:pt x="26335" y="165784"/>
                  <a:pt x="50677" y="185363"/>
                  <a:pt x="50677" y="193830"/>
                </a:cubicBezTo>
                <a:cubicBezTo>
                  <a:pt x="50677" y="202297"/>
                  <a:pt x="-1710" y="156788"/>
                  <a:pt x="22102" y="184305"/>
                </a:cubicBezTo>
                <a:cubicBezTo>
                  <a:pt x="45914" y="211822"/>
                  <a:pt x="176090" y="343055"/>
                  <a:pt x="193552" y="358930"/>
                </a:cubicBezTo>
                <a:cubicBezTo>
                  <a:pt x="211014" y="374805"/>
                  <a:pt x="132169" y="276380"/>
                  <a:pt x="126877" y="279555"/>
                </a:cubicBezTo>
                <a:cubicBezTo>
                  <a:pt x="121585" y="282730"/>
                  <a:pt x="156510" y="341467"/>
                  <a:pt x="161802" y="377980"/>
                </a:cubicBezTo>
                <a:cubicBezTo>
                  <a:pt x="167094" y="414493"/>
                  <a:pt x="160744" y="509213"/>
                  <a:pt x="158627" y="498630"/>
                </a:cubicBezTo>
                <a:cubicBezTo>
                  <a:pt x="156510" y="488047"/>
                  <a:pt x="174502" y="370572"/>
                  <a:pt x="149102" y="314480"/>
                </a:cubicBezTo>
                <a:cubicBezTo>
                  <a:pt x="123702" y="258388"/>
                  <a:pt x="26864" y="212880"/>
                  <a:pt x="6227" y="162080"/>
                </a:cubicBezTo>
                <a:cubicBezTo>
                  <a:pt x="-14410" y="111280"/>
                  <a:pt x="22631" y="4917"/>
                  <a:pt x="25277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D8637A9-7914-947A-32E8-AD9DC4C1178C}"/>
              </a:ext>
            </a:extLst>
          </p:cNvPr>
          <p:cNvSpPr/>
          <p:nvPr/>
        </p:nvSpPr>
        <p:spPr>
          <a:xfrm>
            <a:off x="3559116" y="4028637"/>
            <a:ext cx="73581" cy="521232"/>
          </a:xfrm>
          <a:custGeom>
            <a:avLst/>
            <a:gdLst>
              <a:gd name="connsiteX0" fmla="*/ 73084 w 73581"/>
              <a:gd name="connsiteY0" fmla="*/ 438 h 521232"/>
              <a:gd name="connsiteX1" fmla="*/ 41334 w 73581"/>
              <a:gd name="connsiteY1" fmla="*/ 298888 h 521232"/>
              <a:gd name="connsiteX2" fmla="*/ 59 w 73581"/>
              <a:gd name="connsiteY2" fmla="*/ 521138 h 521232"/>
              <a:gd name="connsiteX3" fmla="*/ 31809 w 73581"/>
              <a:gd name="connsiteY3" fmla="*/ 273488 h 521232"/>
              <a:gd name="connsiteX4" fmla="*/ 15934 w 73581"/>
              <a:gd name="connsiteY4" fmla="*/ 368738 h 521232"/>
              <a:gd name="connsiteX5" fmla="*/ 73084 w 73581"/>
              <a:gd name="connsiteY5" fmla="*/ 438 h 52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81" h="521232">
                <a:moveTo>
                  <a:pt x="73084" y="438"/>
                </a:moveTo>
                <a:cubicBezTo>
                  <a:pt x="77317" y="-11204"/>
                  <a:pt x="53505" y="212105"/>
                  <a:pt x="41334" y="298888"/>
                </a:cubicBezTo>
                <a:cubicBezTo>
                  <a:pt x="29163" y="385671"/>
                  <a:pt x="1646" y="525371"/>
                  <a:pt x="59" y="521138"/>
                </a:cubicBezTo>
                <a:cubicBezTo>
                  <a:pt x="-1528" y="516905"/>
                  <a:pt x="29163" y="298888"/>
                  <a:pt x="31809" y="273488"/>
                </a:cubicBezTo>
                <a:cubicBezTo>
                  <a:pt x="34455" y="248088"/>
                  <a:pt x="11701" y="408426"/>
                  <a:pt x="15934" y="368738"/>
                </a:cubicBezTo>
                <a:cubicBezTo>
                  <a:pt x="20167" y="329050"/>
                  <a:pt x="68851" y="12080"/>
                  <a:pt x="73084" y="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62D4E7E-7E35-6BD1-57A1-8A7481C85054}"/>
              </a:ext>
            </a:extLst>
          </p:cNvPr>
          <p:cNvSpPr/>
          <p:nvPr/>
        </p:nvSpPr>
        <p:spPr>
          <a:xfrm>
            <a:off x="3710750" y="4536790"/>
            <a:ext cx="293332" cy="312298"/>
          </a:xfrm>
          <a:custGeom>
            <a:avLst/>
            <a:gdLst>
              <a:gd name="connsiteX0" fmla="*/ 825 w 293332"/>
              <a:gd name="connsiteY0" fmla="*/ 171735 h 312298"/>
              <a:gd name="connsiteX1" fmla="*/ 131000 w 293332"/>
              <a:gd name="connsiteY1" fmla="*/ 162210 h 312298"/>
              <a:gd name="connsiteX2" fmla="*/ 162750 w 293332"/>
              <a:gd name="connsiteY2" fmla="*/ 219360 h 312298"/>
              <a:gd name="connsiteX3" fmla="*/ 194500 w 293332"/>
              <a:gd name="connsiteY3" fmla="*/ 181260 h 312298"/>
              <a:gd name="connsiteX4" fmla="*/ 207200 w 293332"/>
              <a:gd name="connsiteY4" fmla="*/ 311435 h 312298"/>
              <a:gd name="connsiteX5" fmla="*/ 226250 w 293332"/>
              <a:gd name="connsiteY5" fmla="*/ 225710 h 312298"/>
              <a:gd name="connsiteX6" fmla="*/ 292925 w 293332"/>
              <a:gd name="connsiteY6" fmla="*/ 285 h 312298"/>
              <a:gd name="connsiteX7" fmla="*/ 191325 w 293332"/>
              <a:gd name="connsiteY7" fmla="*/ 276510 h 312298"/>
              <a:gd name="connsiteX8" fmla="*/ 200850 w 293332"/>
              <a:gd name="connsiteY8" fmla="*/ 181260 h 312298"/>
              <a:gd name="connsiteX9" fmla="*/ 825 w 293332"/>
              <a:gd name="connsiteY9" fmla="*/ 171735 h 31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332" h="312298">
                <a:moveTo>
                  <a:pt x="825" y="171735"/>
                </a:moveTo>
                <a:cubicBezTo>
                  <a:pt x="-10817" y="168560"/>
                  <a:pt x="104013" y="154273"/>
                  <a:pt x="131000" y="162210"/>
                </a:cubicBezTo>
                <a:cubicBezTo>
                  <a:pt x="157987" y="170147"/>
                  <a:pt x="152167" y="216185"/>
                  <a:pt x="162750" y="219360"/>
                </a:cubicBezTo>
                <a:cubicBezTo>
                  <a:pt x="173333" y="222535"/>
                  <a:pt x="187092" y="165914"/>
                  <a:pt x="194500" y="181260"/>
                </a:cubicBezTo>
                <a:cubicBezTo>
                  <a:pt x="201908" y="196606"/>
                  <a:pt x="201908" y="304027"/>
                  <a:pt x="207200" y="311435"/>
                </a:cubicBezTo>
                <a:cubicBezTo>
                  <a:pt x="212492" y="318843"/>
                  <a:pt x="211963" y="277568"/>
                  <a:pt x="226250" y="225710"/>
                </a:cubicBezTo>
                <a:cubicBezTo>
                  <a:pt x="240537" y="173852"/>
                  <a:pt x="298746" y="-8182"/>
                  <a:pt x="292925" y="285"/>
                </a:cubicBezTo>
                <a:cubicBezTo>
                  <a:pt x="287104" y="8752"/>
                  <a:pt x="206671" y="246348"/>
                  <a:pt x="191325" y="276510"/>
                </a:cubicBezTo>
                <a:cubicBezTo>
                  <a:pt x="175979" y="306673"/>
                  <a:pt x="232071" y="201897"/>
                  <a:pt x="200850" y="181260"/>
                </a:cubicBezTo>
                <a:cubicBezTo>
                  <a:pt x="169629" y="160623"/>
                  <a:pt x="12467" y="174910"/>
                  <a:pt x="825" y="171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8D3F69E-B227-7DBC-0E26-83120F21E3F4}"/>
              </a:ext>
            </a:extLst>
          </p:cNvPr>
          <p:cNvSpPr/>
          <p:nvPr/>
        </p:nvSpPr>
        <p:spPr>
          <a:xfrm>
            <a:off x="3663947" y="4251213"/>
            <a:ext cx="149666" cy="397709"/>
          </a:xfrm>
          <a:custGeom>
            <a:avLst/>
            <a:gdLst>
              <a:gd name="connsiteX0" fmla="*/ 44453 w 149666"/>
              <a:gd name="connsiteY0" fmla="*/ 112 h 397709"/>
              <a:gd name="connsiteX1" fmla="*/ 66678 w 149666"/>
              <a:gd name="connsiteY1" fmla="*/ 295387 h 397709"/>
              <a:gd name="connsiteX2" fmla="*/ 66678 w 149666"/>
              <a:gd name="connsiteY2" fmla="*/ 219187 h 397709"/>
              <a:gd name="connsiteX3" fmla="*/ 3 w 149666"/>
              <a:gd name="connsiteY3" fmla="*/ 362062 h 397709"/>
              <a:gd name="connsiteX4" fmla="*/ 63503 w 149666"/>
              <a:gd name="connsiteY4" fmla="*/ 269987 h 397709"/>
              <a:gd name="connsiteX5" fmla="*/ 66678 w 149666"/>
              <a:gd name="connsiteY5" fmla="*/ 396987 h 397709"/>
              <a:gd name="connsiteX6" fmla="*/ 120653 w 149666"/>
              <a:gd name="connsiteY6" fmla="*/ 200137 h 397709"/>
              <a:gd name="connsiteX7" fmla="*/ 88903 w 149666"/>
              <a:gd name="connsiteY7" fmla="*/ 377937 h 397709"/>
              <a:gd name="connsiteX8" fmla="*/ 149228 w 149666"/>
              <a:gd name="connsiteY8" fmla="*/ 235062 h 397709"/>
              <a:gd name="connsiteX9" fmla="*/ 114303 w 149666"/>
              <a:gd name="connsiteY9" fmla="*/ 298562 h 397709"/>
              <a:gd name="connsiteX10" fmla="*/ 79378 w 149666"/>
              <a:gd name="connsiteY10" fmla="*/ 292212 h 397709"/>
              <a:gd name="connsiteX11" fmla="*/ 76203 w 149666"/>
              <a:gd name="connsiteY11" fmla="*/ 333487 h 397709"/>
              <a:gd name="connsiteX12" fmla="*/ 44453 w 149666"/>
              <a:gd name="connsiteY12" fmla="*/ 112 h 39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666" h="397709">
                <a:moveTo>
                  <a:pt x="44453" y="112"/>
                </a:moveTo>
                <a:cubicBezTo>
                  <a:pt x="42865" y="-6238"/>
                  <a:pt x="62974" y="258875"/>
                  <a:pt x="66678" y="295387"/>
                </a:cubicBezTo>
                <a:cubicBezTo>
                  <a:pt x="70382" y="331899"/>
                  <a:pt x="77790" y="208075"/>
                  <a:pt x="66678" y="219187"/>
                </a:cubicBezTo>
                <a:cubicBezTo>
                  <a:pt x="55566" y="230299"/>
                  <a:pt x="532" y="353595"/>
                  <a:pt x="3" y="362062"/>
                </a:cubicBezTo>
                <a:cubicBezTo>
                  <a:pt x="-526" y="370529"/>
                  <a:pt x="52391" y="264166"/>
                  <a:pt x="63503" y="269987"/>
                </a:cubicBezTo>
                <a:cubicBezTo>
                  <a:pt x="74615" y="275808"/>
                  <a:pt x="57153" y="408629"/>
                  <a:pt x="66678" y="396987"/>
                </a:cubicBezTo>
                <a:cubicBezTo>
                  <a:pt x="76203" y="385345"/>
                  <a:pt x="116949" y="203312"/>
                  <a:pt x="120653" y="200137"/>
                </a:cubicBezTo>
                <a:cubicBezTo>
                  <a:pt x="124357" y="196962"/>
                  <a:pt x="84141" y="372116"/>
                  <a:pt x="88903" y="377937"/>
                </a:cubicBezTo>
                <a:cubicBezTo>
                  <a:pt x="93665" y="383758"/>
                  <a:pt x="144995" y="248291"/>
                  <a:pt x="149228" y="235062"/>
                </a:cubicBezTo>
                <a:cubicBezTo>
                  <a:pt x="153461" y="221833"/>
                  <a:pt x="125945" y="289037"/>
                  <a:pt x="114303" y="298562"/>
                </a:cubicBezTo>
                <a:cubicBezTo>
                  <a:pt x="102661" y="308087"/>
                  <a:pt x="85728" y="286391"/>
                  <a:pt x="79378" y="292212"/>
                </a:cubicBezTo>
                <a:cubicBezTo>
                  <a:pt x="73028" y="298033"/>
                  <a:pt x="80965" y="378466"/>
                  <a:pt x="76203" y="333487"/>
                </a:cubicBezTo>
                <a:cubicBezTo>
                  <a:pt x="71441" y="288508"/>
                  <a:pt x="46041" y="6462"/>
                  <a:pt x="44453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7ADE066-8990-FF3D-69FB-39BC7D62E438}"/>
              </a:ext>
            </a:extLst>
          </p:cNvPr>
          <p:cNvSpPr/>
          <p:nvPr/>
        </p:nvSpPr>
        <p:spPr>
          <a:xfrm>
            <a:off x="3609251" y="4742475"/>
            <a:ext cx="312108" cy="160041"/>
          </a:xfrm>
          <a:custGeom>
            <a:avLst/>
            <a:gdLst>
              <a:gd name="connsiteX0" fmla="*/ 724 w 312108"/>
              <a:gd name="connsiteY0" fmla="*/ 159725 h 160041"/>
              <a:gd name="connsiteX1" fmla="*/ 76924 w 312108"/>
              <a:gd name="connsiteY1" fmla="*/ 48600 h 160041"/>
              <a:gd name="connsiteX2" fmla="*/ 61049 w 312108"/>
              <a:gd name="connsiteY2" fmla="*/ 35900 h 160041"/>
              <a:gd name="connsiteX3" fmla="*/ 203924 w 312108"/>
              <a:gd name="connsiteY3" fmla="*/ 61300 h 160041"/>
              <a:gd name="connsiteX4" fmla="*/ 165824 w 312108"/>
              <a:gd name="connsiteY4" fmla="*/ 23200 h 160041"/>
              <a:gd name="connsiteX5" fmla="*/ 261074 w 312108"/>
              <a:gd name="connsiteY5" fmla="*/ 67650 h 160041"/>
              <a:gd name="connsiteX6" fmla="*/ 311874 w 312108"/>
              <a:gd name="connsiteY6" fmla="*/ 96225 h 160041"/>
              <a:gd name="connsiteX7" fmla="*/ 242024 w 312108"/>
              <a:gd name="connsiteY7" fmla="*/ 32725 h 160041"/>
              <a:gd name="connsiteX8" fmla="*/ 95974 w 312108"/>
              <a:gd name="connsiteY8" fmla="*/ 35900 h 160041"/>
              <a:gd name="connsiteX9" fmla="*/ 102324 w 312108"/>
              <a:gd name="connsiteY9" fmla="*/ 975 h 160041"/>
              <a:gd name="connsiteX10" fmla="*/ 41999 w 312108"/>
              <a:gd name="connsiteY10" fmla="*/ 80350 h 160041"/>
              <a:gd name="connsiteX11" fmla="*/ 724 w 312108"/>
              <a:gd name="connsiteY11" fmla="*/ 159725 h 16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108" h="160041">
                <a:moveTo>
                  <a:pt x="724" y="159725"/>
                </a:moveTo>
                <a:cubicBezTo>
                  <a:pt x="6545" y="154433"/>
                  <a:pt x="66870" y="69238"/>
                  <a:pt x="76924" y="48600"/>
                </a:cubicBezTo>
                <a:cubicBezTo>
                  <a:pt x="86978" y="27962"/>
                  <a:pt x="39882" y="33783"/>
                  <a:pt x="61049" y="35900"/>
                </a:cubicBezTo>
                <a:cubicBezTo>
                  <a:pt x="82216" y="38017"/>
                  <a:pt x="186462" y="63417"/>
                  <a:pt x="203924" y="61300"/>
                </a:cubicBezTo>
                <a:cubicBezTo>
                  <a:pt x="221386" y="59183"/>
                  <a:pt x="156299" y="22142"/>
                  <a:pt x="165824" y="23200"/>
                </a:cubicBezTo>
                <a:cubicBezTo>
                  <a:pt x="175349" y="24258"/>
                  <a:pt x="236732" y="55479"/>
                  <a:pt x="261074" y="67650"/>
                </a:cubicBezTo>
                <a:cubicBezTo>
                  <a:pt x="285416" y="79821"/>
                  <a:pt x="315049" y="102046"/>
                  <a:pt x="311874" y="96225"/>
                </a:cubicBezTo>
                <a:cubicBezTo>
                  <a:pt x="308699" y="90404"/>
                  <a:pt x="278007" y="42779"/>
                  <a:pt x="242024" y="32725"/>
                </a:cubicBezTo>
                <a:cubicBezTo>
                  <a:pt x="206041" y="22671"/>
                  <a:pt x="119257" y="41192"/>
                  <a:pt x="95974" y="35900"/>
                </a:cubicBezTo>
                <a:cubicBezTo>
                  <a:pt x="72691" y="30608"/>
                  <a:pt x="111320" y="-6433"/>
                  <a:pt x="102324" y="975"/>
                </a:cubicBezTo>
                <a:cubicBezTo>
                  <a:pt x="93328" y="8383"/>
                  <a:pt x="58403" y="58125"/>
                  <a:pt x="41999" y="80350"/>
                </a:cubicBezTo>
                <a:cubicBezTo>
                  <a:pt x="25595" y="102575"/>
                  <a:pt x="-5097" y="165017"/>
                  <a:pt x="724" y="159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8EA53DB-EA5F-F56F-DEFE-9895D5953F2F}"/>
              </a:ext>
            </a:extLst>
          </p:cNvPr>
          <p:cNvSpPr/>
          <p:nvPr/>
        </p:nvSpPr>
        <p:spPr>
          <a:xfrm>
            <a:off x="2804330" y="3462209"/>
            <a:ext cx="710564" cy="440634"/>
          </a:xfrm>
          <a:custGeom>
            <a:avLst/>
            <a:gdLst>
              <a:gd name="connsiteX0" fmla="*/ 144 w 710564"/>
              <a:gd name="connsiteY0" fmla="*/ 86983 h 440634"/>
              <a:gd name="connsiteX1" fmla="*/ 669447 w 710564"/>
              <a:gd name="connsiteY1" fmla="*/ 138830 h 440634"/>
              <a:gd name="connsiteX2" fmla="*/ 641167 w 710564"/>
              <a:gd name="connsiteY2" fmla="*/ 152970 h 440634"/>
              <a:gd name="connsiteX3" fmla="*/ 669447 w 710564"/>
              <a:gd name="connsiteY3" fmla="*/ 237812 h 440634"/>
              <a:gd name="connsiteX4" fmla="*/ 655307 w 710564"/>
              <a:gd name="connsiteY4" fmla="*/ 431061 h 440634"/>
              <a:gd name="connsiteX5" fmla="*/ 683588 w 710564"/>
              <a:gd name="connsiteY5" fmla="*/ 195391 h 440634"/>
              <a:gd name="connsiteX6" fmla="*/ 650594 w 710564"/>
              <a:gd name="connsiteY6" fmla="*/ 440488 h 440634"/>
              <a:gd name="connsiteX7" fmla="*/ 683588 w 710564"/>
              <a:gd name="connsiteY7" fmla="*/ 152970 h 440634"/>
              <a:gd name="connsiteX8" fmla="*/ 264095 w 710564"/>
              <a:gd name="connsiteY8" fmla="*/ 2142 h 440634"/>
              <a:gd name="connsiteX9" fmla="*/ 485625 w 710564"/>
              <a:gd name="connsiteY9" fmla="*/ 68129 h 440634"/>
              <a:gd name="connsiteX10" fmla="*/ 608173 w 710564"/>
              <a:gd name="connsiteY10" fmla="*/ 124690 h 440634"/>
              <a:gd name="connsiteX11" fmla="*/ 144 w 710564"/>
              <a:gd name="connsiteY11" fmla="*/ 86983 h 44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0564" h="440634">
                <a:moveTo>
                  <a:pt x="144" y="86983"/>
                </a:moveTo>
                <a:cubicBezTo>
                  <a:pt x="10356" y="89340"/>
                  <a:pt x="669447" y="138830"/>
                  <a:pt x="669447" y="138830"/>
                </a:cubicBezTo>
                <a:cubicBezTo>
                  <a:pt x="776284" y="149828"/>
                  <a:pt x="641167" y="136473"/>
                  <a:pt x="641167" y="152970"/>
                </a:cubicBezTo>
                <a:cubicBezTo>
                  <a:pt x="641167" y="169467"/>
                  <a:pt x="667090" y="191464"/>
                  <a:pt x="669447" y="237812"/>
                </a:cubicBezTo>
                <a:cubicBezTo>
                  <a:pt x="671804" y="284160"/>
                  <a:pt x="652950" y="438131"/>
                  <a:pt x="655307" y="431061"/>
                </a:cubicBezTo>
                <a:cubicBezTo>
                  <a:pt x="657664" y="423991"/>
                  <a:pt x="684373" y="193820"/>
                  <a:pt x="683588" y="195391"/>
                </a:cubicBezTo>
                <a:cubicBezTo>
                  <a:pt x="682803" y="196962"/>
                  <a:pt x="650594" y="447558"/>
                  <a:pt x="650594" y="440488"/>
                </a:cubicBezTo>
                <a:cubicBezTo>
                  <a:pt x="650594" y="433418"/>
                  <a:pt x="748004" y="226028"/>
                  <a:pt x="683588" y="152970"/>
                </a:cubicBezTo>
                <a:cubicBezTo>
                  <a:pt x="619172" y="79912"/>
                  <a:pt x="297089" y="16282"/>
                  <a:pt x="264095" y="2142"/>
                </a:cubicBezTo>
                <a:cubicBezTo>
                  <a:pt x="231101" y="-11998"/>
                  <a:pt x="428279" y="47704"/>
                  <a:pt x="485625" y="68129"/>
                </a:cubicBezTo>
                <a:cubicBezTo>
                  <a:pt x="542971" y="88554"/>
                  <a:pt x="690658" y="124690"/>
                  <a:pt x="608173" y="124690"/>
                </a:cubicBezTo>
                <a:cubicBezTo>
                  <a:pt x="525688" y="124690"/>
                  <a:pt x="-10068" y="84626"/>
                  <a:pt x="144" y="86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016AB92-24B9-0A74-D4A9-F0C9500CB8DD}"/>
              </a:ext>
            </a:extLst>
          </p:cNvPr>
          <p:cNvSpPr/>
          <p:nvPr/>
        </p:nvSpPr>
        <p:spPr>
          <a:xfrm>
            <a:off x="3714101" y="5033566"/>
            <a:ext cx="104282" cy="283958"/>
          </a:xfrm>
          <a:custGeom>
            <a:avLst/>
            <a:gdLst>
              <a:gd name="connsiteX0" fmla="*/ 60 w 104282"/>
              <a:gd name="connsiteY0" fmla="*/ 347 h 283958"/>
              <a:gd name="connsiteX1" fmla="*/ 9487 w 104282"/>
              <a:gd name="connsiteY1" fmla="*/ 113469 h 283958"/>
              <a:gd name="connsiteX2" fmla="*/ 18913 w 104282"/>
              <a:gd name="connsiteY2" fmla="*/ 104042 h 283958"/>
              <a:gd name="connsiteX3" fmla="*/ 61334 w 104282"/>
              <a:gd name="connsiteY3" fmla="*/ 221877 h 283958"/>
              <a:gd name="connsiteX4" fmla="*/ 14200 w 104282"/>
              <a:gd name="connsiteY4" fmla="*/ 132323 h 283958"/>
              <a:gd name="connsiteX5" fmla="*/ 103755 w 104282"/>
              <a:gd name="connsiteY5" fmla="*/ 259585 h 283958"/>
              <a:gd name="connsiteX6" fmla="*/ 51907 w 104282"/>
              <a:gd name="connsiteY6" fmla="*/ 212450 h 283958"/>
              <a:gd name="connsiteX7" fmla="*/ 66047 w 104282"/>
              <a:gd name="connsiteY7" fmla="*/ 283152 h 283958"/>
              <a:gd name="connsiteX8" fmla="*/ 14200 w 104282"/>
              <a:gd name="connsiteY8" fmla="*/ 155890 h 283958"/>
              <a:gd name="connsiteX9" fmla="*/ 60 w 104282"/>
              <a:gd name="connsiteY9" fmla="*/ 347 h 28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82" h="283958">
                <a:moveTo>
                  <a:pt x="60" y="347"/>
                </a:moveTo>
                <a:cubicBezTo>
                  <a:pt x="-726" y="-6723"/>
                  <a:pt x="6345" y="96186"/>
                  <a:pt x="9487" y="113469"/>
                </a:cubicBezTo>
                <a:cubicBezTo>
                  <a:pt x="12629" y="130752"/>
                  <a:pt x="10272" y="85974"/>
                  <a:pt x="18913" y="104042"/>
                </a:cubicBezTo>
                <a:cubicBezTo>
                  <a:pt x="27554" y="122110"/>
                  <a:pt x="62119" y="217164"/>
                  <a:pt x="61334" y="221877"/>
                </a:cubicBezTo>
                <a:cubicBezTo>
                  <a:pt x="60549" y="226590"/>
                  <a:pt x="7130" y="126038"/>
                  <a:pt x="14200" y="132323"/>
                </a:cubicBezTo>
                <a:cubicBezTo>
                  <a:pt x="21270" y="138608"/>
                  <a:pt x="97470" y="246230"/>
                  <a:pt x="103755" y="259585"/>
                </a:cubicBezTo>
                <a:cubicBezTo>
                  <a:pt x="110040" y="272940"/>
                  <a:pt x="58192" y="208522"/>
                  <a:pt x="51907" y="212450"/>
                </a:cubicBezTo>
                <a:cubicBezTo>
                  <a:pt x="45622" y="216378"/>
                  <a:pt x="72332" y="292579"/>
                  <a:pt x="66047" y="283152"/>
                </a:cubicBezTo>
                <a:cubicBezTo>
                  <a:pt x="59763" y="273725"/>
                  <a:pt x="25983" y="196739"/>
                  <a:pt x="14200" y="155890"/>
                </a:cubicBezTo>
                <a:cubicBezTo>
                  <a:pt x="2417" y="115041"/>
                  <a:pt x="846" y="7417"/>
                  <a:pt x="60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 2047">
            <a:extLst>
              <a:ext uri="{FF2B5EF4-FFF2-40B4-BE49-F238E27FC236}">
                <a16:creationId xmlns:a16="http://schemas.microsoft.com/office/drawing/2014/main" id="{C18F1EC5-48FA-B081-3556-522A5AFBDE33}"/>
              </a:ext>
            </a:extLst>
          </p:cNvPr>
          <p:cNvSpPr/>
          <p:nvPr/>
        </p:nvSpPr>
        <p:spPr>
          <a:xfrm>
            <a:off x="3657458" y="5047668"/>
            <a:ext cx="47276" cy="340004"/>
          </a:xfrm>
          <a:custGeom>
            <a:avLst/>
            <a:gdLst>
              <a:gd name="connsiteX0" fmla="*/ 9569 w 47276"/>
              <a:gd name="connsiteY0" fmla="*/ 386 h 340004"/>
              <a:gd name="connsiteX1" fmla="*/ 18996 w 47276"/>
              <a:gd name="connsiteY1" fmla="*/ 151214 h 340004"/>
              <a:gd name="connsiteX2" fmla="*/ 33136 w 47276"/>
              <a:gd name="connsiteY2" fmla="*/ 269050 h 340004"/>
              <a:gd name="connsiteX3" fmla="*/ 9569 w 47276"/>
              <a:gd name="connsiteY3" fmla="*/ 198348 h 340004"/>
              <a:gd name="connsiteX4" fmla="*/ 47276 w 47276"/>
              <a:gd name="connsiteY4" fmla="*/ 339751 h 340004"/>
              <a:gd name="connsiteX5" fmla="*/ 9569 w 47276"/>
              <a:gd name="connsiteY5" fmla="*/ 231342 h 340004"/>
              <a:gd name="connsiteX6" fmla="*/ 142 w 47276"/>
              <a:gd name="connsiteY6" fmla="*/ 170068 h 340004"/>
              <a:gd name="connsiteX7" fmla="*/ 14282 w 47276"/>
              <a:gd name="connsiteY7" fmla="*/ 198348 h 340004"/>
              <a:gd name="connsiteX8" fmla="*/ 9569 w 47276"/>
              <a:gd name="connsiteY8" fmla="*/ 386 h 34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76" h="340004">
                <a:moveTo>
                  <a:pt x="9569" y="386"/>
                </a:moveTo>
                <a:cubicBezTo>
                  <a:pt x="10355" y="-7470"/>
                  <a:pt x="15068" y="106437"/>
                  <a:pt x="18996" y="151214"/>
                </a:cubicBezTo>
                <a:cubicBezTo>
                  <a:pt x="22924" y="195991"/>
                  <a:pt x="34707" y="261194"/>
                  <a:pt x="33136" y="269050"/>
                </a:cubicBezTo>
                <a:cubicBezTo>
                  <a:pt x="31565" y="276906"/>
                  <a:pt x="7212" y="186564"/>
                  <a:pt x="9569" y="198348"/>
                </a:cubicBezTo>
                <a:cubicBezTo>
                  <a:pt x="11926" y="210132"/>
                  <a:pt x="47276" y="334252"/>
                  <a:pt x="47276" y="339751"/>
                </a:cubicBezTo>
                <a:cubicBezTo>
                  <a:pt x="47276" y="345250"/>
                  <a:pt x="17425" y="259622"/>
                  <a:pt x="9569" y="231342"/>
                </a:cubicBezTo>
                <a:cubicBezTo>
                  <a:pt x="1713" y="203062"/>
                  <a:pt x="-643" y="175567"/>
                  <a:pt x="142" y="170068"/>
                </a:cubicBezTo>
                <a:cubicBezTo>
                  <a:pt x="927" y="164569"/>
                  <a:pt x="10354" y="218773"/>
                  <a:pt x="14282" y="198348"/>
                </a:cubicBezTo>
                <a:cubicBezTo>
                  <a:pt x="18210" y="177923"/>
                  <a:pt x="8783" y="8242"/>
                  <a:pt x="9569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 2048">
            <a:extLst>
              <a:ext uri="{FF2B5EF4-FFF2-40B4-BE49-F238E27FC236}">
                <a16:creationId xmlns:a16="http://schemas.microsoft.com/office/drawing/2014/main" id="{6AAA97EF-096A-503E-B5CC-774D8BE0DA89}"/>
              </a:ext>
            </a:extLst>
          </p:cNvPr>
          <p:cNvSpPr/>
          <p:nvPr/>
        </p:nvSpPr>
        <p:spPr>
          <a:xfrm>
            <a:off x="3485337" y="5189453"/>
            <a:ext cx="145161" cy="167857"/>
          </a:xfrm>
          <a:custGeom>
            <a:avLst/>
            <a:gdLst>
              <a:gd name="connsiteX0" fmla="*/ 143983 w 145161"/>
              <a:gd name="connsiteY0" fmla="*/ 3 h 167857"/>
              <a:gd name="connsiteX1" fmla="*/ 68568 w 145161"/>
              <a:gd name="connsiteY1" fmla="*/ 141405 h 167857"/>
              <a:gd name="connsiteX2" fmla="*/ 40288 w 145161"/>
              <a:gd name="connsiteY2" fmla="*/ 164972 h 167857"/>
              <a:gd name="connsiteX3" fmla="*/ 73282 w 145161"/>
              <a:gd name="connsiteY3" fmla="*/ 103698 h 167857"/>
              <a:gd name="connsiteX4" fmla="*/ 2581 w 145161"/>
              <a:gd name="connsiteY4" fmla="*/ 136691 h 167857"/>
              <a:gd name="connsiteX5" fmla="*/ 143983 w 145161"/>
              <a:gd name="connsiteY5" fmla="*/ 3 h 16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61" h="167857">
                <a:moveTo>
                  <a:pt x="143983" y="3"/>
                </a:moveTo>
                <a:cubicBezTo>
                  <a:pt x="154981" y="789"/>
                  <a:pt x="85851" y="113910"/>
                  <a:pt x="68568" y="141405"/>
                </a:cubicBezTo>
                <a:cubicBezTo>
                  <a:pt x="51285" y="168900"/>
                  <a:pt x="39502" y="171256"/>
                  <a:pt x="40288" y="164972"/>
                </a:cubicBezTo>
                <a:cubicBezTo>
                  <a:pt x="41074" y="158688"/>
                  <a:pt x="79566" y="108412"/>
                  <a:pt x="73282" y="103698"/>
                </a:cubicBezTo>
                <a:cubicBezTo>
                  <a:pt x="66997" y="98985"/>
                  <a:pt x="-15487" y="150831"/>
                  <a:pt x="2581" y="136691"/>
                </a:cubicBezTo>
                <a:cubicBezTo>
                  <a:pt x="20649" y="122551"/>
                  <a:pt x="132985" y="-783"/>
                  <a:pt x="14398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 2050">
            <a:extLst>
              <a:ext uri="{FF2B5EF4-FFF2-40B4-BE49-F238E27FC236}">
                <a16:creationId xmlns:a16="http://schemas.microsoft.com/office/drawing/2014/main" id="{133B574C-C2C7-5CEF-3CD6-78E38F4EE797}"/>
              </a:ext>
            </a:extLst>
          </p:cNvPr>
          <p:cNvSpPr/>
          <p:nvPr/>
        </p:nvSpPr>
        <p:spPr>
          <a:xfrm>
            <a:off x="3893255" y="5198882"/>
            <a:ext cx="603331" cy="51848"/>
          </a:xfrm>
          <a:custGeom>
            <a:avLst/>
            <a:gdLst>
              <a:gd name="connsiteX0" fmla="*/ 15 w 603331"/>
              <a:gd name="connsiteY0" fmla="*/ 47134 h 51848"/>
              <a:gd name="connsiteX1" fmla="*/ 292246 w 603331"/>
              <a:gd name="connsiteY1" fmla="*/ 14141 h 51848"/>
              <a:gd name="connsiteX2" fmla="*/ 183838 w 603331"/>
              <a:gd name="connsiteY2" fmla="*/ 0 h 51848"/>
              <a:gd name="connsiteX3" fmla="*/ 603331 w 603331"/>
              <a:gd name="connsiteY3" fmla="*/ 51848 h 51848"/>
              <a:gd name="connsiteX4" fmla="*/ 494922 w 603331"/>
              <a:gd name="connsiteY4" fmla="*/ 37708 h 51848"/>
              <a:gd name="connsiteX5" fmla="*/ 193265 w 603331"/>
              <a:gd name="connsiteY5" fmla="*/ 9427 h 51848"/>
              <a:gd name="connsiteX6" fmla="*/ 306386 w 603331"/>
              <a:gd name="connsiteY6" fmla="*/ 28281 h 51848"/>
              <a:gd name="connsiteX7" fmla="*/ 15 w 603331"/>
              <a:gd name="connsiteY7" fmla="*/ 47134 h 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31" h="51848">
                <a:moveTo>
                  <a:pt x="15" y="47134"/>
                </a:moveTo>
                <a:cubicBezTo>
                  <a:pt x="-2342" y="44777"/>
                  <a:pt x="261609" y="21997"/>
                  <a:pt x="292246" y="14141"/>
                </a:cubicBezTo>
                <a:cubicBezTo>
                  <a:pt x="322883" y="6285"/>
                  <a:pt x="183838" y="0"/>
                  <a:pt x="183838" y="0"/>
                </a:cubicBezTo>
                <a:lnTo>
                  <a:pt x="603331" y="51848"/>
                </a:lnTo>
                <a:lnTo>
                  <a:pt x="494922" y="37708"/>
                </a:lnTo>
                <a:lnTo>
                  <a:pt x="193265" y="9427"/>
                </a:lnTo>
                <a:cubicBezTo>
                  <a:pt x="161843" y="7856"/>
                  <a:pt x="335452" y="19640"/>
                  <a:pt x="306386" y="28281"/>
                </a:cubicBezTo>
                <a:cubicBezTo>
                  <a:pt x="277320" y="36922"/>
                  <a:pt x="2372" y="49491"/>
                  <a:pt x="15" y="47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 2051">
            <a:extLst>
              <a:ext uri="{FF2B5EF4-FFF2-40B4-BE49-F238E27FC236}">
                <a16:creationId xmlns:a16="http://schemas.microsoft.com/office/drawing/2014/main" id="{23FDF16C-2C27-09EE-84A1-68E927B20077}"/>
              </a:ext>
            </a:extLst>
          </p:cNvPr>
          <p:cNvSpPr/>
          <p:nvPr/>
        </p:nvSpPr>
        <p:spPr>
          <a:xfrm>
            <a:off x="3327095" y="5362281"/>
            <a:ext cx="498989" cy="99090"/>
          </a:xfrm>
          <a:custGeom>
            <a:avLst/>
            <a:gdLst>
              <a:gd name="connsiteX0" fmla="*/ 498780 w 498989"/>
              <a:gd name="connsiteY0" fmla="*/ 35219 h 99090"/>
              <a:gd name="connsiteX1" fmla="*/ 263830 w 498989"/>
              <a:gd name="connsiteY1" fmla="*/ 294 h 99090"/>
              <a:gd name="connsiteX2" fmla="*/ 362255 w 498989"/>
              <a:gd name="connsiteY2" fmla="*/ 19344 h 99090"/>
              <a:gd name="connsiteX3" fmla="*/ 225730 w 498989"/>
              <a:gd name="connsiteY3" fmla="*/ 35219 h 99090"/>
              <a:gd name="connsiteX4" fmla="*/ 286055 w 498989"/>
              <a:gd name="connsiteY4" fmla="*/ 6644 h 99090"/>
              <a:gd name="connsiteX5" fmla="*/ 213030 w 498989"/>
              <a:gd name="connsiteY5" fmla="*/ 54269 h 99090"/>
              <a:gd name="connsiteX6" fmla="*/ 140005 w 498989"/>
              <a:gd name="connsiteY6" fmla="*/ 76494 h 99090"/>
              <a:gd name="connsiteX7" fmla="*/ 305 w 498989"/>
              <a:gd name="connsiteY7" fmla="*/ 98719 h 99090"/>
              <a:gd name="connsiteX8" fmla="*/ 181280 w 498989"/>
              <a:gd name="connsiteY8" fmla="*/ 57444 h 99090"/>
              <a:gd name="connsiteX9" fmla="*/ 216205 w 498989"/>
              <a:gd name="connsiteY9" fmla="*/ 28869 h 99090"/>
              <a:gd name="connsiteX10" fmla="*/ 146355 w 498989"/>
              <a:gd name="connsiteY10" fmla="*/ 41569 h 99090"/>
              <a:gd name="connsiteX11" fmla="*/ 260655 w 498989"/>
              <a:gd name="connsiteY11" fmla="*/ 35219 h 99090"/>
              <a:gd name="connsiteX12" fmla="*/ 216205 w 498989"/>
              <a:gd name="connsiteY12" fmla="*/ 12994 h 99090"/>
              <a:gd name="connsiteX13" fmla="*/ 498780 w 498989"/>
              <a:gd name="connsiteY13" fmla="*/ 35219 h 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989" h="99090">
                <a:moveTo>
                  <a:pt x="498780" y="35219"/>
                </a:moveTo>
                <a:cubicBezTo>
                  <a:pt x="506717" y="33102"/>
                  <a:pt x="286584" y="2940"/>
                  <a:pt x="263830" y="294"/>
                </a:cubicBezTo>
                <a:cubicBezTo>
                  <a:pt x="241076" y="-2352"/>
                  <a:pt x="368605" y="13523"/>
                  <a:pt x="362255" y="19344"/>
                </a:cubicBezTo>
                <a:cubicBezTo>
                  <a:pt x="355905" y="25165"/>
                  <a:pt x="238430" y="37336"/>
                  <a:pt x="225730" y="35219"/>
                </a:cubicBezTo>
                <a:cubicBezTo>
                  <a:pt x="213030" y="33102"/>
                  <a:pt x="288172" y="3469"/>
                  <a:pt x="286055" y="6644"/>
                </a:cubicBezTo>
                <a:cubicBezTo>
                  <a:pt x="283938" y="9819"/>
                  <a:pt x="237372" y="42627"/>
                  <a:pt x="213030" y="54269"/>
                </a:cubicBezTo>
                <a:cubicBezTo>
                  <a:pt x="188688" y="65911"/>
                  <a:pt x="175459" y="69086"/>
                  <a:pt x="140005" y="76494"/>
                </a:cubicBezTo>
                <a:cubicBezTo>
                  <a:pt x="104551" y="83902"/>
                  <a:pt x="-6574" y="101894"/>
                  <a:pt x="305" y="98719"/>
                </a:cubicBezTo>
                <a:cubicBezTo>
                  <a:pt x="7184" y="95544"/>
                  <a:pt x="145297" y="69086"/>
                  <a:pt x="181280" y="57444"/>
                </a:cubicBezTo>
                <a:cubicBezTo>
                  <a:pt x="217263" y="45802"/>
                  <a:pt x="222026" y="31515"/>
                  <a:pt x="216205" y="28869"/>
                </a:cubicBezTo>
                <a:cubicBezTo>
                  <a:pt x="210384" y="26223"/>
                  <a:pt x="138947" y="40511"/>
                  <a:pt x="146355" y="41569"/>
                </a:cubicBezTo>
                <a:cubicBezTo>
                  <a:pt x="153763" y="42627"/>
                  <a:pt x="249013" y="39981"/>
                  <a:pt x="260655" y="35219"/>
                </a:cubicBezTo>
                <a:cubicBezTo>
                  <a:pt x="272297" y="30457"/>
                  <a:pt x="182868" y="12994"/>
                  <a:pt x="216205" y="12994"/>
                </a:cubicBezTo>
                <a:cubicBezTo>
                  <a:pt x="249542" y="12994"/>
                  <a:pt x="490843" y="37336"/>
                  <a:pt x="498780" y="35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 2052">
            <a:extLst>
              <a:ext uri="{FF2B5EF4-FFF2-40B4-BE49-F238E27FC236}">
                <a16:creationId xmlns:a16="http://schemas.microsoft.com/office/drawing/2014/main" id="{FE48DDA0-3940-0985-F5E8-EA32D48ACE97}"/>
              </a:ext>
            </a:extLst>
          </p:cNvPr>
          <p:cNvSpPr/>
          <p:nvPr/>
        </p:nvSpPr>
        <p:spPr>
          <a:xfrm>
            <a:off x="3564267" y="5289375"/>
            <a:ext cx="977516" cy="124249"/>
          </a:xfrm>
          <a:custGeom>
            <a:avLst/>
            <a:gdLst>
              <a:gd name="connsiteX0" fmla="*/ 1258 w 977516"/>
              <a:gd name="connsiteY0" fmla="*/ 124000 h 124249"/>
              <a:gd name="connsiteX1" fmla="*/ 398133 w 977516"/>
              <a:gd name="connsiteY1" fmla="*/ 60500 h 124249"/>
              <a:gd name="connsiteX2" fmla="*/ 350508 w 977516"/>
              <a:gd name="connsiteY2" fmla="*/ 60500 h 124249"/>
              <a:gd name="connsiteX3" fmla="*/ 598158 w 977516"/>
              <a:gd name="connsiteY3" fmla="*/ 50975 h 124249"/>
              <a:gd name="connsiteX4" fmla="*/ 553708 w 977516"/>
              <a:gd name="connsiteY4" fmla="*/ 54150 h 124249"/>
              <a:gd name="connsiteX5" fmla="*/ 725158 w 977516"/>
              <a:gd name="connsiteY5" fmla="*/ 38275 h 124249"/>
              <a:gd name="connsiteX6" fmla="*/ 664833 w 977516"/>
              <a:gd name="connsiteY6" fmla="*/ 38275 h 124249"/>
              <a:gd name="connsiteX7" fmla="*/ 563233 w 977516"/>
              <a:gd name="connsiteY7" fmla="*/ 50975 h 124249"/>
              <a:gd name="connsiteX8" fmla="*/ 975983 w 977516"/>
              <a:gd name="connsiteY8" fmla="*/ 175 h 124249"/>
              <a:gd name="connsiteX9" fmla="*/ 690233 w 977516"/>
              <a:gd name="connsiteY9" fmla="*/ 35100 h 124249"/>
              <a:gd name="connsiteX10" fmla="*/ 353683 w 977516"/>
              <a:gd name="connsiteY10" fmla="*/ 57325 h 124249"/>
              <a:gd name="connsiteX11" fmla="*/ 445758 w 977516"/>
              <a:gd name="connsiteY11" fmla="*/ 50975 h 124249"/>
              <a:gd name="connsiteX12" fmla="*/ 363208 w 977516"/>
              <a:gd name="connsiteY12" fmla="*/ 54150 h 124249"/>
              <a:gd name="connsiteX13" fmla="*/ 274308 w 977516"/>
              <a:gd name="connsiteY13" fmla="*/ 82725 h 124249"/>
              <a:gd name="connsiteX14" fmla="*/ 1258 w 977516"/>
              <a:gd name="connsiteY14" fmla="*/ 124000 h 12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7516" h="124249">
                <a:moveTo>
                  <a:pt x="1258" y="124000"/>
                </a:moveTo>
                <a:cubicBezTo>
                  <a:pt x="21896" y="120296"/>
                  <a:pt x="339925" y="71083"/>
                  <a:pt x="398133" y="60500"/>
                </a:cubicBezTo>
                <a:cubicBezTo>
                  <a:pt x="456341" y="49917"/>
                  <a:pt x="350508" y="60500"/>
                  <a:pt x="350508" y="60500"/>
                </a:cubicBezTo>
                <a:lnTo>
                  <a:pt x="598158" y="50975"/>
                </a:lnTo>
                <a:cubicBezTo>
                  <a:pt x="632025" y="49917"/>
                  <a:pt x="553708" y="54150"/>
                  <a:pt x="553708" y="54150"/>
                </a:cubicBezTo>
                <a:lnTo>
                  <a:pt x="725158" y="38275"/>
                </a:lnTo>
                <a:cubicBezTo>
                  <a:pt x="743679" y="35629"/>
                  <a:pt x="691821" y="36158"/>
                  <a:pt x="664833" y="38275"/>
                </a:cubicBezTo>
                <a:cubicBezTo>
                  <a:pt x="637846" y="40392"/>
                  <a:pt x="563233" y="50975"/>
                  <a:pt x="563233" y="50975"/>
                </a:cubicBezTo>
                <a:lnTo>
                  <a:pt x="975983" y="175"/>
                </a:lnTo>
                <a:cubicBezTo>
                  <a:pt x="997150" y="-2471"/>
                  <a:pt x="793950" y="25575"/>
                  <a:pt x="690233" y="35100"/>
                </a:cubicBezTo>
                <a:cubicBezTo>
                  <a:pt x="586516" y="44625"/>
                  <a:pt x="353683" y="57325"/>
                  <a:pt x="353683" y="57325"/>
                </a:cubicBezTo>
                <a:lnTo>
                  <a:pt x="445758" y="50975"/>
                </a:lnTo>
                <a:cubicBezTo>
                  <a:pt x="447345" y="50446"/>
                  <a:pt x="391783" y="48858"/>
                  <a:pt x="363208" y="54150"/>
                </a:cubicBezTo>
                <a:cubicBezTo>
                  <a:pt x="334633" y="59442"/>
                  <a:pt x="328812" y="76375"/>
                  <a:pt x="274308" y="82725"/>
                </a:cubicBezTo>
                <a:cubicBezTo>
                  <a:pt x="219804" y="89075"/>
                  <a:pt x="-19380" y="127704"/>
                  <a:pt x="1258" y="124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 2053">
            <a:extLst>
              <a:ext uri="{FF2B5EF4-FFF2-40B4-BE49-F238E27FC236}">
                <a16:creationId xmlns:a16="http://schemas.microsoft.com/office/drawing/2014/main" id="{CFEA8E1C-4054-D95E-48E9-B52C04AF955A}"/>
              </a:ext>
            </a:extLst>
          </p:cNvPr>
          <p:cNvSpPr/>
          <p:nvPr/>
        </p:nvSpPr>
        <p:spPr>
          <a:xfrm>
            <a:off x="4033606" y="5254104"/>
            <a:ext cx="567871" cy="151554"/>
          </a:xfrm>
          <a:custGeom>
            <a:avLst/>
            <a:gdLst>
              <a:gd name="connsiteX0" fmla="*/ 1819 w 567871"/>
              <a:gd name="connsiteY0" fmla="*/ 143396 h 151554"/>
              <a:gd name="connsiteX1" fmla="*/ 347894 w 567871"/>
              <a:gd name="connsiteY1" fmla="*/ 38621 h 151554"/>
              <a:gd name="connsiteX2" fmla="*/ 205019 w 567871"/>
              <a:gd name="connsiteY2" fmla="*/ 54496 h 151554"/>
              <a:gd name="connsiteX3" fmla="*/ 455844 w 567871"/>
              <a:gd name="connsiteY3" fmla="*/ 22746 h 151554"/>
              <a:gd name="connsiteX4" fmla="*/ 566969 w 567871"/>
              <a:gd name="connsiteY4" fmla="*/ 521 h 151554"/>
              <a:gd name="connsiteX5" fmla="*/ 401869 w 567871"/>
              <a:gd name="connsiteY5" fmla="*/ 44971 h 151554"/>
              <a:gd name="connsiteX6" fmla="*/ 128819 w 567871"/>
              <a:gd name="connsiteY6" fmla="*/ 149746 h 151554"/>
              <a:gd name="connsiteX7" fmla="*/ 398694 w 567871"/>
              <a:gd name="connsiteY7" fmla="*/ 54496 h 151554"/>
              <a:gd name="connsiteX8" fmla="*/ 217719 w 567871"/>
              <a:gd name="connsiteY8" fmla="*/ 133871 h 151554"/>
              <a:gd name="connsiteX9" fmla="*/ 1819 w 567871"/>
              <a:gd name="connsiteY9" fmla="*/ 143396 h 15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871" h="151554">
                <a:moveTo>
                  <a:pt x="1819" y="143396"/>
                </a:moveTo>
                <a:cubicBezTo>
                  <a:pt x="23515" y="127521"/>
                  <a:pt x="314027" y="53438"/>
                  <a:pt x="347894" y="38621"/>
                </a:cubicBezTo>
                <a:cubicBezTo>
                  <a:pt x="381761" y="23804"/>
                  <a:pt x="187027" y="57142"/>
                  <a:pt x="205019" y="54496"/>
                </a:cubicBezTo>
                <a:cubicBezTo>
                  <a:pt x="223011" y="51850"/>
                  <a:pt x="395519" y="31742"/>
                  <a:pt x="455844" y="22746"/>
                </a:cubicBezTo>
                <a:cubicBezTo>
                  <a:pt x="516169" y="13750"/>
                  <a:pt x="575965" y="-3183"/>
                  <a:pt x="566969" y="521"/>
                </a:cubicBezTo>
                <a:cubicBezTo>
                  <a:pt x="557973" y="4225"/>
                  <a:pt x="474894" y="20100"/>
                  <a:pt x="401869" y="44971"/>
                </a:cubicBezTo>
                <a:cubicBezTo>
                  <a:pt x="328844" y="69842"/>
                  <a:pt x="129348" y="148159"/>
                  <a:pt x="128819" y="149746"/>
                </a:cubicBezTo>
                <a:cubicBezTo>
                  <a:pt x="128290" y="151333"/>
                  <a:pt x="383877" y="57142"/>
                  <a:pt x="398694" y="54496"/>
                </a:cubicBezTo>
                <a:cubicBezTo>
                  <a:pt x="413511" y="51850"/>
                  <a:pt x="276986" y="117996"/>
                  <a:pt x="217719" y="133871"/>
                </a:cubicBezTo>
                <a:cubicBezTo>
                  <a:pt x="158452" y="149746"/>
                  <a:pt x="-19877" y="159271"/>
                  <a:pt x="1819" y="143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 2054">
            <a:extLst>
              <a:ext uri="{FF2B5EF4-FFF2-40B4-BE49-F238E27FC236}">
                <a16:creationId xmlns:a16="http://schemas.microsoft.com/office/drawing/2014/main" id="{945AC6DE-F813-67B0-FE0E-1969626D6771}"/>
              </a:ext>
            </a:extLst>
          </p:cNvPr>
          <p:cNvSpPr/>
          <p:nvPr/>
        </p:nvSpPr>
        <p:spPr>
          <a:xfrm>
            <a:off x="3783625" y="5298942"/>
            <a:ext cx="90559" cy="228733"/>
          </a:xfrm>
          <a:custGeom>
            <a:avLst/>
            <a:gdLst>
              <a:gd name="connsiteX0" fmla="*/ 89875 w 90559"/>
              <a:gd name="connsiteY0" fmla="*/ 133 h 228733"/>
              <a:gd name="connsiteX1" fmla="*/ 42250 w 90559"/>
              <a:gd name="connsiteY1" fmla="*/ 101733 h 228733"/>
              <a:gd name="connsiteX2" fmla="*/ 45425 w 90559"/>
              <a:gd name="connsiteY2" fmla="*/ 187458 h 228733"/>
              <a:gd name="connsiteX3" fmla="*/ 35900 w 90559"/>
              <a:gd name="connsiteY3" fmla="*/ 123958 h 228733"/>
              <a:gd name="connsiteX4" fmla="*/ 48600 w 90559"/>
              <a:gd name="connsiteY4" fmla="*/ 228733 h 228733"/>
              <a:gd name="connsiteX5" fmla="*/ 32725 w 90559"/>
              <a:gd name="connsiteY5" fmla="*/ 123958 h 228733"/>
              <a:gd name="connsiteX6" fmla="*/ 35900 w 90559"/>
              <a:gd name="connsiteY6" fmla="*/ 73158 h 228733"/>
              <a:gd name="connsiteX7" fmla="*/ 975 w 90559"/>
              <a:gd name="connsiteY7" fmla="*/ 123958 h 228733"/>
              <a:gd name="connsiteX8" fmla="*/ 89875 w 90559"/>
              <a:gd name="connsiteY8" fmla="*/ 133 h 22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9" h="228733">
                <a:moveTo>
                  <a:pt x="89875" y="133"/>
                </a:moveTo>
                <a:cubicBezTo>
                  <a:pt x="96754" y="-3571"/>
                  <a:pt x="49658" y="70512"/>
                  <a:pt x="42250" y="101733"/>
                </a:cubicBezTo>
                <a:cubicBezTo>
                  <a:pt x="34842" y="132954"/>
                  <a:pt x="46483" y="183754"/>
                  <a:pt x="45425" y="187458"/>
                </a:cubicBezTo>
                <a:cubicBezTo>
                  <a:pt x="44367" y="191162"/>
                  <a:pt x="35371" y="117079"/>
                  <a:pt x="35900" y="123958"/>
                </a:cubicBezTo>
                <a:cubicBezTo>
                  <a:pt x="36429" y="130837"/>
                  <a:pt x="49129" y="228733"/>
                  <a:pt x="48600" y="228733"/>
                </a:cubicBezTo>
                <a:cubicBezTo>
                  <a:pt x="48071" y="228733"/>
                  <a:pt x="34842" y="149887"/>
                  <a:pt x="32725" y="123958"/>
                </a:cubicBezTo>
                <a:cubicBezTo>
                  <a:pt x="30608" y="98029"/>
                  <a:pt x="41192" y="73158"/>
                  <a:pt x="35900" y="73158"/>
                </a:cubicBezTo>
                <a:cubicBezTo>
                  <a:pt x="30608" y="73158"/>
                  <a:pt x="-6433" y="131896"/>
                  <a:pt x="975" y="123958"/>
                </a:cubicBezTo>
                <a:cubicBezTo>
                  <a:pt x="8383" y="116021"/>
                  <a:pt x="82996" y="3837"/>
                  <a:pt x="89875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 2055">
            <a:extLst>
              <a:ext uri="{FF2B5EF4-FFF2-40B4-BE49-F238E27FC236}">
                <a16:creationId xmlns:a16="http://schemas.microsoft.com/office/drawing/2014/main" id="{5BD0A665-F8EE-1AC0-EC56-3D5F59A72606}"/>
              </a:ext>
            </a:extLst>
          </p:cNvPr>
          <p:cNvSpPr/>
          <p:nvPr/>
        </p:nvSpPr>
        <p:spPr>
          <a:xfrm>
            <a:off x="3654132" y="5371488"/>
            <a:ext cx="124964" cy="157371"/>
          </a:xfrm>
          <a:custGeom>
            <a:avLst/>
            <a:gdLst>
              <a:gd name="connsiteX0" fmla="*/ 293 w 124964"/>
              <a:gd name="connsiteY0" fmla="*/ 612 h 157371"/>
              <a:gd name="connsiteX1" fmla="*/ 82843 w 124964"/>
              <a:gd name="connsiteY1" fmla="*/ 45062 h 157371"/>
              <a:gd name="connsiteX2" fmla="*/ 120943 w 124964"/>
              <a:gd name="connsiteY2" fmla="*/ 153012 h 157371"/>
              <a:gd name="connsiteX3" fmla="*/ 111418 w 124964"/>
              <a:gd name="connsiteY3" fmla="*/ 124437 h 157371"/>
              <a:gd name="connsiteX4" fmla="*/ 124118 w 124964"/>
              <a:gd name="connsiteY4" fmla="*/ 156187 h 157371"/>
              <a:gd name="connsiteX5" fmla="*/ 114593 w 124964"/>
              <a:gd name="connsiteY5" fmla="*/ 73637 h 157371"/>
              <a:gd name="connsiteX6" fmla="*/ 293 w 124964"/>
              <a:gd name="connsiteY6" fmla="*/ 612 h 15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964" h="157371">
                <a:moveTo>
                  <a:pt x="293" y="612"/>
                </a:moveTo>
                <a:cubicBezTo>
                  <a:pt x="-4999" y="-4151"/>
                  <a:pt x="62735" y="19662"/>
                  <a:pt x="82843" y="45062"/>
                </a:cubicBezTo>
                <a:cubicBezTo>
                  <a:pt x="102951" y="70462"/>
                  <a:pt x="116181" y="139783"/>
                  <a:pt x="120943" y="153012"/>
                </a:cubicBezTo>
                <a:cubicBezTo>
                  <a:pt x="125705" y="166241"/>
                  <a:pt x="110889" y="123908"/>
                  <a:pt x="111418" y="124437"/>
                </a:cubicBezTo>
                <a:cubicBezTo>
                  <a:pt x="111947" y="124966"/>
                  <a:pt x="123589" y="164654"/>
                  <a:pt x="124118" y="156187"/>
                </a:cubicBezTo>
                <a:cubicBezTo>
                  <a:pt x="124647" y="147720"/>
                  <a:pt x="128351" y="100625"/>
                  <a:pt x="114593" y="73637"/>
                </a:cubicBezTo>
                <a:cubicBezTo>
                  <a:pt x="100835" y="46650"/>
                  <a:pt x="5585" y="5375"/>
                  <a:pt x="293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 2056">
            <a:extLst>
              <a:ext uri="{FF2B5EF4-FFF2-40B4-BE49-F238E27FC236}">
                <a16:creationId xmlns:a16="http://schemas.microsoft.com/office/drawing/2014/main" id="{231661CC-1381-7A92-1A39-D0C164E7A019}"/>
              </a:ext>
            </a:extLst>
          </p:cNvPr>
          <p:cNvSpPr/>
          <p:nvPr/>
        </p:nvSpPr>
        <p:spPr>
          <a:xfrm>
            <a:off x="3301971" y="5390965"/>
            <a:ext cx="882734" cy="124106"/>
          </a:xfrm>
          <a:custGeom>
            <a:avLst/>
            <a:gdLst>
              <a:gd name="connsiteX0" fmla="*/ 29 w 882734"/>
              <a:gd name="connsiteY0" fmla="*/ 41460 h 124106"/>
              <a:gd name="connsiteX1" fmla="*/ 203229 w 882734"/>
              <a:gd name="connsiteY1" fmla="*/ 79560 h 124106"/>
              <a:gd name="connsiteX2" fmla="*/ 276254 w 882734"/>
              <a:gd name="connsiteY2" fmla="*/ 82735 h 124106"/>
              <a:gd name="connsiteX3" fmla="*/ 190529 w 882734"/>
              <a:gd name="connsiteY3" fmla="*/ 89085 h 124106"/>
              <a:gd name="connsiteX4" fmla="*/ 444529 w 882734"/>
              <a:gd name="connsiteY4" fmla="*/ 92260 h 124106"/>
              <a:gd name="connsiteX5" fmla="*/ 336579 w 882734"/>
              <a:gd name="connsiteY5" fmla="*/ 101785 h 124106"/>
              <a:gd name="connsiteX6" fmla="*/ 450879 w 882734"/>
              <a:gd name="connsiteY6" fmla="*/ 111310 h 124106"/>
              <a:gd name="connsiteX7" fmla="*/ 574704 w 882734"/>
              <a:gd name="connsiteY7" fmla="*/ 104960 h 124106"/>
              <a:gd name="connsiteX8" fmla="*/ 479454 w 882734"/>
              <a:gd name="connsiteY8" fmla="*/ 124010 h 124106"/>
              <a:gd name="connsiteX9" fmla="*/ 603279 w 882734"/>
              <a:gd name="connsiteY9" fmla="*/ 95435 h 124106"/>
              <a:gd name="connsiteX10" fmla="*/ 685829 w 882734"/>
              <a:gd name="connsiteY10" fmla="*/ 54160 h 124106"/>
              <a:gd name="connsiteX11" fmla="*/ 650904 w 882734"/>
              <a:gd name="connsiteY11" fmla="*/ 57335 h 124106"/>
              <a:gd name="connsiteX12" fmla="*/ 793779 w 882734"/>
              <a:gd name="connsiteY12" fmla="*/ 185 h 124106"/>
              <a:gd name="connsiteX13" fmla="*/ 689004 w 882734"/>
              <a:gd name="connsiteY13" fmla="*/ 38285 h 124106"/>
              <a:gd name="connsiteX14" fmla="*/ 882679 w 882734"/>
              <a:gd name="connsiteY14" fmla="*/ 16060 h 124106"/>
              <a:gd name="connsiteX15" fmla="*/ 666779 w 882734"/>
              <a:gd name="connsiteY15" fmla="*/ 85910 h 124106"/>
              <a:gd name="connsiteX16" fmla="*/ 450879 w 882734"/>
              <a:gd name="connsiteY16" fmla="*/ 117660 h 124106"/>
              <a:gd name="connsiteX17" fmla="*/ 95279 w 882734"/>
              <a:gd name="connsiteY17" fmla="*/ 111310 h 124106"/>
              <a:gd name="connsiteX18" fmla="*/ 187354 w 882734"/>
              <a:gd name="connsiteY18" fmla="*/ 111310 h 124106"/>
              <a:gd name="connsiteX19" fmla="*/ 29 w 882734"/>
              <a:gd name="connsiteY19" fmla="*/ 41460 h 12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82734" h="124106">
                <a:moveTo>
                  <a:pt x="29" y="41460"/>
                </a:moveTo>
                <a:cubicBezTo>
                  <a:pt x="2675" y="36168"/>
                  <a:pt x="157192" y="72681"/>
                  <a:pt x="203229" y="79560"/>
                </a:cubicBezTo>
                <a:cubicBezTo>
                  <a:pt x="249267" y="86439"/>
                  <a:pt x="278371" y="81147"/>
                  <a:pt x="276254" y="82735"/>
                </a:cubicBezTo>
                <a:cubicBezTo>
                  <a:pt x="274137" y="84323"/>
                  <a:pt x="162483" y="87498"/>
                  <a:pt x="190529" y="89085"/>
                </a:cubicBezTo>
                <a:cubicBezTo>
                  <a:pt x="218575" y="90672"/>
                  <a:pt x="420187" y="90143"/>
                  <a:pt x="444529" y="92260"/>
                </a:cubicBezTo>
                <a:cubicBezTo>
                  <a:pt x="468871" y="94377"/>
                  <a:pt x="335521" y="98610"/>
                  <a:pt x="336579" y="101785"/>
                </a:cubicBezTo>
                <a:cubicBezTo>
                  <a:pt x="337637" y="104960"/>
                  <a:pt x="411192" y="110781"/>
                  <a:pt x="450879" y="111310"/>
                </a:cubicBezTo>
                <a:cubicBezTo>
                  <a:pt x="490566" y="111839"/>
                  <a:pt x="569942" y="102843"/>
                  <a:pt x="574704" y="104960"/>
                </a:cubicBezTo>
                <a:cubicBezTo>
                  <a:pt x="579466" y="107077"/>
                  <a:pt x="474692" y="125597"/>
                  <a:pt x="479454" y="124010"/>
                </a:cubicBezTo>
                <a:cubicBezTo>
                  <a:pt x="484216" y="122423"/>
                  <a:pt x="568883" y="107077"/>
                  <a:pt x="603279" y="95435"/>
                </a:cubicBezTo>
                <a:cubicBezTo>
                  <a:pt x="637675" y="83793"/>
                  <a:pt x="677892" y="60510"/>
                  <a:pt x="685829" y="54160"/>
                </a:cubicBezTo>
                <a:cubicBezTo>
                  <a:pt x="693766" y="47810"/>
                  <a:pt x="632912" y="66331"/>
                  <a:pt x="650904" y="57335"/>
                </a:cubicBezTo>
                <a:cubicBezTo>
                  <a:pt x="668896" y="48339"/>
                  <a:pt x="787429" y="3360"/>
                  <a:pt x="793779" y="185"/>
                </a:cubicBezTo>
                <a:cubicBezTo>
                  <a:pt x="800129" y="-2990"/>
                  <a:pt x="674187" y="35639"/>
                  <a:pt x="689004" y="38285"/>
                </a:cubicBezTo>
                <a:cubicBezTo>
                  <a:pt x="703821" y="40931"/>
                  <a:pt x="886383" y="8123"/>
                  <a:pt x="882679" y="16060"/>
                </a:cubicBezTo>
                <a:cubicBezTo>
                  <a:pt x="878975" y="23997"/>
                  <a:pt x="738746" y="68977"/>
                  <a:pt x="666779" y="85910"/>
                </a:cubicBezTo>
                <a:cubicBezTo>
                  <a:pt x="594812" y="102843"/>
                  <a:pt x="546129" y="113427"/>
                  <a:pt x="450879" y="117660"/>
                </a:cubicBezTo>
                <a:cubicBezTo>
                  <a:pt x="355629" y="121893"/>
                  <a:pt x="139200" y="112368"/>
                  <a:pt x="95279" y="111310"/>
                </a:cubicBezTo>
                <a:cubicBezTo>
                  <a:pt x="51358" y="110252"/>
                  <a:pt x="199525" y="121364"/>
                  <a:pt x="187354" y="111310"/>
                </a:cubicBezTo>
                <a:cubicBezTo>
                  <a:pt x="175183" y="101256"/>
                  <a:pt x="-2617" y="46752"/>
                  <a:pt x="29" y="41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 2057">
            <a:extLst>
              <a:ext uri="{FF2B5EF4-FFF2-40B4-BE49-F238E27FC236}">
                <a16:creationId xmlns:a16="http://schemas.microsoft.com/office/drawing/2014/main" id="{C61B64BD-01DB-9368-0B29-884E568D8FEA}"/>
              </a:ext>
            </a:extLst>
          </p:cNvPr>
          <p:cNvSpPr/>
          <p:nvPr/>
        </p:nvSpPr>
        <p:spPr>
          <a:xfrm>
            <a:off x="3374173" y="5486425"/>
            <a:ext cx="435466" cy="297512"/>
          </a:xfrm>
          <a:custGeom>
            <a:avLst/>
            <a:gdLst>
              <a:gd name="connsiteX0" fmla="*/ 4027 w 435466"/>
              <a:gd name="connsiteY0" fmla="*/ 3150 h 297512"/>
              <a:gd name="connsiteX1" fmla="*/ 80227 w 435466"/>
              <a:gd name="connsiteY1" fmla="*/ 25375 h 297512"/>
              <a:gd name="connsiteX2" fmla="*/ 261202 w 435466"/>
              <a:gd name="connsiteY2" fmla="*/ 133325 h 297512"/>
              <a:gd name="connsiteX3" fmla="*/ 235802 w 435466"/>
              <a:gd name="connsiteY3" fmla="*/ 136500 h 297512"/>
              <a:gd name="connsiteX4" fmla="*/ 429477 w 435466"/>
              <a:gd name="connsiteY4" fmla="*/ 292075 h 297512"/>
              <a:gd name="connsiteX5" fmla="*/ 372327 w 435466"/>
              <a:gd name="connsiteY5" fmla="*/ 247625 h 297512"/>
              <a:gd name="connsiteX6" fmla="*/ 232627 w 435466"/>
              <a:gd name="connsiteY6" fmla="*/ 107925 h 297512"/>
              <a:gd name="connsiteX7" fmla="*/ 270727 w 435466"/>
              <a:gd name="connsiteY7" fmla="*/ 139675 h 297512"/>
              <a:gd name="connsiteX8" fmla="*/ 194527 w 435466"/>
              <a:gd name="connsiteY8" fmla="*/ 76175 h 297512"/>
              <a:gd name="connsiteX9" fmla="*/ 4027 w 435466"/>
              <a:gd name="connsiteY9" fmla="*/ 3150 h 29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466" h="297512">
                <a:moveTo>
                  <a:pt x="4027" y="3150"/>
                </a:moveTo>
                <a:cubicBezTo>
                  <a:pt x="-15023" y="-5317"/>
                  <a:pt x="37365" y="3679"/>
                  <a:pt x="80227" y="25375"/>
                </a:cubicBezTo>
                <a:cubicBezTo>
                  <a:pt x="123090" y="47071"/>
                  <a:pt x="235273" y="114804"/>
                  <a:pt x="261202" y="133325"/>
                </a:cubicBezTo>
                <a:cubicBezTo>
                  <a:pt x="287131" y="151846"/>
                  <a:pt x="207756" y="110042"/>
                  <a:pt x="235802" y="136500"/>
                </a:cubicBezTo>
                <a:cubicBezTo>
                  <a:pt x="263848" y="162958"/>
                  <a:pt x="406723" y="273554"/>
                  <a:pt x="429477" y="292075"/>
                </a:cubicBezTo>
                <a:cubicBezTo>
                  <a:pt x="452231" y="310596"/>
                  <a:pt x="405135" y="278317"/>
                  <a:pt x="372327" y="247625"/>
                </a:cubicBezTo>
                <a:cubicBezTo>
                  <a:pt x="339519" y="216933"/>
                  <a:pt x="249560" y="125917"/>
                  <a:pt x="232627" y="107925"/>
                </a:cubicBezTo>
                <a:cubicBezTo>
                  <a:pt x="215694" y="89933"/>
                  <a:pt x="270727" y="139675"/>
                  <a:pt x="270727" y="139675"/>
                </a:cubicBezTo>
                <a:cubicBezTo>
                  <a:pt x="264377" y="134383"/>
                  <a:pt x="239506" y="102633"/>
                  <a:pt x="194527" y="76175"/>
                </a:cubicBezTo>
                <a:cubicBezTo>
                  <a:pt x="149548" y="49717"/>
                  <a:pt x="23077" y="11617"/>
                  <a:pt x="4027" y="3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 2058">
            <a:extLst>
              <a:ext uri="{FF2B5EF4-FFF2-40B4-BE49-F238E27FC236}">
                <a16:creationId xmlns:a16="http://schemas.microsoft.com/office/drawing/2014/main" id="{C5012A97-6394-C705-3093-AA664BD06B1B}"/>
              </a:ext>
            </a:extLst>
          </p:cNvPr>
          <p:cNvSpPr/>
          <p:nvPr/>
        </p:nvSpPr>
        <p:spPr>
          <a:xfrm>
            <a:off x="3930221" y="5324360"/>
            <a:ext cx="518059" cy="421893"/>
          </a:xfrm>
          <a:custGeom>
            <a:avLst/>
            <a:gdLst>
              <a:gd name="connsiteX0" fmla="*/ 517954 w 518059"/>
              <a:gd name="connsiteY0" fmla="*/ 115 h 421893"/>
              <a:gd name="connsiteX1" fmla="*/ 375079 w 518059"/>
              <a:gd name="connsiteY1" fmla="*/ 212840 h 421893"/>
              <a:gd name="connsiteX2" fmla="*/ 381429 w 518059"/>
              <a:gd name="connsiteY2" fmla="*/ 177915 h 421893"/>
              <a:gd name="connsiteX3" fmla="*/ 368729 w 518059"/>
              <a:gd name="connsiteY3" fmla="*/ 203315 h 421893"/>
              <a:gd name="connsiteX4" fmla="*/ 349679 w 518059"/>
              <a:gd name="connsiteY4" fmla="*/ 162040 h 421893"/>
              <a:gd name="connsiteX5" fmla="*/ 298879 w 518059"/>
              <a:gd name="connsiteY5" fmla="*/ 292215 h 421893"/>
              <a:gd name="connsiteX6" fmla="*/ 311579 w 518059"/>
              <a:gd name="connsiteY6" fmla="*/ 209665 h 421893"/>
              <a:gd name="connsiteX7" fmla="*/ 108379 w 518059"/>
              <a:gd name="connsiteY7" fmla="*/ 400165 h 421893"/>
              <a:gd name="connsiteX8" fmla="*/ 168704 w 518059"/>
              <a:gd name="connsiteY8" fmla="*/ 295390 h 421893"/>
              <a:gd name="connsiteX9" fmla="*/ 67104 w 518059"/>
              <a:gd name="connsiteY9" fmla="*/ 406515 h 421893"/>
              <a:gd name="connsiteX10" fmla="*/ 29004 w 518059"/>
              <a:gd name="connsiteY10" fmla="*/ 412865 h 421893"/>
              <a:gd name="connsiteX11" fmla="*/ 429 w 518059"/>
              <a:gd name="connsiteY11" fmla="*/ 330315 h 421893"/>
              <a:gd name="connsiteX12" fmla="*/ 51229 w 518059"/>
              <a:gd name="connsiteY12" fmla="*/ 384290 h 421893"/>
              <a:gd name="connsiteX13" fmla="*/ 165529 w 518059"/>
              <a:gd name="connsiteY13" fmla="*/ 295390 h 421893"/>
              <a:gd name="connsiteX14" fmla="*/ 190929 w 518059"/>
              <a:gd name="connsiteY14" fmla="*/ 314440 h 421893"/>
              <a:gd name="connsiteX15" fmla="*/ 273479 w 518059"/>
              <a:gd name="connsiteY15" fmla="*/ 231890 h 421893"/>
              <a:gd name="connsiteX16" fmla="*/ 229029 w 518059"/>
              <a:gd name="connsiteY16" fmla="*/ 282690 h 421893"/>
              <a:gd name="connsiteX17" fmla="*/ 349679 w 518059"/>
              <a:gd name="connsiteY17" fmla="*/ 184265 h 421893"/>
              <a:gd name="connsiteX18" fmla="*/ 517954 w 518059"/>
              <a:gd name="connsiteY18" fmla="*/ 115 h 42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8059" h="421893">
                <a:moveTo>
                  <a:pt x="517954" y="115"/>
                </a:moveTo>
                <a:cubicBezTo>
                  <a:pt x="522187" y="4877"/>
                  <a:pt x="397833" y="183207"/>
                  <a:pt x="375079" y="212840"/>
                </a:cubicBezTo>
                <a:cubicBezTo>
                  <a:pt x="352325" y="242473"/>
                  <a:pt x="382487" y="179503"/>
                  <a:pt x="381429" y="177915"/>
                </a:cubicBezTo>
                <a:cubicBezTo>
                  <a:pt x="380371" y="176327"/>
                  <a:pt x="374021" y="205961"/>
                  <a:pt x="368729" y="203315"/>
                </a:cubicBezTo>
                <a:cubicBezTo>
                  <a:pt x="363437" y="200669"/>
                  <a:pt x="361321" y="147224"/>
                  <a:pt x="349679" y="162040"/>
                </a:cubicBezTo>
                <a:cubicBezTo>
                  <a:pt x="338037" y="176856"/>
                  <a:pt x="305229" y="284278"/>
                  <a:pt x="298879" y="292215"/>
                </a:cubicBezTo>
                <a:cubicBezTo>
                  <a:pt x="292529" y="300152"/>
                  <a:pt x="343329" y="191673"/>
                  <a:pt x="311579" y="209665"/>
                </a:cubicBezTo>
                <a:cubicBezTo>
                  <a:pt x="279829" y="227657"/>
                  <a:pt x="132191" y="385878"/>
                  <a:pt x="108379" y="400165"/>
                </a:cubicBezTo>
                <a:cubicBezTo>
                  <a:pt x="84567" y="414452"/>
                  <a:pt x="175583" y="294332"/>
                  <a:pt x="168704" y="295390"/>
                </a:cubicBezTo>
                <a:cubicBezTo>
                  <a:pt x="161825" y="296448"/>
                  <a:pt x="90387" y="386936"/>
                  <a:pt x="67104" y="406515"/>
                </a:cubicBezTo>
                <a:cubicBezTo>
                  <a:pt x="43821" y="426094"/>
                  <a:pt x="40116" y="425565"/>
                  <a:pt x="29004" y="412865"/>
                </a:cubicBezTo>
                <a:cubicBezTo>
                  <a:pt x="17892" y="400165"/>
                  <a:pt x="-3275" y="335077"/>
                  <a:pt x="429" y="330315"/>
                </a:cubicBezTo>
                <a:cubicBezTo>
                  <a:pt x="4133" y="325553"/>
                  <a:pt x="23712" y="390111"/>
                  <a:pt x="51229" y="384290"/>
                </a:cubicBezTo>
                <a:cubicBezTo>
                  <a:pt x="78746" y="378469"/>
                  <a:pt x="142246" y="307032"/>
                  <a:pt x="165529" y="295390"/>
                </a:cubicBezTo>
                <a:cubicBezTo>
                  <a:pt x="188812" y="283748"/>
                  <a:pt x="172937" y="325023"/>
                  <a:pt x="190929" y="314440"/>
                </a:cubicBezTo>
                <a:cubicBezTo>
                  <a:pt x="208921" y="303857"/>
                  <a:pt x="267129" y="237182"/>
                  <a:pt x="273479" y="231890"/>
                </a:cubicBezTo>
                <a:cubicBezTo>
                  <a:pt x="279829" y="226598"/>
                  <a:pt x="216329" y="290627"/>
                  <a:pt x="229029" y="282690"/>
                </a:cubicBezTo>
                <a:cubicBezTo>
                  <a:pt x="241729" y="274753"/>
                  <a:pt x="302054" y="228715"/>
                  <a:pt x="349679" y="184265"/>
                </a:cubicBezTo>
                <a:cubicBezTo>
                  <a:pt x="397304" y="139815"/>
                  <a:pt x="513721" y="-4647"/>
                  <a:pt x="51795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 2059">
            <a:extLst>
              <a:ext uri="{FF2B5EF4-FFF2-40B4-BE49-F238E27FC236}">
                <a16:creationId xmlns:a16="http://schemas.microsoft.com/office/drawing/2014/main" id="{34064C97-BCC6-7F38-040C-1CC57EA73D2B}"/>
              </a:ext>
            </a:extLst>
          </p:cNvPr>
          <p:cNvSpPr/>
          <p:nvPr/>
        </p:nvSpPr>
        <p:spPr>
          <a:xfrm>
            <a:off x="3689035" y="5598816"/>
            <a:ext cx="172054" cy="167951"/>
          </a:xfrm>
          <a:custGeom>
            <a:avLst/>
            <a:gdLst>
              <a:gd name="connsiteX0" fmla="*/ 315 w 172054"/>
              <a:gd name="connsiteY0" fmla="*/ 1884 h 167951"/>
              <a:gd name="connsiteX1" fmla="*/ 70165 w 172054"/>
              <a:gd name="connsiteY1" fmla="*/ 11409 h 167951"/>
              <a:gd name="connsiteX2" fmla="*/ 146365 w 172054"/>
              <a:gd name="connsiteY2" fmla="*/ 74909 h 167951"/>
              <a:gd name="connsiteX3" fmla="*/ 108265 w 172054"/>
              <a:gd name="connsiteY3" fmla="*/ 62209 h 167951"/>
              <a:gd name="connsiteX4" fmla="*/ 171765 w 172054"/>
              <a:gd name="connsiteY4" fmla="*/ 166984 h 167951"/>
              <a:gd name="connsiteX5" fmla="*/ 130490 w 172054"/>
              <a:gd name="connsiteY5" fmla="*/ 109834 h 167951"/>
              <a:gd name="connsiteX6" fmla="*/ 98740 w 172054"/>
              <a:gd name="connsiteY6" fmla="*/ 33634 h 167951"/>
              <a:gd name="connsiteX7" fmla="*/ 315 w 172054"/>
              <a:gd name="connsiteY7" fmla="*/ 1884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54" h="167951">
                <a:moveTo>
                  <a:pt x="315" y="1884"/>
                </a:moveTo>
                <a:cubicBezTo>
                  <a:pt x="-4447" y="-1820"/>
                  <a:pt x="45823" y="-762"/>
                  <a:pt x="70165" y="11409"/>
                </a:cubicBezTo>
                <a:cubicBezTo>
                  <a:pt x="94507" y="23580"/>
                  <a:pt x="140015" y="66442"/>
                  <a:pt x="146365" y="74909"/>
                </a:cubicBezTo>
                <a:cubicBezTo>
                  <a:pt x="152715" y="83376"/>
                  <a:pt x="104032" y="46863"/>
                  <a:pt x="108265" y="62209"/>
                </a:cubicBezTo>
                <a:cubicBezTo>
                  <a:pt x="112498" y="77555"/>
                  <a:pt x="168061" y="159047"/>
                  <a:pt x="171765" y="166984"/>
                </a:cubicBezTo>
                <a:cubicBezTo>
                  <a:pt x="175469" y="174921"/>
                  <a:pt x="142661" y="132059"/>
                  <a:pt x="130490" y="109834"/>
                </a:cubicBezTo>
                <a:cubicBezTo>
                  <a:pt x="118319" y="87609"/>
                  <a:pt x="123611" y="50038"/>
                  <a:pt x="98740" y="33634"/>
                </a:cubicBezTo>
                <a:cubicBezTo>
                  <a:pt x="73869" y="17230"/>
                  <a:pt x="5077" y="5588"/>
                  <a:pt x="315" y="1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 2060">
            <a:extLst>
              <a:ext uri="{FF2B5EF4-FFF2-40B4-BE49-F238E27FC236}">
                <a16:creationId xmlns:a16="http://schemas.microsoft.com/office/drawing/2014/main" id="{B5F3017C-4967-AB42-E6D6-CDC4EB7238E9}"/>
              </a:ext>
            </a:extLst>
          </p:cNvPr>
          <p:cNvSpPr/>
          <p:nvPr/>
        </p:nvSpPr>
        <p:spPr>
          <a:xfrm>
            <a:off x="3714883" y="4253031"/>
            <a:ext cx="329597" cy="343512"/>
          </a:xfrm>
          <a:custGeom>
            <a:avLst/>
            <a:gdLst>
              <a:gd name="connsiteX0" fmla="*/ 31617 w 329597"/>
              <a:gd name="connsiteY0" fmla="*/ 214194 h 343512"/>
              <a:gd name="connsiteX1" fmla="*/ 76067 w 329597"/>
              <a:gd name="connsiteY1" fmla="*/ 176094 h 343512"/>
              <a:gd name="connsiteX2" fmla="*/ 6217 w 329597"/>
              <a:gd name="connsiteY2" fmla="*/ 52269 h 343512"/>
              <a:gd name="connsiteX3" fmla="*/ 123692 w 329597"/>
              <a:gd name="connsiteY3" fmla="*/ 131644 h 343512"/>
              <a:gd name="connsiteX4" fmla="*/ 107817 w 329597"/>
              <a:gd name="connsiteY4" fmla="*/ 128469 h 343512"/>
              <a:gd name="connsiteX5" fmla="*/ 326892 w 329597"/>
              <a:gd name="connsiteY5" fmla="*/ 341194 h 343512"/>
              <a:gd name="connsiteX6" fmla="*/ 215767 w 329597"/>
              <a:gd name="connsiteY6" fmla="*/ 226894 h 343512"/>
              <a:gd name="connsiteX7" fmla="*/ 6217 w 329597"/>
              <a:gd name="connsiteY7" fmla="*/ 1469 h 343512"/>
              <a:gd name="connsiteX8" fmla="*/ 60192 w 329597"/>
              <a:gd name="connsiteY8" fmla="*/ 128469 h 343512"/>
              <a:gd name="connsiteX9" fmla="*/ 110992 w 329597"/>
              <a:gd name="connsiteY9" fmla="*/ 106244 h 343512"/>
              <a:gd name="connsiteX10" fmla="*/ 31617 w 329597"/>
              <a:gd name="connsiteY10" fmla="*/ 214194 h 34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597" h="343512">
                <a:moveTo>
                  <a:pt x="31617" y="214194"/>
                </a:moveTo>
                <a:cubicBezTo>
                  <a:pt x="25796" y="225836"/>
                  <a:pt x="80300" y="203081"/>
                  <a:pt x="76067" y="176094"/>
                </a:cubicBezTo>
                <a:cubicBezTo>
                  <a:pt x="71834" y="149106"/>
                  <a:pt x="-1721" y="59677"/>
                  <a:pt x="6217" y="52269"/>
                </a:cubicBezTo>
                <a:cubicBezTo>
                  <a:pt x="14154" y="44861"/>
                  <a:pt x="106759" y="118944"/>
                  <a:pt x="123692" y="131644"/>
                </a:cubicBezTo>
                <a:cubicBezTo>
                  <a:pt x="140625" y="144344"/>
                  <a:pt x="73950" y="93544"/>
                  <a:pt x="107817" y="128469"/>
                </a:cubicBezTo>
                <a:cubicBezTo>
                  <a:pt x="141684" y="163394"/>
                  <a:pt x="308900" y="324790"/>
                  <a:pt x="326892" y="341194"/>
                </a:cubicBezTo>
                <a:cubicBezTo>
                  <a:pt x="344884" y="357598"/>
                  <a:pt x="269213" y="283515"/>
                  <a:pt x="215767" y="226894"/>
                </a:cubicBezTo>
                <a:cubicBezTo>
                  <a:pt x="162321" y="170273"/>
                  <a:pt x="32146" y="17873"/>
                  <a:pt x="6217" y="1469"/>
                </a:cubicBezTo>
                <a:cubicBezTo>
                  <a:pt x="-19712" y="-14935"/>
                  <a:pt x="42730" y="111007"/>
                  <a:pt x="60192" y="128469"/>
                </a:cubicBezTo>
                <a:cubicBezTo>
                  <a:pt x="77654" y="145931"/>
                  <a:pt x="115754" y="95132"/>
                  <a:pt x="110992" y="106244"/>
                </a:cubicBezTo>
                <a:cubicBezTo>
                  <a:pt x="106230" y="117356"/>
                  <a:pt x="37438" y="202552"/>
                  <a:pt x="31617" y="214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 2061">
            <a:extLst>
              <a:ext uri="{FF2B5EF4-FFF2-40B4-BE49-F238E27FC236}">
                <a16:creationId xmlns:a16="http://schemas.microsoft.com/office/drawing/2014/main" id="{0E409BE1-0497-7EFA-1CFC-9C3F787F6208}"/>
              </a:ext>
            </a:extLst>
          </p:cNvPr>
          <p:cNvSpPr/>
          <p:nvPr/>
        </p:nvSpPr>
        <p:spPr>
          <a:xfrm>
            <a:off x="3463370" y="3523457"/>
            <a:ext cx="635685" cy="338093"/>
          </a:xfrm>
          <a:custGeom>
            <a:avLst/>
            <a:gdLst>
              <a:gd name="connsiteX0" fmla="*/ 555 w 635685"/>
              <a:gd name="connsiteY0" fmla="*/ 793 h 338093"/>
              <a:gd name="connsiteX1" fmla="*/ 279955 w 635685"/>
              <a:gd name="connsiteY1" fmla="*/ 261143 h 338093"/>
              <a:gd name="connsiteX2" fmla="*/ 232330 w 635685"/>
              <a:gd name="connsiteY2" fmla="*/ 213518 h 338093"/>
              <a:gd name="connsiteX3" fmla="*/ 76755 w 635685"/>
              <a:gd name="connsiteY3" fmla="*/ 280193 h 338093"/>
              <a:gd name="connsiteX4" fmla="*/ 178355 w 635685"/>
              <a:gd name="connsiteY4" fmla="*/ 251618 h 338093"/>
              <a:gd name="connsiteX5" fmla="*/ 397430 w 635685"/>
              <a:gd name="connsiteY5" fmla="*/ 305593 h 338093"/>
              <a:gd name="connsiteX6" fmla="*/ 292655 w 635685"/>
              <a:gd name="connsiteY6" fmla="*/ 289718 h 338093"/>
              <a:gd name="connsiteX7" fmla="*/ 635555 w 635685"/>
              <a:gd name="connsiteY7" fmla="*/ 337343 h 338093"/>
              <a:gd name="connsiteX8" fmla="*/ 248205 w 635685"/>
              <a:gd name="connsiteY8" fmla="*/ 245268 h 338093"/>
              <a:gd name="connsiteX9" fmla="*/ 175180 w 635685"/>
              <a:gd name="connsiteY9" fmla="*/ 156368 h 338093"/>
              <a:gd name="connsiteX10" fmla="*/ 206930 w 635685"/>
              <a:gd name="connsiteY10" fmla="*/ 178593 h 338093"/>
              <a:gd name="connsiteX11" fmla="*/ 555 w 635685"/>
              <a:gd name="connsiteY11" fmla="*/ 793 h 33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5685" h="338093">
                <a:moveTo>
                  <a:pt x="555" y="793"/>
                </a:moveTo>
                <a:cubicBezTo>
                  <a:pt x="12726" y="14551"/>
                  <a:pt x="241326" y="225689"/>
                  <a:pt x="279955" y="261143"/>
                </a:cubicBezTo>
                <a:cubicBezTo>
                  <a:pt x="318584" y="296597"/>
                  <a:pt x="266197" y="210343"/>
                  <a:pt x="232330" y="213518"/>
                </a:cubicBezTo>
                <a:cubicBezTo>
                  <a:pt x="198463" y="216693"/>
                  <a:pt x="85751" y="273843"/>
                  <a:pt x="76755" y="280193"/>
                </a:cubicBezTo>
                <a:cubicBezTo>
                  <a:pt x="67759" y="286543"/>
                  <a:pt x="124909" y="247385"/>
                  <a:pt x="178355" y="251618"/>
                </a:cubicBezTo>
                <a:cubicBezTo>
                  <a:pt x="231801" y="255851"/>
                  <a:pt x="378380" y="299243"/>
                  <a:pt x="397430" y="305593"/>
                </a:cubicBezTo>
                <a:cubicBezTo>
                  <a:pt x="416480" y="311943"/>
                  <a:pt x="292655" y="289718"/>
                  <a:pt x="292655" y="289718"/>
                </a:cubicBezTo>
                <a:cubicBezTo>
                  <a:pt x="332343" y="295010"/>
                  <a:pt x="642963" y="344751"/>
                  <a:pt x="635555" y="337343"/>
                </a:cubicBezTo>
                <a:cubicBezTo>
                  <a:pt x="628147" y="329935"/>
                  <a:pt x="324934" y="275430"/>
                  <a:pt x="248205" y="245268"/>
                </a:cubicBezTo>
                <a:cubicBezTo>
                  <a:pt x="171476" y="215106"/>
                  <a:pt x="182059" y="167480"/>
                  <a:pt x="175180" y="156368"/>
                </a:cubicBezTo>
                <a:cubicBezTo>
                  <a:pt x="168301" y="145256"/>
                  <a:pt x="233917" y="200818"/>
                  <a:pt x="206930" y="178593"/>
                </a:cubicBezTo>
                <a:cubicBezTo>
                  <a:pt x="179943" y="156368"/>
                  <a:pt x="-11616" y="-12965"/>
                  <a:pt x="555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 2062">
            <a:extLst>
              <a:ext uri="{FF2B5EF4-FFF2-40B4-BE49-F238E27FC236}">
                <a16:creationId xmlns:a16="http://schemas.microsoft.com/office/drawing/2014/main" id="{72D8E93B-829E-C778-7D78-AA42C5581F5A}"/>
              </a:ext>
            </a:extLst>
          </p:cNvPr>
          <p:cNvSpPr/>
          <p:nvPr/>
        </p:nvSpPr>
        <p:spPr>
          <a:xfrm>
            <a:off x="2819201" y="3618759"/>
            <a:ext cx="280323" cy="613743"/>
          </a:xfrm>
          <a:custGeom>
            <a:avLst/>
            <a:gdLst>
              <a:gd name="connsiteX0" fmla="*/ 199 w 280323"/>
              <a:gd name="connsiteY0" fmla="*/ 741 h 613743"/>
              <a:gd name="connsiteX1" fmla="*/ 193874 w 280323"/>
              <a:gd name="connsiteY1" fmla="*/ 276966 h 613743"/>
              <a:gd name="connsiteX2" fmla="*/ 197049 w 280323"/>
              <a:gd name="connsiteY2" fmla="*/ 245216 h 613743"/>
              <a:gd name="connsiteX3" fmla="*/ 257374 w 280323"/>
              <a:gd name="connsiteY3" fmla="*/ 400791 h 613743"/>
              <a:gd name="connsiteX4" fmla="*/ 244674 w 280323"/>
              <a:gd name="connsiteY4" fmla="*/ 334116 h 613743"/>
              <a:gd name="connsiteX5" fmla="*/ 273249 w 280323"/>
              <a:gd name="connsiteY5" fmla="*/ 518266 h 613743"/>
              <a:gd name="connsiteX6" fmla="*/ 279599 w 280323"/>
              <a:gd name="connsiteY6" fmla="*/ 610341 h 613743"/>
              <a:gd name="connsiteX7" fmla="*/ 260549 w 280323"/>
              <a:gd name="connsiteY7" fmla="*/ 403966 h 613743"/>
              <a:gd name="connsiteX8" fmla="*/ 117674 w 280323"/>
              <a:gd name="connsiteY8" fmla="*/ 76941 h 613743"/>
              <a:gd name="connsiteX9" fmla="*/ 155774 w 280323"/>
              <a:gd name="connsiteY9" fmla="*/ 191241 h 613743"/>
              <a:gd name="connsiteX10" fmla="*/ 199 w 280323"/>
              <a:gd name="connsiteY10" fmla="*/ 741 h 61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323" h="613743">
                <a:moveTo>
                  <a:pt x="199" y="741"/>
                </a:moveTo>
                <a:cubicBezTo>
                  <a:pt x="6549" y="15029"/>
                  <a:pt x="161066" y="236220"/>
                  <a:pt x="193874" y="276966"/>
                </a:cubicBezTo>
                <a:cubicBezTo>
                  <a:pt x="226682" y="317712"/>
                  <a:pt x="186466" y="224579"/>
                  <a:pt x="197049" y="245216"/>
                </a:cubicBezTo>
                <a:cubicBezTo>
                  <a:pt x="207632" y="265854"/>
                  <a:pt x="249437" y="385974"/>
                  <a:pt x="257374" y="400791"/>
                </a:cubicBezTo>
                <a:cubicBezTo>
                  <a:pt x="265312" y="415608"/>
                  <a:pt x="242028" y="314537"/>
                  <a:pt x="244674" y="334116"/>
                </a:cubicBezTo>
                <a:cubicBezTo>
                  <a:pt x="247320" y="353695"/>
                  <a:pt x="267428" y="472229"/>
                  <a:pt x="273249" y="518266"/>
                </a:cubicBezTo>
                <a:cubicBezTo>
                  <a:pt x="279070" y="564303"/>
                  <a:pt x="281716" y="629391"/>
                  <a:pt x="279599" y="610341"/>
                </a:cubicBezTo>
                <a:cubicBezTo>
                  <a:pt x="277482" y="591291"/>
                  <a:pt x="287537" y="492866"/>
                  <a:pt x="260549" y="403966"/>
                </a:cubicBezTo>
                <a:cubicBezTo>
                  <a:pt x="233562" y="315066"/>
                  <a:pt x="135136" y="112395"/>
                  <a:pt x="117674" y="76941"/>
                </a:cubicBezTo>
                <a:cubicBezTo>
                  <a:pt x="100212" y="41487"/>
                  <a:pt x="170591" y="199179"/>
                  <a:pt x="155774" y="191241"/>
                </a:cubicBezTo>
                <a:cubicBezTo>
                  <a:pt x="140957" y="183304"/>
                  <a:pt x="-6151" y="-13547"/>
                  <a:pt x="199" y="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 2063">
            <a:extLst>
              <a:ext uri="{FF2B5EF4-FFF2-40B4-BE49-F238E27FC236}">
                <a16:creationId xmlns:a16="http://schemas.microsoft.com/office/drawing/2014/main" id="{CA55B32E-0220-D2B2-F57B-CF87F62F20A4}"/>
              </a:ext>
            </a:extLst>
          </p:cNvPr>
          <p:cNvSpPr/>
          <p:nvPr/>
        </p:nvSpPr>
        <p:spPr>
          <a:xfrm>
            <a:off x="2416406" y="3921125"/>
            <a:ext cx="577619" cy="346230"/>
          </a:xfrm>
          <a:custGeom>
            <a:avLst/>
            <a:gdLst>
              <a:gd name="connsiteX0" fmla="*/ 577619 w 577619"/>
              <a:gd name="connsiteY0" fmla="*/ 0 h 346230"/>
              <a:gd name="connsiteX1" fmla="*/ 380769 w 577619"/>
              <a:gd name="connsiteY1" fmla="*/ 130175 h 346230"/>
              <a:gd name="connsiteX2" fmla="*/ 434744 w 577619"/>
              <a:gd name="connsiteY2" fmla="*/ 136525 h 346230"/>
              <a:gd name="connsiteX3" fmla="*/ 307744 w 577619"/>
              <a:gd name="connsiteY3" fmla="*/ 127000 h 346230"/>
              <a:gd name="connsiteX4" fmla="*/ 314094 w 577619"/>
              <a:gd name="connsiteY4" fmla="*/ 139700 h 346230"/>
              <a:gd name="connsiteX5" fmla="*/ 164869 w 577619"/>
              <a:gd name="connsiteY5" fmla="*/ 276225 h 346230"/>
              <a:gd name="connsiteX6" fmla="*/ 244244 w 577619"/>
              <a:gd name="connsiteY6" fmla="*/ 234950 h 346230"/>
              <a:gd name="connsiteX7" fmla="*/ 63269 w 577619"/>
              <a:gd name="connsiteY7" fmla="*/ 342900 h 346230"/>
              <a:gd name="connsiteX8" fmla="*/ 2944 w 577619"/>
              <a:gd name="connsiteY8" fmla="*/ 314325 h 346230"/>
              <a:gd name="connsiteX9" fmla="*/ 142644 w 577619"/>
              <a:gd name="connsiteY9" fmla="*/ 269875 h 346230"/>
              <a:gd name="connsiteX10" fmla="*/ 231544 w 577619"/>
              <a:gd name="connsiteY10" fmla="*/ 225425 h 346230"/>
              <a:gd name="connsiteX11" fmla="*/ 202969 w 577619"/>
              <a:gd name="connsiteY11" fmla="*/ 206375 h 346230"/>
              <a:gd name="connsiteX12" fmla="*/ 345844 w 577619"/>
              <a:gd name="connsiteY12" fmla="*/ 117475 h 346230"/>
              <a:gd name="connsiteX13" fmla="*/ 336319 w 577619"/>
              <a:gd name="connsiteY13" fmla="*/ 123825 h 346230"/>
              <a:gd name="connsiteX14" fmla="*/ 577619 w 577619"/>
              <a:gd name="connsiteY14" fmla="*/ 0 h 34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7619" h="346230">
                <a:moveTo>
                  <a:pt x="577619" y="0"/>
                </a:moveTo>
                <a:cubicBezTo>
                  <a:pt x="491100" y="53710"/>
                  <a:pt x="404581" y="107421"/>
                  <a:pt x="380769" y="130175"/>
                </a:cubicBezTo>
                <a:cubicBezTo>
                  <a:pt x="356957" y="152929"/>
                  <a:pt x="446915" y="137054"/>
                  <a:pt x="434744" y="136525"/>
                </a:cubicBezTo>
                <a:cubicBezTo>
                  <a:pt x="422573" y="135996"/>
                  <a:pt x="327852" y="126471"/>
                  <a:pt x="307744" y="127000"/>
                </a:cubicBezTo>
                <a:cubicBezTo>
                  <a:pt x="287636" y="127529"/>
                  <a:pt x="337906" y="114829"/>
                  <a:pt x="314094" y="139700"/>
                </a:cubicBezTo>
                <a:cubicBezTo>
                  <a:pt x="290282" y="164571"/>
                  <a:pt x="176511" y="260350"/>
                  <a:pt x="164869" y="276225"/>
                </a:cubicBezTo>
                <a:cubicBezTo>
                  <a:pt x="153227" y="292100"/>
                  <a:pt x="261177" y="223838"/>
                  <a:pt x="244244" y="234950"/>
                </a:cubicBezTo>
                <a:cubicBezTo>
                  <a:pt x="227311" y="246062"/>
                  <a:pt x="103486" y="329671"/>
                  <a:pt x="63269" y="342900"/>
                </a:cubicBezTo>
                <a:cubicBezTo>
                  <a:pt x="23052" y="356129"/>
                  <a:pt x="-10285" y="326496"/>
                  <a:pt x="2944" y="314325"/>
                </a:cubicBezTo>
                <a:cubicBezTo>
                  <a:pt x="16173" y="302154"/>
                  <a:pt x="104544" y="284692"/>
                  <a:pt x="142644" y="269875"/>
                </a:cubicBezTo>
                <a:cubicBezTo>
                  <a:pt x="180744" y="255058"/>
                  <a:pt x="221490" y="236008"/>
                  <a:pt x="231544" y="225425"/>
                </a:cubicBezTo>
                <a:cubicBezTo>
                  <a:pt x="241598" y="214842"/>
                  <a:pt x="183919" y="224367"/>
                  <a:pt x="202969" y="206375"/>
                </a:cubicBezTo>
                <a:cubicBezTo>
                  <a:pt x="222019" y="188383"/>
                  <a:pt x="323619" y="131233"/>
                  <a:pt x="345844" y="117475"/>
                </a:cubicBezTo>
                <a:cubicBezTo>
                  <a:pt x="368069" y="103717"/>
                  <a:pt x="336319" y="123825"/>
                  <a:pt x="336319" y="123825"/>
                </a:cubicBezTo>
                <a:lnTo>
                  <a:pt x="57761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 2064">
            <a:extLst>
              <a:ext uri="{FF2B5EF4-FFF2-40B4-BE49-F238E27FC236}">
                <a16:creationId xmlns:a16="http://schemas.microsoft.com/office/drawing/2014/main" id="{B22B2C22-3253-AC5C-08C5-8E7557FC17D9}"/>
              </a:ext>
            </a:extLst>
          </p:cNvPr>
          <p:cNvSpPr/>
          <p:nvPr/>
        </p:nvSpPr>
        <p:spPr>
          <a:xfrm>
            <a:off x="2288848" y="4257621"/>
            <a:ext cx="749139" cy="1082823"/>
          </a:xfrm>
          <a:custGeom>
            <a:avLst/>
            <a:gdLst>
              <a:gd name="connsiteX0" fmla="*/ 327 w 749139"/>
              <a:gd name="connsiteY0" fmla="*/ 54 h 1082823"/>
              <a:gd name="connsiteX1" fmla="*/ 282902 w 749139"/>
              <a:gd name="connsiteY1" fmla="*/ 571554 h 1082823"/>
              <a:gd name="connsiteX2" fmla="*/ 282902 w 749139"/>
              <a:gd name="connsiteY2" fmla="*/ 527104 h 1082823"/>
              <a:gd name="connsiteX3" fmla="*/ 492452 w 749139"/>
              <a:gd name="connsiteY3" fmla="*/ 809679 h 1082823"/>
              <a:gd name="connsiteX4" fmla="*/ 419427 w 749139"/>
              <a:gd name="connsiteY4" fmla="*/ 746179 h 1082823"/>
              <a:gd name="connsiteX5" fmla="*/ 746452 w 749139"/>
              <a:gd name="connsiteY5" fmla="*/ 1079554 h 1082823"/>
              <a:gd name="connsiteX6" fmla="*/ 552777 w 749139"/>
              <a:gd name="connsiteY6" fmla="*/ 889054 h 1082823"/>
              <a:gd name="connsiteX7" fmla="*/ 171777 w 749139"/>
              <a:gd name="connsiteY7" fmla="*/ 457254 h 1082823"/>
              <a:gd name="connsiteX8" fmla="*/ 225752 w 749139"/>
              <a:gd name="connsiteY8" fmla="*/ 536629 h 1082823"/>
              <a:gd name="connsiteX9" fmla="*/ 327 w 749139"/>
              <a:gd name="connsiteY9" fmla="*/ 54 h 108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9139" h="1082823">
                <a:moveTo>
                  <a:pt x="327" y="54"/>
                </a:moveTo>
                <a:cubicBezTo>
                  <a:pt x="9852" y="5875"/>
                  <a:pt x="235806" y="483712"/>
                  <a:pt x="282902" y="571554"/>
                </a:cubicBezTo>
                <a:cubicBezTo>
                  <a:pt x="329998" y="659396"/>
                  <a:pt x="247977" y="487417"/>
                  <a:pt x="282902" y="527104"/>
                </a:cubicBezTo>
                <a:cubicBezTo>
                  <a:pt x="317827" y="566791"/>
                  <a:pt x="469698" y="773167"/>
                  <a:pt x="492452" y="809679"/>
                </a:cubicBezTo>
                <a:cubicBezTo>
                  <a:pt x="515206" y="846191"/>
                  <a:pt x="377094" y="701200"/>
                  <a:pt x="419427" y="746179"/>
                </a:cubicBezTo>
                <a:cubicBezTo>
                  <a:pt x="461760" y="791158"/>
                  <a:pt x="724227" y="1055742"/>
                  <a:pt x="746452" y="1079554"/>
                </a:cubicBezTo>
                <a:cubicBezTo>
                  <a:pt x="768677" y="1103366"/>
                  <a:pt x="648556" y="992771"/>
                  <a:pt x="552777" y="889054"/>
                </a:cubicBezTo>
                <a:cubicBezTo>
                  <a:pt x="456998" y="785337"/>
                  <a:pt x="226281" y="515991"/>
                  <a:pt x="171777" y="457254"/>
                </a:cubicBezTo>
                <a:cubicBezTo>
                  <a:pt x="117273" y="398517"/>
                  <a:pt x="259619" y="615475"/>
                  <a:pt x="225752" y="536629"/>
                </a:cubicBezTo>
                <a:cubicBezTo>
                  <a:pt x="191885" y="457783"/>
                  <a:pt x="-9198" y="-5767"/>
                  <a:pt x="327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 2065">
            <a:extLst>
              <a:ext uri="{FF2B5EF4-FFF2-40B4-BE49-F238E27FC236}">
                <a16:creationId xmlns:a16="http://schemas.microsoft.com/office/drawing/2014/main" id="{EB8D3AFF-0730-2522-B60D-7C57C1F670D0}"/>
              </a:ext>
            </a:extLst>
          </p:cNvPr>
          <p:cNvSpPr/>
          <p:nvPr/>
        </p:nvSpPr>
        <p:spPr>
          <a:xfrm>
            <a:off x="3054236" y="5427329"/>
            <a:ext cx="529909" cy="406497"/>
          </a:xfrm>
          <a:custGeom>
            <a:avLst/>
            <a:gdLst>
              <a:gd name="connsiteX0" fmla="*/ 3289 w 529909"/>
              <a:gd name="connsiteY0" fmla="*/ 5096 h 406497"/>
              <a:gd name="connsiteX1" fmla="*/ 346189 w 529909"/>
              <a:gd name="connsiteY1" fmla="*/ 262271 h 406497"/>
              <a:gd name="connsiteX2" fmla="*/ 263639 w 529909"/>
              <a:gd name="connsiteY2" fmla="*/ 217821 h 406497"/>
              <a:gd name="connsiteX3" fmla="*/ 527164 w 529909"/>
              <a:gd name="connsiteY3" fmla="*/ 405146 h 406497"/>
              <a:gd name="connsiteX4" fmla="*/ 387464 w 529909"/>
              <a:gd name="connsiteY4" fmla="*/ 294021 h 406497"/>
              <a:gd name="connsiteX5" fmla="*/ 168389 w 529909"/>
              <a:gd name="connsiteY5" fmla="*/ 141621 h 406497"/>
              <a:gd name="connsiteX6" fmla="*/ 276339 w 529909"/>
              <a:gd name="connsiteY6" fmla="*/ 220996 h 406497"/>
              <a:gd name="connsiteX7" fmla="*/ 177914 w 529909"/>
              <a:gd name="connsiteY7" fmla="*/ 100346 h 406497"/>
              <a:gd name="connsiteX8" fmla="*/ 3289 w 529909"/>
              <a:gd name="connsiteY8" fmla="*/ 5096 h 4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909" h="406497">
                <a:moveTo>
                  <a:pt x="3289" y="5096"/>
                </a:moveTo>
                <a:cubicBezTo>
                  <a:pt x="31335" y="32083"/>
                  <a:pt x="302797" y="226817"/>
                  <a:pt x="346189" y="262271"/>
                </a:cubicBezTo>
                <a:cubicBezTo>
                  <a:pt x="389581" y="297725"/>
                  <a:pt x="233477" y="194009"/>
                  <a:pt x="263639" y="217821"/>
                </a:cubicBezTo>
                <a:cubicBezTo>
                  <a:pt x="293801" y="241633"/>
                  <a:pt x="506527" y="392446"/>
                  <a:pt x="527164" y="405146"/>
                </a:cubicBezTo>
                <a:cubicBezTo>
                  <a:pt x="547801" y="417846"/>
                  <a:pt x="447260" y="337942"/>
                  <a:pt x="387464" y="294021"/>
                </a:cubicBezTo>
                <a:cubicBezTo>
                  <a:pt x="327668" y="250100"/>
                  <a:pt x="186910" y="153792"/>
                  <a:pt x="168389" y="141621"/>
                </a:cubicBezTo>
                <a:cubicBezTo>
                  <a:pt x="149868" y="129450"/>
                  <a:pt x="274752" y="227875"/>
                  <a:pt x="276339" y="220996"/>
                </a:cubicBezTo>
                <a:cubicBezTo>
                  <a:pt x="277926" y="214117"/>
                  <a:pt x="221306" y="135271"/>
                  <a:pt x="177914" y="100346"/>
                </a:cubicBezTo>
                <a:cubicBezTo>
                  <a:pt x="134522" y="65421"/>
                  <a:pt x="-24757" y="-21891"/>
                  <a:pt x="3289" y="5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 2066">
            <a:extLst>
              <a:ext uri="{FF2B5EF4-FFF2-40B4-BE49-F238E27FC236}">
                <a16:creationId xmlns:a16="http://schemas.microsoft.com/office/drawing/2014/main" id="{7014EC86-D227-C065-1237-ED66AC69B474}"/>
              </a:ext>
            </a:extLst>
          </p:cNvPr>
          <p:cNvSpPr/>
          <p:nvPr/>
        </p:nvSpPr>
        <p:spPr>
          <a:xfrm>
            <a:off x="3530600" y="5727670"/>
            <a:ext cx="616826" cy="476372"/>
          </a:xfrm>
          <a:custGeom>
            <a:avLst/>
            <a:gdLst>
              <a:gd name="connsiteX0" fmla="*/ 0 w 616826"/>
              <a:gd name="connsiteY0" fmla="*/ 30 h 476372"/>
              <a:gd name="connsiteX1" fmla="*/ 273050 w 616826"/>
              <a:gd name="connsiteY1" fmla="*/ 292130 h 476372"/>
              <a:gd name="connsiteX2" fmla="*/ 244475 w 616826"/>
              <a:gd name="connsiteY2" fmla="*/ 228630 h 476372"/>
              <a:gd name="connsiteX3" fmla="*/ 606425 w 616826"/>
              <a:gd name="connsiteY3" fmla="*/ 463580 h 476372"/>
              <a:gd name="connsiteX4" fmla="*/ 488950 w 616826"/>
              <a:gd name="connsiteY4" fmla="*/ 422305 h 476372"/>
              <a:gd name="connsiteX5" fmla="*/ 180975 w 616826"/>
              <a:gd name="connsiteY5" fmla="*/ 228630 h 476372"/>
              <a:gd name="connsiteX6" fmla="*/ 276225 w 616826"/>
              <a:gd name="connsiteY6" fmla="*/ 273080 h 476372"/>
              <a:gd name="connsiteX7" fmla="*/ 0 w 616826"/>
              <a:gd name="connsiteY7" fmla="*/ 30 h 47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826" h="476372">
                <a:moveTo>
                  <a:pt x="0" y="30"/>
                </a:moveTo>
                <a:cubicBezTo>
                  <a:pt x="-529" y="3205"/>
                  <a:pt x="232304" y="254030"/>
                  <a:pt x="273050" y="292130"/>
                </a:cubicBezTo>
                <a:cubicBezTo>
                  <a:pt x="313796" y="330230"/>
                  <a:pt x="188913" y="200055"/>
                  <a:pt x="244475" y="228630"/>
                </a:cubicBezTo>
                <a:cubicBezTo>
                  <a:pt x="300038" y="257205"/>
                  <a:pt x="565679" y="431301"/>
                  <a:pt x="606425" y="463580"/>
                </a:cubicBezTo>
                <a:cubicBezTo>
                  <a:pt x="647171" y="495859"/>
                  <a:pt x="559858" y="461463"/>
                  <a:pt x="488950" y="422305"/>
                </a:cubicBezTo>
                <a:cubicBezTo>
                  <a:pt x="418042" y="383147"/>
                  <a:pt x="216429" y="253501"/>
                  <a:pt x="180975" y="228630"/>
                </a:cubicBezTo>
                <a:cubicBezTo>
                  <a:pt x="145521" y="203759"/>
                  <a:pt x="304800" y="306418"/>
                  <a:pt x="276225" y="273080"/>
                </a:cubicBezTo>
                <a:cubicBezTo>
                  <a:pt x="247650" y="239743"/>
                  <a:pt x="529" y="-3145"/>
                  <a:pt x="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 2067">
            <a:extLst>
              <a:ext uri="{FF2B5EF4-FFF2-40B4-BE49-F238E27FC236}">
                <a16:creationId xmlns:a16="http://schemas.microsoft.com/office/drawing/2014/main" id="{E01A84BB-27A8-6BE8-7C97-2F0CC90DE9A4}"/>
              </a:ext>
            </a:extLst>
          </p:cNvPr>
          <p:cNvSpPr/>
          <p:nvPr/>
        </p:nvSpPr>
        <p:spPr>
          <a:xfrm>
            <a:off x="4734483" y="5235428"/>
            <a:ext cx="634470" cy="793879"/>
          </a:xfrm>
          <a:custGeom>
            <a:avLst/>
            <a:gdLst>
              <a:gd name="connsiteX0" fmla="*/ 634442 w 634470"/>
              <a:gd name="connsiteY0" fmla="*/ 147 h 793879"/>
              <a:gd name="connsiteX1" fmla="*/ 335992 w 634470"/>
              <a:gd name="connsiteY1" fmla="*/ 444647 h 793879"/>
              <a:gd name="connsiteX2" fmla="*/ 358217 w 634470"/>
              <a:gd name="connsiteY2" fmla="*/ 416072 h 793879"/>
              <a:gd name="connsiteX3" fmla="*/ 2617 w 634470"/>
              <a:gd name="connsiteY3" fmla="*/ 790722 h 793879"/>
              <a:gd name="connsiteX4" fmla="*/ 208992 w 634470"/>
              <a:gd name="connsiteY4" fmla="*/ 584347 h 793879"/>
              <a:gd name="connsiteX5" fmla="*/ 437592 w 634470"/>
              <a:gd name="connsiteY5" fmla="*/ 381147 h 793879"/>
              <a:gd name="connsiteX6" fmla="*/ 221692 w 634470"/>
              <a:gd name="connsiteY6" fmla="*/ 568472 h 793879"/>
              <a:gd name="connsiteX7" fmla="*/ 548717 w 634470"/>
              <a:gd name="connsiteY7" fmla="*/ 241447 h 793879"/>
              <a:gd name="connsiteX8" fmla="*/ 355042 w 634470"/>
              <a:gd name="connsiteY8" fmla="*/ 393847 h 793879"/>
              <a:gd name="connsiteX9" fmla="*/ 634442 w 634470"/>
              <a:gd name="connsiteY9" fmla="*/ 147 h 79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470" h="793879">
                <a:moveTo>
                  <a:pt x="634442" y="147"/>
                </a:moveTo>
                <a:cubicBezTo>
                  <a:pt x="631267" y="8614"/>
                  <a:pt x="382029" y="375326"/>
                  <a:pt x="335992" y="444647"/>
                </a:cubicBezTo>
                <a:cubicBezTo>
                  <a:pt x="289955" y="513968"/>
                  <a:pt x="413779" y="358393"/>
                  <a:pt x="358217" y="416072"/>
                </a:cubicBezTo>
                <a:cubicBezTo>
                  <a:pt x="302655" y="473751"/>
                  <a:pt x="27488" y="762676"/>
                  <a:pt x="2617" y="790722"/>
                </a:cubicBezTo>
                <a:cubicBezTo>
                  <a:pt x="-22254" y="818768"/>
                  <a:pt x="136496" y="652609"/>
                  <a:pt x="208992" y="584347"/>
                </a:cubicBezTo>
                <a:cubicBezTo>
                  <a:pt x="281488" y="516085"/>
                  <a:pt x="435475" y="383793"/>
                  <a:pt x="437592" y="381147"/>
                </a:cubicBezTo>
                <a:cubicBezTo>
                  <a:pt x="439709" y="378501"/>
                  <a:pt x="203171" y="591755"/>
                  <a:pt x="221692" y="568472"/>
                </a:cubicBezTo>
                <a:cubicBezTo>
                  <a:pt x="240213" y="545189"/>
                  <a:pt x="526492" y="270551"/>
                  <a:pt x="548717" y="241447"/>
                </a:cubicBezTo>
                <a:cubicBezTo>
                  <a:pt x="570942" y="212343"/>
                  <a:pt x="333875" y="436710"/>
                  <a:pt x="355042" y="393847"/>
                </a:cubicBezTo>
                <a:cubicBezTo>
                  <a:pt x="376209" y="350985"/>
                  <a:pt x="637617" y="-8320"/>
                  <a:pt x="634442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 2068">
            <a:extLst>
              <a:ext uri="{FF2B5EF4-FFF2-40B4-BE49-F238E27FC236}">
                <a16:creationId xmlns:a16="http://schemas.microsoft.com/office/drawing/2014/main" id="{7A4AE073-EA84-8755-09E4-685730BDDEDC}"/>
              </a:ext>
            </a:extLst>
          </p:cNvPr>
          <p:cNvSpPr/>
          <p:nvPr/>
        </p:nvSpPr>
        <p:spPr>
          <a:xfrm>
            <a:off x="4012841" y="5627645"/>
            <a:ext cx="1076575" cy="515982"/>
          </a:xfrm>
          <a:custGeom>
            <a:avLst/>
            <a:gdLst>
              <a:gd name="connsiteX0" fmla="*/ 1070334 w 1076575"/>
              <a:gd name="connsiteY0" fmla="*/ 1630 h 515982"/>
              <a:gd name="connsiteX1" fmla="*/ 444859 w 1076575"/>
              <a:gd name="connsiteY1" fmla="*/ 363580 h 515982"/>
              <a:gd name="connsiteX2" fmla="*/ 609959 w 1076575"/>
              <a:gd name="connsiteY2" fmla="*/ 306430 h 515982"/>
              <a:gd name="connsiteX3" fmla="*/ 174984 w 1076575"/>
              <a:gd name="connsiteY3" fmla="*/ 452480 h 515982"/>
              <a:gd name="connsiteX4" fmla="*/ 362309 w 1076575"/>
              <a:gd name="connsiteY4" fmla="*/ 433430 h 515982"/>
              <a:gd name="connsiteX5" fmla="*/ 359 w 1076575"/>
              <a:gd name="connsiteY5" fmla="*/ 515980 h 515982"/>
              <a:gd name="connsiteX6" fmla="*/ 289284 w 1076575"/>
              <a:gd name="connsiteY6" fmla="*/ 430255 h 515982"/>
              <a:gd name="connsiteX7" fmla="*/ 663934 w 1076575"/>
              <a:gd name="connsiteY7" fmla="*/ 325480 h 515982"/>
              <a:gd name="connsiteX8" fmla="*/ 419459 w 1076575"/>
              <a:gd name="connsiteY8" fmla="*/ 360405 h 515982"/>
              <a:gd name="connsiteX9" fmla="*/ 746484 w 1076575"/>
              <a:gd name="connsiteY9" fmla="*/ 233405 h 515982"/>
              <a:gd name="connsiteX10" fmla="*/ 1070334 w 1076575"/>
              <a:gd name="connsiteY10" fmla="*/ 1630 h 5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6575" h="515982">
                <a:moveTo>
                  <a:pt x="1070334" y="1630"/>
                </a:moveTo>
                <a:cubicBezTo>
                  <a:pt x="1020063" y="23326"/>
                  <a:pt x="521588" y="312780"/>
                  <a:pt x="444859" y="363580"/>
                </a:cubicBezTo>
                <a:cubicBezTo>
                  <a:pt x="368130" y="414380"/>
                  <a:pt x="609959" y="306430"/>
                  <a:pt x="609959" y="306430"/>
                </a:cubicBezTo>
                <a:cubicBezTo>
                  <a:pt x="564980" y="321247"/>
                  <a:pt x="216259" y="431313"/>
                  <a:pt x="174984" y="452480"/>
                </a:cubicBezTo>
                <a:cubicBezTo>
                  <a:pt x="133709" y="473647"/>
                  <a:pt x="391413" y="422847"/>
                  <a:pt x="362309" y="433430"/>
                </a:cubicBezTo>
                <a:cubicBezTo>
                  <a:pt x="333205" y="444013"/>
                  <a:pt x="12530" y="516509"/>
                  <a:pt x="359" y="515980"/>
                </a:cubicBezTo>
                <a:cubicBezTo>
                  <a:pt x="-11812" y="515451"/>
                  <a:pt x="289284" y="430255"/>
                  <a:pt x="289284" y="430255"/>
                </a:cubicBezTo>
                <a:cubicBezTo>
                  <a:pt x="399880" y="398505"/>
                  <a:pt x="642238" y="337122"/>
                  <a:pt x="663934" y="325480"/>
                </a:cubicBezTo>
                <a:cubicBezTo>
                  <a:pt x="685630" y="313838"/>
                  <a:pt x="405701" y="375751"/>
                  <a:pt x="419459" y="360405"/>
                </a:cubicBezTo>
                <a:cubicBezTo>
                  <a:pt x="433217" y="345059"/>
                  <a:pt x="639063" y="285793"/>
                  <a:pt x="746484" y="233405"/>
                </a:cubicBezTo>
                <a:cubicBezTo>
                  <a:pt x="853905" y="181017"/>
                  <a:pt x="1120605" y="-20066"/>
                  <a:pt x="1070334" y="1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 2069">
            <a:extLst>
              <a:ext uri="{FF2B5EF4-FFF2-40B4-BE49-F238E27FC236}">
                <a16:creationId xmlns:a16="http://schemas.microsoft.com/office/drawing/2014/main" id="{C9667D7D-8B58-4C68-F79C-6E8145F1543C}"/>
              </a:ext>
            </a:extLst>
          </p:cNvPr>
          <p:cNvSpPr/>
          <p:nvPr/>
        </p:nvSpPr>
        <p:spPr>
          <a:xfrm>
            <a:off x="5293507" y="4224274"/>
            <a:ext cx="434204" cy="1213412"/>
          </a:xfrm>
          <a:custGeom>
            <a:avLst/>
            <a:gdLst>
              <a:gd name="connsiteX0" fmla="*/ 434193 w 434204"/>
              <a:gd name="connsiteY0" fmla="*/ 1651 h 1213412"/>
              <a:gd name="connsiteX1" fmla="*/ 129393 w 434204"/>
              <a:gd name="connsiteY1" fmla="*/ 566801 h 1213412"/>
              <a:gd name="connsiteX2" fmla="*/ 272268 w 434204"/>
              <a:gd name="connsiteY2" fmla="*/ 468376 h 1213412"/>
              <a:gd name="connsiteX3" fmla="*/ 8743 w 434204"/>
              <a:gd name="connsiteY3" fmla="*/ 1192276 h 1213412"/>
              <a:gd name="connsiteX4" fmla="*/ 84943 w 434204"/>
              <a:gd name="connsiteY4" fmla="*/ 963676 h 1213412"/>
              <a:gd name="connsiteX5" fmla="*/ 300843 w 434204"/>
              <a:gd name="connsiteY5" fmla="*/ 385826 h 1213412"/>
              <a:gd name="connsiteX6" fmla="*/ 151618 w 434204"/>
              <a:gd name="connsiteY6" fmla="*/ 550926 h 1213412"/>
              <a:gd name="connsiteX7" fmla="*/ 272268 w 434204"/>
              <a:gd name="connsiteY7" fmla="*/ 236601 h 1213412"/>
              <a:gd name="connsiteX8" fmla="*/ 116693 w 434204"/>
              <a:gd name="connsiteY8" fmla="*/ 389001 h 1213412"/>
              <a:gd name="connsiteX9" fmla="*/ 434193 w 434204"/>
              <a:gd name="connsiteY9" fmla="*/ 1651 h 121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204" h="1213412">
                <a:moveTo>
                  <a:pt x="434193" y="1651"/>
                </a:moveTo>
                <a:cubicBezTo>
                  <a:pt x="436310" y="31284"/>
                  <a:pt x="156380" y="489014"/>
                  <a:pt x="129393" y="566801"/>
                </a:cubicBezTo>
                <a:cubicBezTo>
                  <a:pt x="102406" y="644588"/>
                  <a:pt x="292376" y="364130"/>
                  <a:pt x="272268" y="468376"/>
                </a:cubicBezTo>
                <a:cubicBezTo>
                  <a:pt x="252160" y="572622"/>
                  <a:pt x="39964" y="1109726"/>
                  <a:pt x="8743" y="1192276"/>
                </a:cubicBezTo>
                <a:cubicBezTo>
                  <a:pt x="-22478" y="1274826"/>
                  <a:pt x="36260" y="1098084"/>
                  <a:pt x="84943" y="963676"/>
                </a:cubicBezTo>
                <a:cubicBezTo>
                  <a:pt x="133626" y="829268"/>
                  <a:pt x="289731" y="454618"/>
                  <a:pt x="300843" y="385826"/>
                </a:cubicBezTo>
                <a:cubicBezTo>
                  <a:pt x="311955" y="317034"/>
                  <a:pt x="156380" y="575797"/>
                  <a:pt x="151618" y="550926"/>
                </a:cubicBezTo>
                <a:cubicBezTo>
                  <a:pt x="146856" y="526055"/>
                  <a:pt x="278089" y="263589"/>
                  <a:pt x="272268" y="236601"/>
                </a:cubicBezTo>
                <a:cubicBezTo>
                  <a:pt x="266447" y="209613"/>
                  <a:pt x="90235" y="427630"/>
                  <a:pt x="116693" y="389001"/>
                </a:cubicBezTo>
                <a:cubicBezTo>
                  <a:pt x="143151" y="350372"/>
                  <a:pt x="432076" y="-27982"/>
                  <a:pt x="434193" y="1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 2070">
            <a:extLst>
              <a:ext uri="{FF2B5EF4-FFF2-40B4-BE49-F238E27FC236}">
                <a16:creationId xmlns:a16="http://schemas.microsoft.com/office/drawing/2014/main" id="{ADCF97A6-14DF-5247-7F32-A988F8464CC1}"/>
              </a:ext>
            </a:extLst>
          </p:cNvPr>
          <p:cNvSpPr/>
          <p:nvPr/>
        </p:nvSpPr>
        <p:spPr>
          <a:xfrm>
            <a:off x="5187147" y="3838554"/>
            <a:ext cx="195074" cy="971740"/>
          </a:xfrm>
          <a:custGeom>
            <a:avLst/>
            <a:gdLst>
              <a:gd name="connsiteX0" fmla="*/ 194478 w 195074"/>
              <a:gd name="connsiteY0" fmla="*/ 21 h 971740"/>
              <a:gd name="connsiteX1" fmla="*/ 61128 w 195074"/>
              <a:gd name="connsiteY1" fmla="*/ 234971 h 971740"/>
              <a:gd name="connsiteX2" fmla="*/ 54778 w 195074"/>
              <a:gd name="connsiteY2" fmla="*/ 504846 h 971740"/>
              <a:gd name="connsiteX3" fmla="*/ 67478 w 195074"/>
              <a:gd name="connsiteY3" fmla="*/ 415946 h 971740"/>
              <a:gd name="connsiteX4" fmla="*/ 10328 w 195074"/>
              <a:gd name="connsiteY4" fmla="*/ 971571 h 971740"/>
              <a:gd name="connsiteX5" fmla="*/ 64303 w 195074"/>
              <a:gd name="connsiteY5" fmla="*/ 352446 h 971740"/>
              <a:gd name="connsiteX6" fmla="*/ 118278 w 195074"/>
              <a:gd name="connsiteY6" fmla="*/ 101621 h 971740"/>
              <a:gd name="connsiteX7" fmla="*/ 803 w 195074"/>
              <a:gd name="connsiteY7" fmla="*/ 247671 h 971740"/>
              <a:gd name="connsiteX8" fmla="*/ 194478 w 195074"/>
              <a:gd name="connsiteY8" fmla="*/ 21 h 97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074" h="971740">
                <a:moveTo>
                  <a:pt x="194478" y="21"/>
                </a:moveTo>
                <a:cubicBezTo>
                  <a:pt x="204532" y="-2096"/>
                  <a:pt x="84411" y="150833"/>
                  <a:pt x="61128" y="234971"/>
                </a:cubicBezTo>
                <a:cubicBezTo>
                  <a:pt x="37845" y="319109"/>
                  <a:pt x="53720" y="474684"/>
                  <a:pt x="54778" y="504846"/>
                </a:cubicBezTo>
                <a:cubicBezTo>
                  <a:pt x="55836" y="535008"/>
                  <a:pt x="74886" y="338158"/>
                  <a:pt x="67478" y="415946"/>
                </a:cubicBezTo>
                <a:cubicBezTo>
                  <a:pt x="60070" y="493734"/>
                  <a:pt x="10857" y="982154"/>
                  <a:pt x="10328" y="971571"/>
                </a:cubicBezTo>
                <a:cubicBezTo>
                  <a:pt x="9799" y="960988"/>
                  <a:pt x="46311" y="497438"/>
                  <a:pt x="64303" y="352446"/>
                </a:cubicBezTo>
                <a:cubicBezTo>
                  <a:pt x="82295" y="207454"/>
                  <a:pt x="128861" y="119084"/>
                  <a:pt x="118278" y="101621"/>
                </a:cubicBezTo>
                <a:cubicBezTo>
                  <a:pt x="107695" y="84159"/>
                  <a:pt x="-10839" y="259842"/>
                  <a:pt x="803" y="247671"/>
                </a:cubicBezTo>
                <a:cubicBezTo>
                  <a:pt x="12445" y="235500"/>
                  <a:pt x="184424" y="2138"/>
                  <a:pt x="194478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 2071">
            <a:extLst>
              <a:ext uri="{FF2B5EF4-FFF2-40B4-BE49-F238E27FC236}">
                <a16:creationId xmlns:a16="http://schemas.microsoft.com/office/drawing/2014/main" id="{FB7693A8-AA81-EBAD-A1A9-2CE9C9FA90D1}"/>
              </a:ext>
            </a:extLst>
          </p:cNvPr>
          <p:cNvSpPr/>
          <p:nvPr/>
        </p:nvSpPr>
        <p:spPr>
          <a:xfrm>
            <a:off x="5245051" y="3890170"/>
            <a:ext cx="172500" cy="1110786"/>
          </a:xfrm>
          <a:custGeom>
            <a:avLst/>
            <a:gdLst>
              <a:gd name="connsiteX0" fmla="*/ 158799 w 172500"/>
              <a:gd name="connsiteY0" fmla="*/ 11905 h 1110786"/>
              <a:gd name="connsiteX1" fmla="*/ 69899 w 172500"/>
              <a:gd name="connsiteY1" fmla="*/ 875505 h 1110786"/>
              <a:gd name="connsiteX2" fmla="*/ 76249 w 172500"/>
              <a:gd name="connsiteY2" fmla="*/ 697705 h 1110786"/>
              <a:gd name="connsiteX3" fmla="*/ 49 w 172500"/>
              <a:gd name="connsiteY3" fmla="*/ 1110455 h 1110786"/>
              <a:gd name="connsiteX4" fmla="*/ 88949 w 172500"/>
              <a:gd name="connsiteY4" fmla="*/ 618330 h 1110786"/>
              <a:gd name="connsiteX5" fmla="*/ 171499 w 172500"/>
              <a:gd name="connsiteY5" fmla="*/ 218280 h 1110786"/>
              <a:gd name="connsiteX6" fmla="*/ 136574 w 172500"/>
              <a:gd name="connsiteY6" fmla="*/ 361155 h 1110786"/>
              <a:gd name="connsiteX7" fmla="*/ 158799 w 172500"/>
              <a:gd name="connsiteY7" fmla="*/ 11905 h 111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00" h="1110786">
                <a:moveTo>
                  <a:pt x="158799" y="11905"/>
                </a:moveTo>
                <a:cubicBezTo>
                  <a:pt x="147687" y="97630"/>
                  <a:pt x="83657" y="761205"/>
                  <a:pt x="69899" y="875505"/>
                </a:cubicBezTo>
                <a:cubicBezTo>
                  <a:pt x="56141" y="989805"/>
                  <a:pt x="87891" y="658547"/>
                  <a:pt x="76249" y="697705"/>
                </a:cubicBezTo>
                <a:cubicBezTo>
                  <a:pt x="64607" y="736863"/>
                  <a:pt x="-2068" y="1123684"/>
                  <a:pt x="49" y="1110455"/>
                </a:cubicBezTo>
                <a:cubicBezTo>
                  <a:pt x="2166" y="1097226"/>
                  <a:pt x="60374" y="767026"/>
                  <a:pt x="88949" y="618330"/>
                </a:cubicBezTo>
                <a:cubicBezTo>
                  <a:pt x="117524" y="469634"/>
                  <a:pt x="163562" y="261142"/>
                  <a:pt x="171499" y="218280"/>
                </a:cubicBezTo>
                <a:cubicBezTo>
                  <a:pt x="179436" y="175418"/>
                  <a:pt x="137632" y="391847"/>
                  <a:pt x="136574" y="361155"/>
                </a:cubicBezTo>
                <a:cubicBezTo>
                  <a:pt x="135516" y="330463"/>
                  <a:pt x="169911" y="-73820"/>
                  <a:pt x="158799" y="11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 2072">
            <a:extLst>
              <a:ext uri="{FF2B5EF4-FFF2-40B4-BE49-F238E27FC236}">
                <a16:creationId xmlns:a16="http://schemas.microsoft.com/office/drawing/2014/main" id="{28F74A5D-BC2B-EBFF-BE7C-010370BE60C7}"/>
              </a:ext>
            </a:extLst>
          </p:cNvPr>
          <p:cNvSpPr/>
          <p:nvPr/>
        </p:nvSpPr>
        <p:spPr>
          <a:xfrm>
            <a:off x="4708525" y="4794222"/>
            <a:ext cx="529184" cy="352453"/>
          </a:xfrm>
          <a:custGeom>
            <a:avLst/>
            <a:gdLst>
              <a:gd name="connsiteX0" fmla="*/ 415925 w 529184"/>
              <a:gd name="connsiteY0" fmla="*/ 28 h 352453"/>
              <a:gd name="connsiteX1" fmla="*/ 454025 w 529184"/>
              <a:gd name="connsiteY1" fmla="*/ 241328 h 352453"/>
              <a:gd name="connsiteX2" fmla="*/ 460375 w 529184"/>
              <a:gd name="connsiteY2" fmla="*/ 352453 h 352453"/>
              <a:gd name="connsiteX3" fmla="*/ 0 w 529184"/>
              <a:gd name="connsiteY3" fmla="*/ 298478 h 352453"/>
              <a:gd name="connsiteX4" fmla="*/ 492125 w 529184"/>
              <a:gd name="connsiteY4" fmla="*/ 349278 h 352453"/>
              <a:gd name="connsiteX5" fmla="*/ 482600 w 529184"/>
              <a:gd name="connsiteY5" fmla="*/ 295303 h 352453"/>
              <a:gd name="connsiteX6" fmla="*/ 390525 w 529184"/>
              <a:gd name="connsiteY6" fmla="*/ 146078 h 352453"/>
              <a:gd name="connsiteX7" fmla="*/ 422275 w 529184"/>
              <a:gd name="connsiteY7" fmla="*/ 257203 h 352453"/>
              <a:gd name="connsiteX8" fmla="*/ 415925 w 529184"/>
              <a:gd name="connsiteY8" fmla="*/ 28 h 35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184" h="352453">
                <a:moveTo>
                  <a:pt x="415925" y="28"/>
                </a:moveTo>
                <a:cubicBezTo>
                  <a:pt x="421217" y="-2618"/>
                  <a:pt x="446617" y="182591"/>
                  <a:pt x="454025" y="241328"/>
                </a:cubicBezTo>
                <a:cubicBezTo>
                  <a:pt x="461433" y="300065"/>
                  <a:pt x="536046" y="342928"/>
                  <a:pt x="460375" y="352453"/>
                </a:cubicBezTo>
                <a:lnTo>
                  <a:pt x="0" y="298478"/>
                </a:lnTo>
                <a:cubicBezTo>
                  <a:pt x="5292" y="297949"/>
                  <a:pt x="411692" y="349807"/>
                  <a:pt x="492125" y="349278"/>
                </a:cubicBezTo>
                <a:cubicBezTo>
                  <a:pt x="572558" y="348749"/>
                  <a:pt x="499533" y="329170"/>
                  <a:pt x="482600" y="295303"/>
                </a:cubicBezTo>
                <a:cubicBezTo>
                  <a:pt x="465667" y="261436"/>
                  <a:pt x="400579" y="152428"/>
                  <a:pt x="390525" y="146078"/>
                </a:cubicBezTo>
                <a:cubicBezTo>
                  <a:pt x="380471" y="139728"/>
                  <a:pt x="414867" y="277840"/>
                  <a:pt x="422275" y="257203"/>
                </a:cubicBezTo>
                <a:cubicBezTo>
                  <a:pt x="429683" y="236566"/>
                  <a:pt x="410633" y="2674"/>
                  <a:pt x="41592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 2073">
            <a:extLst>
              <a:ext uri="{FF2B5EF4-FFF2-40B4-BE49-F238E27FC236}">
                <a16:creationId xmlns:a16="http://schemas.microsoft.com/office/drawing/2014/main" id="{D846A72F-CD36-AF36-5F7C-10CCEF7D76E0}"/>
              </a:ext>
            </a:extLst>
          </p:cNvPr>
          <p:cNvSpPr/>
          <p:nvPr/>
        </p:nvSpPr>
        <p:spPr>
          <a:xfrm>
            <a:off x="4558603" y="3822697"/>
            <a:ext cx="363412" cy="1058181"/>
          </a:xfrm>
          <a:custGeom>
            <a:avLst/>
            <a:gdLst>
              <a:gd name="connsiteX0" fmla="*/ 362647 w 363412"/>
              <a:gd name="connsiteY0" fmla="*/ 3 h 1058181"/>
              <a:gd name="connsiteX1" fmla="*/ 102297 w 363412"/>
              <a:gd name="connsiteY1" fmla="*/ 374653 h 1058181"/>
              <a:gd name="connsiteX2" fmla="*/ 121347 w 363412"/>
              <a:gd name="connsiteY2" fmla="*/ 628653 h 1058181"/>
              <a:gd name="connsiteX3" fmla="*/ 111822 w 363412"/>
              <a:gd name="connsiteY3" fmla="*/ 523878 h 1058181"/>
              <a:gd name="connsiteX4" fmla="*/ 165797 w 363412"/>
              <a:gd name="connsiteY4" fmla="*/ 1057278 h 1058181"/>
              <a:gd name="connsiteX5" fmla="*/ 156272 w 363412"/>
              <a:gd name="connsiteY5" fmla="*/ 644528 h 1058181"/>
              <a:gd name="connsiteX6" fmla="*/ 80072 w 363412"/>
              <a:gd name="connsiteY6" fmla="*/ 387353 h 1058181"/>
              <a:gd name="connsiteX7" fmla="*/ 83247 w 363412"/>
              <a:gd name="connsiteY7" fmla="*/ 466728 h 1058181"/>
              <a:gd name="connsiteX8" fmla="*/ 127697 w 363412"/>
              <a:gd name="connsiteY8" fmla="*/ 285753 h 1058181"/>
              <a:gd name="connsiteX9" fmla="*/ 7047 w 363412"/>
              <a:gd name="connsiteY9" fmla="*/ 381003 h 1058181"/>
              <a:gd name="connsiteX10" fmla="*/ 362647 w 363412"/>
              <a:gd name="connsiteY10" fmla="*/ 3 h 10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412" h="1058181">
                <a:moveTo>
                  <a:pt x="362647" y="3"/>
                </a:moveTo>
                <a:cubicBezTo>
                  <a:pt x="378522" y="-1055"/>
                  <a:pt x="142514" y="269878"/>
                  <a:pt x="102297" y="374653"/>
                </a:cubicBezTo>
                <a:cubicBezTo>
                  <a:pt x="62080" y="479428"/>
                  <a:pt x="119759" y="603782"/>
                  <a:pt x="121347" y="628653"/>
                </a:cubicBezTo>
                <a:cubicBezTo>
                  <a:pt x="122934" y="653524"/>
                  <a:pt x="104414" y="452441"/>
                  <a:pt x="111822" y="523878"/>
                </a:cubicBezTo>
                <a:cubicBezTo>
                  <a:pt x="119230" y="595315"/>
                  <a:pt x="158389" y="1037170"/>
                  <a:pt x="165797" y="1057278"/>
                </a:cubicBezTo>
                <a:cubicBezTo>
                  <a:pt x="173205" y="1077386"/>
                  <a:pt x="170559" y="756182"/>
                  <a:pt x="156272" y="644528"/>
                </a:cubicBezTo>
                <a:cubicBezTo>
                  <a:pt x="141984" y="532874"/>
                  <a:pt x="92243" y="416986"/>
                  <a:pt x="80072" y="387353"/>
                </a:cubicBezTo>
                <a:cubicBezTo>
                  <a:pt x="67901" y="357720"/>
                  <a:pt x="75310" y="483661"/>
                  <a:pt x="83247" y="466728"/>
                </a:cubicBezTo>
                <a:cubicBezTo>
                  <a:pt x="91184" y="449795"/>
                  <a:pt x="140397" y="300041"/>
                  <a:pt x="127697" y="285753"/>
                </a:cubicBezTo>
                <a:cubicBezTo>
                  <a:pt x="114997" y="271466"/>
                  <a:pt x="-33699" y="429686"/>
                  <a:pt x="7047" y="381003"/>
                </a:cubicBezTo>
                <a:cubicBezTo>
                  <a:pt x="47793" y="332320"/>
                  <a:pt x="346772" y="1061"/>
                  <a:pt x="36264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 2074">
            <a:extLst>
              <a:ext uri="{FF2B5EF4-FFF2-40B4-BE49-F238E27FC236}">
                <a16:creationId xmlns:a16="http://schemas.microsoft.com/office/drawing/2014/main" id="{3AC744F0-0969-4509-E0BC-C817A7D4B0BA}"/>
              </a:ext>
            </a:extLst>
          </p:cNvPr>
          <p:cNvSpPr/>
          <p:nvPr/>
        </p:nvSpPr>
        <p:spPr>
          <a:xfrm>
            <a:off x="2406640" y="3988012"/>
            <a:ext cx="590997" cy="346299"/>
          </a:xfrm>
          <a:custGeom>
            <a:avLst/>
            <a:gdLst>
              <a:gd name="connsiteX0" fmla="*/ 587385 w 590997"/>
              <a:gd name="connsiteY0" fmla="*/ 2963 h 346299"/>
              <a:gd name="connsiteX1" fmla="*/ 333385 w 590997"/>
              <a:gd name="connsiteY1" fmla="*/ 225213 h 346299"/>
              <a:gd name="connsiteX2" fmla="*/ 438160 w 590997"/>
              <a:gd name="connsiteY2" fmla="*/ 136313 h 346299"/>
              <a:gd name="connsiteX3" fmla="*/ 352435 w 590997"/>
              <a:gd name="connsiteY3" fmla="*/ 133138 h 346299"/>
              <a:gd name="connsiteX4" fmla="*/ 241310 w 590997"/>
              <a:gd name="connsiteY4" fmla="*/ 241088 h 346299"/>
              <a:gd name="connsiteX5" fmla="*/ 10 w 590997"/>
              <a:gd name="connsiteY5" fmla="*/ 345863 h 346299"/>
              <a:gd name="connsiteX6" fmla="*/ 231785 w 590997"/>
              <a:gd name="connsiteY6" fmla="*/ 199813 h 346299"/>
              <a:gd name="connsiteX7" fmla="*/ 355610 w 590997"/>
              <a:gd name="connsiteY7" fmla="*/ 139488 h 346299"/>
              <a:gd name="connsiteX8" fmla="*/ 336560 w 590997"/>
              <a:gd name="connsiteY8" fmla="*/ 126788 h 346299"/>
              <a:gd name="connsiteX9" fmla="*/ 454035 w 590997"/>
              <a:gd name="connsiteY9" fmla="*/ 107738 h 346299"/>
              <a:gd name="connsiteX10" fmla="*/ 342910 w 590997"/>
              <a:gd name="connsiteY10" fmla="*/ 95038 h 346299"/>
              <a:gd name="connsiteX11" fmla="*/ 473085 w 590997"/>
              <a:gd name="connsiteY11" fmla="*/ 95038 h 346299"/>
              <a:gd name="connsiteX12" fmla="*/ 587385 w 590997"/>
              <a:gd name="connsiteY12" fmla="*/ 2963 h 34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0997" h="346299">
                <a:moveTo>
                  <a:pt x="587385" y="2963"/>
                </a:moveTo>
                <a:cubicBezTo>
                  <a:pt x="564102" y="24659"/>
                  <a:pt x="358256" y="202988"/>
                  <a:pt x="333385" y="225213"/>
                </a:cubicBezTo>
                <a:cubicBezTo>
                  <a:pt x="308514" y="247438"/>
                  <a:pt x="434985" y="151659"/>
                  <a:pt x="438160" y="136313"/>
                </a:cubicBezTo>
                <a:cubicBezTo>
                  <a:pt x="441335" y="120967"/>
                  <a:pt x="385243" y="115676"/>
                  <a:pt x="352435" y="133138"/>
                </a:cubicBezTo>
                <a:cubicBezTo>
                  <a:pt x="319627" y="150600"/>
                  <a:pt x="300047" y="205634"/>
                  <a:pt x="241310" y="241088"/>
                </a:cubicBezTo>
                <a:cubicBezTo>
                  <a:pt x="182573" y="276542"/>
                  <a:pt x="1597" y="352742"/>
                  <a:pt x="10" y="345863"/>
                </a:cubicBezTo>
                <a:cubicBezTo>
                  <a:pt x="-1577" y="338984"/>
                  <a:pt x="172518" y="234209"/>
                  <a:pt x="231785" y="199813"/>
                </a:cubicBezTo>
                <a:cubicBezTo>
                  <a:pt x="291052" y="165417"/>
                  <a:pt x="355610" y="139488"/>
                  <a:pt x="355610" y="139488"/>
                </a:cubicBezTo>
                <a:cubicBezTo>
                  <a:pt x="373072" y="127317"/>
                  <a:pt x="320156" y="132080"/>
                  <a:pt x="336560" y="126788"/>
                </a:cubicBezTo>
                <a:cubicBezTo>
                  <a:pt x="352964" y="121496"/>
                  <a:pt x="452977" y="113029"/>
                  <a:pt x="454035" y="107738"/>
                </a:cubicBezTo>
                <a:cubicBezTo>
                  <a:pt x="455093" y="102447"/>
                  <a:pt x="339735" y="97155"/>
                  <a:pt x="342910" y="95038"/>
                </a:cubicBezTo>
                <a:cubicBezTo>
                  <a:pt x="346085" y="92921"/>
                  <a:pt x="430752" y="104563"/>
                  <a:pt x="473085" y="95038"/>
                </a:cubicBezTo>
                <a:cubicBezTo>
                  <a:pt x="515418" y="85513"/>
                  <a:pt x="610668" y="-18733"/>
                  <a:pt x="587385" y="2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 2075">
            <a:extLst>
              <a:ext uri="{FF2B5EF4-FFF2-40B4-BE49-F238E27FC236}">
                <a16:creationId xmlns:a16="http://schemas.microsoft.com/office/drawing/2014/main" id="{7771FF66-1567-215C-F4E5-1F9FA84D0569}"/>
              </a:ext>
            </a:extLst>
          </p:cNvPr>
          <p:cNvSpPr/>
          <p:nvPr/>
        </p:nvSpPr>
        <p:spPr>
          <a:xfrm>
            <a:off x="3060695" y="4041704"/>
            <a:ext cx="127029" cy="622449"/>
          </a:xfrm>
          <a:custGeom>
            <a:avLst/>
            <a:gdLst>
              <a:gd name="connsiteX0" fmla="*/ 5 w 127029"/>
              <a:gd name="connsiteY0" fmla="*/ 71 h 622449"/>
              <a:gd name="connsiteX1" fmla="*/ 44455 w 127029"/>
              <a:gd name="connsiteY1" fmla="*/ 403296 h 622449"/>
              <a:gd name="connsiteX2" fmla="*/ 50805 w 127029"/>
              <a:gd name="connsiteY2" fmla="*/ 292171 h 622449"/>
              <a:gd name="connsiteX3" fmla="*/ 95255 w 127029"/>
              <a:gd name="connsiteY3" fmla="*/ 536646 h 622449"/>
              <a:gd name="connsiteX4" fmla="*/ 88905 w 127029"/>
              <a:gd name="connsiteY4" fmla="*/ 400121 h 622449"/>
              <a:gd name="connsiteX5" fmla="*/ 127005 w 127029"/>
              <a:gd name="connsiteY5" fmla="*/ 622371 h 622449"/>
              <a:gd name="connsiteX6" fmla="*/ 82555 w 127029"/>
              <a:gd name="connsiteY6" fmla="*/ 371546 h 622449"/>
              <a:gd name="connsiteX7" fmla="*/ 79380 w 127029"/>
              <a:gd name="connsiteY7" fmla="*/ 444571 h 622449"/>
              <a:gd name="connsiteX8" fmla="*/ 41280 w 127029"/>
              <a:gd name="connsiteY8" fmla="*/ 171521 h 622449"/>
              <a:gd name="connsiteX9" fmla="*/ 47630 w 127029"/>
              <a:gd name="connsiteY9" fmla="*/ 368371 h 622449"/>
              <a:gd name="connsiteX10" fmla="*/ 5 w 127029"/>
              <a:gd name="connsiteY10" fmla="*/ 71 h 62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029" h="622449">
                <a:moveTo>
                  <a:pt x="5" y="71"/>
                </a:moveTo>
                <a:cubicBezTo>
                  <a:pt x="-524" y="5892"/>
                  <a:pt x="35988" y="354613"/>
                  <a:pt x="44455" y="403296"/>
                </a:cubicBezTo>
                <a:cubicBezTo>
                  <a:pt x="52922" y="451979"/>
                  <a:pt x="42338" y="269946"/>
                  <a:pt x="50805" y="292171"/>
                </a:cubicBezTo>
                <a:cubicBezTo>
                  <a:pt x="59272" y="314396"/>
                  <a:pt x="88905" y="518654"/>
                  <a:pt x="95255" y="536646"/>
                </a:cubicBezTo>
                <a:cubicBezTo>
                  <a:pt x="101605" y="554638"/>
                  <a:pt x="83613" y="385834"/>
                  <a:pt x="88905" y="400121"/>
                </a:cubicBezTo>
                <a:cubicBezTo>
                  <a:pt x="94197" y="414408"/>
                  <a:pt x="128063" y="627133"/>
                  <a:pt x="127005" y="622371"/>
                </a:cubicBezTo>
                <a:cubicBezTo>
                  <a:pt x="125947" y="617609"/>
                  <a:pt x="90492" y="401179"/>
                  <a:pt x="82555" y="371546"/>
                </a:cubicBezTo>
                <a:cubicBezTo>
                  <a:pt x="74618" y="341913"/>
                  <a:pt x="86259" y="477909"/>
                  <a:pt x="79380" y="444571"/>
                </a:cubicBezTo>
                <a:cubicBezTo>
                  <a:pt x="72501" y="411233"/>
                  <a:pt x="46572" y="184221"/>
                  <a:pt x="41280" y="171521"/>
                </a:cubicBezTo>
                <a:cubicBezTo>
                  <a:pt x="35988" y="158821"/>
                  <a:pt x="52922" y="393242"/>
                  <a:pt x="47630" y="368371"/>
                </a:cubicBezTo>
                <a:cubicBezTo>
                  <a:pt x="42338" y="343500"/>
                  <a:pt x="534" y="-5750"/>
                  <a:pt x="5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 2076">
            <a:extLst>
              <a:ext uri="{FF2B5EF4-FFF2-40B4-BE49-F238E27FC236}">
                <a16:creationId xmlns:a16="http://schemas.microsoft.com/office/drawing/2014/main" id="{452A7F38-EFE7-7B6C-A2D6-075A81BBE436}"/>
              </a:ext>
            </a:extLst>
          </p:cNvPr>
          <p:cNvSpPr/>
          <p:nvPr/>
        </p:nvSpPr>
        <p:spPr>
          <a:xfrm>
            <a:off x="3433570" y="5107500"/>
            <a:ext cx="100375" cy="303265"/>
          </a:xfrm>
          <a:custGeom>
            <a:avLst/>
            <a:gdLst>
              <a:gd name="connsiteX0" fmla="*/ 100205 w 100375"/>
              <a:gd name="connsiteY0" fmla="*/ 1075 h 303265"/>
              <a:gd name="connsiteX1" fmla="*/ 8130 w 100375"/>
              <a:gd name="connsiteY1" fmla="*/ 166175 h 303265"/>
              <a:gd name="connsiteX2" fmla="*/ 4955 w 100375"/>
              <a:gd name="connsiteY2" fmla="*/ 188400 h 303265"/>
              <a:gd name="connsiteX3" fmla="*/ 11305 w 100375"/>
              <a:gd name="connsiteY3" fmla="*/ 191575 h 303265"/>
              <a:gd name="connsiteX4" fmla="*/ 14480 w 100375"/>
              <a:gd name="connsiteY4" fmla="*/ 302700 h 303265"/>
              <a:gd name="connsiteX5" fmla="*/ 14480 w 100375"/>
              <a:gd name="connsiteY5" fmla="*/ 137600 h 303265"/>
              <a:gd name="connsiteX6" fmla="*/ 30355 w 100375"/>
              <a:gd name="connsiteY6" fmla="*/ 96325 h 303265"/>
              <a:gd name="connsiteX7" fmla="*/ 100205 w 100375"/>
              <a:gd name="connsiteY7" fmla="*/ 1075 h 30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75" h="303265">
                <a:moveTo>
                  <a:pt x="100205" y="1075"/>
                </a:moveTo>
                <a:cubicBezTo>
                  <a:pt x="96501" y="12717"/>
                  <a:pt x="24005" y="134954"/>
                  <a:pt x="8130" y="166175"/>
                </a:cubicBezTo>
                <a:cubicBezTo>
                  <a:pt x="-7745" y="197396"/>
                  <a:pt x="4426" y="184167"/>
                  <a:pt x="4955" y="188400"/>
                </a:cubicBezTo>
                <a:cubicBezTo>
                  <a:pt x="5484" y="192633"/>
                  <a:pt x="9718" y="172525"/>
                  <a:pt x="11305" y="191575"/>
                </a:cubicBezTo>
                <a:cubicBezTo>
                  <a:pt x="12892" y="210625"/>
                  <a:pt x="13951" y="311696"/>
                  <a:pt x="14480" y="302700"/>
                </a:cubicBezTo>
                <a:cubicBezTo>
                  <a:pt x="15009" y="293704"/>
                  <a:pt x="11834" y="171996"/>
                  <a:pt x="14480" y="137600"/>
                </a:cubicBezTo>
                <a:cubicBezTo>
                  <a:pt x="17126" y="103204"/>
                  <a:pt x="14480" y="116963"/>
                  <a:pt x="30355" y="96325"/>
                </a:cubicBezTo>
                <a:cubicBezTo>
                  <a:pt x="46230" y="75688"/>
                  <a:pt x="103909" y="-10567"/>
                  <a:pt x="100205" y="1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 2077">
            <a:extLst>
              <a:ext uri="{FF2B5EF4-FFF2-40B4-BE49-F238E27FC236}">
                <a16:creationId xmlns:a16="http://schemas.microsoft.com/office/drawing/2014/main" id="{FDD3DA1B-6137-816B-FEFE-46F8AC94E2FA}"/>
              </a:ext>
            </a:extLst>
          </p:cNvPr>
          <p:cNvSpPr/>
          <p:nvPr/>
        </p:nvSpPr>
        <p:spPr>
          <a:xfrm>
            <a:off x="2733526" y="4378717"/>
            <a:ext cx="143189" cy="425973"/>
          </a:xfrm>
          <a:custGeom>
            <a:avLst/>
            <a:gdLst>
              <a:gd name="connsiteX0" fmla="*/ 149 w 143189"/>
              <a:gd name="connsiteY0" fmla="*/ 2783 h 425973"/>
              <a:gd name="connsiteX1" fmla="*/ 98574 w 143189"/>
              <a:gd name="connsiteY1" fmla="*/ 94858 h 425973"/>
              <a:gd name="connsiteX2" fmla="*/ 95399 w 143189"/>
              <a:gd name="connsiteY2" fmla="*/ 272658 h 425973"/>
              <a:gd name="connsiteX3" fmla="*/ 143024 w 143189"/>
              <a:gd name="connsiteY3" fmla="*/ 186933 h 425973"/>
              <a:gd name="connsiteX4" fmla="*/ 76349 w 143189"/>
              <a:gd name="connsiteY4" fmla="*/ 425058 h 425973"/>
              <a:gd name="connsiteX5" fmla="*/ 117624 w 143189"/>
              <a:gd name="connsiteY5" fmla="*/ 266308 h 425973"/>
              <a:gd name="connsiteX6" fmla="*/ 123974 w 143189"/>
              <a:gd name="connsiteY6" fmla="*/ 196458 h 425973"/>
              <a:gd name="connsiteX7" fmla="*/ 149 w 143189"/>
              <a:gd name="connsiteY7" fmla="*/ 2783 h 42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189" h="425973">
                <a:moveTo>
                  <a:pt x="149" y="2783"/>
                </a:moveTo>
                <a:cubicBezTo>
                  <a:pt x="-4084" y="-14150"/>
                  <a:pt x="82699" y="49879"/>
                  <a:pt x="98574" y="94858"/>
                </a:cubicBezTo>
                <a:cubicBezTo>
                  <a:pt x="114449" y="139837"/>
                  <a:pt x="87991" y="257312"/>
                  <a:pt x="95399" y="272658"/>
                </a:cubicBezTo>
                <a:cubicBezTo>
                  <a:pt x="102807" y="288004"/>
                  <a:pt x="146199" y="161533"/>
                  <a:pt x="143024" y="186933"/>
                </a:cubicBezTo>
                <a:cubicBezTo>
                  <a:pt x="139849" y="212333"/>
                  <a:pt x="80582" y="411829"/>
                  <a:pt x="76349" y="425058"/>
                </a:cubicBezTo>
                <a:cubicBezTo>
                  <a:pt x="72116" y="438287"/>
                  <a:pt x="109687" y="304408"/>
                  <a:pt x="117624" y="266308"/>
                </a:cubicBezTo>
                <a:cubicBezTo>
                  <a:pt x="125561" y="228208"/>
                  <a:pt x="146728" y="242495"/>
                  <a:pt x="123974" y="196458"/>
                </a:cubicBezTo>
                <a:cubicBezTo>
                  <a:pt x="101220" y="150421"/>
                  <a:pt x="4382" y="19716"/>
                  <a:pt x="149" y="2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 2078">
            <a:extLst>
              <a:ext uri="{FF2B5EF4-FFF2-40B4-BE49-F238E27FC236}">
                <a16:creationId xmlns:a16="http://schemas.microsoft.com/office/drawing/2014/main" id="{878DC64D-8A79-18CD-9C9C-147D338A1445}"/>
              </a:ext>
            </a:extLst>
          </p:cNvPr>
          <p:cNvSpPr/>
          <p:nvPr/>
        </p:nvSpPr>
        <p:spPr>
          <a:xfrm>
            <a:off x="2917825" y="4987925"/>
            <a:ext cx="447186" cy="372846"/>
          </a:xfrm>
          <a:custGeom>
            <a:avLst/>
            <a:gdLst>
              <a:gd name="connsiteX0" fmla="*/ 0 w 447186"/>
              <a:gd name="connsiteY0" fmla="*/ 0 h 372846"/>
              <a:gd name="connsiteX1" fmla="*/ 254000 w 447186"/>
              <a:gd name="connsiteY1" fmla="*/ 282575 h 372846"/>
              <a:gd name="connsiteX2" fmla="*/ 244475 w 447186"/>
              <a:gd name="connsiteY2" fmla="*/ 285750 h 372846"/>
              <a:gd name="connsiteX3" fmla="*/ 441325 w 447186"/>
              <a:gd name="connsiteY3" fmla="*/ 371475 h 372846"/>
              <a:gd name="connsiteX4" fmla="*/ 396875 w 447186"/>
              <a:gd name="connsiteY4" fmla="*/ 339725 h 372846"/>
              <a:gd name="connsiteX5" fmla="*/ 412750 w 447186"/>
              <a:gd name="connsiteY5" fmla="*/ 355600 h 372846"/>
              <a:gd name="connsiteX6" fmla="*/ 193675 w 447186"/>
              <a:gd name="connsiteY6" fmla="*/ 234950 h 372846"/>
              <a:gd name="connsiteX7" fmla="*/ 247650 w 447186"/>
              <a:gd name="connsiteY7" fmla="*/ 279400 h 372846"/>
              <a:gd name="connsiteX8" fmla="*/ 0 w 447186"/>
              <a:gd name="connsiteY8" fmla="*/ 0 h 3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186" h="372846">
                <a:moveTo>
                  <a:pt x="0" y="0"/>
                </a:moveTo>
                <a:cubicBezTo>
                  <a:pt x="1058" y="529"/>
                  <a:pt x="213254" y="234950"/>
                  <a:pt x="254000" y="282575"/>
                </a:cubicBezTo>
                <a:cubicBezTo>
                  <a:pt x="294746" y="330200"/>
                  <a:pt x="213254" y="270933"/>
                  <a:pt x="244475" y="285750"/>
                </a:cubicBezTo>
                <a:cubicBezTo>
                  <a:pt x="275696" y="300567"/>
                  <a:pt x="415925" y="362479"/>
                  <a:pt x="441325" y="371475"/>
                </a:cubicBezTo>
                <a:cubicBezTo>
                  <a:pt x="466725" y="380471"/>
                  <a:pt x="401637" y="342371"/>
                  <a:pt x="396875" y="339725"/>
                </a:cubicBezTo>
                <a:cubicBezTo>
                  <a:pt x="392113" y="337079"/>
                  <a:pt x="446617" y="373063"/>
                  <a:pt x="412750" y="355600"/>
                </a:cubicBezTo>
                <a:cubicBezTo>
                  <a:pt x="378883" y="338138"/>
                  <a:pt x="221192" y="247650"/>
                  <a:pt x="193675" y="234950"/>
                </a:cubicBezTo>
                <a:cubicBezTo>
                  <a:pt x="166158" y="222250"/>
                  <a:pt x="278342" y="314325"/>
                  <a:pt x="247650" y="2794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 2079">
            <a:extLst>
              <a:ext uri="{FF2B5EF4-FFF2-40B4-BE49-F238E27FC236}">
                <a16:creationId xmlns:a16="http://schemas.microsoft.com/office/drawing/2014/main" id="{F7BC6B6D-8906-2363-BCB9-80EE2FEE7347}"/>
              </a:ext>
            </a:extLst>
          </p:cNvPr>
          <p:cNvSpPr/>
          <p:nvPr/>
        </p:nvSpPr>
        <p:spPr>
          <a:xfrm>
            <a:off x="3520139" y="5683226"/>
            <a:ext cx="1268727" cy="298458"/>
          </a:xfrm>
          <a:custGeom>
            <a:avLst/>
            <a:gdLst>
              <a:gd name="connsiteX0" fmla="*/ 936 w 1268727"/>
              <a:gd name="connsiteY0" fmla="*/ 24 h 298458"/>
              <a:gd name="connsiteX1" fmla="*/ 432736 w 1268727"/>
              <a:gd name="connsiteY1" fmla="*/ 254024 h 298458"/>
              <a:gd name="connsiteX2" fmla="*/ 445436 w 1268727"/>
              <a:gd name="connsiteY2" fmla="*/ 241324 h 298458"/>
              <a:gd name="connsiteX3" fmla="*/ 807386 w 1268727"/>
              <a:gd name="connsiteY3" fmla="*/ 165124 h 298458"/>
              <a:gd name="connsiteX4" fmla="*/ 797861 w 1268727"/>
              <a:gd name="connsiteY4" fmla="*/ 149249 h 298458"/>
              <a:gd name="connsiteX5" fmla="*/ 1267761 w 1268727"/>
              <a:gd name="connsiteY5" fmla="*/ 98449 h 298458"/>
              <a:gd name="connsiteX6" fmla="*/ 908986 w 1268727"/>
              <a:gd name="connsiteY6" fmla="*/ 142899 h 298458"/>
              <a:gd name="connsiteX7" fmla="*/ 518461 w 1268727"/>
              <a:gd name="connsiteY7" fmla="*/ 295299 h 298458"/>
              <a:gd name="connsiteX8" fmla="*/ 642286 w 1268727"/>
              <a:gd name="connsiteY8" fmla="*/ 244499 h 298458"/>
              <a:gd name="connsiteX9" fmla="*/ 429561 w 1268727"/>
              <a:gd name="connsiteY9" fmla="*/ 225449 h 298458"/>
              <a:gd name="connsiteX10" fmla="*/ 566086 w 1268727"/>
              <a:gd name="connsiteY10" fmla="*/ 238149 h 298458"/>
              <a:gd name="connsiteX11" fmla="*/ 936 w 1268727"/>
              <a:gd name="connsiteY11" fmla="*/ 24 h 29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8727" h="298458">
                <a:moveTo>
                  <a:pt x="936" y="24"/>
                </a:moveTo>
                <a:cubicBezTo>
                  <a:pt x="-21289" y="2670"/>
                  <a:pt x="358653" y="213807"/>
                  <a:pt x="432736" y="254024"/>
                </a:cubicBezTo>
                <a:cubicBezTo>
                  <a:pt x="506819" y="294241"/>
                  <a:pt x="382994" y="256141"/>
                  <a:pt x="445436" y="241324"/>
                </a:cubicBezTo>
                <a:cubicBezTo>
                  <a:pt x="507878" y="226507"/>
                  <a:pt x="748649" y="180470"/>
                  <a:pt x="807386" y="165124"/>
                </a:cubicBezTo>
                <a:cubicBezTo>
                  <a:pt x="866124" y="149778"/>
                  <a:pt x="721132" y="160362"/>
                  <a:pt x="797861" y="149249"/>
                </a:cubicBezTo>
                <a:cubicBezTo>
                  <a:pt x="874590" y="138137"/>
                  <a:pt x="1249240" y="99507"/>
                  <a:pt x="1267761" y="98449"/>
                </a:cubicBezTo>
                <a:cubicBezTo>
                  <a:pt x="1286282" y="97391"/>
                  <a:pt x="1033869" y="110091"/>
                  <a:pt x="908986" y="142899"/>
                </a:cubicBezTo>
                <a:cubicBezTo>
                  <a:pt x="784103" y="175707"/>
                  <a:pt x="562911" y="278366"/>
                  <a:pt x="518461" y="295299"/>
                </a:cubicBezTo>
                <a:cubicBezTo>
                  <a:pt x="474011" y="312232"/>
                  <a:pt x="657102" y="256141"/>
                  <a:pt x="642286" y="244499"/>
                </a:cubicBezTo>
                <a:cubicBezTo>
                  <a:pt x="627470" y="232857"/>
                  <a:pt x="429561" y="225449"/>
                  <a:pt x="429561" y="225449"/>
                </a:cubicBezTo>
                <a:cubicBezTo>
                  <a:pt x="416861" y="224391"/>
                  <a:pt x="631703" y="269899"/>
                  <a:pt x="566086" y="238149"/>
                </a:cubicBezTo>
                <a:cubicBezTo>
                  <a:pt x="500469" y="206399"/>
                  <a:pt x="23161" y="-2622"/>
                  <a:pt x="93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 2080">
            <a:extLst>
              <a:ext uri="{FF2B5EF4-FFF2-40B4-BE49-F238E27FC236}">
                <a16:creationId xmlns:a16="http://schemas.microsoft.com/office/drawing/2014/main" id="{7B3299B1-72C5-AAB8-A44D-ADA1C57C7A3F}"/>
              </a:ext>
            </a:extLst>
          </p:cNvPr>
          <p:cNvSpPr/>
          <p:nvPr/>
        </p:nvSpPr>
        <p:spPr>
          <a:xfrm>
            <a:off x="4838674" y="3749032"/>
            <a:ext cx="393912" cy="1198948"/>
          </a:xfrm>
          <a:custGeom>
            <a:avLst/>
            <a:gdLst>
              <a:gd name="connsiteX0" fmla="*/ 393726 w 393912"/>
              <a:gd name="connsiteY0" fmla="*/ 643 h 1198948"/>
              <a:gd name="connsiteX1" fmla="*/ 6376 w 393912"/>
              <a:gd name="connsiteY1" fmla="*/ 470543 h 1198948"/>
              <a:gd name="connsiteX2" fmla="*/ 149251 w 393912"/>
              <a:gd name="connsiteY2" fmla="*/ 349893 h 1198948"/>
              <a:gd name="connsiteX3" fmla="*/ 104801 w 393912"/>
              <a:gd name="connsiteY3" fmla="*/ 530868 h 1198948"/>
              <a:gd name="connsiteX4" fmla="*/ 174651 w 393912"/>
              <a:gd name="connsiteY4" fmla="*/ 416568 h 1198948"/>
              <a:gd name="connsiteX5" fmla="*/ 190526 w 393912"/>
              <a:gd name="connsiteY5" fmla="*/ 889643 h 1198948"/>
              <a:gd name="connsiteX6" fmla="*/ 196876 w 393912"/>
              <a:gd name="connsiteY6" fmla="*/ 705493 h 1198948"/>
              <a:gd name="connsiteX7" fmla="*/ 266726 w 393912"/>
              <a:gd name="connsiteY7" fmla="*/ 1194443 h 1198948"/>
              <a:gd name="connsiteX8" fmla="*/ 181001 w 393912"/>
              <a:gd name="connsiteY8" fmla="*/ 365768 h 1198948"/>
              <a:gd name="connsiteX9" fmla="*/ 149251 w 393912"/>
              <a:gd name="connsiteY9" fmla="*/ 426093 h 1198948"/>
              <a:gd name="connsiteX10" fmla="*/ 215926 w 393912"/>
              <a:gd name="connsiteY10" fmla="*/ 264168 h 1198948"/>
              <a:gd name="connsiteX11" fmla="*/ 60351 w 393912"/>
              <a:gd name="connsiteY11" fmla="*/ 365768 h 1198948"/>
              <a:gd name="connsiteX12" fmla="*/ 393726 w 393912"/>
              <a:gd name="connsiteY12" fmla="*/ 643 h 119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912" h="1198948">
                <a:moveTo>
                  <a:pt x="393726" y="643"/>
                </a:moveTo>
                <a:cubicBezTo>
                  <a:pt x="384730" y="18106"/>
                  <a:pt x="47122" y="412335"/>
                  <a:pt x="6376" y="470543"/>
                </a:cubicBezTo>
                <a:cubicBezTo>
                  <a:pt x="-34370" y="528751"/>
                  <a:pt x="132847" y="339839"/>
                  <a:pt x="149251" y="349893"/>
                </a:cubicBezTo>
                <a:cubicBezTo>
                  <a:pt x="165655" y="359947"/>
                  <a:pt x="100568" y="519756"/>
                  <a:pt x="104801" y="530868"/>
                </a:cubicBezTo>
                <a:cubicBezTo>
                  <a:pt x="109034" y="541981"/>
                  <a:pt x="160364" y="356772"/>
                  <a:pt x="174651" y="416568"/>
                </a:cubicBezTo>
                <a:cubicBezTo>
                  <a:pt x="188938" y="476364"/>
                  <a:pt x="186822" y="841489"/>
                  <a:pt x="190526" y="889643"/>
                </a:cubicBezTo>
                <a:cubicBezTo>
                  <a:pt x="194230" y="937797"/>
                  <a:pt x="184176" y="654693"/>
                  <a:pt x="196876" y="705493"/>
                </a:cubicBezTo>
                <a:cubicBezTo>
                  <a:pt x="209576" y="756293"/>
                  <a:pt x="269372" y="1251064"/>
                  <a:pt x="266726" y="1194443"/>
                </a:cubicBezTo>
                <a:cubicBezTo>
                  <a:pt x="264080" y="1137822"/>
                  <a:pt x="200580" y="493826"/>
                  <a:pt x="181001" y="365768"/>
                </a:cubicBezTo>
                <a:cubicBezTo>
                  <a:pt x="161422" y="237710"/>
                  <a:pt x="143430" y="443026"/>
                  <a:pt x="149251" y="426093"/>
                </a:cubicBezTo>
                <a:cubicBezTo>
                  <a:pt x="155072" y="409160"/>
                  <a:pt x="230743" y="274222"/>
                  <a:pt x="215926" y="264168"/>
                </a:cubicBezTo>
                <a:cubicBezTo>
                  <a:pt x="201109" y="254114"/>
                  <a:pt x="37068" y="404926"/>
                  <a:pt x="60351" y="365768"/>
                </a:cubicBezTo>
                <a:cubicBezTo>
                  <a:pt x="83634" y="326610"/>
                  <a:pt x="402722" y="-16820"/>
                  <a:pt x="393726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 2081">
            <a:extLst>
              <a:ext uri="{FF2B5EF4-FFF2-40B4-BE49-F238E27FC236}">
                <a16:creationId xmlns:a16="http://schemas.microsoft.com/office/drawing/2014/main" id="{16C8415E-D11B-145D-0CBF-4D00196C637B}"/>
              </a:ext>
            </a:extLst>
          </p:cNvPr>
          <p:cNvSpPr/>
          <p:nvPr/>
        </p:nvSpPr>
        <p:spPr>
          <a:xfrm>
            <a:off x="4555925" y="5152944"/>
            <a:ext cx="635243" cy="308083"/>
          </a:xfrm>
          <a:custGeom>
            <a:avLst/>
            <a:gdLst>
              <a:gd name="connsiteX0" fmla="*/ 200 w 635243"/>
              <a:gd name="connsiteY0" fmla="*/ 81 h 308083"/>
              <a:gd name="connsiteX1" fmla="*/ 295475 w 635243"/>
              <a:gd name="connsiteY1" fmla="*/ 66756 h 308083"/>
              <a:gd name="connsiteX2" fmla="*/ 616150 w 635243"/>
              <a:gd name="connsiteY2" fmla="*/ 41356 h 308083"/>
              <a:gd name="connsiteX3" fmla="*/ 463750 w 635243"/>
              <a:gd name="connsiteY3" fmla="*/ 66756 h 308083"/>
              <a:gd name="connsiteX4" fmla="*/ 635200 w 635243"/>
              <a:gd name="connsiteY4" fmla="*/ 66756 h 308083"/>
              <a:gd name="connsiteX5" fmla="*/ 444700 w 635243"/>
              <a:gd name="connsiteY5" fmla="*/ 308056 h 308083"/>
              <a:gd name="connsiteX6" fmla="*/ 603450 w 635243"/>
              <a:gd name="connsiteY6" fmla="*/ 82631 h 308083"/>
              <a:gd name="connsiteX7" fmla="*/ 387550 w 635243"/>
              <a:gd name="connsiteY7" fmla="*/ 82631 h 308083"/>
              <a:gd name="connsiteX8" fmla="*/ 120850 w 635243"/>
              <a:gd name="connsiteY8" fmla="*/ 50881 h 308083"/>
              <a:gd name="connsiteX9" fmla="*/ 339925 w 635243"/>
              <a:gd name="connsiteY9" fmla="*/ 82631 h 308083"/>
              <a:gd name="connsiteX10" fmla="*/ 200 w 635243"/>
              <a:gd name="connsiteY10" fmla="*/ 81 h 30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243" h="308083">
                <a:moveTo>
                  <a:pt x="200" y="81"/>
                </a:moveTo>
                <a:cubicBezTo>
                  <a:pt x="-7208" y="-2565"/>
                  <a:pt x="192817" y="59877"/>
                  <a:pt x="295475" y="66756"/>
                </a:cubicBezTo>
                <a:cubicBezTo>
                  <a:pt x="398133" y="73635"/>
                  <a:pt x="588104" y="41356"/>
                  <a:pt x="616150" y="41356"/>
                </a:cubicBezTo>
                <a:cubicBezTo>
                  <a:pt x="644196" y="41356"/>
                  <a:pt x="460575" y="62523"/>
                  <a:pt x="463750" y="66756"/>
                </a:cubicBezTo>
                <a:cubicBezTo>
                  <a:pt x="466925" y="70989"/>
                  <a:pt x="638375" y="26539"/>
                  <a:pt x="635200" y="66756"/>
                </a:cubicBezTo>
                <a:cubicBezTo>
                  <a:pt x="632025" y="106973"/>
                  <a:pt x="449992" y="305410"/>
                  <a:pt x="444700" y="308056"/>
                </a:cubicBezTo>
                <a:cubicBezTo>
                  <a:pt x="439408" y="310702"/>
                  <a:pt x="612975" y="120202"/>
                  <a:pt x="603450" y="82631"/>
                </a:cubicBezTo>
                <a:cubicBezTo>
                  <a:pt x="593925" y="45060"/>
                  <a:pt x="467983" y="87923"/>
                  <a:pt x="387550" y="82631"/>
                </a:cubicBezTo>
                <a:cubicBezTo>
                  <a:pt x="307117" y="77339"/>
                  <a:pt x="128787" y="50881"/>
                  <a:pt x="120850" y="50881"/>
                </a:cubicBezTo>
                <a:cubicBezTo>
                  <a:pt x="112913" y="50881"/>
                  <a:pt x="358975" y="95331"/>
                  <a:pt x="339925" y="82631"/>
                </a:cubicBezTo>
                <a:cubicBezTo>
                  <a:pt x="320875" y="69931"/>
                  <a:pt x="7608" y="2727"/>
                  <a:pt x="200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 2082">
            <a:extLst>
              <a:ext uri="{FF2B5EF4-FFF2-40B4-BE49-F238E27FC236}">
                <a16:creationId xmlns:a16="http://schemas.microsoft.com/office/drawing/2014/main" id="{6352301C-34BA-6131-D0BB-3138EA75F843}"/>
              </a:ext>
            </a:extLst>
          </p:cNvPr>
          <p:cNvSpPr/>
          <p:nvPr/>
        </p:nvSpPr>
        <p:spPr>
          <a:xfrm>
            <a:off x="4286874" y="5258147"/>
            <a:ext cx="421920" cy="508939"/>
          </a:xfrm>
          <a:custGeom>
            <a:avLst/>
            <a:gdLst>
              <a:gd name="connsiteX0" fmla="*/ 412126 w 421920"/>
              <a:gd name="connsiteY0" fmla="*/ 9178 h 508939"/>
              <a:gd name="connsiteX1" fmla="*/ 215276 w 421920"/>
              <a:gd name="connsiteY1" fmla="*/ 202853 h 508939"/>
              <a:gd name="connsiteX2" fmla="*/ 189876 w 421920"/>
              <a:gd name="connsiteY2" fmla="*/ 301278 h 508939"/>
              <a:gd name="connsiteX3" fmla="*/ 234326 w 421920"/>
              <a:gd name="connsiteY3" fmla="*/ 231428 h 508939"/>
              <a:gd name="connsiteX4" fmla="*/ 5726 w 421920"/>
              <a:gd name="connsiteY4" fmla="*/ 507653 h 508939"/>
              <a:gd name="connsiteX5" fmla="*/ 72401 w 421920"/>
              <a:gd name="connsiteY5" fmla="*/ 329853 h 508939"/>
              <a:gd name="connsiteX6" fmla="*/ 110501 w 421920"/>
              <a:gd name="connsiteY6" fmla="*/ 212378 h 508939"/>
              <a:gd name="connsiteX7" fmla="*/ 59701 w 421920"/>
              <a:gd name="connsiteY7" fmla="*/ 383828 h 508939"/>
              <a:gd name="connsiteX8" fmla="*/ 227976 w 421920"/>
              <a:gd name="connsiteY8" fmla="*/ 142528 h 508939"/>
              <a:gd name="connsiteX9" fmla="*/ 151776 w 421920"/>
              <a:gd name="connsiteY9" fmla="*/ 228253 h 508939"/>
              <a:gd name="connsiteX10" fmla="*/ 370851 w 421920"/>
              <a:gd name="connsiteY10" fmla="*/ 50453 h 508939"/>
              <a:gd name="connsiteX11" fmla="*/ 412126 w 421920"/>
              <a:gd name="connsiteY11" fmla="*/ 9178 h 5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1920" h="508939">
                <a:moveTo>
                  <a:pt x="412126" y="9178"/>
                </a:moveTo>
                <a:cubicBezTo>
                  <a:pt x="386197" y="34578"/>
                  <a:pt x="252318" y="154170"/>
                  <a:pt x="215276" y="202853"/>
                </a:cubicBezTo>
                <a:cubicBezTo>
                  <a:pt x="178234" y="251536"/>
                  <a:pt x="186701" y="296516"/>
                  <a:pt x="189876" y="301278"/>
                </a:cubicBezTo>
                <a:cubicBezTo>
                  <a:pt x="193051" y="306040"/>
                  <a:pt x="265018" y="197032"/>
                  <a:pt x="234326" y="231428"/>
                </a:cubicBezTo>
                <a:cubicBezTo>
                  <a:pt x="203634" y="265824"/>
                  <a:pt x="32713" y="491249"/>
                  <a:pt x="5726" y="507653"/>
                </a:cubicBezTo>
                <a:cubicBezTo>
                  <a:pt x="-21261" y="524057"/>
                  <a:pt x="54939" y="379065"/>
                  <a:pt x="72401" y="329853"/>
                </a:cubicBezTo>
                <a:cubicBezTo>
                  <a:pt x="89863" y="280641"/>
                  <a:pt x="112618" y="203382"/>
                  <a:pt x="110501" y="212378"/>
                </a:cubicBezTo>
                <a:cubicBezTo>
                  <a:pt x="108384" y="221374"/>
                  <a:pt x="40122" y="395470"/>
                  <a:pt x="59701" y="383828"/>
                </a:cubicBezTo>
                <a:cubicBezTo>
                  <a:pt x="79280" y="372186"/>
                  <a:pt x="212630" y="168457"/>
                  <a:pt x="227976" y="142528"/>
                </a:cubicBezTo>
                <a:cubicBezTo>
                  <a:pt x="243322" y="116599"/>
                  <a:pt x="127964" y="243599"/>
                  <a:pt x="151776" y="228253"/>
                </a:cubicBezTo>
                <a:cubicBezTo>
                  <a:pt x="175588" y="212907"/>
                  <a:pt x="333280" y="85378"/>
                  <a:pt x="370851" y="50453"/>
                </a:cubicBezTo>
                <a:cubicBezTo>
                  <a:pt x="408422" y="15528"/>
                  <a:pt x="438055" y="-16222"/>
                  <a:pt x="412126" y="9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 2083">
            <a:extLst>
              <a:ext uri="{FF2B5EF4-FFF2-40B4-BE49-F238E27FC236}">
                <a16:creationId xmlns:a16="http://schemas.microsoft.com/office/drawing/2014/main" id="{E47B0578-F257-1870-1AE1-B09C9F49288A}"/>
              </a:ext>
            </a:extLst>
          </p:cNvPr>
          <p:cNvSpPr/>
          <p:nvPr/>
        </p:nvSpPr>
        <p:spPr>
          <a:xfrm>
            <a:off x="3733745" y="4028848"/>
            <a:ext cx="889357" cy="188616"/>
          </a:xfrm>
          <a:custGeom>
            <a:avLst/>
            <a:gdLst>
              <a:gd name="connsiteX0" fmla="*/ 55 w 889357"/>
              <a:gd name="connsiteY0" fmla="*/ 25627 h 188616"/>
              <a:gd name="connsiteX1" fmla="*/ 508055 w 889357"/>
              <a:gd name="connsiteY1" fmla="*/ 139927 h 188616"/>
              <a:gd name="connsiteX2" fmla="*/ 377880 w 889357"/>
              <a:gd name="connsiteY2" fmla="*/ 130402 h 188616"/>
              <a:gd name="connsiteX3" fmla="*/ 590605 w 889357"/>
              <a:gd name="connsiteY3" fmla="*/ 184377 h 188616"/>
              <a:gd name="connsiteX4" fmla="*/ 889055 w 889357"/>
              <a:gd name="connsiteY4" fmla="*/ 227 h 188616"/>
              <a:gd name="connsiteX5" fmla="*/ 641405 w 889357"/>
              <a:gd name="connsiteY5" fmla="*/ 146277 h 188616"/>
              <a:gd name="connsiteX6" fmla="*/ 381055 w 889357"/>
              <a:gd name="connsiteY6" fmla="*/ 143102 h 188616"/>
              <a:gd name="connsiteX7" fmla="*/ 542980 w 889357"/>
              <a:gd name="connsiteY7" fmla="*/ 152627 h 188616"/>
              <a:gd name="connsiteX8" fmla="*/ 55 w 889357"/>
              <a:gd name="connsiteY8" fmla="*/ 25627 h 18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357" h="188616">
                <a:moveTo>
                  <a:pt x="55" y="25627"/>
                </a:moveTo>
                <a:cubicBezTo>
                  <a:pt x="-5766" y="23510"/>
                  <a:pt x="445084" y="122465"/>
                  <a:pt x="508055" y="139927"/>
                </a:cubicBezTo>
                <a:cubicBezTo>
                  <a:pt x="571026" y="157390"/>
                  <a:pt x="364122" y="122994"/>
                  <a:pt x="377880" y="130402"/>
                </a:cubicBezTo>
                <a:cubicBezTo>
                  <a:pt x="391638" y="137810"/>
                  <a:pt x="505409" y="206073"/>
                  <a:pt x="590605" y="184377"/>
                </a:cubicBezTo>
                <a:cubicBezTo>
                  <a:pt x="675801" y="162681"/>
                  <a:pt x="880588" y="6577"/>
                  <a:pt x="889055" y="227"/>
                </a:cubicBezTo>
                <a:cubicBezTo>
                  <a:pt x="897522" y="-6123"/>
                  <a:pt x="726072" y="122465"/>
                  <a:pt x="641405" y="146277"/>
                </a:cubicBezTo>
                <a:cubicBezTo>
                  <a:pt x="556738" y="170089"/>
                  <a:pt x="397459" y="142044"/>
                  <a:pt x="381055" y="143102"/>
                </a:cubicBezTo>
                <a:cubicBezTo>
                  <a:pt x="364651" y="144160"/>
                  <a:pt x="608068" y="171148"/>
                  <a:pt x="542980" y="152627"/>
                </a:cubicBezTo>
                <a:cubicBezTo>
                  <a:pt x="477893" y="134106"/>
                  <a:pt x="5876" y="27744"/>
                  <a:pt x="55" y="25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 2084">
            <a:extLst>
              <a:ext uri="{FF2B5EF4-FFF2-40B4-BE49-F238E27FC236}">
                <a16:creationId xmlns:a16="http://schemas.microsoft.com/office/drawing/2014/main" id="{6733DBA2-C82C-0F0E-E835-1DEB41AFD5FA}"/>
              </a:ext>
            </a:extLst>
          </p:cNvPr>
          <p:cNvSpPr/>
          <p:nvPr/>
        </p:nvSpPr>
        <p:spPr>
          <a:xfrm>
            <a:off x="4215583" y="4448161"/>
            <a:ext cx="421565" cy="322314"/>
          </a:xfrm>
          <a:custGeom>
            <a:avLst/>
            <a:gdLst>
              <a:gd name="connsiteX0" fmla="*/ 817 w 421565"/>
              <a:gd name="connsiteY0" fmla="*/ 14 h 322314"/>
              <a:gd name="connsiteX1" fmla="*/ 124642 w 421565"/>
              <a:gd name="connsiteY1" fmla="*/ 165114 h 322314"/>
              <a:gd name="connsiteX2" fmla="*/ 178617 w 421565"/>
              <a:gd name="connsiteY2" fmla="*/ 219089 h 322314"/>
              <a:gd name="connsiteX3" fmla="*/ 48442 w 421565"/>
              <a:gd name="connsiteY3" fmla="*/ 193689 h 322314"/>
              <a:gd name="connsiteX4" fmla="*/ 416742 w 421565"/>
              <a:gd name="connsiteY4" fmla="*/ 320689 h 322314"/>
              <a:gd name="connsiteX5" fmla="*/ 251642 w 421565"/>
              <a:gd name="connsiteY5" fmla="*/ 260364 h 322314"/>
              <a:gd name="connsiteX6" fmla="*/ 146867 w 421565"/>
              <a:gd name="connsiteY6" fmla="*/ 184164 h 322314"/>
              <a:gd name="connsiteX7" fmla="*/ 191317 w 421565"/>
              <a:gd name="connsiteY7" fmla="*/ 174639 h 322314"/>
              <a:gd name="connsiteX8" fmla="*/ 817 w 421565"/>
              <a:gd name="connsiteY8" fmla="*/ 14 h 32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565" h="322314">
                <a:moveTo>
                  <a:pt x="817" y="14"/>
                </a:moveTo>
                <a:cubicBezTo>
                  <a:pt x="-10295" y="-1573"/>
                  <a:pt x="95009" y="128601"/>
                  <a:pt x="124642" y="165114"/>
                </a:cubicBezTo>
                <a:cubicBezTo>
                  <a:pt x="154275" y="201627"/>
                  <a:pt x="191317" y="214326"/>
                  <a:pt x="178617" y="219089"/>
                </a:cubicBezTo>
                <a:cubicBezTo>
                  <a:pt x="165917" y="223852"/>
                  <a:pt x="8755" y="176756"/>
                  <a:pt x="48442" y="193689"/>
                </a:cubicBezTo>
                <a:cubicBezTo>
                  <a:pt x="88129" y="210622"/>
                  <a:pt x="382875" y="309577"/>
                  <a:pt x="416742" y="320689"/>
                </a:cubicBezTo>
                <a:cubicBezTo>
                  <a:pt x="450609" y="331802"/>
                  <a:pt x="296621" y="283118"/>
                  <a:pt x="251642" y="260364"/>
                </a:cubicBezTo>
                <a:cubicBezTo>
                  <a:pt x="206663" y="237610"/>
                  <a:pt x="156921" y="198451"/>
                  <a:pt x="146867" y="184164"/>
                </a:cubicBezTo>
                <a:cubicBezTo>
                  <a:pt x="136813" y="169877"/>
                  <a:pt x="218305" y="203743"/>
                  <a:pt x="191317" y="174639"/>
                </a:cubicBezTo>
                <a:cubicBezTo>
                  <a:pt x="164330" y="145535"/>
                  <a:pt x="11929" y="1601"/>
                  <a:pt x="81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 2085">
            <a:extLst>
              <a:ext uri="{FF2B5EF4-FFF2-40B4-BE49-F238E27FC236}">
                <a16:creationId xmlns:a16="http://schemas.microsoft.com/office/drawing/2014/main" id="{19A8D064-309A-F53C-D017-BDC73FC7F222}"/>
              </a:ext>
            </a:extLst>
          </p:cNvPr>
          <p:cNvSpPr/>
          <p:nvPr/>
        </p:nvSpPr>
        <p:spPr>
          <a:xfrm>
            <a:off x="2863125" y="3769942"/>
            <a:ext cx="272688" cy="890327"/>
          </a:xfrm>
          <a:custGeom>
            <a:avLst/>
            <a:gdLst>
              <a:gd name="connsiteX0" fmla="*/ 725 w 272688"/>
              <a:gd name="connsiteY0" fmla="*/ 1958 h 890327"/>
              <a:gd name="connsiteX1" fmla="*/ 121375 w 272688"/>
              <a:gd name="connsiteY1" fmla="*/ 446458 h 890327"/>
              <a:gd name="connsiteX2" fmla="*/ 95975 w 272688"/>
              <a:gd name="connsiteY2" fmla="*/ 294058 h 890327"/>
              <a:gd name="connsiteX3" fmla="*/ 270600 w 272688"/>
              <a:gd name="connsiteY3" fmla="*/ 878258 h 890327"/>
              <a:gd name="connsiteX4" fmla="*/ 184875 w 272688"/>
              <a:gd name="connsiteY4" fmla="*/ 652833 h 890327"/>
              <a:gd name="connsiteX5" fmla="*/ 73750 w 272688"/>
              <a:gd name="connsiteY5" fmla="*/ 224208 h 890327"/>
              <a:gd name="connsiteX6" fmla="*/ 70575 w 272688"/>
              <a:gd name="connsiteY6" fmla="*/ 281358 h 890327"/>
              <a:gd name="connsiteX7" fmla="*/ 725 w 272688"/>
              <a:gd name="connsiteY7" fmla="*/ 1958 h 89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688" h="890327">
                <a:moveTo>
                  <a:pt x="725" y="1958"/>
                </a:moveTo>
                <a:cubicBezTo>
                  <a:pt x="9192" y="29475"/>
                  <a:pt x="105500" y="397775"/>
                  <a:pt x="121375" y="446458"/>
                </a:cubicBezTo>
                <a:cubicBezTo>
                  <a:pt x="137250" y="495141"/>
                  <a:pt x="71104" y="222091"/>
                  <a:pt x="95975" y="294058"/>
                </a:cubicBezTo>
                <a:cubicBezTo>
                  <a:pt x="120846" y="366025"/>
                  <a:pt x="255783" y="818462"/>
                  <a:pt x="270600" y="878258"/>
                </a:cubicBezTo>
                <a:cubicBezTo>
                  <a:pt x="285417" y="938054"/>
                  <a:pt x="217683" y="761841"/>
                  <a:pt x="184875" y="652833"/>
                </a:cubicBezTo>
                <a:cubicBezTo>
                  <a:pt x="152067" y="543825"/>
                  <a:pt x="92800" y="286121"/>
                  <a:pt x="73750" y="224208"/>
                </a:cubicBezTo>
                <a:cubicBezTo>
                  <a:pt x="54700" y="162295"/>
                  <a:pt x="80629" y="317341"/>
                  <a:pt x="70575" y="281358"/>
                </a:cubicBezTo>
                <a:cubicBezTo>
                  <a:pt x="60521" y="245375"/>
                  <a:pt x="-7742" y="-25559"/>
                  <a:pt x="725" y="1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 2086">
            <a:extLst>
              <a:ext uri="{FF2B5EF4-FFF2-40B4-BE49-F238E27FC236}">
                <a16:creationId xmlns:a16="http://schemas.microsoft.com/office/drawing/2014/main" id="{67759B70-1219-D311-503E-D15ADD1BD729}"/>
              </a:ext>
            </a:extLst>
          </p:cNvPr>
          <p:cNvSpPr/>
          <p:nvPr/>
        </p:nvSpPr>
        <p:spPr>
          <a:xfrm>
            <a:off x="4020289" y="5043689"/>
            <a:ext cx="497134" cy="121638"/>
          </a:xfrm>
          <a:custGeom>
            <a:avLst/>
            <a:gdLst>
              <a:gd name="connsiteX0" fmla="*/ 2436 w 497134"/>
              <a:gd name="connsiteY0" fmla="*/ 1386 h 121638"/>
              <a:gd name="connsiteX1" fmla="*/ 485036 w 497134"/>
              <a:gd name="connsiteY1" fmla="*/ 118861 h 121638"/>
              <a:gd name="connsiteX2" fmla="*/ 342161 w 497134"/>
              <a:gd name="connsiteY2" fmla="*/ 80761 h 121638"/>
              <a:gd name="connsiteX3" fmla="*/ 237386 w 497134"/>
              <a:gd name="connsiteY3" fmla="*/ 36311 h 121638"/>
              <a:gd name="connsiteX4" fmla="*/ 294536 w 497134"/>
              <a:gd name="connsiteY4" fmla="*/ 52186 h 121638"/>
              <a:gd name="connsiteX5" fmla="*/ 2436 w 497134"/>
              <a:gd name="connsiteY5" fmla="*/ 1386 h 12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134" h="121638">
                <a:moveTo>
                  <a:pt x="2436" y="1386"/>
                </a:moveTo>
                <a:cubicBezTo>
                  <a:pt x="34186" y="12498"/>
                  <a:pt x="428415" y="105632"/>
                  <a:pt x="485036" y="118861"/>
                </a:cubicBezTo>
                <a:cubicBezTo>
                  <a:pt x="541657" y="132090"/>
                  <a:pt x="383436" y="94519"/>
                  <a:pt x="342161" y="80761"/>
                </a:cubicBezTo>
                <a:cubicBezTo>
                  <a:pt x="300886" y="67003"/>
                  <a:pt x="245324" y="41074"/>
                  <a:pt x="237386" y="36311"/>
                </a:cubicBezTo>
                <a:cubicBezTo>
                  <a:pt x="229449" y="31549"/>
                  <a:pt x="329990" y="54832"/>
                  <a:pt x="294536" y="52186"/>
                </a:cubicBezTo>
                <a:cubicBezTo>
                  <a:pt x="259082" y="49540"/>
                  <a:pt x="-29314" y="-9726"/>
                  <a:pt x="2436" y="1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733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流さず、すべてに真っ向から向き合う。 平手友梨奈、私が私であるために。 | VOGUE GIRL">
            <a:extLst>
              <a:ext uri="{FF2B5EF4-FFF2-40B4-BE49-F238E27FC236}">
                <a16:creationId xmlns:a16="http://schemas.microsoft.com/office/drawing/2014/main" id="{7F1427AE-0876-A8DB-005D-113B583A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0"/>
            <a:ext cx="8542337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159555E-5B45-C167-DC7A-7A749FD975F2}"/>
              </a:ext>
            </a:extLst>
          </p:cNvPr>
          <p:cNvSpPr/>
          <p:nvPr/>
        </p:nvSpPr>
        <p:spPr>
          <a:xfrm>
            <a:off x="3759317" y="3289087"/>
            <a:ext cx="283143" cy="464072"/>
          </a:xfrm>
          <a:custGeom>
            <a:avLst/>
            <a:gdLst>
              <a:gd name="connsiteX0" fmla="*/ 276108 w 283143"/>
              <a:gd name="connsiteY0" fmla="*/ 213 h 464072"/>
              <a:gd name="connsiteX1" fmla="*/ 215783 w 283143"/>
              <a:gd name="connsiteY1" fmla="*/ 79588 h 464072"/>
              <a:gd name="connsiteX2" fmla="*/ 187208 w 283143"/>
              <a:gd name="connsiteY2" fmla="*/ 143088 h 464072"/>
              <a:gd name="connsiteX3" fmla="*/ 203083 w 283143"/>
              <a:gd name="connsiteY3" fmla="*/ 66888 h 464072"/>
              <a:gd name="connsiteX4" fmla="*/ 139583 w 283143"/>
              <a:gd name="connsiteY4" fmla="*/ 197063 h 464072"/>
              <a:gd name="connsiteX5" fmla="*/ 145933 w 283143"/>
              <a:gd name="connsiteY5" fmla="*/ 104988 h 464072"/>
              <a:gd name="connsiteX6" fmla="*/ 82433 w 283143"/>
              <a:gd name="connsiteY6" fmla="*/ 257388 h 464072"/>
              <a:gd name="connsiteX7" fmla="*/ 25283 w 283143"/>
              <a:gd name="connsiteY7" fmla="*/ 336763 h 464072"/>
              <a:gd name="connsiteX8" fmla="*/ 41158 w 283143"/>
              <a:gd name="connsiteY8" fmla="*/ 266913 h 464072"/>
              <a:gd name="connsiteX9" fmla="*/ 25283 w 283143"/>
              <a:gd name="connsiteY9" fmla="*/ 419313 h 464072"/>
              <a:gd name="connsiteX10" fmla="*/ 41158 w 283143"/>
              <a:gd name="connsiteY10" fmla="*/ 463763 h 464072"/>
              <a:gd name="connsiteX11" fmla="*/ 28458 w 283143"/>
              <a:gd name="connsiteY11" fmla="*/ 403438 h 464072"/>
              <a:gd name="connsiteX12" fmla="*/ 25283 w 283143"/>
              <a:gd name="connsiteY12" fmla="*/ 270088 h 464072"/>
              <a:gd name="connsiteX13" fmla="*/ 3058 w 283143"/>
              <a:gd name="connsiteY13" fmla="*/ 305013 h 464072"/>
              <a:gd name="connsiteX14" fmla="*/ 101483 w 283143"/>
              <a:gd name="connsiteY14" fmla="*/ 130388 h 464072"/>
              <a:gd name="connsiteX15" fmla="*/ 44333 w 283143"/>
              <a:gd name="connsiteY15" fmla="*/ 174838 h 464072"/>
              <a:gd name="connsiteX16" fmla="*/ 120533 w 283143"/>
              <a:gd name="connsiteY16" fmla="*/ 79588 h 464072"/>
              <a:gd name="connsiteX17" fmla="*/ 34808 w 283143"/>
              <a:gd name="connsiteY17" fmla="*/ 104988 h 464072"/>
              <a:gd name="connsiteX18" fmla="*/ 276108 w 283143"/>
              <a:gd name="connsiteY18" fmla="*/ 213 h 46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143" h="464072">
                <a:moveTo>
                  <a:pt x="276108" y="213"/>
                </a:moveTo>
                <a:cubicBezTo>
                  <a:pt x="306270" y="-4020"/>
                  <a:pt x="230600" y="55776"/>
                  <a:pt x="215783" y="79588"/>
                </a:cubicBezTo>
                <a:cubicBezTo>
                  <a:pt x="200966" y="103400"/>
                  <a:pt x="189325" y="145205"/>
                  <a:pt x="187208" y="143088"/>
                </a:cubicBezTo>
                <a:cubicBezTo>
                  <a:pt x="185091" y="140971"/>
                  <a:pt x="211020" y="57892"/>
                  <a:pt x="203083" y="66888"/>
                </a:cubicBezTo>
                <a:cubicBezTo>
                  <a:pt x="195145" y="75884"/>
                  <a:pt x="149108" y="190713"/>
                  <a:pt x="139583" y="197063"/>
                </a:cubicBezTo>
                <a:cubicBezTo>
                  <a:pt x="130058" y="203413"/>
                  <a:pt x="155458" y="94934"/>
                  <a:pt x="145933" y="104988"/>
                </a:cubicBezTo>
                <a:cubicBezTo>
                  <a:pt x="136408" y="115042"/>
                  <a:pt x="102541" y="218759"/>
                  <a:pt x="82433" y="257388"/>
                </a:cubicBezTo>
                <a:cubicBezTo>
                  <a:pt x="62325" y="296017"/>
                  <a:pt x="32162" y="335176"/>
                  <a:pt x="25283" y="336763"/>
                </a:cubicBezTo>
                <a:cubicBezTo>
                  <a:pt x="18404" y="338350"/>
                  <a:pt x="41158" y="253155"/>
                  <a:pt x="41158" y="266913"/>
                </a:cubicBezTo>
                <a:cubicBezTo>
                  <a:pt x="41158" y="280671"/>
                  <a:pt x="25283" y="386505"/>
                  <a:pt x="25283" y="419313"/>
                </a:cubicBezTo>
                <a:cubicBezTo>
                  <a:pt x="25283" y="452121"/>
                  <a:pt x="40629" y="466409"/>
                  <a:pt x="41158" y="463763"/>
                </a:cubicBezTo>
                <a:cubicBezTo>
                  <a:pt x="41687" y="461117"/>
                  <a:pt x="31104" y="435717"/>
                  <a:pt x="28458" y="403438"/>
                </a:cubicBezTo>
                <a:cubicBezTo>
                  <a:pt x="25812" y="371159"/>
                  <a:pt x="29516" y="286492"/>
                  <a:pt x="25283" y="270088"/>
                </a:cubicBezTo>
                <a:cubicBezTo>
                  <a:pt x="21050" y="253684"/>
                  <a:pt x="-9642" y="328296"/>
                  <a:pt x="3058" y="305013"/>
                </a:cubicBezTo>
                <a:cubicBezTo>
                  <a:pt x="15758" y="281730"/>
                  <a:pt x="94604" y="152084"/>
                  <a:pt x="101483" y="130388"/>
                </a:cubicBezTo>
                <a:cubicBezTo>
                  <a:pt x="108362" y="108692"/>
                  <a:pt x="41158" y="183305"/>
                  <a:pt x="44333" y="174838"/>
                </a:cubicBezTo>
                <a:cubicBezTo>
                  <a:pt x="47508" y="166371"/>
                  <a:pt x="122120" y="91230"/>
                  <a:pt x="120533" y="79588"/>
                </a:cubicBezTo>
                <a:cubicBezTo>
                  <a:pt x="118946" y="67946"/>
                  <a:pt x="12054" y="113984"/>
                  <a:pt x="34808" y="104988"/>
                </a:cubicBezTo>
                <a:cubicBezTo>
                  <a:pt x="57562" y="95992"/>
                  <a:pt x="245946" y="4446"/>
                  <a:pt x="276108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83ED7C7-D237-9408-26DF-EA2F545B35D5}"/>
              </a:ext>
            </a:extLst>
          </p:cNvPr>
          <p:cNvSpPr/>
          <p:nvPr/>
        </p:nvSpPr>
        <p:spPr>
          <a:xfrm>
            <a:off x="3695606" y="3298731"/>
            <a:ext cx="210007" cy="299401"/>
          </a:xfrm>
          <a:custGeom>
            <a:avLst/>
            <a:gdLst>
              <a:gd name="connsiteX0" fmla="*/ 209644 w 210007"/>
              <a:gd name="connsiteY0" fmla="*/ 94 h 299401"/>
              <a:gd name="connsiteX1" fmla="*/ 92169 w 210007"/>
              <a:gd name="connsiteY1" fmla="*/ 171544 h 299401"/>
              <a:gd name="connsiteX2" fmla="*/ 130269 w 210007"/>
              <a:gd name="connsiteY2" fmla="*/ 114394 h 299401"/>
              <a:gd name="connsiteX3" fmla="*/ 94 w 210007"/>
              <a:gd name="connsiteY3" fmla="*/ 282669 h 299401"/>
              <a:gd name="connsiteX4" fmla="*/ 108044 w 210007"/>
              <a:gd name="connsiteY4" fmla="*/ 206469 h 299401"/>
              <a:gd name="connsiteX5" fmla="*/ 31844 w 210007"/>
              <a:gd name="connsiteY5" fmla="*/ 298544 h 299401"/>
              <a:gd name="connsiteX6" fmla="*/ 152494 w 210007"/>
              <a:gd name="connsiteY6" fmla="*/ 139794 h 299401"/>
              <a:gd name="connsiteX7" fmla="*/ 136619 w 210007"/>
              <a:gd name="connsiteY7" fmla="*/ 155669 h 299401"/>
              <a:gd name="connsiteX8" fmla="*/ 149319 w 210007"/>
              <a:gd name="connsiteY8" fmla="*/ 88994 h 299401"/>
              <a:gd name="connsiteX9" fmla="*/ 130269 w 210007"/>
              <a:gd name="connsiteY9" fmla="*/ 146144 h 299401"/>
              <a:gd name="connsiteX10" fmla="*/ 209644 w 210007"/>
              <a:gd name="connsiteY10" fmla="*/ 94 h 29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007" h="299401">
                <a:moveTo>
                  <a:pt x="209644" y="94"/>
                </a:moveTo>
                <a:cubicBezTo>
                  <a:pt x="203294" y="4327"/>
                  <a:pt x="105398" y="152494"/>
                  <a:pt x="92169" y="171544"/>
                </a:cubicBezTo>
                <a:cubicBezTo>
                  <a:pt x="78940" y="190594"/>
                  <a:pt x="145615" y="95873"/>
                  <a:pt x="130269" y="114394"/>
                </a:cubicBezTo>
                <a:cubicBezTo>
                  <a:pt x="114923" y="132915"/>
                  <a:pt x="3798" y="267323"/>
                  <a:pt x="94" y="282669"/>
                </a:cubicBezTo>
                <a:cubicBezTo>
                  <a:pt x="-3610" y="298015"/>
                  <a:pt x="102752" y="203823"/>
                  <a:pt x="108044" y="206469"/>
                </a:cubicBezTo>
                <a:cubicBezTo>
                  <a:pt x="113336" y="209115"/>
                  <a:pt x="24436" y="309657"/>
                  <a:pt x="31844" y="298544"/>
                </a:cubicBezTo>
                <a:cubicBezTo>
                  <a:pt x="39252" y="287432"/>
                  <a:pt x="152494" y="139794"/>
                  <a:pt x="152494" y="139794"/>
                </a:cubicBezTo>
                <a:cubicBezTo>
                  <a:pt x="169956" y="115982"/>
                  <a:pt x="137148" y="164136"/>
                  <a:pt x="136619" y="155669"/>
                </a:cubicBezTo>
                <a:cubicBezTo>
                  <a:pt x="136090" y="147202"/>
                  <a:pt x="150377" y="90582"/>
                  <a:pt x="149319" y="88994"/>
                </a:cubicBezTo>
                <a:cubicBezTo>
                  <a:pt x="148261" y="87406"/>
                  <a:pt x="123390" y="157256"/>
                  <a:pt x="130269" y="146144"/>
                </a:cubicBezTo>
                <a:cubicBezTo>
                  <a:pt x="137148" y="135032"/>
                  <a:pt x="215994" y="-4139"/>
                  <a:pt x="209644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679A093-C0A3-A3C7-0FC2-9F86B22800B2}"/>
              </a:ext>
            </a:extLst>
          </p:cNvPr>
          <p:cNvSpPr/>
          <p:nvPr/>
        </p:nvSpPr>
        <p:spPr>
          <a:xfrm>
            <a:off x="3751848" y="3476535"/>
            <a:ext cx="96309" cy="264050"/>
          </a:xfrm>
          <a:custGeom>
            <a:avLst/>
            <a:gdLst>
              <a:gd name="connsiteX0" fmla="*/ 96252 w 96309"/>
              <a:gd name="connsiteY0" fmla="*/ 90 h 264050"/>
              <a:gd name="connsiteX1" fmla="*/ 20052 w 96309"/>
              <a:gd name="connsiteY1" fmla="*/ 117565 h 264050"/>
              <a:gd name="connsiteX2" fmla="*/ 35927 w 96309"/>
              <a:gd name="connsiteY2" fmla="*/ 60415 h 264050"/>
              <a:gd name="connsiteX3" fmla="*/ 7352 w 96309"/>
              <a:gd name="connsiteY3" fmla="*/ 155665 h 264050"/>
              <a:gd name="connsiteX4" fmla="*/ 1002 w 96309"/>
              <a:gd name="connsiteY4" fmla="*/ 206465 h 264050"/>
              <a:gd name="connsiteX5" fmla="*/ 1002 w 96309"/>
              <a:gd name="connsiteY5" fmla="*/ 146140 h 264050"/>
              <a:gd name="connsiteX6" fmla="*/ 10527 w 96309"/>
              <a:gd name="connsiteY6" fmla="*/ 263615 h 264050"/>
              <a:gd name="connsiteX7" fmla="*/ 29577 w 96309"/>
              <a:gd name="connsiteY7" fmla="*/ 187415 h 264050"/>
              <a:gd name="connsiteX8" fmla="*/ 32752 w 96309"/>
              <a:gd name="connsiteY8" fmla="*/ 225515 h 264050"/>
              <a:gd name="connsiteX9" fmla="*/ 32752 w 96309"/>
              <a:gd name="connsiteY9" fmla="*/ 139790 h 264050"/>
              <a:gd name="connsiteX10" fmla="*/ 96252 w 96309"/>
              <a:gd name="connsiteY10" fmla="*/ 90 h 2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309" h="264050">
                <a:moveTo>
                  <a:pt x="96252" y="90"/>
                </a:moveTo>
                <a:cubicBezTo>
                  <a:pt x="94135" y="-3614"/>
                  <a:pt x="30106" y="107511"/>
                  <a:pt x="20052" y="117565"/>
                </a:cubicBezTo>
                <a:cubicBezTo>
                  <a:pt x="9998" y="127619"/>
                  <a:pt x="38044" y="54065"/>
                  <a:pt x="35927" y="60415"/>
                </a:cubicBezTo>
                <a:cubicBezTo>
                  <a:pt x="33810" y="66765"/>
                  <a:pt x="13173" y="131323"/>
                  <a:pt x="7352" y="155665"/>
                </a:cubicBezTo>
                <a:cubicBezTo>
                  <a:pt x="1531" y="180007"/>
                  <a:pt x="2060" y="208053"/>
                  <a:pt x="1002" y="206465"/>
                </a:cubicBezTo>
                <a:cubicBezTo>
                  <a:pt x="-56" y="204877"/>
                  <a:pt x="-586" y="136615"/>
                  <a:pt x="1002" y="146140"/>
                </a:cubicBezTo>
                <a:cubicBezTo>
                  <a:pt x="2589" y="155665"/>
                  <a:pt x="5765" y="256736"/>
                  <a:pt x="10527" y="263615"/>
                </a:cubicBezTo>
                <a:cubicBezTo>
                  <a:pt x="15289" y="270494"/>
                  <a:pt x="25873" y="193765"/>
                  <a:pt x="29577" y="187415"/>
                </a:cubicBezTo>
                <a:cubicBezTo>
                  <a:pt x="33281" y="181065"/>
                  <a:pt x="32223" y="233453"/>
                  <a:pt x="32752" y="225515"/>
                </a:cubicBezTo>
                <a:cubicBezTo>
                  <a:pt x="33281" y="217578"/>
                  <a:pt x="23756" y="174715"/>
                  <a:pt x="32752" y="139790"/>
                </a:cubicBezTo>
                <a:cubicBezTo>
                  <a:pt x="41748" y="104865"/>
                  <a:pt x="98369" y="3794"/>
                  <a:pt x="96252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62B7ECE-6A14-60D4-AE80-77676E949DF1}"/>
              </a:ext>
            </a:extLst>
          </p:cNvPr>
          <p:cNvSpPr/>
          <p:nvPr/>
        </p:nvSpPr>
        <p:spPr>
          <a:xfrm>
            <a:off x="3847644" y="3149422"/>
            <a:ext cx="791510" cy="203389"/>
          </a:xfrm>
          <a:custGeom>
            <a:avLst/>
            <a:gdLst>
              <a:gd name="connsiteX0" fmla="*/ 456 w 791510"/>
              <a:gd name="connsiteY0" fmla="*/ 203378 h 203389"/>
              <a:gd name="connsiteX1" fmla="*/ 235406 w 791510"/>
              <a:gd name="connsiteY1" fmla="*/ 108128 h 203389"/>
              <a:gd name="connsiteX2" fmla="*/ 190956 w 791510"/>
              <a:gd name="connsiteY2" fmla="*/ 89078 h 203389"/>
              <a:gd name="connsiteX3" fmla="*/ 143331 w 791510"/>
              <a:gd name="connsiteY3" fmla="*/ 9703 h 203389"/>
              <a:gd name="connsiteX4" fmla="*/ 244931 w 791510"/>
              <a:gd name="connsiteY4" fmla="*/ 124003 h 203389"/>
              <a:gd name="connsiteX5" fmla="*/ 210006 w 791510"/>
              <a:gd name="connsiteY5" fmla="*/ 54153 h 203389"/>
              <a:gd name="connsiteX6" fmla="*/ 238581 w 791510"/>
              <a:gd name="connsiteY6" fmla="*/ 85903 h 203389"/>
              <a:gd name="connsiteX7" fmla="*/ 390981 w 791510"/>
              <a:gd name="connsiteY7" fmla="*/ 60503 h 203389"/>
              <a:gd name="connsiteX8" fmla="*/ 381456 w 791510"/>
              <a:gd name="connsiteY8" fmla="*/ 178 h 203389"/>
              <a:gd name="connsiteX9" fmla="*/ 390981 w 791510"/>
              <a:gd name="connsiteY9" fmla="*/ 41453 h 203389"/>
              <a:gd name="connsiteX10" fmla="*/ 543381 w 791510"/>
              <a:gd name="connsiteY10" fmla="*/ 25578 h 203389"/>
              <a:gd name="connsiteX11" fmla="*/ 483056 w 791510"/>
              <a:gd name="connsiteY11" fmla="*/ 6528 h 203389"/>
              <a:gd name="connsiteX12" fmla="*/ 676731 w 791510"/>
              <a:gd name="connsiteY12" fmla="*/ 16053 h 203389"/>
              <a:gd name="connsiteX13" fmla="*/ 606881 w 791510"/>
              <a:gd name="connsiteY13" fmla="*/ 3353 h 203389"/>
              <a:gd name="connsiteX14" fmla="*/ 791031 w 791510"/>
              <a:gd name="connsiteY14" fmla="*/ 25578 h 203389"/>
              <a:gd name="connsiteX15" fmla="*/ 651331 w 791510"/>
              <a:gd name="connsiteY15" fmla="*/ 19228 h 203389"/>
              <a:gd name="connsiteX16" fmla="*/ 387806 w 791510"/>
              <a:gd name="connsiteY16" fmla="*/ 60503 h 203389"/>
              <a:gd name="connsiteX17" fmla="*/ 495756 w 791510"/>
              <a:gd name="connsiteY17" fmla="*/ 57328 h 203389"/>
              <a:gd name="connsiteX18" fmla="*/ 305256 w 791510"/>
              <a:gd name="connsiteY18" fmla="*/ 114478 h 203389"/>
              <a:gd name="connsiteX19" fmla="*/ 456 w 791510"/>
              <a:gd name="connsiteY19" fmla="*/ 203378 h 20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1510" h="203389">
                <a:moveTo>
                  <a:pt x="456" y="203378"/>
                </a:moveTo>
                <a:cubicBezTo>
                  <a:pt x="-11186" y="202320"/>
                  <a:pt x="203656" y="127178"/>
                  <a:pt x="235406" y="108128"/>
                </a:cubicBezTo>
                <a:cubicBezTo>
                  <a:pt x="267156" y="89078"/>
                  <a:pt x="206302" y="105482"/>
                  <a:pt x="190956" y="89078"/>
                </a:cubicBezTo>
                <a:cubicBezTo>
                  <a:pt x="175610" y="72674"/>
                  <a:pt x="134335" y="3882"/>
                  <a:pt x="143331" y="9703"/>
                </a:cubicBezTo>
                <a:cubicBezTo>
                  <a:pt x="152327" y="15524"/>
                  <a:pt x="233819" y="116595"/>
                  <a:pt x="244931" y="124003"/>
                </a:cubicBezTo>
                <a:cubicBezTo>
                  <a:pt x="256044" y="131411"/>
                  <a:pt x="211064" y="60503"/>
                  <a:pt x="210006" y="54153"/>
                </a:cubicBezTo>
                <a:cubicBezTo>
                  <a:pt x="208948" y="47803"/>
                  <a:pt x="208419" y="84845"/>
                  <a:pt x="238581" y="85903"/>
                </a:cubicBezTo>
                <a:cubicBezTo>
                  <a:pt x="268743" y="86961"/>
                  <a:pt x="367169" y="74790"/>
                  <a:pt x="390981" y="60503"/>
                </a:cubicBezTo>
                <a:cubicBezTo>
                  <a:pt x="414793" y="46216"/>
                  <a:pt x="381456" y="3353"/>
                  <a:pt x="381456" y="178"/>
                </a:cubicBezTo>
                <a:cubicBezTo>
                  <a:pt x="381456" y="-2997"/>
                  <a:pt x="363994" y="37220"/>
                  <a:pt x="390981" y="41453"/>
                </a:cubicBezTo>
                <a:cubicBezTo>
                  <a:pt x="417969" y="45686"/>
                  <a:pt x="528035" y="31399"/>
                  <a:pt x="543381" y="25578"/>
                </a:cubicBezTo>
                <a:cubicBezTo>
                  <a:pt x="558727" y="19757"/>
                  <a:pt x="460831" y="8115"/>
                  <a:pt x="483056" y="6528"/>
                </a:cubicBezTo>
                <a:cubicBezTo>
                  <a:pt x="505281" y="4941"/>
                  <a:pt x="656094" y="16582"/>
                  <a:pt x="676731" y="16053"/>
                </a:cubicBezTo>
                <a:cubicBezTo>
                  <a:pt x="697368" y="15524"/>
                  <a:pt x="587831" y="1766"/>
                  <a:pt x="606881" y="3353"/>
                </a:cubicBezTo>
                <a:cubicBezTo>
                  <a:pt x="625931" y="4940"/>
                  <a:pt x="783623" y="22932"/>
                  <a:pt x="791031" y="25578"/>
                </a:cubicBezTo>
                <a:cubicBezTo>
                  <a:pt x="798439" y="28224"/>
                  <a:pt x="718535" y="13407"/>
                  <a:pt x="651331" y="19228"/>
                </a:cubicBezTo>
                <a:cubicBezTo>
                  <a:pt x="584127" y="25049"/>
                  <a:pt x="413735" y="54153"/>
                  <a:pt x="387806" y="60503"/>
                </a:cubicBezTo>
                <a:cubicBezTo>
                  <a:pt x="361877" y="66853"/>
                  <a:pt x="509514" y="48332"/>
                  <a:pt x="495756" y="57328"/>
                </a:cubicBezTo>
                <a:cubicBezTo>
                  <a:pt x="481998" y="66324"/>
                  <a:pt x="381985" y="93841"/>
                  <a:pt x="305256" y="114478"/>
                </a:cubicBezTo>
                <a:cubicBezTo>
                  <a:pt x="228527" y="135115"/>
                  <a:pt x="12098" y="204436"/>
                  <a:pt x="456" y="203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9CACA12-D653-5380-A304-35392B744375}"/>
              </a:ext>
            </a:extLst>
          </p:cNvPr>
          <p:cNvSpPr/>
          <p:nvPr/>
        </p:nvSpPr>
        <p:spPr>
          <a:xfrm>
            <a:off x="4077276" y="3136879"/>
            <a:ext cx="626146" cy="115140"/>
          </a:xfrm>
          <a:custGeom>
            <a:avLst/>
            <a:gdLst>
              <a:gd name="connsiteX0" fmla="*/ 8949 w 626146"/>
              <a:gd name="connsiteY0" fmla="*/ 101621 h 115140"/>
              <a:gd name="connsiteX1" fmla="*/ 367724 w 626146"/>
              <a:gd name="connsiteY1" fmla="*/ 101621 h 115140"/>
              <a:gd name="connsiteX2" fmla="*/ 297874 w 626146"/>
              <a:gd name="connsiteY2" fmla="*/ 85746 h 115140"/>
              <a:gd name="connsiteX3" fmla="*/ 520124 w 626146"/>
              <a:gd name="connsiteY3" fmla="*/ 114321 h 115140"/>
              <a:gd name="connsiteX4" fmla="*/ 364549 w 626146"/>
              <a:gd name="connsiteY4" fmla="*/ 107971 h 115140"/>
              <a:gd name="connsiteX5" fmla="*/ 624899 w 626146"/>
              <a:gd name="connsiteY5" fmla="*/ 114321 h 115140"/>
              <a:gd name="connsiteX6" fmla="*/ 462974 w 626146"/>
              <a:gd name="connsiteY6" fmla="*/ 85746 h 115140"/>
              <a:gd name="connsiteX7" fmla="*/ 456624 w 626146"/>
              <a:gd name="connsiteY7" fmla="*/ 69871 h 115140"/>
              <a:gd name="connsiteX8" fmla="*/ 539174 w 626146"/>
              <a:gd name="connsiteY8" fmla="*/ 66696 h 115140"/>
              <a:gd name="connsiteX9" fmla="*/ 364549 w 626146"/>
              <a:gd name="connsiteY9" fmla="*/ 22246 h 115140"/>
              <a:gd name="connsiteX10" fmla="*/ 456624 w 626146"/>
              <a:gd name="connsiteY10" fmla="*/ 66696 h 115140"/>
              <a:gd name="connsiteX11" fmla="*/ 440749 w 626146"/>
              <a:gd name="connsiteY11" fmla="*/ 79396 h 115140"/>
              <a:gd name="connsiteX12" fmla="*/ 208974 w 626146"/>
              <a:gd name="connsiteY12" fmla="*/ 25421 h 115140"/>
              <a:gd name="connsiteX13" fmla="*/ 339149 w 626146"/>
              <a:gd name="connsiteY13" fmla="*/ 66696 h 115140"/>
              <a:gd name="connsiteX14" fmla="*/ 170874 w 626146"/>
              <a:gd name="connsiteY14" fmla="*/ 57171 h 115140"/>
              <a:gd name="connsiteX15" fmla="*/ 158174 w 626146"/>
              <a:gd name="connsiteY15" fmla="*/ 21 h 115140"/>
              <a:gd name="connsiteX16" fmla="*/ 158174 w 626146"/>
              <a:gd name="connsiteY16" fmla="*/ 50821 h 115140"/>
              <a:gd name="connsiteX17" fmla="*/ 113724 w 626146"/>
              <a:gd name="connsiteY17" fmla="*/ 85746 h 115140"/>
              <a:gd name="connsiteX18" fmla="*/ 8949 w 626146"/>
              <a:gd name="connsiteY18" fmla="*/ 101621 h 11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6146" h="115140">
                <a:moveTo>
                  <a:pt x="8949" y="101621"/>
                </a:moveTo>
                <a:cubicBezTo>
                  <a:pt x="51282" y="104267"/>
                  <a:pt x="319570" y="104267"/>
                  <a:pt x="367724" y="101621"/>
                </a:cubicBezTo>
                <a:cubicBezTo>
                  <a:pt x="415878" y="98975"/>
                  <a:pt x="272474" y="83629"/>
                  <a:pt x="297874" y="85746"/>
                </a:cubicBezTo>
                <a:cubicBezTo>
                  <a:pt x="323274" y="87863"/>
                  <a:pt x="509012" y="110617"/>
                  <a:pt x="520124" y="114321"/>
                </a:cubicBezTo>
                <a:cubicBezTo>
                  <a:pt x="531236" y="118025"/>
                  <a:pt x="347087" y="107971"/>
                  <a:pt x="364549" y="107971"/>
                </a:cubicBezTo>
                <a:cubicBezTo>
                  <a:pt x="382011" y="107971"/>
                  <a:pt x="608495" y="118025"/>
                  <a:pt x="624899" y="114321"/>
                </a:cubicBezTo>
                <a:cubicBezTo>
                  <a:pt x="641303" y="110617"/>
                  <a:pt x="491020" y="93154"/>
                  <a:pt x="462974" y="85746"/>
                </a:cubicBezTo>
                <a:cubicBezTo>
                  <a:pt x="434928" y="78338"/>
                  <a:pt x="443924" y="73046"/>
                  <a:pt x="456624" y="69871"/>
                </a:cubicBezTo>
                <a:cubicBezTo>
                  <a:pt x="469324" y="66696"/>
                  <a:pt x="554520" y="74633"/>
                  <a:pt x="539174" y="66696"/>
                </a:cubicBezTo>
                <a:cubicBezTo>
                  <a:pt x="523828" y="58759"/>
                  <a:pt x="378307" y="22246"/>
                  <a:pt x="364549" y="22246"/>
                </a:cubicBezTo>
                <a:cubicBezTo>
                  <a:pt x="350791" y="22246"/>
                  <a:pt x="443924" y="57171"/>
                  <a:pt x="456624" y="66696"/>
                </a:cubicBezTo>
                <a:cubicBezTo>
                  <a:pt x="469324" y="76221"/>
                  <a:pt x="482024" y="86275"/>
                  <a:pt x="440749" y="79396"/>
                </a:cubicBezTo>
                <a:cubicBezTo>
                  <a:pt x="399474" y="72517"/>
                  <a:pt x="225907" y="27538"/>
                  <a:pt x="208974" y="25421"/>
                </a:cubicBezTo>
                <a:cubicBezTo>
                  <a:pt x="192041" y="23304"/>
                  <a:pt x="345499" y="61404"/>
                  <a:pt x="339149" y="66696"/>
                </a:cubicBezTo>
                <a:cubicBezTo>
                  <a:pt x="332799" y="71988"/>
                  <a:pt x="201036" y="68283"/>
                  <a:pt x="170874" y="57171"/>
                </a:cubicBezTo>
                <a:cubicBezTo>
                  <a:pt x="140712" y="46059"/>
                  <a:pt x="160291" y="1079"/>
                  <a:pt x="158174" y="21"/>
                </a:cubicBezTo>
                <a:cubicBezTo>
                  <a:pt x="156057" y="-1037"/>
                  <a:pt x="165582" y="36534"/>
                  <a:pt x="158174" y="50821"/>
                </a:cubicBezTo>
                <a:cubicBezTo>
                  <a:pt x="150766" y="65108"/>
                  <a:pt x="140711" y="78338"/>
                  <a:pt x="113724" y="85746"/>
                </a:cubicBezTo>
                <a:cubicBezTo>
                  <a:pt x="86737" y="93154"/>
                  <a:pt x="-33384" y="98975"/>
                  <a:pt x="8949" y="101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CE00FCF-48B5-52D1-7E21-005849548337}"/>
              </a:ext>
            </a:extLst>
          </p:cNvPr>
          <p:cNvSpPr/>
          <p:nvPr/>
        </p:nvSpPr>
        <p:spPr>
          <a:xfrm>
            <a:off x="3831478" y="3180465"/>
            <a:ext cx="552736" cy="186034"/>
          </a:xfrm>
          <a:custGeom>
            <a:avLst/>
            <a:gdLst>
              <a:gd name="connsiteX0" fmla="*/ 747 w 552736"/>
              <a:gd name="connsiteY0" fmla="*/ 185035 h 186034"/>
              <a:gd name="connsiteX1" fmla="*/ 175372 w 552736"/>
              <a:gd name="connsiteY1" fmla="*/ 127885 h 186034"/>
              <a:gd name="connsiteX2" fmla="*/ 207122 w 552736"/>
              <a:gd name="connsiteY2" fmla="*/ 77085 h 186034"/>
              <a:gd name="connsiteX3" fmla="*/ 188072 w 552736"/>
              <a:gd name="connsiteY3" fmla="*/ 54860 h 186034"/>
              <a:gd name="connsiteX4" fmla="*/ 292847 w 552736"/>
              <a:gd name="connsiteY4" fmla="*/ 70735 h 186034"/>
              <a:gd name="connsiteX5" fmla="*/ 394447 w 552736"/>
              <a:gd name="connsiteY5" fmla="*/ 885 h 186034"/>
              <a:gd name="connsiteX6" fmla="*/ 356347 w 552736"/>
              <a:gd name="connsiteY6" fmla="*/ 29460 h 186034"/>
              <a:gd name="connsiteX7" fmla="*/ 550022 w 552736"/>
              <a:gd name="connsiteY7" fmla="*/ 885 h 186034"/>
              <a:gd name="connsiteX8" fmla="*/ 448422 w 552736"/>
              <a:gd name="connsiteY8" fmla="*/ 13585 h 186034"/>
              <a:gd name="connsiteX9" fmla="*/ 159497 w 552736"/>
              <a:gd name="connsiteY9" fmla="*/ 70735 h 186034"/>
              <a:gd name="connsiteX10" fmla="*/ 251572 w 552736"/>
              <a:gd name="connsiteY10" fmla="*/ 77085 h 186034"/>
              <a:gd name="connsiteX11" fmla="*/ 747 w 552736"/>
              <a:gd name="connsiteY11" fmla="*/ 185035 h 18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2736" h="186034">
                <a:moveTo>
                  <a:pt x="747" y="185035"/>
                </a:moveTo>
                <a:cubicBezTo>
                  <a:pt x="-11953" y="193502"/>
                  <a:pt x="140976" y="145877"/>
                  <a:pt x="175372" y="127885"/>
                </a:cubicBezTo>
                <a:cubicBezTo>
                  <a:pt x="209768" y="109893"/>
                  <a:pt x="205005" y="89256"/>
                  <a:pt x="207122" y="77085"/>
                </a:cubicBezTo>
                <a:cubicBezTo>
                  <a:pt x="209239" y="64914"/>
                  <a:pt x="173785" y="55918"/>
                  <a:pt x="188072" y="54860"/>
                </a:cubicBezTo>
                <a:cubicBezTo>
                  <a:pt x="202359" y="53802"/>
                  <a:pt x="258451" y="79731"/>
                  <a:pt x="292847" y="70735"/>
                </a:cubicBezTo>
                <a:cubicBezTo>
                  <a:pt x="327243" y="61739"/>
                  <a:pt x="383864" y="7764"/>
                  <a:pt x="394447" y="885"/>
                </a:cubicBezTo>
                <a:cubicBezTo>
                  <a:pt x="405030" y="-5994"/>
                  <a:pt x="330418" y="29460"/>
                  <a:pt x="356347" y="29460"/>
                </a:cubicBezTo>
                <a:cubicBezTo>
                  <a:pt x="382276" y="29460"/>
                  <a:pt x="534676" y="3531"/>
                  <a:pt x="550022" y="885"/>
                </a:cubicBezTo>
                <a:cubicBezTo>
                  <a:pt x="565368" y="-1761"/>
                  <a:pt x="513509" y="1943"/>
                  <a:pt x="448422" y="13585"/>
                </a:cubicBezTo>
                <a:cubicBezTo>
                  <a:pt x="383335" y="25227"/>
                  <a:pt x="192305" y="60152"/>
                  <a:pt x="159497" y="70735"/>
                </a:cubicBezTo>
                <a:cubicBezTo>
                  <a:pt x="126689" y="81318"/>
                  <a:pt x="272209" y="61739"/>
                  <a:pt x="251572" y="77085"/>
                </a:cubicBezTo>
                <a:cubicBezTo>
                  <a:pt x="230935" y="92431"/>
                  <a:pt x="13447" y="176568"/>
                  <a:pt x="747" y="185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51E482B-CBE4-A41A-E76D-84A7812C5502}"/>
              </a:ext>
            </a:extLst>
          </p:cNvPr>
          <p:cNvSpPr/>
          <p:nvPr/>
        </p:nvSpPr>
        <p:spPr>
          <a:xfrm>
            <a:off x="4206690" y="3212971"/>
            <a:ext cx="585976" cy="191025"/>
          </a:xfrm>
          <a:custGeom>
            <a:avLst/>
            <a:gdLst>
              <a:gd name="connsiteX0" fmla="*/ 185 w 585976"/>
              <a:gd name="connsiteY0" fmla="*/ 129 h 191025"/>
              <a:gd name="connsiteX1" fmla="*/ 314510 w 585976"/>
              <a:gd name="connsiteY1" fmla="*/ 54104 h 191025"/>
              <a:gd name="connsiteX2" fmla="*/ 244660 w 585976"/>
              <a:gd name="connsiteY2" fmla="*/ 41404 h 191025"/>
              <a:gd name="connsiteX3" fmla="*/ 441510 w 585976"/>
              <a:gd name="connsiteY3" fmla="*/ 162054 h 191025"/>
              <a:gd name="connsiteX4" fmla="*/ 368485 w 585976"/>
              <a:gd name="connsiteY4" fmla="*/ 101729 h 191025"/>
              <a:gd name="connsiteX5" fmla="*/ 584385 w 585976"/>
              <a:gd name="connsiteY5" fmla="*/ 190629 h 191025"/>
              <a:gd name="connsiteX6" fmla="*/ 463735 w 585976"/>
              <a:gd name="connsiteY6" fmla="*/ 130304 h 191025"/>
              <a:gd name="connsiteX7" fmla="*/ 409760 w 585976"/>
              <a:gd name="connsiteY7" fmla="*/ 35054 h 191025"/>
              <a:gd name="connsiteX8" fmla="*/ 466910 w 585976"/>
              <a:gd name="connsiteY8" fmla="*/ 136654 h 191025"/>
              <a:gd name="connsiteX9" fmla="*/ 343085 w 585976"/>
              <a:gd name="connsiteY9" fmla="*/ 47754 h 191025"/>
              <a:gd name="connsiteX10" fmla="*/ 397060 w 585976"/>
              <a:gd name="connsiteY10" fmla="*/ 117604 h 191025"/>
              <a:gd name="connsiteX11" fmla="*/ 270060 w 585976"/>
              <a:gd name="connsiteY11" fmla="*/ 41404 h 191025"/>
              <a:gd name="connsiteX12" fmla="*/ 185 w 585976"/>
              <a:gd name="connsiteY12" fmla="*/ 129 h 1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5976" h="191025">
                <a:moveTo>
                  <a:pt x="185" y="129"/>
                </a:moveTo>
                <a:cubicBezTo>
                  <a:pt x="7593" y="2246"/>
                  <a:pt x="273764" y="47225"/>
                  <a:pt x="314510" y="54104"/>
                </a:cubicBezTo>
                <a:cubicBezTo>
                  <a:pt x="355256" y="60983"/>
                  <a:pt x="223493" y="23412"/>
                  <a:pt x="244660" y="41404"/>
                </a:cubicBezTo>
                <a:cubicBezTo>
                  <a:pt x="265827" y="59396"/>
                  <a:pt x="420872" y="152000"/>
                  <a:pt x="441510" y="162054"/>
                </a:cubicBezTo>
                <a:cubicBezTo>
                  <a:pt x="462148" y="172108"/>
                  <a:pt x="344673" y="96967"/>
                  <a:pt x="368485" y="101729"/>
                </a:cubicBezTo>
                <a:cubicBezTo>
                  <a:pt x="392297" y="106491"/>
                  <a:pt x="568510" y="185867"/>
                  <a:pt x="584385" y="190629"/>
                </a:cubicBezTo>
                <a:cubicBezTo>
                  <a:pt x="600260" y="195391"/>
                  <a:pt x="492839" y="156233"/>
                  <a:pt x="463735" y="130304"/>
                </a:cubicBezTo>
                <a:cubicBezTo>
                  <a:pt x="434631" y="104375"/>
                  <a:pt x="409231" y="33996"/>
                  <a:pt x="409760" y="35054"/>
                </a:cubicBezTo>
                <a:cubicBezTo>
                  <a:pt x="410289" y="36112"/>
                  <a:pt x="478022" y="134537"/>
                  <a:pt x="466910" y="136654"/>
                </a:cubicBezTo>
                <a:cubicBezTo>
                  <a:pt x="455798" y="138771"/>
                  <a:pt x="354727" y="50929"/>
                  <a:pt x="343085" y="47754"/>
                </a:cubicBezTo>
                <a:cubicBezTo>
                  <a:pt x="331443" y="44579"/>
                  <a:pt x="409231" y="118662"/>
                  <a:pt x="397060" y="117604"/>
                </a:cubicBezTo>
                <a:cubicBezTo>
                  <a:pt x="384889" y="116546"/>
                  <a:pt x="330914" y="60454"/>
                  <a:pt x="270060" y="41404"/>
                </a:cubicBezTo>
                <a:cubicBezTo>
                  <a:pt x="209206" y="22354"/>
                  <a:pt x="-7223" y="-1988"/>
                  <a:pt x="185" y="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8738431-D225-AD3B-F8F9-EA78320746AF}"/>
              </a:ext>
            </a:extLst>
          </p:cNvPr>
          <p:cNvSpPr/>
          <p:nvPr/>
        </p:nvSpPr>
        <p:spPr>
          <a:xfrm>
            <a:off x="3862252" y="3384419"/>
            <a:ext cx="154442" cy="276359"/>
          </a:xfrm>
          <a:custGeom>
            <a:avLst/>
            <a:gdLst>
              <a:gd name="connsiteX0" fmla="*/ 33473 w 154442"/>
              <a:gd name="connsiteY0" fmla="*/ 131 h 276359"/>
              <a:gd name="connsiteX1" fmla="*/ 30298 w 154442"/>
              <a:gd name="connsiteY1" fmla="*/ 200156 h 276359"/>
              <a:gd name="connsiteX2" fmla="*/ 30298 w 154442"/>
              <a:gd name="connsiteY2" fmla="*/ 130306 h 276359"/>
              <a:gd name="connsiteX3" fmla="*/ 96973 w 154442"/>
              <a:gd name="connsiteY3" fmla="*/ 222381 h 276359"/>
              <a:gd name="connsiteX4" fmla="*/ 55698 w 154442"/>
              <a:gd name="connsiteY4" fmla="*/ 209681 h 276359"/>
              <a:gd name="connsiteX5" fmla="*/ 154123 w 154442"/>
              <a:gd name="connsiteY5" fmla="*/ 276356 h 276359"/>
              <a:gd name="connsiteX6" fmla="*/ 84273 w 154442"/>
              <a:gd name="connsiteY6" fmla="*/ 206506 h 276359"/>
              <a:gd name="connsiteX7" fmla="*/ 4898 w 154442"/>
              <a:gd name="connsiteY7" fmla="*/ 123956 h 276359"/>
              <a:gd name="connsiteX8" fmla="*/ 11248 w 154442"/>
              <a:gd name="connsiteY8" fmla="*/ 168406 h 276359"/>
              <a:gd name="connsiteX9" fmla="*/ 33473 w 154442"/>
              <a:gd name="connsiteY9" fmla="*/ 131 h 27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442" h="276359">
                <a:moveTo>
                  <a:pt x="33473" y="131"/>
                </a:moveTo>
                <a:cubicBezTo>
                  <a:pt x="36648" y="5423"/>
                  <a:pt x="30827" y="178460"/>
                  <a:pt x="30298" y="200156"/>
                </a:cubicBezTo>
                <a:cubicBezTo>
                  <a:pt x="29769" y="221852"/>
                  <a:pt x="19186" y="126602"/>
                  <a:pt x="30298" y="130306"/>
                </a:cubicBezTo>
                <a:cubicBezTo>
                  <a:pt x="41410" y="134010"/>
                  <a:pt x="92740" y="209152"/>
                  <a:pt x="96973" y="222381"/>
                </a:cubicBezTo>
                <a:cubicBezTo>
                  <a:pt x="101206" y="235610"/>
                  <a:pt x="46173" y="200685"/>
                  <a:pt x="55698" y="209681"/>
                </a:cubicBezTo>
                <a:cubicBezTo>
                  <a:pt x="65223" y="218677"/>
                  <a:pt x="149361" y="276885"/>
                  <a:pt x="154123" y="276356"/>
                </a:cubicBezTo>
                <a:cubicBezTo>
                  <a:pt x="158886" y="275827"/>
                  <a:pt x="109144" y="231906"/>
                  <a:pt x="84273" y="206506"/>
                </a:cubicBezTo>
                <a:cubicBezTo>
                  <a:pt x="59402" y="181106"/>
                  <a:pt x="17069" y="130306"/>
                  <a:pt x="4898" y="123956"/>
                </a:cubicBezTo>
                <a:cubicBezTo>
                  <a:pt x="-7273" y="117606"/>
                  <a:pt x="6486" y="185339"/>
                  <a:pt x="11248" y="168406"/>
                </a:cubicBezTo>
                <a:cubicBezTo>
                  <a:pt x="16010" y="151473"/>
                  <a:pt x="30298" y="-5161"/>
                  <a:pt x="33473" y="1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A7FCCE8-181F-EADC-0258-9E2DE7D41265}"/>
              </a:ext>
            </a:extLst>
          </p:cNvPr>
          <p:cNvSpPr/>
          <p:nvPr/>
        </p:nvSpPr>
        <p:spPr>
          <a:xfrm>
            <a:off x="4279751" y="3219154"/>
            <a:ext cx="248195" cy="207260"/>
          </a:xfrm>
          <a:custGeom>
            <a:avLst/>
            <a:gdLst>
              <a:gd name="connsiteX0" fmla="*/ 149 w 248195"/>
              <a:gd name="connsiteY0" fmla="*/ 296 h 207260"/>
              <a:gd name="connsiteX1" fmla="*/ 168424 w 248195"/>
              <a:gd name="connsiteY1" fmla="*/ 95546 h 207260"/>
              <a:gd name="connsiteX2" fmla="*/ 133499 w 248195"/>
              <a:gd name="connsiteY2" fmla="*/ 73321 h 207260"/>
              <a:gd name="connsiteX3" fmla="*/ 187474 w 248195"/>
              <a:gd name="connsiteY3" fmla="*/ 114596 h 207260"/>
              <a:gd name="connsiteX4" fmla="*/ 130324 w 248195"/>
              <a:gd name="connsiteY4" fmla="*/ 206671 h 207260"/>
              <a:gd name="connsiteX5" fmla="*/ 177949 w 248195"/>
              <a:gd name="connsiteY5" fmla="*/ 149521 h 207260"/>
              <a:gd name="connsiteX6" fmla="*/ 247799 w 248195"/>
              <a:gd name="connsiteY6" fmla="*/ 60621 h 207260"/>
              <a:gd name="connsiteX7" fmla="*/ 203349 w 248195"/>
              <a:gd name="connsiteY7" fmla="*/ 108246 h 207260"/>
              <a:gd name="connsiteX8" fmla="*/ 139849 w 248195"/>
              <a:gd name="connsiteY8" fmla="*/ 66971 h 207260"/>
              <a:gd name="connsiteX9" fmla="*/ 149 w 248195"/>
              <a:gd name="connsiteY9" fmla="*/ 296 h 20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195" h="207260">
                <a:moveTo>
                  <a:pt x="149" y="296"/>
                </a:moveTo>
                <a:cubicBezTo>
                  <a:pt x="4911" y="5058"/>
                  <a:pt x="146199" y="83375"/>
                  <a:pt x="168424" y="95546"/>
                </a:cubicBezTo>
                <a:cubicBezTo>
                  <a:pt x="190649" y="107717"/>
                  <a:pt x="130324" y="70146"/>
                  <a:pt x="133499" y="73321"/>
                </a:cubicBezTo>
                <a:cubicBezTo>
                  <a:pt x="136674" y="76496"/>
                  <a:pt x="188003" y="92371"/>
                  <a:pt x="187474" y="114596"/>
                </a:cubicBezTo>
                <a:cubicBezTo>
                  <a:pt x="186945" y="136821"/>
                  <a:pt x="131912" y="200850"/>
                  <a:pt x="130324" y="206671"/>
                </a:cubicBezTo>
                <a:cubicBezTo>
                  <a:pt x="128737" y="212492"/>
                  <a:pt x="158370" y="173863"/>
                  <a:pt x="177949" y="149521"/>
                </a:cubicBezTo>
                <a:cubicBezTo>
                  <a:pt x="197528" y="125179"/>
                  <a:pt x="243566" y="67500"/>
                  <a:pt x="247799" y="60621"/>
                </a:cubicBezTo>
                <a:cubicBezTo>
                  <a:pt x="252032" y="53742"/>
                  <a:pt x="221340" y="107188"/>
                  <a:pt x="203349" y="108246"/>
                </a:cubicBezTo>
                <a:cubicBezTo>
                  <a:pt x="185358" y="109304"/>
                  <a:pt x="173716" y="84434"/>
                  <a:pt x="139849" y="66971"/>
                </a:cubicBezTo>
                <a:cubicBezTo>
                  <a:pt x="105982" y="49509"/>
                  <a:pt x="-4613" y="-4466"/>
                  <a:pt x="149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65C19D9-11F5-5A3F-E096-62B11D12ADFA}"/>
              </a:ext>
            </a:extLst>
          </p:cNvPr>
          <p:cNvSpPr/>
          <p:nvPr/>
        </p:nvSpPr>
        <p:spPr>
          <a:xfrm>
            <a:off x="3762339" y="3511416"/>
            <a:ext cx="274762" cy="164019"/>
          </a:xfrm>
          <a:custGeom>
            <a:avLst/>
            <a:gdLst>
              <a:gd name="connsiteX0" fmla="*/ 36 w 274762"/>
              <a:gd name="connsiteY0" fmla="*/ 134 h 164019"/>
              <a:gd name="connsiteX1" fmla="*/ 161961 w 274762"/>
              <a:gd name="connsiteY1" fmla="*/ 101734 h 164019"/>
              <a:gd name="connsiteX2" fmla="*/ 127036 w 274762"/>
              <a:gd name="connsiteY2" fmla="*/ 54109 h 164019"/>
              <a:gd name="connsiteX3" fmla="*/ 269911 w 274762"/>
              <a:gd name="connsiteY3" fmla="*/ 162059 h 164019"/>
              <a:gd name="connsiteX4" fmla="*/ 228636 w 274762"/>
              <a:gd name="connsiteY4" fmla="*/ 120784 h 164019"/>
              <a:gd name="connsiteX5" fmla="*/ 104811 w 274762"/>
              <a:gd name="connsiteY5" fmla="*/ 82684 h 164019"/>
              <a:gd name="connsiteX6" fmla="*/ 177836 w 274762"/>
              <a:gd name="connsiteY6" fmla="*/ 127134 h 164019"/>
              <a:gd name="connsiteX7" fmla="*/ 36 w 274762"/>
              <a:gd name="connsiteY7" fmla="*/ 134 h 16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762" h="164019">
                <a:moveTo>
                  <a:pt x="36" y="134"/>
                </a:moveTo>
                <a:cubicBezTo>
                  <a:pt x="-2610" y="-4099"/>
                  <a:pt x="140794" y="92738"/>
                  <a:pt x="161961" y="101734"/>
                </a:cubicBezTo>
                <a:cubicBezTo>
                  <a:pt x="183128" y="110730"/>
                  <a:pt x="109044" y="44055"/>
                  <a:pt x="127036" y="54109"/>
                </a:cubicBezTo>
                <a:cubicBezTo>
                  <a:pt x="145028" y="64163"/>
                  <a:pt x="252978" y="150947"/>
                  <a:pt x="269911" y="162059"/>
                </a:cubicBezTo>
                <a:cubicBezTo>
                  <a:pt x="286844" y="173171"/>
                  <a:pt x="256153" y="134013"/>
                  <a:pt x="228636" y="120784"/>
                </a:cubicBezTo>
                <a:cubicBezTo>
                  <a:pt x="201119" y="107555"/>
                  <a:pt x="113278" y="81626"/>
                  <a:pt x="104811" y="82684"/>
                </a:cubicBezTo>
                <a:cubicBezTo>
                  <a:pt x="96344" y="83742"/>
                  <a:pt x="190007" y="137717"/>
                  <a:pt x="177836" y="127134"/>
                </a:cubicBezTo>
                <a:cubicBezTo>
                  <a:pt x="165665" y="116551"/>
                  <a:pt x="2682" y="4367"/>
                  <a:pt x="36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3D02A6C-1604-591F-8FD6-AE0FFE8E2D7B}"/>
              </a:ext>
            </a:extLst>
          </p:cNvPr>
          <p:cNvSpPr/>
          <p:nvPr/>
        </p:nvSpPr>
        <p:spPr>
          <a:xfrm>
            <a:off x="3738789" y="3527423"/>
            <a:ext cx="317363" cy="171590"/>
          </a:xfrm>
          <a:custGeom>
            <a:avLst/>
            <a:gdLst>
              <a:gd name="connsiteX0" fmla="*/ 29936 w 317363"/>
              <a:gd name="connsiteY0" fmla="*/ 2 h 171590"/>
              <a:gd name="connsiteX1" fmla="*/ 137886 w 317363"/>
              <a:gd name="connsiteY1" fmla="*/ 120652 h 171590"/>
              <a:gd name="connsiteX2" fmla="*/ 102961 w 317363"/>
              <a:gd name="connsiteY2" fmla="*/ 127002 h 171590"/>
              <a:gd name="connsiteX3" fmla="*/ 312511 w 317363"/>
              <a:gd name="connsiteY3" fmla="*/ 123827 h 171590"/>
              <a:gd name="connsiteX4" fmla="*/ 229961 w 317363"/>
              <a:gd name="connsiteY4" fmla="*/ 130177 h 171590"/>
              <a:gd name="connsiteX5" fmla="*/ 1361 w 317363"/>
              <a:gd name="connsiteY5" fmla="*/ 171452 h 171590"/>
              <a:gd name="connsiteX6" fmla="*/ 131536 w 317363"/>
              <a:gd name="connsiteY6" fmla="*/ 142877 h 171590"/>
              <a:gd name="connsiteX7" fmla="*/ 58511 w 317363"/>
              <a:gd name="connsiteY7" fmla="*/ 123827 h 171590"/>
              <a:gd name="connsiteX8" fmla="*/ 156936 w 317363"/>
              <a:gd name="connsiteY8" fmla="*/ 123827 h 171590"/>
              <a:gd name="connsiteX9" fmla="*/ 29936 w 317363"/>
              <a:gd name="connsiteY9" fmla="*/ 2 h 17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363" h="171590">
                <a:moveTo>
                  <a:pt x="29936" y="2"/>
                </a:moveTo>
                <a:cubicBezTo>
                  <a:pt x="26761" y="-527"/>
                  <a:pt x="125715" y="99485"/>
                  <a:pt x="137886" y="120652"/>
                </a:cubicBezTo>
                <a:cubicBezTo>
                  <a:pt x="150057" y="141819"/>
                  <a:pt x="102961" y="127002"/>
                  <a:pt x="102961" y="127002"/>
                </a:cubicBezTo>
                <a:lnTo>
                  <a:pt x="312511" y="123827"/>
                </a:lnTo>
                <a:cubicBezTo>
                  <a:pt x="333678" y="124356"/>
                  <a:pt x="281819" y="122240"/>
                  <a:pt x="229961" y="130177"/>
                </a:cubicBezTo>
                <a:cubicBezTo>
                  <a:pt x="178103" y="138114"/>
                  <a:pt x="17765" y="169335"/>
                  <a:pt x="1361" y="171452"/>
                </a:cubicBezTo>
                <a:cubicBezTo>
                  <a:pt x="-15043" y="173569"/>
                  <a:pt x="122011" y="150814"/>
                  <a:pt x="131536" y="142877"/>
                </a:cubicBezTo>
                <a:cubicBezTo>
                  <a:pt x="141061" y="134940"/>
                  <a:pt x="54278" y="127002"/>
                  <a:pt x="58511" y="123827"/>
                </a:cubicBezTo>
                <a:cubicBezTo>
                  <a:pt x="62744" y="120652"/>
                  <a:pt x="159053" y="143406"/>
                  <a:pt x="156936" y="123827"/>
                </a:cubicBezTo>
                <a:cubicBezTo>
                  <a:pt x="154819" y="104248"/>
                  <a:pt x="33111" y="531"/>
                  <a:pt x="2993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7C1C2FD-7B32-EB02-6A2E-41B171301874}"/>
              </a:ext>
            </a:extLst>
          </p:cNvPr>
          <p:cNvSpPr/>
          <p:nvPr/>
        </p:nvSpPr>
        <p:spPr>
          <a:xfrm>
            <a:off x="4078782" y="3311514"/>
            <a:ext cx="458431" cy="321794"/>
          </a:xfrm>
          <a:custGeom>
            <a:avLst/>
            <a:gdLst>
              <a:gd name="connsiteX0" fmla="*/ 458293 w 458431"/>
              <a:gd name="connsiteY0" fmla="*/ 11 h 321794"/>
              <a:gd name="connsiteX1" fmla="*/ 302718 w 458431"/>
              <a:gd name="connsiteY1" fmla="*/ 190511 h 321794"/>
              <a:gd name="connsiteX2" fmla="*/ 213818 w 458431"/>
              <a:gd name="connsiteY2" fmla="*/ 279411 h 321794"/>
              <a:gd name="connsiteX3" fmla="*/ 280493 w 458431"/>
              <a:gd name="connsiteY3" fmla="*/ 184161 h 321794"/>
              <a:gd name="connsiteX4" fmla="*/ 115393 w 458431"/>
              <a:gd name="connsiteY4" fmla="*/ 279411 h 321794"/>
              <a:gd name="connsiteX5" fmla="*/ 4268 w 458431"/>
              <a:gd name="connsiteY5" fmla="*/ 317511 h 321794"/>
              <a:gd name="connsiteX6" fmla="*/ 264618 w 458431"/>
              <a:gd name="connsiteY6" fmla="*/ 184161 h 321794"/>
              <a:gd name="connsiteX7" fmla="*/ 369393 w 458431"/>
              <a:gd name="connsiteY7" fmla="*/ 117486 h 321794"/>
              <a:gd name="connsiteX8" fmla="*/ 191593 w 458431"/>
              <a:gd name="connsiteY8" fmla="*/ 238136 h 321794"/>
              <a:gd name="connsiteX9" fmla="*/ 331293 w 458431"/>
              <a:gd name="connsiteY9" fmla="*/ 123836 h 321794"/>
              <a:gd name="connsiteX10" fmla="*/ 274143 w 458431"/>
              <a:gd name="connsiteY10" fmla="*/ 180986 h 321794"/>
              <a:gd name="connsiteX11" fmla="*/ 458293 w 458431"/>
              <a:gd name="connsiteY11" fmla="*/ 11 h 32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431" h="321794">
                <a:moveTo>
                  <a:pt x="458293" y="11"/>
                </a:moveTo>
                <a:cubicBezTo>
                  <a:pt x="463055" y="1598"/>
                  <a:pt x="343464" y="143944"/>
                  <a:pt x="302718" y="190511"/>
                </a:cubicBezTo>
                <a:cubicBezTo>
                  <a:pt x="261972" y="237078"/>
                  <a:pt x="217522" y="280469"/>
                  <a:pt x="213818" y="279411"/>
                </a:cubicBezTo>
                <a:cubicBezTo>
                  <a:pt x="210114" y="278353"/>
                  <a:pt x="296897" y="184161"/>
                  <a:pt x="280493" y="184161"/>
                </a:cubicBezTo>
                <a:cubicBezTo>
                  <a:pt x="264089" y="184161"/>
                  <a:pt x="161430" y="257186"/>
                  <a:pt x="115393" y="279411"/>
                </a:cubicBezTo>
                <a:cubicBezTo>
                  <a:pt x="69356" y="301636"/>
                  <a:pt x="-20603" y="333386"/>
                  <a:pt x="4268" y="317511"/>
                </a:cubicBezTo>
                <a:cubicBezTo>
                  <a:pt x="29139" y="301636"/>
                  <a:pt x="203764" y="217498"/>
                  <a:pt x="264618" y="184161"/>
                </a:cubicBezTo>
                <a:cubicBezTo>
                  <a:pt x="325472" y="150824"/>
                  <a:pt x="381564" y="108490"/>
                  <a:pt x="369393" y="117486"/>
                </a:cubicBezTo>
                <a:cubicBezTo>
                  <a:pt x="357222" y="126482"/>
                  <a:pt x="197943" y="237078"/>
                  <a:pt x="191593" y="238136"/>
                </a:cubicBezTo>
                <a:cubicBezTo>
                  <a:pt x="185243" y="239194"/>
                  <a:pt x="317535" y="133361"/>
                  <a:pt x="331293" y="123836"/>
                </a:cubicBezTo>
                <a:cubicBezTo>
                  <a:pt x="345051" y="114311"/>
                  <a:pt x="252447" y="198448"/>
                  <a:pt x="274143" y="180986"/>
                </a:cubicBezTo>
                <a:cubicBezTo>
                  <a:pt x="295839" y="163524"/>
                  <a:pt x="453531" y="-1576"/>
                  <a:pt x="458293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23092CD-FADD-5626-EB23-493CBAB5729C}"/>
              </a:ext>
            </a:extLst>
          </p:cNvPr>
          <p:cNvSpPr/>
          <p:nvPr/>
        </p:nvSpPr>
        <p:spPr>
          <a:xfrm>
            <a:off x="4111592" y="3282941"/>
            <a:ext cx="476427" cy="392783"/>
          </a:xfrm>
          <a:custGeom>
            <a:avLst/>
            <a:gdLst>
              <a:gd name="connsiteX0" fmla="*/ 476283 w 476427"/>
              <a:gd name="connsiteY0" fmla="*/ 9 h 392783"/>
              <a:gd name="connsiteX1" fmla="*/ 323883 w 476427"/>
              <a:gd name="connsiteY1" fmla="*/ 212734 h 392783"/>
              <a:gd name="connsiteX2" fmla="*/ 377858 w 476427"/>
              <a:gd name="connsiteY2" fmla="*/ 146059 h 392783"/>
              <a:gd name="connsiteX3" fmla="*/ 238158 w 476427"/>
              <a:gd name="connsiteY3" fmla="*/ 336559 h 392783"/>
              <a:gd name="connsiteX4" fmla="*/ 295308 w 476427"/>
              <a:gd name="connsiteY4" fmla="*/ 257184 h 392783"/>
              <a:gd name="connsiteX5" fmla="*/ 142908 w 476427"/>
              <a:gd name="connsiteY5" fmla="*/ 342909 h 392783"/>
              <a:gd name="connsiteX6" fmla="*/ 238158 w 476427"/>
              <a:gd name="connsiteY6" fmla="*/ 342909 h 392783"/>
              <a:gd name="connsiteX7" fmla="*/ 66708 w 476427"/>
              <a:gd name="connsiteY7" fmla="*/ 377834 h 392783"/>
              <a:gd name="connsiteX8" fmla="*/ 9558 w 476427"/>
              <a:gd name="connsiteY8" fmla="*/ 387359 h 392783"/>
              <a:gd name="connsiteX9" fmla="*/ 250858 w 476427"/>
              <a:gd name="connsiteY9" fmla="*/ 295284 h 392783"/>
              <a:gd name="connsiteX10" fmla="*/ 187358 w 476427"/>
              <a:gd name="connsiteY10" fmla="*/ 304809 h 392783"/>
              <a:gd name="connsiteX11" fmla="*/ 384208 w 476427"/>
              <a:gd name="connsiteY11" fmla="*/ 165109 h 392783"/>
              <a:gd name="connsiteX12" fmla="*/ 292133 w 476427"/>
              <a:gd name="connsiteY12" fmla="*/ 222259 h 392783"/>
              <a:gd name="connsiteX13" fmla="*/ 476283 w 476427"/>
              <a:gd name="connsiteY13" fmla="*/ 9 h 39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427" h="392783">
                <a:moveTo>
                  <a:pt x="476283" y="9"/>
                </a:moveTo>
                <a:cubicBezTo>
                  <a:pt x="481575" y="-1578"/>
                  <a:pt x="340287" y="188392"/>
                  <a:pt x="323883" y="212734"/>
                </a:cubicBezTo>
                <a:cubicBezTo>
                  <a:pt x="307479" y="237076"/>
                  <a:pt x="392145" y="125422"/>
                  <a:pt x="377858" y="146059"/>
                </a:cubicBezTo>
                <a:cubicBezTo>
                  <a:pt x="363571" y="166696"/>
                  <a:pt x="251916" y="318038"/>
                  <a:pt x="238158" y="336559"/>
                </a:cubicBezTo>
                <a:cubicBezTo>
                  <a:pt x="224400" y="355080"/>
                  <a:pt x="311183" y="256126"/>
                  <a:pt x="295308" y="257184"/>
                </a:cubicBezTo>
                <a:cubicBezTo>
                  <a:pt x="279433" y="258242"/>
                  <a:pt x="152433" y="328622"/>
                  <a:pt x="142908" y="342909"/>
                </a:cubicBezTo>
                <a:cubicBezTo>
                  <a:pt x="133383" y="357196"/>
                  <a:pt x="250858" y="337088"/>
                  <a:pt x="238158" y="342909"/>
                </a:cubicBezTo>
                <a:cubicBezTo>
                  <a:pt x="225458" y="348730"/>
                  <a:pt x="104808" y="370426"/>
                  <a:pt x="66708" y="377834"/>
                </a:cubicBezTo>
                <a:cubicBezTo>
                  <a:pt x="28608" y="385242"/>
                  <a:pt x="-21134" y="401117"/>
                  <a:pt x="9558" y="387359"/>
                </a:cubicBezTo>
                <a:cubicBezTo>
                  <a:pt x="40250" y="373601"/>
                  <a:pt x="221225" y="309042"/>
                  <a:pt x="250858" y="295284"/>
                </a:cubicBezTo>
                <a:cubicBezTo>
                  <a:pt x="280491" y="281526"/>
                  <a:pt x="165133" y="326505"/>
                  <a:pt x="187358" y="304809"/>
                </a:cubicBezTo>
                <a:cubicBezTo>
                  <a:pt x="209583" y="283113"/>
                  <a:pt x="366746" y="178867"/>
                  <a:pt x="384208" y="165109"/>
                </a:cubicBezTo>
                <a:cubicBezTo>
                  <a:pt x="401670" y="151351"/>
                  <a:pt x="274670" y="245013"/>
                  <a:pt x="292133" y="222259"/>
                </a:cubicBezTo>
                <a:cubicBezTo>
                  <a:pt x="309595" y="199505"/>
                  <a:pt x="470991" y="1596"/>
                  <a:pt x="47628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34A750F-716C-6388-C599-E56477DEC08C}"/>
              </a:ext>
            </a:extLst>
          </p:cNvPr>
          <p:cNvSpPr/>
          <p:nvPr/>
        </p:nvSpPr>
        <p:spPr>
          <a:xfrm>
            <a:off x="4263404" y="3266979"/>
            <a:ext cx="370175" cy="575434"/>
          </a:xfrm>
          <a:custGeom>
            <a:avLst/>
            <a:gdLst>
              <a:gd name="connsiteX0" fmla="*/ 368921 w 370175"/>
              <a:gd name="connsiteY0" fmla="*/ 96 h 575434"/>
              <a:gd name="connsiteX1" fmla="*/ 318121 w 370175"/>
              <a:gd name="connsiteY1" fmla="*/ 171546 h 575434"/>
              <a:gd name="connsiteX2" fmla="*/ 305421 w 370175"/>
              <a:gd name="connsiteY2" fmla="*/ 235046 h 575434"/>
              <a:gd name="connsiteX3" fmla="*/ 368921 w 370175"/>
              <a:gd name="connsiteY3" fmla="*/ 95346 h 575434"/>
              <a:gd name="connsiteX4" fmla="*/ 238746 w 370175"/>
              <a:gd name="connsiteY4" fmla="*/ 298546 h 575434"/>
              <a:gd name="connsiteX5" fmla="*/ 311771 w 370175"/>
              <a:gd name="connsiteY5" fmla="*/ 196946 h 575434"/>
              <a:gd name="connsiteX6" fmla="*/ 165721 w 370175"/>
              <a:gd name="connsiteY6" fmla="*/ 412846 h 575434"/>
              <a:gd name="connsiteX7" fmla="*/ 289546 w 370175"/>
              <a:gd name="connsiteY7" fmla="*/ 282671 h 575434"/>
              <a:gd name="connsiteX8" fmla="*/ 621 w 370175"/>
              <a:gd name="connsiteY8" fmla="*/ 574771 h 575434"/>
              <a:gd name="connsiteX9" fmla="*/ 216521 w 370175"/>
              <a:gd name="connsiteY9" fmla="*/ 358871 h 575434"/>
              <a:gd name="connsiteX10" fmla="*/ 349871 w 370175"/>
              <a:gd name="connsiteY10" fmla="*/ 241396 h 575434"/>
              <a:gd name="connsiteX11" fmla="*/ 245096 w 370175"/>
              <a:gd name="connsiteY11" fmla="*/ 330296 h 575434"/>
              <a:gd name="connsiteX12" fmla="*/ 314946 w 370175"/>
              <a:gd name="connsiteY12" fmla="*/ 181071 h 575434"/>
              <a:gd name="connsiteX13" fmla="*/ 289546 w 370175"/>
              <a:gd name="connsiteY13" fmla="*/ 196946 h 575434"/>
              <a:gd name="connsiteX14" fmla="*/ 368921 w 370175"/>
              <a:gd name="connsiteY14" fmla="*/ 96 h 57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175" h="575434">
                <a:moveTo>
                  <a:pt x="368921" y="96"/>
                </a:moveTo>
                <a:cubicBezTo>
                  <a:pt x="373683" y="-4137"/>
                  <a:pt x="328704" y="132388"/>
                  <a:pt x="318121" y="171546"/>
                </a:cubicBezTo>
                <a:cubicBezTo>
                  <a:pt x="307538" y="210704"/>
                  <a:pt x="296954" y="247746"/>
                  <a:pt x="305421" y="235046"/>
                </a:cubicBezTo>
                <a:cubicBezTo>
                  <a:pt x="313888" y="222346"/>
                  <a:pt x="380033" y="84763"/>
                  <a:pt x="368921" y="95346"/>
                </a:cubicBezTo>
                <a:cubicBezTo>
                  <a:pt x="357809" y="105929"/>
                  <a:pt x="248271" y="281613"/>
                  <a:pt x="238746" y="298546"/>
                </a:cubicBezTo>
                <a:cubicBezTo>
                  <a:pt x="229221" y="315479"/>
                  <a:pt x="323942" y="177896"/>
                  <a:pt x="311771" y="196946"/>
                </a:cubicBezTo>
                <a:cubicBezTo>
                  <a:pt x="299600" y="215996"/>
                  <a:pt x="169425" y="398559"/>
                  <a:pt x="165721" y="412846"/>
                </a:cubicBezTo>
                <a:cubicBezTo>
                  <a:pt x="162017" y="427133"/>
                  <a:pt x="317063" y="255684"/>
                  <a:pt x="289546" y="282671"/>
                </a:cubicBezTo>
                <a:cubicBezTo>
                  <a:pt x="262029" y="309659"/>
                  <a:pt x="12792" y="562071"/>
                  <a:pt x="621" y="574771"/>
                </a:cubicBezTo>
                <a:cubicBezTo>
                  <a:pt x="-11550" y="587471"/>
                  <a:pt x="158313" y="414433"/>
                  <a:pt x="216521" y="358871"/>
                </a:cubicBezTo>
                <a:cubicBezTo>
                  <a:pt x="274729" y="303309"/>
                  <a:pt x="345109" y="246158"/>
                  <a:pt x="349871" y="241396"/>
                </a:cubicBezTo>
                <a:cubicBezTo>
                  <a:pt x="354633" y="236634"/>
                  <a:pt x="250917" y="340350"/>
                  <a:pt x="245096" y="330296"/>
                </a:cubicBezTo>
                <a:cubicBezTo>
                  <a:pt x="239275" y="320242"/>
                  <a:pt x="307538" y="203296"/>
                  <a:pt x="314946" y="181071"/>
                </a:cubicBezTo>
                <a:cubicBezTo>
                  <a:pt x="322354" y="158846"/>
                  <a:pt x="280021" y="222346"/>
                  <a:pt x="289546" y="196946"/>
                </a:cubicBezTo>
                <a:cubicBezTo>
                  <a:pt x="299071" y="171546"/>
                  <a:pt x="364159" y="4329"/>
                  <a:pt x="368921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882639D-623E-6C21-A16C-3E80ACDC1C1F}"/>
              </a:ext>
            </a:extLst>
          </p:cNvPr>
          <p:cNvSpPr/>
          <p:nvPr/>
        </p:nvSpPr>
        <p:spPr>
          <a:xfrm>
            <a:off x="3692525" y="3559037"/>
            <a:ext cx="774700" cy="155826"/>
          </a:xfrm>
          <a:custGeom>
            <a:avLst/>
            <a:gdLst>
              <a:gd name="connsiteX0" fmla="*/ 0 w 774700"/>
              <a:gd name="connsiteY0" fmla="*/ 123963 h 155826"/>
              <a:gd name="connsiteX1" fmla="*/ 466725 w 774700"/>
              <a:gd name="connsiteY1" fmla="*/ 123963 h 155826"/>
              <a:gd name="connsiteX2" fmla="*/ 311150 w 774700"/>
              <a:gd name="connsiteY2" fmla="*/ 111263 h 155826"/>
              <a:gd name="connsiteX3" fmla="*/ 501650 w 774700"/>
              <a:gd name="connsiteY3" fmla="*/ 111263 h 155826"/>
              <a:gd name="connsiteX4" fmla="*/ 758825 w 774700"/>
              <a:gd name="connsiteY4" fmla="*/ 66813 h 155826"/>
              <a:gd name="connsiteX5" fmla="*/ 615950 w 774700"/>
              <a:gd name="connsiteY5" fmla="*/ 79513 h 155826"/>
              <a:gd name="connsiteX6" fmla="*/ 774700 w 774700"/>
              <a:gd name="connsiteY6" fmla="*/ 138 h 155826"/>
              <a:gd name="connsiteX7" fmla="*/ 615950 w 774700"/>
              <a:gd name="connsiteY7" fmla="*/ 101738 h 155826"/>
              <a:gd name="connsiteX8" fmla="*/ 327025 w 774700"/>
              <a:gd name="connsiteY8" fmla="*/ 146188 h 155826"/>
              <a:gd name="connsiteX9" fmla="*/ 717550 w 774700"/>
              <a:gd name="connsiteY9" fmla="*/ 111263 h 155826"/>
              <a:gd name="connsiteX10" fmla="*/ 187325 w 774700"/>
              <a:gd name="connsiteY10" fmla="*/ 155713 h 155826"/>
              <a:gd name="connsiteX11" fmla="*/ 374650 w 774700"/>
              <a:gd name="connsiteY11" fmla="*/ 123963 h 155826"/>
              <a:gd name="connsiteX12" fmla="*/ 63500 w 774700"/>
              <a:gd name="connsiteY12" fmla="*/ 120788 h 155826"/>
              <a:gd name="connsiteX13" fmla="*/ 0 w 774700"/>
              <a:gd name="connsiteY13" fmla="*/ 123963 h 15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4700" h="155826">
                <a:moveTo>
                  <a:pt x="0" y="123963"/>
                </a:moveTo>
                <a:lnTo>
                  <a:pt x="466725" y="123963"/>
                </a:lnTo>
                <a:cubicBezTo>
                  <a:pt x="518583" y="121846"/>
                  <a:pt x="305329" y="113380"/>
                  <a:pt x="311150" y="111263"/>
                </a:cubicBezTo>
                <a:cubicBezTo>
                  <a:pt x="316971" y="109146"/>
                  <a:pt x="427038" y="118671"/>
                  <a:pt x="501650" y="111263"/>
                </a:cubicBezTo>
                <a:cubicBezTo>
                  <a:pt x="576263" y="103855"/>
                  <a:pt x="739775" y="72105"/>
                  <a:pt x="758825" y="66813"/>
                </a:cubicBezTo>
                <a:cubicBezTo>
                  <a:pt x="777875" y="61521"/>
                  <a:pt x="613304" y="90626"/>
                  <a:pt x="615950" y="79513"/>
                </a:cubicBezTo>
                <a:cubicBezTo>
                  <a:pt x="618596" y="68400"/>
                  <a:pt x="774700" y="-3566"/>
                  <a:pt x="774700" y="138"/>
                </a:cubicBezTo>
                <a:cubicBezTo>
                  <a:pt x="774700" y="3842"/>
                  <a:pt x="690563" y="77396"/>
                  <a:pt x="615950" y="101738"/>
                </a:cubicBezTo>
                <a:cubicBezTo>
                  <a:pt x="541337" y="126080"/>
                  <a:pt x="327025" y="146188"/>
                  <a:pt x="327025" y="146188"/>
                </a:cubicBezTo>
                <a:lnTo>
                  <a:pt x="717550" y="111263"/>
                </a:lnTo>
                <a:cubicBezTo>
                  <a:pt x="694267" y="112850"/>
                  <a:pt x="244475" y="153596"/>
                  <a:pt x="187325" y="155713"/>
                </a:cubicBezTo>
                <a:cubicBezTo>
                  <a:pt x="130175" y="157830"/>
                  <a:pt x="395287" y="129784"/>
                  <a:pt x="374650" y="123963"/>
                </a:cubicBezTo>
                <a:cubicBezTo>
                  <a:pt x="354013" y="118142"/>
                  <a:pt x="63500" y="120788"/>
                  <a:pt x="63500" y="120788"/>
                </a:cubicBezTo>
                <a:lnTo>
                  <a:pt x="0" y="12396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3625ED7-7657-D3E9-D6DA-C4FB1B122802}"/>
              </a:ext>
            </a:extLst>
          </p:cNvPr>
          <p:cNvSpPr/>
          <p:nvPr/>
        </p:nvSpPr>
        <p:spPr>
          <a:xfrm>
            <a:off x="3775280" y="3541977"/>
            <a:ext cx="491162" cy="211130"/>
          </a:xfrm>
          <a:custGeom>
            <a:avLst/>
            <a:gdLst>
              <a:gd name="connsiteX0" fmla="*/ 22020 w 491162"/>
              <a:gd name="connsiteY0" fmla="*/ 1323 h 211130"/>
              <a:gd name="connsiteX1" fmla="*/ 28370 w 491162"/>
              <a:gd name="connsiteY1" fmla="*/ 83873 h 211130"/>
              <a:gd name="connsiteX2" fmla="*/ 120445 w 491162"/>
              <a:gd name="connsiteY2" fmla="*/ 156898 h 211130"/>
              <a:gd name="connsiteX3" fmla="*/ 56945 w 491162"/>
              <a:gd name="connsiteY3" fmla="*/ 137848 h 211130"/>
              <a:gd name="connsiteX4" fmla="*/ 174420 w 491162"/>
              <a:gd name="connsiteY4" fmla="*/ 188648 h 211130"/>
              <a:gd name="connsiteX5" fmla="*/ 82345 w 491162"/>
              <a:gd name="connsiteY5" fmla="*/ 188648 h 211130"/>
              <a:gd name="connsiteX6" fmla="*/ 482395 w 491162"/>
              <a:gd name="connsiteY6" fmla="*/ 210873 h 211130"/>
              <a:gd name="connsiteX7" fmla="*/ 368095 w 491162"/>
              <a:gd name="connsiteY7" fmla="*/ 201348 h 211130"/>
              <a:gd name="connsiteX8" fmla="*/ 60120 w 491162"/>
              <a:gd name="connsiteY8" fmla="*/ 172773 h 211130"/>
              <a:gd name="connsiteX9" fmla="*/ 158545 w 491162"/>
              <a:gd name="connsiteY9" fmla="*/ 175948 h 211130"/>
              <a:gd name="connsiteX10" fmla="*/ 2970 w 491162"/>
              <a:gd name="connsiteY10" fmla="*/ 118798 h 211130"/>
              <a:gd name="connsiteX11" fmla="*/ 53770 w 491162"/>
              <a:gd name="connsiteY11" fmla="*/ 153723 h 211130"/>
              <a:gd name="connsiteX12" fmla="*/ 22020 w 491162"/>
              <a:gd name="connsiteY12" fmla="*/ 1323 h 21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162" h="211130">
                <a:moveTo>
                  <a:pt x="22020" y="1323"/>
                </a:moveTo>
                <a:cubicBezTo>
                  <a:pt x="17787" y="-10319"/>
                  <a:pt x="11966" y="57944"/>
                  <a:pt x="28370" y="83873"/>
                </a:cubicBezTo>
                <a:cubicBezTo>
                  <a:pt x="44774" y="109802"/>
                  <a:pt x="115683" y="147902"/>
                  <a:pt x="120445" y="156898"/>
                </a:cubicBezTo>
                <a:cubicBezTo>
                  <a:pt x="125207" y="165894"/>
                  <a:pt x="47949" y="132556"/>
                  <a:pt x="56945" y="137848"/>
                </a:cubicBezTo>
                <a:cubicBezTo>
                  <a:pt x="65941" y="143140"/>
                  <a:pt x="170187" y="180181"/>
                  <a:pt x="174420" y="188648"/>
                </a:cubicBezTo>
                <a:cubicBezTo>
                  <a:pt x="178653" y="197115"/>
                  <a:pt x="31016" y="184944"/>
                  <a:pt x="82345" y="188648"/>
                </a:cubicBezTo>
                <a:cubicBezTo>
                  <a:pt x="133674" y="192352"/>
                  <a:pt x="434770" y="208756"/>
                  <a:pt x="482395" y="210873"/>
                </a:cubicBezTo>
                <a:cubicBezTo>
                  <a:pt x="530020" y="212990"/>
                  <a:pt x="368095" y="201348"/>
                  <a:pt x="368095" y="201348"/>
                </a:cubicBezTo>
                <a:lnTo>
                  <a:pt x="60120" y="172773"/>
                </a:lnTo>
                <a:cubicBezTo>
                  <a:pt x="25195" y="168540"/>
                  <a:pt x="168070" y="184944"/>
                  <a:pt x="158545" y="175948"/>
                </a:cubicBezTo>
                <a:cubicBezTo>
                  <a:pt x="149020" y="166952"/>
                  <a:pt x="20432" y="122502"/>
                  <a:pt x="2970" y="118798"/>
                </a:cubicBezTo>
                <a:cubicBezTo>
                  <a:pt x="-14492" y="115094"/>
                  <a:pt x="50595" y="170127"/>
                  <a:pt x="53770" y="153723"/>
                </a:cubicBezTo>
                <a:cubicBezTo>
                  <a:pt x="56945" y="137319"/>
                  <a:pt x="26253" y="12965"/>
                  <a:pt x="22020" y="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FA510F4-170C-043D-EABA-78FA1F419160}"/>
              </a:ext>
            </a:extLst>
          </p:cNvPr>
          <p:cNvSpPr/>
          <p:nvPr/>
        </p:nvSpPr>
        <p:spPr>
          <a:xfrm>
            <a:off x="3816350" y="3549239"/>
            <a:ext cx="496124" cy="100253"/>
          </a:xfrm>
          <a:custGeom>
            <a:avLst/>
            <a:gdLst>
              <a:gd name="connsiteX0" fmla="*/ 0 w 496124"/>
              <a:gd name="connsiteY0" fmla="*/ 98836 h 100253"/>
              <a:gd name="connsiteX1" fmla="*/ 219075 w 496124"/>
              <a:gd name="connsiteY1" fmla="*/ 95661 h 100253"/>
              <a:gd name="connsiteX2" fmla="*/ 263525 w 496124"/>
              <a:gd name="connsiteY2" fmla="*/ 70261 h 100253"/>
              <a:gd name="connsiteX3" fmla="*/ 206375 w 496124"/>
              <a:gd name="connsiteY3" fmla="*/ 70261 h 100253"/>
              <a:gd name="connsiteX4" fmla="*/ 311150 w 496124"/>
              <a:gd name="connsiteY4" fmla="*/ 70261 h 100253"/>
              <a:gd name="connsiteX5" fmla="*/ 492125 w 496124"/>
              <a:gd name="connsiteY5" fmla="*/ 3586 h 100253"/>
              <a:gd name="connsiteX6" fmla="*/ 425450 w 496124"/>
              <a:gd name="connsiteY6" fmla="*/ 13111 h 100253"/>
              <a:gd name="connsiteX7" fmla="*/ 298450 w 496124"/>
              <a:gd name="connsiteY7" fmla="*/ 48036 h 100253"/>
              <a:gd name="connsiteX8" fmla="*/ 219075 w 496124"/>
              <a:gd name="connsiteY8" fmla="*/ 79786 h 100253"/>
              <a:gd name="connsiteX9" fmla="*/ 0 w 496124"/>
              <a:gd name="connsiteY9" fmla="*/ 98836 h 10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124" h="100253">
                <a:moveTo>
                  <a:pt x="0" y="98836"/>
                </a:moveTo>
                <a:cubicBezTo>
                  <a:pt x="0" y="101482"/>
                  <a:pt x="175154" y="100423"/>
                  <a:pt x="219075" y="95661"/>
                </a:cubicBezTo>
                <a:cubicBezTo>
                  <a:pt x="262996" y="90899"/>
                  <a:pt x="265642" y="74494"/>
                  <a:pt x="263525" y="70261"/>
                </a:cubicBezTo>
                <a:cubicBezTo>
                  <a:pt x="261408" y="66028"/>
                  <a:pt x="206375" y="70261"/>
                  <a:pt x="206375" y="70261"/>
                </a:cubicBezTo>
                <a:cubicBezTo>
                  <a:pt x="214312" y="70261"/>
                  <a:pt x="263525" y="81373"/>
                  <a:pt x="311150" y="70261"/>
                </a:cubicBezTo>
                <a:cubicBezTo>
                  <a:pt x="358775" y="59149"/>
                  <a:pt x="473075" y="13111"/>
                  <a:pt x="492125" y="3586"/>
                </a:cubicBezTo>
                <a:cubicBezTo>
                  <a:pt x="511175" y="-5939"/>
                  <a:pt x="457729" y="5703"/>
                  <a:pt x="425450" y="13111"/>
                </a:cubicBezTo>
                <a:cubicBezTo>
                  <a:pt x="393171" y="20519"/>
                  <a:pt x="332846" y="36923"/>
                  <a:pt x="298450" y="48036"/>
                </a:cubicBezTo>
                <a:cubicBezTo>
                  <a:pt x="264054" y="59149"/>
                  <a:pt x="265642" y="70261"/>
                  <a:pt x="219075" y="79786"/>
                </a:cubicBezTo>
                <a:cubicBezTo>
                  <a:pt x="172508" y="89311"/>
                  <a:pt x="0" y="96190"/>
                  <a:pt x="0" y="98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8CA1F994-F2C4-705D-F6EF-C2566ED6ACD3}"/>
              </a:ext>
            </a:extLst>
          </p:cNvPr>
          <p:cNvSpPr/>
          <p:nvPr/>
        </p:nvSpPr>
        <p:spPr>
          <a:xfrm>
            <a:off x="3825863" y="3568027"/>
            <a:ext cx="791868" cy="263613"/>
          </a:xfrm>
          <a:custGeom>
            <a:avLst/>
            <a:gdLst>
              <a:gd name="connsiteX0" fmla="*/ 784237 w 791868"/>
              <a:gd name="connsiteY0" fmla="*/ 673 h 263613"/>
              <a:gd name="connsiteX1" fmla="*/ 619137 w 791868"/>
              <a:gd name="connsiteY1" fmla="*/ 105448 h 263613"/>
              <a:gd name="connsiteX2" fmla="*/ 523887 w 791868"/>
              <a:gd name="connsiteY2" fmla="*/ 181648 h 263613"/>
              <a:gd name="connsiteX3" fmla="*/ 663587 w 791868"/>
              <a:gd name="connsiteY3" fmla="*/ 124498 h 263613"/>
              <a:gd name="connsiteX4" fmla="*/ 504837 w 791868"/>
              <a:gd name="connsiteY4" fmla="*/ 226098 h 263613"/>
              <a:gd name="connsiteX5" fmla="*/ 349262 w 791868"/>
              <a:gd name="connsiteY5" fmla="*/ 261023 h 263613"/>
              <a:gd name="connsiteX6" fmla="*/ 479437 w 791868"/>
              <a:gd name="connsiteY6" fmla="*/ 257848 h 263613"/>
              <a:gd name="connsiteX7" fmla="*/ 12 w 791868"/>
              <a:gd name="connsiteY7" fmla="*/ 232448 h 263613"/>
              <a:gd name="connsiteX8" fmla="*/ 463562 w 791868"/>
              <a:gd name="connsiteY8" fmla="*/ 248323 h 263613"/>
              <a:gd name="connsiteX9" fmla="*/ 377837 w 791868"/>
              <a:gd name="connsiteY9" fmla="*/ 232448 h 263613"/>
              <a:gd name="connsiteX10" fmla="*/ 571512 w 791868"/>
              <a:gd name="connsiteY10" fmla="*/ 187998 h 263613"/>
              <a:gd name="connsiteX11" fmla="*/ 473087 w 791868"/>
              <a:gd name="connsiteY11" fmla="*/ 187998 h 263613"/>
              <a:gd name="connsiteX12" fmla="*/ 587387 w 791868"/>
              <a:gd name="connsiteY12" fmla="*/ 121323 h 263613"/>
              <a:gd name="connsiteX13" fmla="*/ 349262 w 791868"/>
              <a:gd name="connsiteY13" fmla="*/ 159423 h 263613"/>
              <a:gd name="connsiteX14" fmla="*/ 784237 w 791868"/>
              <a:gd name="connsiteY14" fmla="*/ 673 h 26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1868" h="263613">
                <a:moveTo>
                  <a:pt x="784237" y="673"/>
                </a:moveTo>
                <a:cubicBezTo>
                  <a:pt x="829216" y="-8323"/>
                  <a:pt x="662529" y="75286"/>
                  <a:pt x="619137" y="105448"/>
                </a:cubicBezTo>
                <a:cubicBezTo>
                  <a:pt x="575745" y="135610"/>
                  <a:pt x="516479" y="178473"/>
                  <a:pt x="523887" y="181648"/>
                </a:cubicBezTo>
                <a:cubicBezTo>
                  <a:pt x="531295" y="184823"/>
                  <a:pt x="666762" y="117090"/>
                  <a:pt x="663587" y="124498"/>
                </a:cubicBezTo>
                <a:cubicBezTo>
                  <a:pt x="660412" y="131906"/>
                  <a:pt x="557224" y="203344"/>
                  <a:pt x="504837" y="226098"/>
                </a:cubicBezTo>
                <a:cubicBezTo>
                  <a:pt x="452449" y="248852"/>
                  <a:pt x="353495" y="255731"/>
                  <a:pt x="349262" y="261023"/>
                </a:cubicBezTo>
                <a:cubicBezTo>
                  <a:pt x="345029" y="266315"/>
                  <a:pt x="537645" y="262610"/>
                  <a:pt x="479437" y="257848"/>
                </a:cubicBezTo>
                <a:cubicBezTo>
                  <a:pt x="421229" y="253086"/>
                  <a:pt x="2658" y="234036"/>
                  <a:pt x="12" y="232448"/>
                </a:cubicBezTo>
                <a:cubicBezTo>
                  <a:pt x="-2634" y="230861"/>
                  <a:pt x="400591" y="248323"/>
                  <a:pt x="463562" y="248323"/>
                </a:cubicBezTo>
                <a:cubicBezTo>
                  <a:pt x="526533" y="248323"/>
                  <a:pt x="359845" y="242502"/>
                  <a:pt x="377837" y="232448"/>
                </a:cubicBezTo>
                <a:cubicBezTo>
                  <a:pt x="395829" y="222394"/>
                  <a:pt x="555637" y="195406"/>
                  <a:pt x="571512" y="187998"/>
                </a:cubicBezTo>
                <a:cubicBezTo>
                  <a:pt x="587387" y="180590"/>
                  <a:pt x="470441" y="199111"/>
                  <a:pt x="473087" y="187998"/>
                </a:cubicBezTo>
                <a:cubicBezTo>
                  <a:pt x="475733" y="176885"/>
                  <a:pt x="608024" y="126085"/>
                  <a:pt x="587387" y="121323"/>
                </a:cubicBezTo>
                <a:cubicBezTo>
                  <a:pt x="566750" y="116561"/>
                  <a:pt x="314337" y="174769"/>
                  <a:pt x="349262" y="159423"/>
                </a:cubicBezTo>
                <a:cubicBezTo>
                  <a:pt x="384187" y="144077"/>
                  <a:pt x="739258" y="9669"/>
                  <a:pt x="784237" y="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DE3363E-4ABF-365D-F52D-75F46DDC5BF3}"/>
              </a:ext>
            </a:extLst>
          </p:cNvPr>
          <p:cNvSpPr/>
          <p:nvPr/>
        </p:nvSpPr>
        <p:spPr>
          <a:xfrm>
            <a:off x="3983467" y="3185734"/>
            <a:ext cx="504004" cy="349006"/>
          </a:xfrm>
          <a:custGeom>
            <a:avLst/>
            <a:gdLst>
              <a:gd name="connsiteX0" fmla="*/ 499633 w 504004"/>
              <a:gd name="connsiteY0" fmla="*/ 1966 h 349006"/>
              <a:gd name="connsiteX1" fmla="*/ 429783 w 504004"/>
              <a:gd name="connsiteY1" fmla="*/ 84516 h 349006"/>
              <a:gd name="connsiteX2" fmla="*/ 378983 w 504004"/>
              <a:gd name="connsiteY2" fmla="*/ 125791 h 349006"/>
              <a:gd name="connsiteX3" fmla="*/ 401208 w 504004"/>
              <a:gd name="connsiteY3" fmla="*/ 106741 h 349006"/>
              <a:gd name="connsiteX4" fmla="*/ 391683 w 504004"/>
              <a:gd name="connsiteY4" fmla="*/ 224216 h 349006"/>
              <a:gd name="connsiteX5" fmla="*/ 312308 w 504004"/>
              <a:gd name="connsiteY5" fmla="*/ 322641 h 349006"/>
              <a:gd name="connsiteX6" fmla="*/ 188483 w 504004"/>
              <a:gd name="connsiteY6" fmla="*/ 338516 h 349006"/>
              <a:gd name="connsiteX7" fmla="*/ 134508 w 504004"/>
              <a:gd name="connsiteY7" fmla="*/ 325816 h 349006"/>
              <a:gd name="connsiteX8" fmla="*/ 153558 w 504004"/>
              <a:gd name="connsiteY8" fmla="*/ 348041 h 349006"/>
              <a:gd name="connsiteX9" fmla="*/ 77358 w 504004"/>
              <a:gd name="connsiteY9" fmla="*/ 287716 h 349006"/>
              <a:gd name="connsiteX10" fmla="*/ 58308 w 504004"/>
              <a:gd name="connsiteY10" fmla="*/ 271841 h 349006"/>
              <a:gd name="connsiteX11" fmla="*/ 55133 w 504004"/>
              <a:gd name="connsiteY11" fmla="*/ 186116 h 349006"/>
              <a:gd name="connsiteX12" fmla="*/ 29733 w 504004"/>
              <a:gd name="connsiteY12" fmla="*/ 125791 h 349006"/>
              <a:gd name="connsiteX13" fmla="*/ 7508 w 504004"/>
              <a:gd name="connsiteY13" fmla="*/ 122616 h 349006"/>
              <a:gd name="connsiteX14" fmla="*/ 169433 w 504004"/>
              <a:gd name="connsiteY14" fmla="*/ 49591 h 349006"/>
              <a:gd name="connsiteX15" fmla="*/ 121808 w 504004"/>
              <a:gd name="connsiteY15" fmla="*/ 55941 h 349006"/>
              <a:gd name="connsiteX16" fmla="*/ 388508 w 504004"/>
              <a:gd name="connsiteY16" fmla="*/ 24191 h 349006"/>
              <a:gd name="connsiteX17" fmla="*/ 293258 w 504004"/>
              <a:gd name="connsiteY17" fmla="*/ 24191 h 349006"/>
              <a:gd name="connsiteX18" fmla="*/ 499633 w 504004"/>
              <a:gd name="connsiteY18" fmla="*/ 1966 h 3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4004" h="349006">
                <a:moveTo>
                  <a:pt x="499633" y="1966"/>
                </a:moveTo>
                <a:cubicBezTo>
                  <a:pt x="522387" y="12020"/>
                  <a:pt x="449891" y="63879"/>
                  <a:pt x="429783" y="84516"/>
                </a:cubicBezTo>
                <a:cubicBezTo>
                  <a:pt x="409675" y="105153"/>
                  <a:pt x="383745" y="122087"/>
                  <a:pt x="378983" y="125791"/>
                </a:cubicBezTo>
                <a:cubicBezTo>
                  <a:pt x="374221" y="129495"/>
                  <a:pt x="399091" y="90337"/>
                  <a:pt x="401208" y="106741"/>
                </a:cubicBezTo>
                <a:cubicBezTo>
                  <a:pt x="403325" y="123145"/>
                  <a:pt x="406500" y="188233"/>
                  <a:pt x="391683" y="224216"/>
                </a:cubicBezTo>
                <a:cubicBezTo>
                  <a:pt x="376866" y="260199"/>
                  <a:pt x="346175" y="303591"/>
                  <a:pt x="312308" y="322641"/>
                </a:cubicBezTo>
                <a:cubicBezTo>
                  <a:pt x="278441" y="341691"/>
                  <a:pt x="218116" y="337987"/>
                  <a:pt x="188483" y="338516"/>
                </a:cubicBezTo>
                <a:cubicBezTo>
                  <a:pt x="158850" y="339045"/>
                  <a:pt x="140329" y="324229"/>
                  <a:pt x="134508" y="325816"/>
                </a:cubicBezTo>
                <a:cubicBezTo>
                  <a:pt x="128687" y="327404"/>
                  <a:pt x="163083" y="354391"/>
                  <a:pt x="153558" y="348041"/>
                </a:cubicBezTo>
                <a:cubicBezTo>
                  <a:pt x="144033" y="341691"/>
                  <a:pt x="93233" y="300416"/>
                  <a:pt x="77358" y="287716"/>
                </a:cubicBezTo>
                <a:cubicBezTo>
                  <a:pt x="61483" y="275016"/>
                  <a:pt x="62012" y="288774"/>
                  <a:pt x="58308" y="271841"/>
                </a:cubicBezTo>
                <a:cubicBezTo>
                  <a:pt x="54604" y="254908"/>
                  <a:pt x="59895" y="210458"/>
                  <a:pt x="55133" y="186116"/>
                </a:cubicBezTo>
                <a:cubicBezTo>
                  <a:pt x="50371" y="161774"/>
                  <a:pt x="37670" y="136374"/>
                  <a:pt x="29733" y="125791"/>
                </a:cubicBezTo>
                <a:cubicBezTo>
                  <a:pt x="21796" y="115208"/>
                  <a:pt x="-15775" y="135316"/>
                  <a:pt x="7508" y="122616"/>
                </a:cubicBezTo>
                <a:cubicBezTo>
                  <a:pt x="30791" y="109916"/>
                  <a:pt x="150383" y="60703"/>
                  <a:pt x="169433" y="49591"/>
                </a:cubicBezTo>
                <a:cubicBezTo>
                  <a:pt x="188483" y="38479"/>
                  <a:pt x="121808" y="55941"/>
                  <a:pt x="121808" y="55941"/>
                </a:cubicBezTo>
                <a:lnTo>
                  <a:pt x="388508" y="24191"/>
                </a:lnTo>
                <a:cubicBezTo>
                  <a:pt x="417083" y="18899"/>
                  <a:pt x="279500" y="24720"/>
                  <a:pt x="293258" y="24191"/>
                </a:cubicBezTo>
                <a:cubicBezTo>
                  <a:pt x="307016" y="23662"/>
                  <a:pt x="476879" y="-8088"/>
                  <a:pt x="499633" y="196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E347BB9E-39CA-0E22-6314-0528DF7302D8}"/>
              </a:ext>
            </a:extLst>
          </p:cNvPr>
          <p:cNvSpPr/>
          <p:nvPr/>
        </p:nvSpPr>
        <p:spPr>
          <a:xfrm>
            <a:off x="4126239" y="3326011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AB7BED6-AC0D-178D-1B3A-DECBC51FAA0E}"/>
              </a:ext>
            </a:extLst>
          </p:cNvPr>
          <p:cNvSpPr/>
          <p:nvPr/>
        </p:nvSpPr>
        <p:spPr>
          <a:xfrm>
            <a:off x="3863975" y="2860493"/>
            <a:ext cx="616346" cy="228782"/>
          </a:xfrm>
          <a:custGeom>
            <a:avLst/>
            <a:gdLst>
              <a:gd name="connsiteX0" fmla="*/ 0 w 616346"/>
              <a:gd name="connsiteY0" fmla="*/ 228782 h 228782"/>
              <a:gd name="connsiteX1" fmla="*/ 447675 w 616346"/>
              <a:gd name="connsiteY1" fmla="*/ 82732 h 228782"/>
              <a:gd name="connsiteX2" fmla="*/ 269875 w 616346"/>
              <a:gd name="connsiteY2" fmla="*/ 149407 h 228782"/>
              <a:gd name="connsiteX3" fmla="*/ 381000 w 616346"/>
              <a:gd name="connsiteY3" fmla="*/ 89082 h 228782"/>
              <a:gd name="connsiteX4" fmla="*/ 260350 w 616346"/>
              <a:gd name="connsiteY4" fmla="*/ 117657 h 228782"/>
              <a:gd name="connsiteX5" fmla="*/ 615950 w 616346"/>
              <a:gd name="connsiteY5" fmla="*/ 182 h 228782"/>
              <a:gd name="connsiteX6" fmla="*/ 327025 w 616346"/>
              <a:gd name="connsiteY6" fmla="*/ 92257 h 228782"/>
              <a:gd name="connsiteX7" fmla="*/ 168275 w 616346"/>
              <a:gd name="connsiteY7" fmla="*/ 155757 h 228782"/>
              <a:gd name="connsiteX8" fmla="*/ 330200 w 616346"/>
              <a:gd name="connsiteY8" fmla="*/ 73207 h 228782"/>
              <a:gd name="connsiteX9" fmla="*/ 0 w 616346"/>
              <a:gd name="connsiteY9" fmla="*/ 228782 h 2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346" h="228782">
                <a:moveTo>
                  <a:pt x="0" y="228782"/>
                </a:moveTo>
                <a:lnTo>
                  <a:pt x="447675" y="82732"/>
                </a:lnTo>
                <a:cubicBezTo>
                  <a:pt x="492654" y="69503"/>
                  <a:pt x="280987" y="148349"/>
                  <a:pt x="269875" y="149407"/>
                </a:cubicBezTo>
                <a:cubicBezTo>
                  <a:pt x="258763" y="150465"/>
                  <a:pt x="382587" y="94374"/>
                  <a:pt x="381000" y="89082"/>
                </a:cubicBezTo>
                <a:cubicBezTo>
                  <a:pt x="379413" y="83790"/>
                  <a:pt x="221192" y="132474"/>
                  <a:pt x="260350" y="117657"/>
                </a:cubicBezTo>
                <a:cubicBezTo>
                  <a:pt x="299508" y="102840"/>
                  <a:pt x="604838" y="4415"/>
                  <a:pt x="615950" y="182"/>
                </a:cubicBezTo>
                <a:cubicBezTo>
                  <a:pt x="627063" y="-4051"/>
                  <a:pt x="401637" y="66328"/>
                  <a:pt x="327025" y="92257"/>
                </a:cubicBezTo>
                <a:cubicBezTo>
                  <a:pt x="252413" y="118186"/>
                  <a:pt x="167746" y="158932"/>
                  <a:pt x="168275" y="155757"/>
                </a:cubicBezTo>
                <a:cubicBezTo>
                  <a:pt x="168804" y="152582"/>
                  <a:pt x="330200" y="73207"/>
                  <a:pt x="330200" y="73207"/>
                </a:cubicBezTo>
                <a:lnTo>
                  <a:pt x="0" y="2287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25E2AC2-C690-8875-AD2A-13E4496F1A65}"/>
              </a:ext>
            </a:extLst>
          </p:cNvPr>
          <p:cNvSpPr/>
          <p:nvPr/>
        </p:nvSpPr>
        <p:spPr>
          <a:xfrm>
            <a:off x="3498836" y="2920522"/>
            <a:ext cx="731445" cy="127809"/>
          </a:xfrm>
          <a:custGeom>
            <a:avLst/>
            <a:gdLst>
              <a:gd name="connsiteX0" fmla="*/ 14 w 731445"/>
              <a:gd name="connsiteY0" fmla="*/ 89378 h 127809"/>
              <a:gd name="connsiteX1" fmla="*/ 400064 w 731445"/>
              <a:gd name="connsiteY1" fmla="*/ 98903 h 127809"/>
              <a:gd name="connsiteX2" fmla="*/ 193689 w 731445"/>
              <a:gd name="connsiteY2" fmla="*/ 54453 h 127809"/>
              <a:gd name="connsiteX3" fmla="*/ 431814 w 731445"/>
              <a:gd name="connsiteY3" fmla="*/ 67153 h 127809"/>
              <a:gd name="connsiteX4" fmla="*/ 279414 w 731445"/>
              <a:gd name="connsiteY4" fmla="*/ 10003 h 127809"/>
              <a:gd name="connsiteX5" fmla="*/ 730264 w 731445"/>
              <a:gd name="connsiteY5" fmla="*/ 38578 h 127809"/>
              <a:gd name="connsiteX6" fmla="*/ 406414 w 731445"/>
              <a:gd name="connsiteY6" fmla="*/ 478 h 127809"/>
              <a:gd name="connsiteX7" fmla="*/ 276239 w 731445"/>
              <a:gd name="connsiteY7" fmla="*/ 22703 h 127809"/>
              <a:gd name="connsiteX8" fmla="*/ 412764 w 731445"/>
              <a:gd name="connsiteY8" fmla="*/ 98903 h 127809"/>
              <a:gd name="connsiteX9" fmla="*/ 301639 w 731445"/>
              <a:gd name="connsiteY9" fmla="*/ 63978 h 127809"/>
              <a:gd name="connsiteX10" fmla="*/ 415939 w 731445"/>
              <a:gd name="connsiteY10" fmla="*/ 127478 h 127809"/>
              <a:gd name="connsiteX11" fmla="*/ 14 w 731445"/>
              <a:gd name="connsiteY11" fmla="*/ 89378 h 12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1445" h="127809">
                <a:moveTo>
                  <a:pt x="14" y="89378"/>
                </a:moveTo>
                <a:cubicBezTo>
                  <a:pt x="-2632" y="84616"/>
                  <a:pt x="367785" y="104724"/>
                  <a:pt x="400064" y="98903"/>
                </a:cubicBezTo>
                <a:cubicBezTo>
                  <a:pt x="432343" y="93082"/>
                  <a:pt x="188397" y="59745"/>
                  <a:pt x="193689" y="54453"/>
                </a:cubicBezTo>
                <a:cubicBezTo>
                  <a:pt x="198981" y="49161"/>
                  <a:pt x="417527" y="74561"/>
                  <a:pt x="431814" y="67153"/>
                </a:cubicBezTo>
                <a:cubicBezTo>
                  <a:pt x="446101" y="59745"/>
                  <a:pt x="229672" y="14765"/>
                  <a:pt x="279414" y="10003"/>
                </a:cubicBezTo>
                <a:cubicBezTo>
                  <a:pt x="329156" y="5241"/>
                  <a:pt x="709097" y="40165"/>
                  <a:pt x="730264" y="38578"/>
                </a:cubicBezTo>
                <a:cubicBezTo>
                  <a:pt x="751431" y="36991"/>
                  <a:pt x="482085" y="3124"/>
                  <a:pt x="406414" y="478"/>
                </a:cubicBezTo>
                <a:cubicBezTo>
                  <a:pt x="330743" y="-2168"/>
                  <a:pt x="275181" y="6299"/>
                  <a:pt x="276239" y="22703"/>
                </a:cubicBezTo>
                <a:cubicBezTo>
                  <a:pt x="277297" y="39107"/>
                  <a:pt x="408531" y="92024"/>
                  <a:pt x="412764" y="98903"/>
                </a:cubicBezTo>
                <a:cubicBezTo>
                  <a:pt x="416997" y="105782"/>
                  <a:pt x="301110" y="59215"/>
                  <a:pt x="301639" y="63978"/>
                </a:cubicBezTo>
                <a:cubicBezTo>
                  <a:pt x="302168" y="68740"/>
                  <a:pt x="463035" y="123245"/>
                  <a:pt x="415939" y="127478"/>
                </a:cubicBezTo>
                <a:cubicBezTo>
                  <a:pt x="368843" y="131711"/>
                  <a:pt x="2660" y="94140"/>
                  <a:pt x="14" y="89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7722E2E-5D50-E628-8750-CCAFE4FCCB5D}"/>
              </a:ext>
            </a:extLst>
          </p:cNvPr>
          <p:cNvSpPr/>
          <p:nvPr/>
        </p:nvSpPr>
        <p:spPr>
          <a:xfrm>
            <a:off x="3717851" y="2745582"/>
            <a:ext cx="663843" cy="188118"/>
          </a:xfrm>
          <a:custGeom>
            <a:avLst/>
            <a:gdLst>
              <a:gd name="connsiteX0" fmla="*/ 311224 w 663843"/>
              <a:gd name="connsiteY0" fmla="*/ 793 h 188118"/>
              <a:gd name="connsiteX1" fmla="*/ 606499 w 663843"/>
              <a:gd name="connsiteY1" fmla="*/ 89693 h 188118"/>
              <a:gd name="connsiteX2" fmla="*/ 415999 w 663843"/>
              <a:gd name="connsiteY2" fmla="*/ 86518 h 188118"/>
              <a:gd name="connsiteX3" fmla="*/ 495374 w 663843"/>
              <a:gd name="connsiteY3" fmla="*/ 118268 h 188118"/>
              <a:gd name="connsiteX4" fmla="*/ 304874 w 663843"/>
              <a:gd name="connsiteY4" fmla="*/ 134143 h 188118"/>
              <a:gd name="connsiteX5" fmla="*/ 74 w 663843"/>
              <a:gd name="connsiteY5" fmla="*/ 188118 h 188118"/>
              <a:gd name="connsiteX6" fmla="*/ 273124 w 663843"/>
              <a:gd name="connsiteY6" fmla="*/ 134143 h 188118"/>
              <a:gd name="connsiteX7" fmla="*/ 412824 w 663843"/>
              <a:gd name="connsiteY7" fmla="*/ 105568 h 188118"/>
              <a:gd name="connsiteX8" fmla="*/ 308049 w 663843"/>
              <a:gd name="connsiteY8" fmla="*/ 92868 h 188118"/>
              <a:gd name="connsiteX9" fmla="*/ 654124 w 663843"/>
              <a:gd name="connsiteY9" fmla="*/ 92868 h 188118"/>
              <a:gd name="connsiteX10" fmla="*/ 546174 w 663843"/>
              <a:gd name="connsiteY10" fmla="*/ 48418 h 188118"/>
              <a:gd name="connsiteX11" fmla="*/ 311224 w 663843"/>
              <a:gd name="connsiteY11" fmla="*/ 793 h 18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843" h="188118">
                <a:moveTo>
                  <a:pt x="311224" y="793"/>
                </a:moveTo>
                <a:cubicBezTo>
                  <a:pt x="321278" y="7672"/>
                  <a:pt x="589037" y="75406"/>
                  <a:pt x="606499" y="89693"/>
                </a:cubicBezTo>
                <a:cubicBezTo>
                  <a:pt x="623961" y="103980"/>
                  <a:pt x="434520" y="81755"/>
                  <a:pt x="415999" y="86518"/>
                </a:cubicBezTo>
                <a:cubicBezTo>
                  <a:pt x="397478" y="91281"/>
                  <a:pt x="513895" y="110331"/>
                  <a:pt x="495374" y="118268"/>
                </a:cubicBezTo>
                <a:cubicBezTo>
                  <a:pt x="476853" y="126205"/>
                  <a:pt x="387424" y="122501"/>
                  <a:pt x="304874" y="134143"/>
                </a:cubicBezTo>
                <a:cubicBezTo>
                  <a:pt x="222324" y="145785"/>
                  <a:pt x="5366" y="188118"/>
                  <a:pt x="74" y="188118"/>
                </a:cubicBezTo>
                <a:cubicBezTo>
                  <a:pt x="-5218" y="188118"/>
                  <a:pt x="273124" y="134143"/>
                  <a:pt x="273124" y="134143"/>
                </a:cubicBezTo>
                <a:cubicBezTo>
                  <a:pt x="341916" y="120385"/>
                  <a:pt x="407003" y="112447"/>
                  <a:pt x="412824" y="105568"/>
                </a:cubicBezTo>
                <a:cubicBezTo>
                  <a:pt x="418645" y="98689"/>
                  <a:pt x="267832" y="94985"/>
                  <a:pt x="308049" y="92868"/>
                </a:cubicBezTo>
                <a:cubicBezTo>
                  <a:pt x="348266" y="90751"/>
                  <a:pt x="614437" y="100276"/>
                  <a:pt x="654124" y="92868"/>
                </a:cubicBezTo>
                <a:cubicBezTo>
                  <a:pt x="693811" y="85460"/>
                  <a:pt x="602795" y="63235"/>
                  <a:pt x="546174" y="48418"/>
                </a:cubicBezTo>
                <a:cubicBezTo>
                  <a:pt x="489553" y="33601"/>
                  <a:pt x="301170" y="-6086"/>
                  <a:pt x="311224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D3C9077-DCCE-4BD8-7861-E2C6CDE0A118}"/>
              </a:ext>
            </a:extLst>
          </p:cNvPr>
          <p:cNvSpPr/>
          <p:nvPr/>
        </p:nvSpPr>
        <p:spPr>
          <a:xfrm>
            <a:off x="2052478" y="3659351"/>
            <a:ext cx="419774" cy="312657"/>
          </a:xfrm>
          <a:custGeom>
            <a:avLst/>
            <a:gdLst>
              <a:gd name="connsiteX0" fmla="*/ 414497 w 419774"/>
              <a:gd name="connsiteY0" fmla="*/ 1424 h 312657"/>
              <a:gd name="connsiteX1" fmla="*/ 227172 w 419774"/>
              <a:gd name="connsiteY1" fmla="*/ 169699 h 312657"/>
              <a:gd name="connsiteX2" fmla="*/ 106522 w 419774"/>
              <a:gd name="connsiteY2" fmla="*/ 303049 h 312657"/>
              <a:gd name="connsiteX3" fmla="*/ 274797 w 419774"/>
              <a:gd name="connsiteY3" fmla="*/ 80799 h 312657"/>
              <a:gd name="connsiteX4" fmla="*/ 87472 w 419774"/>
              <a:gd name="connsiteY4" fmla="*/ 303049 h 312657"/>
              <a:gd name="connsiteX5" fmla="*/ 163672 w 419774"/>
              <a:gd name="connsiteY5" fmla="*/ 156999 h 312657"/>
              <a:gd name="connsiteX6" fmla="*/ 62072 w 419774"/>
              <a:gd name="connsiteY6" fmla="*/ 312574 h 312657"/>
              <a:gd name="connsiteX7" fmla="*/ 135097 w 419774"/>
              <a:gd name="connsiteY7" fmla="*/ 131599 h 312657"/>
              <a:gd name="connsiteX8" fmla="*/ 36672 w 419774"/>
              <a:gd name="connsiteY8" fmla="*/ 96674 h 312657"/>
              <a:gd name="connsiteX9" fmla="*/ 55722 w 419774"/>
              <a:gd name="connsiteY9" fmla="*/ 188749 h 312657"/>
              <a:gd name="connsiteX10" fmla="*/ 74772 w 419774"/>
              <a:gd name="connsiteY10" fmla="*/ 68099 h 312657"/>
              <a:gd name="connsiteX11" fmla="*/ 23972 w 419774"/>
              <a:gd name="connsiteY11" fmla="*/ 61749 h 312657"/>
              <a:gd name="connsiteX12" fmla="*/ 189072 w 419774"/>
              <a:gd name="connsiteY12" fmla="*/ 58574 h 312657"/>
              <a:gd name="connsiteX13" fmla="*/ 46197 w 419774"/>
              <a:gd name="connsiteY13" fmla="*/ 29999 h 312657"/>
              <a:gd name="connsiteX14" fmla="*/ 265272 w 419774"/>
              <a:gd name="connsiteY14" fmla="*/ 23649 h 312657"/>
              <a:gd name="connsiteX15" fmla="*/ 1747 w 419774"/>
              <a:gd name="connsiteY15" fmla="*/ 83974 h 312657"/>
              <a:gd name="connsiteX16" fmla="*/ 414497 w 419774"/>
              <a:gd name="connsiteY16" fmla="*/ 1424 h 31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9774" h="312657">
                <a:moveTo>
                  <a:pt x="414497" y="1424"/>
                </a:moveTo>
                <a:cubicBezTo>
                  <a:pt x="452068" y="15712"/>
                  <a:pt x="278501" y="119428"/>
                  <a:pt x="227172" y="169699"/>
                </a:cubicBezTo>
                <a:cubicBezTo>
                  <a:pt x="175843" y="219970"/>
                  <a:pt x="98584" y="317866"/>
                  <a:pt x="106522" y="303049"/>
                </a:cubicBezTo>
                <a:cubicBezTo>
                  <a:pt x="114459" y="288232"/>
                  <a:pt x="277972" y="80799"/>
                  <a:pt x="274797" y="80799"/>
                </a:cubicBezTo>
                <a:cubicBezTo>
                  <a:pt x="271622" y="80799"/>
                  <a:pt x="105993" y="290349"/>
                  <a:pt x="87472" y="303049"/>
                </a:cubicBezTo>
                <a:cubicBezTo>
                  <a:pt x="68951" y="315749"/>
                  <a:pt x="167905" y="155412"/>
                  <a:pt x="163672" y="156999"/>
                </a:cubicBezTo>
                <a:cubicBezTo>
                  <a:pt x="159439" y="158586"/>
                  <a:pt x="66834" y="316807"/>
                  <a:pt x="62072" y="312574"/>
                </a:cubicBezTo>
                <a:cubicBezTo>
                  <a:pt x="57310" y="308341"/>
                  <a:pt x="139330" y="167582"/>
                  <a:pt x="135097" y="131599"/>
                </a:cubicBezTo>
                <a:cubicBezTo>
                  <a:pt x="130864" y="95616"/>
                  <a:pt x="49901" y="87149"/>
                  <a:pt x="36672" y="96674"/>
                </a:cubicBezTo>
                <a:cubicBezTo>
                  <a:pt x="23443" y="106199"/>
                  <a:pt x="49372" y="193511"/>
                  <a:pt x="55722" y="188749"/>
                </a:cubicBezTo>
                <a:cubicBezTo>
                  <a:pt x="62072" y="183987"/>
                  <a:pt x="80064" y="89265"/>
                  <a:pt x="74772" y="68099"/>
                </a:cubicBezTo>
                <a:cubicBezTo>
                  <a:pt x="69480" y="46933"/>
                  <a:pt x="4922" y="63336"/>
                  <a:pt x="23972" y="61749"/>
                </a:cubicBezTo>
                <a:cubicBezTo>
                  <a:pt x="43022" y="60162"/>
                  <a:pt x="185368" y="63866"/>
                  <a:pt x="189072" y="58574"/>
                </a:cubicBezTo>
                <a:cubicBezTo>
                  <a:pt x="192776" y="53282"/>
                  <a:pt x="33497" y="35820"/>
                  <a:pt x="46197" y="29999"/>
                </a:cubicBezTo>
                <a:cubicBezTo>
                  <a:pt x="58897" y="24178"/>
                  <a:pt x="272680" y="14653"/>
                  <a:pt x="265272" y="23649"/>
                </a:cubicBezTo>
                <a:cubicBezTo>
                  <a:pt x="257864" y="32645"/>
                  <a:pt x="-24711" y="82916"/>
                  <a:pt x="1747" y="83974"/>
                </a:cubicBezTo>
                <a:cubicBezTo>
                  <a:pt x="28205" y="85032"/>
                  <a:pt x="376926" y="-12864"/>
                  <a:pt x="414497" y="1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484789C-84F0-5A7B-DC59-37B2394F7CA1}"/>
              </a:ext>
            </a:extLst>
          </p:cNvPr>
          <p:cNvSpPr/>
          <p:nvPr/>
        </p:nvSpPr>
        <p:spPr>
          <a:xfrm>
            <a:off x="2353123" y="3654540"/>
            <a:ext cx="438650" cy="191113"/>
          </a:xfrm>
          <a:custGeom>
            <a:avLst/>
            <a:gdLst>
              <a:gd name="connsiteX0" fmla="*/ 2727 w 438650"/>
              <a:gd name="connsiteY0" fmla="*/ 31635 h 191113"/>
              <a:gd name="connsiteX1" fmla="*/ 310702 w 438650"/>
              <a:gd name="connsiteY1" fmla="*/ 120535 h 191113"/>
              <a:gd name="connsiteX2" fmla="*/ 266252 w 438650"/>
              <a:gd name="connsiteY2" fmla="*/ 76085 h 191113"/>
              <a:gd name="connsiteX3" fmla="*/ 437702 w 438650"/>
              <a:gd name="connsiteY3" fmla="*/ 168160 h 191113"/>
              <a:gd name="connsiteX4" fmla="*/ 339277 w 438650"/>
              <a:gd name="connsiteY4" fmla="*/ 123710 h 191113"/>
              <a:gd name="connsiteX5" fmla="*/ 428177 w 438650"/>
              <a:gd name="connsiteY5" fmla="*/ 190385 h 191113"/>
              <a:gd name="connsiteX6" fmla="*/ 399602 w 438650"/>
              <a:gd name="connsiteY6" fmla="*/ 149110 h 191113"/>
              <a:gd name="connsiteX7" fmla="*/ 101152 w 438650"/>
              <a:gd name="connsiteY7" fmla="*/ 3060 h 191113"/>
              <a:gd name="connsiteX8" fmla="*/ 158302 w 438650"/>
              <a:gd name="connsiteY8" fmla="*/ 47510 h 191113"/>
              <a:gd name="connsiteX9" fmla="*/ 2727 w 438650"/>
              <a:gd name="connsiteY9" fmla="*/ 31635 h 19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650" h="191113">
                <a:moveTo>
                  <a:pt x="2727" y="31635"/>
                </a:moveTo>
                <a:cubicBezTo>
                  <a:pt x="28127" y="43806"/>
                  <a:pt x="266781" y="113127"/>
                  <a:pt x="310702" y="120535"/>
                </a:cubicBezTo>
                <a:cubicBezTo>
                  <a:pt x="354623" y="127943"/>
                  <a:pt x="245085" y="68148"/>
                  <a:pt x="266252" y="76085"/>
                </a:cubicBezTo>
                <a:cubicBezTo>
                  <a:pt x="287419" y="84023"/>
                  <a:pt x="425531" y="160223"/>
                  <a:pt x="437702" y="168160"/>
                </a:cubicBezTo>
                <a:cubicBezTo>
                  <a:pt x="449873" y="176097"/>
                  <a:pt x="340864" y="120006"/>
                  <a:pt x="339277" y="123710"/>
                </a:cubicBezTo>
                <a:cubicBezTo>
                  <a:pt x="337690" y="127414"/>
                  <a:pt x="418123" y="186152"/>
                  <a:pt x="428177" y="190385"/>
                </a:cubicBezTo>
                <a:cubicBezTo>
                  <a:pt x="438231" y="194618"/>
                  <a:pt x="454106" y="180331"/>
                  <a:pt x="399602" y="149110"/>
                </a:cubicBezTo>
                <a:cubicBezTo>
                  <a:pt x="345098" y="117889"/>
                  <a:pt x="141369" y="19993"/>
                  <a:pt x="101152" y="3060"/>
                </a:cubicBezTo>
                <a:cubicBezTo>
                  <a:pt x="60935" y="-13873"/>
                  <a:pt x="179469" y="44864"/>
                  <a:pt x="158302" y="47510"/>
                </a:cubicBezTo>
                <a:cubicBezTo>
                  <a:pt x="137135" y="50156"/>
                  <a:pt x="-22673" y="19464"/>
                  <a:pt x="2727" y="31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7FEA90E-6949-8A32-6737-4D21A2AC0B0B}"/>
              </a:ext>
            </a:extLst>
          </p:cNvPr>
          <p:cNvSpPr/>
          <p:nvPr/>
        </p:nvSpPr>
        <p:spPr>
          <a:xfrm>
            <a:off x="2359778" y="3625828"/>
            <a:ext cx="417721" cy="321698"/>
          </a:xfrm>
          <a:custGeom>
            <a:avLst/>
            <a:gdLst>
              <a:gd name="connsiteX0" fmla="*/ 24647 w 417721"/>
              <a:gd name="connsiteY0" fmla="*/ 22 h 321698"/>
              <a:gd name="connsiteX1" fmla="*/ 34172 w 417721"/>
              <a:gd name="connsiteY1" fmla="*/ 168297 h 321698"/>
              <a:gd name="connsiteX2" fmla="*/ 27822 w 417721"/>
              <a:gd name="connsiteY2" fmla="*/ 142897 h 321698"/>
              <a:gd name="connsiteX3" fmla="*/ 104022 w 417721"/>
              <a:gd name="connsiteY3" fmla="*/ 304822 h 321698"/>
              <a:gd name="connsiteX4" fmla="*/ 126247 w 417721"/>
              <a:gd name="connsiteY4" fmla="*/ 263547 h 321698"/>
              <a:gd name="connsiteX5" fmla="*/ 180222 w 417721"/>
              <a:gd name="connsiteY5" fmla="*/ 314347 h 321698"/>
              <a:gd name="connsiteX6" fmla="*/ 256422 w 417721"/>
              <a:gd name="connsiteY6" fmla="*/ 311172 h 321698"/>
              <a:gd name="connsiteX7" fmla="*/ 380247 w 417721"/>
              <a:gd name="connsiteY7" fmla="*/ 219097 h 321698"/>
              <a:gd name="connsiteX8" fmla="*/ 367547 w 417721"/>
              <a:gd name="connsiteY8" fmla="*/ 161947 h 321698"/>
              <a:gd name="connsiteX9" fmla="*/ 396122 w 417721"/>
              <a:gd name="connsiteY9" fmla="*/ 180997 h 321698"/>
              <a:gd name="connsiteX10" fmla="*/ 24647 w 417721"/>
              <a:gd name="connsiteY10" fmla="*/ 22 h 32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721" h="321698">
                <a:moveTo>
                  <a:pt x="24647" y="22"/>
                </a:moveTo>
                <a:cubicBezTo>
                  <a:pt x="-35678" y="-2095"/>
                  <a:pt x="33643" y="144485"/>
                  <a:pt x="34172" y="168297"/>
                </a:cubicBezTo>
                <a:cubicBezTo>
                  <a:pt x="34701" y="192109"/>
                  <a:pt x="16180" y="120143"/>
                  <a:pt x="27822" y="142897"/>
                </a:cubicBezTo>
                <a:cubicBezTo>
                  <a:pt x="39464" y="165651"/>
                  <a:pt x="87618" y="284714"/>
                  <a:pt x="104022" y="304822"/>
                </a:cubicBezTo>
                <a:cubicBezTo>
                  <a:pt x="120426" y="324930"/>
                  <a:pt x="113547" y="261960"/>
                  <a:pt x="126247" y="263547"/>
                </a:cubicBezTo>
                <a:cubicBezTo>
                  <a:pt x="138947" y="265134"/>
                  <a:pt x="158526" y="306410"/>
                  <a:pt x="180222" y="314347"/>
                </a:cubicBezTo>
                <a:cubicBezTo>
                  <a:pt x="201918" y="322284"/>
                  <a:pt x="223085" y="327047"/>
                  <a:pt x="256422" y="311172"/>
                </a:cubicBezTo>
                <a:cubicBezTo>
                  <a:pt x="289759" y="295297"/>
                  <a:pt x="361726" y="243968"/>
                  <a:pt x="380247" y="219097"/>
                </a:cubicBezTo>
                <a:cubicBezTo>
                  <a:pt x="398768" y="194226"/>
                  <a:pt x="364901" y="168297"/>
                  <a:pt x="367547" y="161947"/>
                </a:cubicBezTo>
                <a:cubicBezTo>
                  <a:pt x="370193" y="155597"/>
                  <a:pt x="456976" y="212218"/>
                  <a:pt x="396122" y="180997"/>
                </a:cubicBezTo>
                <a:cubicBezTo>
                  <a:pt x="335268" y="149776"/>
                  <a:pt x="84972" y="2139"/>
                  <a:pt x="24647" y="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58AD5CD5-DEF0-E861-463B-E7A261343036}"/>
              </a:ext>
            </a:extLst>
          </p:cNvPr>
          <p:cNvSpPr/>
          <p:nvPr/>
        </p:nvSpPr>
        <p:spPr>
          <a:xfrm flipV="1">
            <a:off x="2499975" y="3750096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3A2F69E-29F9-FE4D-B2CE-6134DE374A54}"/>
              </a:ext>
            </a:extLst>
          </p:cNvPr>
          <p:cNvSpPr/>
          <p:nvPr/>
        </p:nvSpPr>
        <p:spPr>
          <a:xfrm>
            <a:off x="2330443" y="3552811"/>
            <a:ext cx="521610" cy="381098"/>
          </a:xfrm>
          <a:custGeom>
            <a:avLst/>
            <a:gdLst>
              <a:gd name="connsiteX0" fmla="*/ 7 w 521610"/>
              <a:gd name="connsiteY0" fmla="*/ 14 h 381098"/>
              <a:gd name="connsiteX1" fmla="*/ 273057 w 521610"/>
              <a:gd name="connsiteY1" fmla="*/ 136539 h 381098"/>
              <a:gd name="connsiteX2" fmla="*/ 225432 w 521610"/>
              <a:gd name="connsiteY2" fmla="*/ 76214 h 381098"/>
              <a:gd name="connsiteX3" fmla="*/ 381007 w 521610"/>
              <a:gd name="connsiteY3" fmla="*/ 206389 h 381098"/>
              <a:gd name="connsiteX4" fmla="*/ 361957 w 521610"/>
              <a:gd name="connsiteY4" fmla="*/ 158764 h 381098"/>
              <a:gd name="connsiteX5" fmla="*/ 466732 w 521610"/>
              <a:gd name="connsiteY5" fmla="*/ 282589 h 381098"/>
              <a:gd name="connsiteX6" fmla="*/ 434982 w 521610"/>
              <a:gd name="connsiteY6" fmla="*/ 222264 h 381098"/>
              <a:gd name="connsiteX7" fmla="*/ 517532 w 521610"/>
              <a:gd name="connsiteY7" fmla="*/ 377839 h 381098"/>
              <a:gd name="connsiteX8" fmla="*/ 485782 w 521610"/>
              <a:gd name="connsiteY8" fmla="*/ 314339 h 381098"/>
              <a:gd name="connsiteX9" fmla="*/ 288932 w 521610"/>
              <a:gd name="connsiteY9" fmla="*/ 155589 h 381098"/>
              <a:gd name="connsiteX10" fmla="*/ 355607 w 521610"/>
              <a:gd name="connsiteY10" fmla="*/ 222264 h 381098"/>
              <a:gd name="connsiteX11" fmla="*/ 282582 w 521610"/>
              <a:gd name="connsiteY11" fmla="*/ 146064 h 381098"/>
              <a:gd name="connsiteX12" fmla="*/ 7 w 521610"/>
              <a:gd name="connsiteY12" fmla="*/ 14 h 3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610" h="381098">
                <a:moveTo>
                  <a:pt x="7" y="14"/>
                </a:moveTo>
                <a:cubicBezTo>
                  <a:pt x="-1580" y="-1573"/>
                  <a:pt x="235486" y="123839"/>
                  <a:pt x="273057" y="136539"/>
                </a:cubicBezTo>
                <a:cubicBezTo>
                  <a:pt x="310628" y="149239"/>
                  <a:pt x="207440" y="64572"/>
                  <a:pt x="225432" y="76214"/>
                </a:cubicBezTo>
                <a:cubicBezTo>
                  <a:pt x="243424" y="87856"/>
                  <a:pt x="358253" y="192631"/>
                  <a:pt x="381007" y="206389"/>
                </a:cubicBezTo>
                <a:cubicBezTo>
                  <a:pt x="403761" y="220147"/>
                  <a:pt x="347670" y="146064"/>
                  <a:pt x="361957" y="158764"/>
                </a:cubicBezTo>
                <a:cubicBezTo>
                  <a:pt x="376245" y="171464"/>
                  <a:pt x="454561" y="272006"/>
                  <a:pt x="466732" y="282589"/>
                </a:cubicBezTo>
                <a:cubicBezTo>
                  <a:pt x="478903" y="293172"/>
                  <a:pt x="434982" y="222264"/>
                  <a:pt x="434982" y="222264"/>
                </a:cubicBezTo>
                <a:lnTo>
                  <a:pt x="517532" y="377839"/>
                </a:lnTo>
                <a:cubicBezTo>
                  <a:pt x="525999" y="393185"/>
                  <a:pt x="523882" y="351381"/>
                  <a:pt x="485782" y="314339"/>
                </a:cubicBezTo>
                <a:cubicBezTo>
                  <a:pt x="447682" y="277297"/>
                  <a:pt x="310628" y="170935"/>
                  <a:pt x="288932" y="155589"/>
                </a:cubicBezTo>
                <a:cubicBezTo>
                  <a:pt x="267236" y="140243"/>
                  <a:pt x="356665" y="223852"/>
                  <a:pt x="355607" y="222264"/>
                </a:cubicBezTo>
                <a:cubicBezTo>
                  <a:pt x="354549" y="220676"/>
                  <a:pt x="342907" y="182047"/>
                  <a:pt x="282582" y="146064"/>
                </a:cubicBezTo>
                <a:cubicBezTo>
                  <a:pt x="222257" y="110081"/>
                  <a:pt x="1594" y="1601"/>
                  <a:pt x="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AB37C86-7594-5234-2332-46AAB7DBA782}"/>
              </a:ext>
            </a:extLst>
          </p:cNvPr>
          <p:cNvSpPr/>
          <p:nvPr/>
        </p:nvSpPr>
        <p:spPr>
          <a:xfrm>
            <a:off x="2501891" y="3790887"/>
            <a:ext cx="298958" cy="269952"/>
          </a:xfrm>
          <a:custGeom>
            <a:avLst/>
            <a:gdLst>
              <a:gd name="connsiteX0" fmla="*/ 285759 w 298958"/>
              <a:gd name="connsiteY0" fmla="*/ 63 h 269952"/>
              <a:gd name="connsiteX1" fmla="*/ 247659 w 298958"/>
              <a:gd name="connsiteY1" fmla="*/ 127063 h 269952"/>
              <a:gd name="connsiteX2" fmla="*/ 276234 w 298958"/>
              <a:gd name="connsiteY2" fmla="*/ 76263 h 269952"/>
              <a:gd name="connsiteX3" fmla="*/ 254009 w 298958"/>
              <a:gd name="connsiteY3" fmla="*/ 127063 h 269952"/>
              <a:gd name="connsiteX4" fmla="*/ 82559 w 298958"/>
              <a:gd name="connsiteY4" fmla="*/ 215963 h 269952"/>
              <a:gd name="connsiteX5" fmla="*/ 139709 w 298958"/>
              <a:gd name="connsiteY5" fmla="*/ 181038 h 269952"/>
              <a:gd name="connsiteX6" fmla="*/ 9 w 298958"/>
              <a:gd name="connsiteY6" fmla="*/ 269938 h 269952"/>
              <a:gd name="connsiteX7" fmla="*/ 133359 w 298958"/>
              <a:gd name="connsiteY7" fmla="*/ 187388 h 269952"/>
              <a:gd name="connsiteX8" fmla="*/ 295284 w 298958"/>
              <a:gd name="connsiteY8" fmla="*/ 120713 h 269952"/>
              <a:gd name="connsiteX9" fmla="*/ 250834 w 298958"/>
              <a:gd name="connsiteY9" fmla="*/ 146113 h 269952"/>
              <a:gd name="connsiteX10" fmla="*/ 285759 w 298958"/>
              <a:gd name="connsiteY10" fmla="*/ 63 h 26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958" h="269952">
                <a:moveTo>
                  <a:pt x="285759" y="63"/>
                </a:moveTo>
                <a:cubicBezTo>
                  <a:pt x="285230" y="-3112"/>
                  <a:pt x="249246" y="114363"/>
                  <a:pt x="247659" y="127063"/>
                </a:cubicBezTo>
                <a:cubicBezTo>
                  <a:pt x="246072" y="139763"/>
                  <a:pt x="275176" y="76263"/>
                  <a:pt x="276234" y="76263"/>
                </a:cubicBezTo>
                <a:cubicBezTo>
                  <a:pt x="277292" y="76263"/>
                  <a:pt x="286288" y="103780"/>
                  <a:pt x="254009" y="127063"/>
                </a:cubicBezTo>
                <a:cubicBezTo>
                  <a:pt x="221730" y="150346"/>
                  <a:pt x="101609" y="206967"/>
                  <a:pt x="82559" y="215963"/>
                </a:cubicBezTo>
                <a:cubicBezTo>
                  <a:pt x="63509" y="224959"/>
                  <a:pt x="153467" y="172042"/>
                  <a:pt x="139709" y="181038"/>
                </a:cubicBezTo>
                <a:cubicBezTo>
                  <a:pt x="125951" y="190034"/>
                  <a:pt x="1067" y="268880"/>
                  <a:pt x="9" y="269938"/>
                </a:cubicBezTo>
                <a:cubicBezTo>
                  <a:pt x="-1049" y="270996"/>
                  <a:pt x="84147" y="212259"/>
                  <a:pt x="133359" y="187388"/>
                </a:cubicBezTo>
                <a:cubicBezTo>
                  <a:pt x="182571" y="162517"/>
                  <a:pt x="275705" y="127592"/>
                  <a:pt x="295284" y="120713"/>
                </a:cubicBezTo>
                <a:cubicBezTo>
                  <a:pt x="314863" y="113834"/>
                  <a:pt x="249776" y="160400"/>
                  <a:pt x="250834" y="146113"/>
                </a:cubicBezTo>
                <a:cubicBezTo>
                  <a:pt x="251892" y="131826"/>
                  <a:pt x="286288" y="3238"/>
                  <a:pt x="285759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0F73E52-2B64-1F53-F684-E0B3FCF51F38}"/>
              </a:ext>
            </a:extLst>
          </p:cNvPr>
          <p:cNvSpPr/>
          <p:nvPr/>
        </p:nvSpPr>
        <p:spPr>
          <a:xfrm>
            <a:off x="2204962" y="3697698"/>
            <a:ext cx="176886" cy="255220"/>
          </a:xfrm>
          <a:custGeom>
            <a:avLst/>
            <a:gdLst>
              <a:gd name="connsiteX0" fmla="*/ 173113 w 176886"/>
              <a:gd name="connsiteY0" fmla="*/ 1177 h 255220"/>
              <a:gd name="connsiteX1" fmla="*/ 119138 w 176886"/>
              <a:gd name="connsiteY1" fmla="*/ 96427 h 255220"/>
              <a:gd name="connsiteX2" fmla="*/ 106438 w 176886"/>
              <a:gd name="connsiteY2" fmla="*/ 175802 h 255220"/>
              <a:gd name="connsiteX3" fmla="*/ 109613 w 176886"/>
              <a:gd name="connsiteY3" fmla="*/ 125002 h 255220"/>
              <a:gd name="connsiteX4" fmla="*/ 52463 w 176886"/>
              <a:gd name="connsiteY4" fmla="*/ 255177 h 255220"/>
              <a:gd name="connsiteX5" fmla="*/ 90563 w 176886"/>
              <a:gd name="connsiteY5" fmla="*/ 109127 h 255220"/>
              <a:gd name="connsiteX6" fmla="*/ 33413 w 176886"/>
              <a:gd name="connsiteY6" fmla="*/ 252002 h 255220"/>
              <a:gd name="connsiteX7" fmla="*/ 81038 w 176886"/>
              <a:gd name="connsiteY7" fmla="*/ 109127 h 255220"/>
              <a:gd name="connsiteX8" fmla="*/ 1663 w 176886"/>
              <a:gd name="connsiteY8" fmla="*/ 166277 h 255220"/>
              <a:gd name="connsiteX9" fmla="*/ 173113 w 176886"/>
              <a:gd name="connsiteY9" fmla="*/ 1177 h 25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86" h="255220">
                <a:moveTo>
                  <a:pt x="173113" y="1177"/>
                </a:moveTo>
                <a:cubicBezTo>
                  <a:pt x="192692" y="-10465"/>
                  <a:pt x="130250" y="67323"/>
                  <a:pt x="119138" y="96427"/>
                </a:cubicBezTo>
                <a:cubicBezTo>
                  <a:pt x="108025" y="125531"/>
                  <a:pt x="108025" y="171040"/>
                  <a:pt x="106438" y="175802"/>
                </a:cubicBezTo>
                <a:cubicBezTo>
                  <a:pt x="104851" y="180564"/>
                  <a:pt x="118609" y="111773"/>
                  <a:pt x="109613" y="125002"/>
                </a:cubicBezTo>
                <a:cubicBezTo>
                  <a:pt x="100617" y="138231"/>
                  <a:pt x="55638" y="257823"/>
                  <a:pt x="52463" y="255177"/>
                </a:cubicBezTo>
                <a:cubicBezTo>
                  <a:pt x="49288" y="252531"/>
                  <a:pt x="93738" y="109656"/>
                  <a:pt x="90563" y="109127"/>
                </a:cubicBezTo>
                <a:cubicBezTo>
                  <a:pt x="87388" y="108598"/>
                  <a:pt x="35000" y="252002"/>
                  <a:pt x="33413" y="252002"/>
                </a:cubicBezTo>
                <a:cubicBezTo>
                  <a:pt x="31826" y="252002"/>
                  <a:pt x="86330" y="123414"/>
                  <a:pt x="81038" y="109127"/>
                </a:cubicBezTo>
                <a:cubicBezTo>
                  <a:pt x="75746" y="94840"/>
                  <a:pt x="-13153" y="177389"/>
                  <a:pt x="1663" y="166277"/>
                </a:cubicBezTo>
                <a:cubicBezTo>
                  <a:pt x="16479" y="155165"/>
                  <a:pt x="153534" y="12819"/>
                  <a:pt x="173113" y="1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D5972F4F-D07C-1C46-663B-814F701D1279}"/>
              </a:ext>
            </a:extLst>
          </p:cNvPr>
          <p:cNvSpPr/>
          <p:nvPr/>
        </p:nvSpPr>
        <p:spPr>
          <a:xfrm>
            <a:off x="2168387" y="3790111"/>
            <a:ext cx="457561" cy="277656"/>
          </a:xfrm>
          <a:custGeom>
            <a:avLst/>
            <a:gdLst>
              <a:gd name="connsiteX0" fmla="*/ 138 w 457561"/>
              <a:gd name="connsiteY0" fmla="*/ 70689 h 277656"/>
              <a:gd name="connsiteX1" fmla="*/ 98563 w 457561"/>
              <a:gd name="connsiteY1" fmla="*/ 165939 h 277656"/>
              <a:gd name="connsiteX2" fmla="*/ 149363 w 457561"/>
              <a:gd name="connsiteY2" fmla="*/ 223089 h 277656"/>
              <a:gd name="connsiteX3" fmla="*/ 117613 w 457561"/>
              <a:gd name="connsiteY3" fmla="*/ 169114 h 277656"/>
              <a:gd name="connsiteX4" fmla="*/ 216038 w 457561"/>
              <a:gd name="connsiteY4" fmla="*/ 238964 h 277656"/>
              <a:gd name="connsiteX5" fmla="*/ 149363 w 457561"/>
              <a:gd name="connsiteY5" fmla="*/ 229439 h 277656"/>
              <a:gd name="connsiteX6" fmla="*/ 308113 w 457561"/>
              <a:gd name="connsiteY6" fmla="*/ 245314 h 277656"/>
              <a:gd name="connsiteX7" fmla="*/ 133488 w 457561"/>
              <a:gd name="connsiteY7" fmla="*/ 248489 h 277656"/>
              <a:gd name="connsiteX8" fmla="*/ 454163 w 457561"/>
              <a:gd name="connsiteY8" fmla="*/ 219914 h 277656"/>
              <a:gd name="connsiteX9" fmla="*/ 301763 w 457561"/>
              <a:gd name="connsiteY9" fmla="*/ 238964 h 277656"/>
              <a:gd name="connsiteX10" fmla="*/ 295413 w 457561"/>
              <a:gd name="connsiteY10" fmla="*/ 277064 h 277656"/>
              <a:gd name="connsiteX11" fmla="*/ 285888 w 457561"/>
              <a:gd name="connsiteY11" fmla="*/ 258014 h 277656"/>
              <a:gd name="connsiteX12" fmla="*/ 146188 w 457561"/>
              <a:gd name="connsiteY12" fmla="*/ 204039 h 277656"/>
              <a:gd name="connsiteX13" fmla="*/ 136663 w 457561"/>
              <a:gd name="connsiteY13" fmla="*/ 134189 h 277656"/>
              <a:gd name="connsiteX14" fmla="*/ 120788 w 457561"/>
              <a:gd name="connsiteY14" fmla="*/ 184989 h 277656"/>
              <a:gd name="connsiteX15" fmla="*/ 133488 w 457561"/>
              <a:gd name="connsiteY15" fmla="*/ 73864 h 277656"/>
              <a:gd name="connsiteX16" fmla="*/ 85863 w 457561"/>
              <a:gd name="connsiteY16" fmla="*/ 127839 h 277656"/>
              <a:gd name="connsiteX17" fmla="*/ 136663 w 457561"/>
              <a:gd name="connsiteY17" fmla="*/ 4014 h 277656"/>
              <a:gd name="connsiteX18" fmla="*/ 44588 w 457561"/>
              <a:gd name="connsiteY18" fmla="*/ 105614 h 277656"/>
              <a:gd name="connsiteX19" fmla="*/ 76338 w 457561"/>
              <a:gd name="connsiteY19" fmla="*/ 839 h 277656"/>
              <a:gd name="connsiteX20" fmla="*/ 138 w 457561"/>
              <a:gd name="connsiteY20" fmla="*/ 70689 h 2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561" h="277656">
                <a:moveTo>
                  <a:pt x="138" y="70689"/>
                </a:moveTo>
                <a:cubicBezTo>
                  <a:pt x="3842" y="98206"/>
                  <a:pt x="73692" y="140539"/>
                  <a:pt x="98563" y="165939"/>
                </a:cubicBezTo>
                <a:cubicBezTo>
                  <a:pt x="123434" y="191339"/>
                  <a:pt x="146188" y="222560"/>
                  <a:pt x="149363" y="223089"/>
                </a:cubicBezTo>
                <a:cubicBezTo>
                  <a:pt x="152538" y="223618"/>
                  <a:pt x="106500" y="166468"/>
                  <a:pt x="117613" y="169114"/>
                </a:cubicBezTo>
                <a:cubicBezTo>
                  <a:pt x="128726" y="171760"/>
                  <a:pt x="210746" y="228910"/>
                  <a:pt x="216038" y="238964"/>
                </a:cubicBezTo>
                <a:cubicBezTo>
                  <a:pt x="221330" y="249018"/>
                  <a:pt x="134017" y="228381"/>
                  <a:pt x="149363" y="229439"/>
                </a:cubicBezTo>
                <a:cubicBezTo>
                  <a:pt x="164709" y="230497"/>
                  <a:pt x="310759" y="242139"/>
                  <a:pt x="308113" y="245314"/>
                </a:cubicBezTo>
                <a:cubicBezTo>
                  <a:pt x="305467" y="248489"/>
                  <a:pt x="109146" y="252722"/>
                  <a:pt x="133488" y="248489"/>
                </a:cubicBezTo>
                <a:cubicBezTo>
                  <a:pt x="157830" y="244256"/>
                  <a:pt x="426117" y="221501"/>
                  <a:pt x="454163" y="219914"/>
                </a:cubicBezTo>
                <a:cubicBezTo>
                  <a:pt x="482209" y="218327"/>
                  <a:pt x="328221" y="229439"/>
                  <a:pt x="301763" y="238964"/>
                </a:cubicBezTo>
                <a:cubicBezTo>
                  <a:pt x="275305" y="248489"/>
                  <a:pt x="295413" y="277064"/>
                  <a:pt x="295413" y="277064"/>
                </a:cubicBezTo>
                <a:cubicBezTo>
                  <a:pt x="292767" y="280239"/>
                  <a:pt x="310759" y="270185"/>
                  <a:pt x="285888" y="258014"/>
                </a:cubicBezTo>
                <a:cubicBezTo>
                  <a:pt x="261017" y="245843"/>
                  <a:pt x="171059" y="224676"/>
                  <a:pt x="146188" y="204039"/>
                </a:cubicBezTo>
                <a:cubicBezTo>
                  <a:pt x="121317" y="183402"/>
                  <a:pt x="140896" y="137364"/>
                  <a:pt x="136663" y="134189"/>
                </a:cubicBezTo>
                <a:cubicBezTo>
                  <a:pt x="132430" y="131014"/>
                  <a:pt x="121317" y="195043"/>
                  <a:pt x="120788" y="184989"/>
                </a:cubicBezTo>
                <a:cubicBezTo>
                  <a:pt x="120259" y="174935"/>
                  <a:pt x="139309" y="83389"/>
                  <a:pt x="133488" y="73864"/>
                </a:cubicBezTo>
                <a:cubicBezTo>
                  <a:pt x="127667" y="64339"/>
                  <a:pt x="85334" y="139481"/>
                  <a:pt x="85863" y="127839"/>
                </a:cubicBezTo>
                <a:cubicBezTo>
                  <a:pt x="86392" y="116197"/>
                  <a:pt x="143542" y="7718"/>
                  <a:pt x="136663" y="4014"/>
                </a:cubicBezTo>
                <a:cubicBezTo>
                  <a:pt x="129784" y="310"/>
                  <a:pt x="54642" y="106143"/>
                  <a:pt x="44588" y="105614"/>
                </a:cubicBezTo>
                <a:cubicBezTo>
                  <a:pt x="34534" y="105085"/>
                  <a:pt x="84275" y="8776"/>
                  <a:pt x="76338" y="839"/>
                </a:cubicBezTo>
                <a:cubicBezTo>
                  <a:pt x="68401" y="-7098"/>
                  <a:pt x="-3566" y="43172"/>
                  <a:pt x="138" y="70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D6BA880-7415-073F-4198-0F84D3283CEF}"/>
              </a:ext>
            </a:extLst>
          </p:cNvPr>
          <p:cNvSpPr/>
          <p:nvPr/>
        </p:nvSpPr>
        <p:spPr>
          <a:xfrm>
            <a:off x="2463800" y="3882994"/>
            <a:ext cx="387748" cy="282663"/>
          </a:xfrm>
          <a:custGeom>
            <a:avLst/>
            <a:gdLst>
              <a:gd name="connsiteX0" fmla="*/ 244475 w 387748"/>
              <a:gd name="connsiteY0" fmla="*/ 31 h 282663"/>
              <a:gd name="connsiteX1" fmla="*/ 374650 w 387748"/>
              <a:gd name="connsiteY1" fmla="*/ 41306 h 282663"/>
              <a:gd name="connsiteX2" fmla="*/ 263525 w 387748"/>
              <a:gd name="connsiteY2" fmla="*/ 101631 h 282663"/>
              <a:gd name="connsiteX3" fmla="*/ 371475 w 387748"/>
              <a:gd name="connsiteY3" fmla="*/ 95281 h 282663"/>
              <a:gd name="connsiteX4" fmla="*/ 203200 w 387748"/>
              <a:gd name="connsiteY4" fmla="*/ 133381 h 282663"/>
              <a:gd name="connsiteX5" fmla="*/ 104775 w 387748"/>
              <a:gd name="connsiteY5" fmla="*/ 209581 h 282663"/>
              <a:gd name="connsiteX6" fmla="*/ 244475 w 387748"/>
              <a:gd name="connsiteY6" fmla="*/ 114331 h 282663"/>
              <a:gd name="connsiteX7" fmla="*/ 0 w 387748"/>
              <a:gd name="connsiteY7" fmla="*/ 282606 h 282663"/>
              <a:gd name="connsiteX8" fmla="*/ 241300 w 387748"/>
              <a:gd name="connsiteY8" fmla="*/ 133381 h 282663"/>
              <a:gd name="connsiteX9" fmla="*/ 149225 w 387748"/>
              <a:gd name="connsiteY9" fmla="*/ 142906 h 282663"/>
              <a:gd name="connsiteX10" fmla="*/ 349250 w 387748"/>
              <a:gd name="connsiteY10" fmla="*/ 69881 h 282663"/>
              <a:gd name="connsiteX11" fmla="*/ 381000 w 387748"/>
              <a:gd name="connsiteY11" fmla="*/ 34956 h 282663"/>
              <a:gd name="connsiteX12" fmla="*/ 244475 w 387748"/>
              <a:gd name="connsiteY12" fmla="*/ 31 h 28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748" h="282663">
                <a:moveTo>
                  <a:pt x="244475" y="31"/>
                </a:moveTo>
                <a:cubicBezTo>
                  <a:pt x="243417" y="1089"/>
                  <a:pt x="371475" y="24373"/>
                  <a:pt x="374650" y="41306"/>
                </a:cubicBezTo>
                <a:cubicBezTo>
                  <a:pt x="377825" y="58239"/>
                  <a:pt x="264054" y="92635"/>
                  <a:pt x="263525" y="101631"/>
                </a:cubicBezTo>
                <a:cubicBezTo>
                  <a:pt x="262996" y="110627"/>
                  <a:pt x="381529" y="89989"/>
                  <a:pt x="371475" y="95281"/>
                </a:cubicBezTo>
                <a:cubicBezTo>
                  <a:pt x="361421" y="100573"/>
                  <a:pt x="247650" y="114331"/>
                  <a:pt x="203200" y="133381"/>
                </a:cubicBezTo>
                <a:cubicBezTo>
                  <a:pt x="158750" y="152431"/>
                  <a:pt x="97896" y="212756"/>
                  <a:pt x="104775" y="209581"/>
                </a:cubicBezTo>
                <a:cubicBezTo>
                  <a:pt x="111654" y="206406"/>
                  <a:pt x="244475" y="114331"/>
                  <a:pt x="244475" y="114331"/>
                </a:cubicBezTo>
                <a:cubicBezTo>
                  <a:pt x="227013" y="126502"/>
                  <a:pt x="529" y="279431"/>
                  <a:pt x="0" y="282606"/>
                </a:cubicBezTo>
                <a:cubicBezTo>
                  <a:pt x="-529" y="285781"/>
                  <a:pt x="216429" y="156664"/>
                  <a:pt x="241300" y="133381"/>
                </a:cubicBezTo>
                <a:cubicBezTo>
                  <a:pt x="266171" y="110098"/>
                  <a:pt x="131233" y="153489"/>
                  <a:pt x="149225" y="142906"/>
                </a:cubicBezTo>
                <a:cubicBezTo>
                  <a:pt x="167217" y="132323"/>
                  <a:pt x="310621" y="87873"/>
                  <a:pt x="349250" y="69881"/>
                </a:cubicBezTo>
                <a:cubicBezTo>
                  <a:pt x="387879" y="51889"/>
                  <a:pt x="395287" y="45010"/>
                  <a:pt x="381000" y="34956"/>
                </a:cubicBezTo>
                <a:cubicBezTo>
                  <a:pt x="366713" y="24902"/>
                  <a:pt x="245533" y="-1027"/>
                  <a:pt x="24447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F2D0C83-24DC-6733-568A-5E4B8593B80B}"/>
              </a:ext>
            </a:extLst>
          </p:cNvPr>
          <p:cNvSpPr/>
          <p:nvPr/>
        </p:nvSpPr>
        <p:spPr>
          <a:xfrm>
            <a:off x="2206042" y="3800431"/>
            <a:ext cx="145673" cy="379636"/>
          </a:xfrm>
          <a:custGeom>
            <a:avLst/>
            <a:gdLst>
              <a:gd name="connsiteX0" fmla="*/ 10108 w 145673"/>
              <a:gd name="connsiteY0" fmla="*/ 44 h 379636"/>
              <a:gd name="connsiteX1" fmla="*/ 32333 w 145673"/>
              <a:gd name="connsiteY1" fmla="*/ 190544 h 379636"/>
              <a:gd name="connsiteX2" fmla="*/ 16458 w 145673"/>
              <a:gd name="connsiteY2" fmla="*/ 152444 h 379636"/>
              <a:gd name="connsiteX3" fmla="*/ 86308 w 145673"/>
              <a:gd name="connsiteY3" fmla="*/ 260394 h 379636"/>
              <a:gd name="connsiteX4" fmla="*/ 60908 w 145673"/>
              <a:gd name="connsiteY4" fmla="*/ 203244 h 379636"/>
              <a:gd name="connsiteX5" fmla="*/ 86308 w 145673"/>
              <a:gd name="connsiteY5" fmla="*/ 301669 h 379636"/>
              <a:gd name="connsiteX6" fmla="*/ 67258 w 145673"/>
              <a:gd name="connsiteY6" fmla="*/ 269919 h 379636"/>
              <a:gd name="connsiteX7" fmla="*/ 143458 w 145673"/>
              <a:gd name="connsiteY7" fmla="*/ 377869 h 379636"/>
              <a:gd name="connsiteX8" fmla="*/ 114883 w 145673"/>
              <a:gd name="connsiteY8" fmla="*/ 327069 h 379636"/>
              <a:gd name="connsiteX9" fmla="*/ 10108 w 145673"/>
              <a:gd name="connsiteY9" fmla="*/ 200069 h 379636"/>
              <a:gd name="connsiteX10" fmla="*/ 3758 w 145673"/>
              <a:gd name="connsiteY10" fmla="*/ 187369 h 379636"/>
              <a:gd name="connsiteX11" fmla="*/ 6933 w 145673"/>
              <a:gd name="connsiteY11" fmla="*/ 209594 h 379636"/>
              <a:gd name="connsiteX12" fmla="*/ 10108 w 145673"/>
              <a:gd name="connsiteY12" fmla="*/ 44 h 37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673" h="379636">
                <a:moveTo>
                  <a:pt x="10108" y="44"/>
                </a:moveTo>
                <a:cubicBezTo>
                  <a:pt x="14341" y="-3131"/>
                  <a:pt x="31275" y="165144"/>
                  <a:pt x="32333" y="190544"/>
                </a:cubicBezTo>
                <a:cubicBezTo>
                  <a:pt x="33391" y="215944"/>
                  <a:pt x="7462" y="140802"/>
                  <a:pt x="16458" y="152444"/>
                </a:cubicBezTo>
                <a:cubicBezTo>
                  <a:pt x="25454" y="164086"/>
                  <a:pt x="78900" y="251927"/>
                  <a:pt x="86308" y="260394"/>
                </a:cubicBezTo>
                <a:cubicBezTo>
                  <a:pt x="93716" y="268861"/>
                  <a:pt x="60908" y="196365"/>
                  <a:pt x="60908" y="203244"/>
                </a:cubicBezTo>
                <a:cubicBezTo>
                  <a:pt x="60908" y="210123"/>
                  <a:pt x="85250" y="290557"/>
                  <a:pt x="86308" y="301669"/>
                </a:cubicBezTo>
                <a:cubicBezTo>
                  <a:pt x="87366" y="312781"/>
                  <a:pt x="57733" y="257219"/>
                  <a:pt x="67258" y="269919"/>
                </a:cubicBezTo>
                <a:cubicBezTo>
                  <a:pt x="76783" y="282619"/>
                  <a:pt x="135521" y="368344"/>
                  <a:pt x="143458" y="377869"/>
                </a:cubicBezTo>
                <a:cubicBezTo>
                  <a:pt x="151395" y="387394"/>
                  <a:pt x="137108" y="356702"/>
                  <a:pt x="114883" y="327069"/>
                </a:cubicBezTo>
                <a:cubicBezTo>
                  <a:pt x="92658" y="297436"/>
                  <a:pt x="28629" y="223352"/>
                  <a:pt x="10108" y="200069"/>
                </a:cubicBezTo>
                <a:cubicBezTo>
                  <a:pt x="-8413" y="176786"/>
                  <a:pt x="4287" y="185782"/>
                  <a:pt x="3758" y="187369"/>
                </a:cubicBezTo>
                <a:cubicBezTo>
                  <a:pt x="3229" y="188956"/>
                  <a:pt x="4816" y="237640"/>
                  <a:pt x="6933" y="209594"/>
                </a:cubicBezTo>
                <a:cubicBezTo>
                  <a:pt x="9050" y="181548"/>
                  <a:pt x="5875" y="3219"/>
                  <a:pt x="10108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7849B01-E2BF-A789-8533-A04C2911233D}"/>
              </a:ext>
            </a:extLst>
          </p:cNvPr>
          <p:cNvSpPr/>
          <p:nvPr/>
        </p:nvSpPr>
        <p:spPr>
          <a:xfrm>
            <a:off x="2194091" y="3845695"/>
            <a:ext cx="470459" cy="244201"/>
          </a:xfrm>
          <a:custGeom>
            <a:avLst/>
            <a:gdLst>
              <a:gd name="connsiteX0" fmla="*/ 6184 w 470459"/>
              <a:gd name="connsiteY0" fmla="*/ 8755 h 244201"/>
              <a:gd name="connsiteX1" fmla="*/ 142709 w 470459"/>
              <a:gd name="connsiteY1" fmla="*/ 215130 h 244201"/>
              <a:gd name="connsiteX2" fmla="*/ 149059 w 470459"/>
              <a:gd name="connsiteY2" fmla="*/ 221480 h 244201"/>
              <a:gd name="connsiteX3" fmla="*/ 231609 w 470459"/>
              <a:gd name="connsiteY3" fmla="*/ 234180 h 244201"/>
              <a:gd name="connsiteX4" fmla="*/ 123659 w 470459"/>
              <a:gd name="connsiteY4" fmla="*/ 234180 h 244201"/>
              <a:gd name="connsiteX5" fmla="*/ 330034 w 470459"/>
              <a:gd name="connsiteY5" fmla="*/ 221480 h 244201"/>
              <a:gd name="connsiteX6" fmla="*/ 247484 w 470459"/>
              <a:gd name="connsiteY6" fmla="*/ 224655 h 244201"/>
              <a:gd name="connsiteX7" fmla="*/ 469734 w 470459"/>
              <a:gd name="connsiteY7" fmla="*/ 151630 h 244201"/>
              <a:gd name="connsiteX8" fmla="*/ 314159 w 470459"/>
              <a:gd name="connsiteY8" fmla="*/ 208780 h 244201"/>
              <a:gd name="connsiteX9" fmla="*/ 187159 w 470459"/>
              <a:gd name="connsiteY9" fmla="*/ 243705 h 244201"/>
              <a:gd name="connsiteX10" fmla="*/ 110959 w 470459"/>
              <a:gd name="connsiteY10" fmla="*/ 183380 h 244201"/>
              <a:gd name="connsiteX11" fmla="*/ 126834 w 470459"/>
              <a:gd name="connsiteY11" fmla="*/ 196080 h 244201"/>
              <a:gd name="connsiteX12" fmla="*/ 34759 w 470459"/>
              <a:gd name="connsiteY12" fmla="*/ 50030 h 244201"/>
              <a:gd name="connsiteX13" fmla="*/ 6184 w 470459"/>
              <a:gd name="connsiteY13" fmla="*/ 8755 h 24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459" h="244201">
                <a:moveTo>
                  <a:pt x="6184" y="8755"/>
                </a:moveTo>
                <a:cubicBezTo>
                  <a:pt x="24176" y="36272"/>
                  <a:pt x="118897" y="179676"/>
                  <a:pt x="142709" y="215130"/>
                </a:cubicBezTo>
                <a:cubicBezTo>
                  <a:pt x="166522" y="250584"/>
                  <a:pt x="134242" y="218305"/>
                  <a:pt x="149059" y="221480"/>
                </a:cubicBezTo>
                <a:cubicBezTo>
                  <a:pt x="163876" y="224655"/>
                  <a:pt x="235842" y="232063"/>
                  <a:pt x="231609" y="234180"/>
                </a:cubicBezTo>
                <a:cubicBezTo>
                  <a:pt x="227376" y="236297"/>
                  <a:pt x="107255" y="236297"/>
                  <a:pt x="123659" y="234180"/>
                </a:cubicBezTo>
                <a:cubicBezTo>
                  <a:pt x="140063" y="232063"/>
                  <a:pt x="309397" y="223067"/>
                  <a:pt x="330034" y="221480"/>
                </a:cubicBezTo>
                <a:cubicBezTo>
                  <a:pt x="350671" y="219893"/>
                  <a:pt x="224201" y="236297"/>
                  <a:pt x="247484" y="224655"/>
                </a:cubicBezTo>
                <a:cubicBezTo>
                  <a:pt x="270767" y="213013"/>
                  <a:pt x="458621" y="154276"/>
                  <a:pt x="469734" y="151630"/>
                </a:cubicBezTo>
                <a:cubicBezTo>
                  <a:pt x="480847" y="148984"/>
                  <a:pt x="361255" y="193434"/>
                  <a:pt x="314159" y="208780"/>
                </a:cubicBezTo>
                <a:cubicBezTo>
                  <a:pt x="267063" y="224126"/>
                  <a:pt x="221026" y="247938"/>
                  <a:pt x="187159" y="243705"/>
                </a:cubicBezTo>
                <a:cubicBezTo>
                  <a:pt x="153292" y="239472"/>
                  <a:pt x="121013" y="191317"/>
                  <a:pt x="110959" y="183380"/>
                </a:cubicBezTo>
                <a:cubicBezTo>
                  <a:pt x="100905" y="175443"/>
                  <a:pt x="139534" y="218305"/>
                  <a:pt x="126834" y="196080"/>
                </a:cubicBezTo>
                <a:cubicBezTo>
                  <a:pt x="114134" y="173855"/>
                  <a:pt x="56455" y="74901"/>
                  <a:pt x="34759" y="50030"/>
                </a:cubicBezTo>
                <a:cubicBezTo>
                  <a:pt x="13063" y="25159"/>
                  <a:pt x="-11808" y="-18762"/>
                  <a:pt x="6184" y="8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2B4585EF-8087-E542-F9F9-4C5C631A8C4B}"/>
              </a:ext>
            </a:extLst>
          </p:cNvPr>
          <p:cNvSpPr/>
          <p:nvPr/>
        </p:nvSpPr>
        <p:spPr>
          <a:xfrm>
            <a:off x="2393466" y="3999201"/>
            <a:ext cx="477041" cy="268702"/>
          </a:xfrm>
          <a:custGeom>
            <a:avLst/>
            <a:gdLst>
              <a:gd name="connsiteX0" fmla="*/ 476734 w 477041"/>
              <a:gd name="connsiteY0" fmla="*/ 1299 h 268702"/>
              <a:gd name="connsiteX1" fmla="*/ 371959 w 477041"/>
              <a:gd name="connsiteY1" fmla="*/ 7649 h 268702"/>
              <a:gd name="connsiteX2" fmla="*/ 283059 w 477041"/>
              <a:gd name="connsiteY2" fmla="*/ 55274 h 268702"/>
              <a:gd name="connsiteX3" fmla="*/ 327509 w 477041"/>
              <a:gd name="connsiteY3" fmla="*/ 36224 h 268702"/>
              <a:gd name="connsiteX4" fmla="*/ 194159 w 477041"/>
              <a:gd name="connsiteY4" fmla="*/ 128299 h 268702"/>
              <a:gd name="connsiteX5" fmla="*/ 484 w 477041"/>
              <a:gd name="connsiteY5" fmla="*/ 267999 h 268702"/>
              <a:gd name="connsiteX6" fmla="*/ 254484 w 477041"/>
              <a:gd name="connsiteY6" fmla="*/ 64799 h 268702"/>
              <a:gd name="connsiteX7" fmla="*/ 337034 w 477041"/>
              <a:gd name="connsiteY7" fmla="*/ 20349 h 268702"/>
              <a:gd name="connsiteX8" fmla="*/ 476734 w 477041"/>
              <a:gd name="connsiteY8" fmla="*/ 1299 h 26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041" h="268702">
                <a:moveTo>
                  <a:pt x="476734" y="1299"/>
                </a:moveTo>
                <a:cubicBezTo>
                  <a:pt x="482555" y="-818"/>
                  <a:pt x="404238" y="-1347"/>
                  <a:pt x="371959" y="7649"/>
                </a:cubicBezTo>
                <a:cubicBezTo>
                  <a:pt x="339680" y="16645"/>
                  <a:pt x="290467" y="50512"/>
                  <a:pt x="283059" y="55274"/>
                </a:cubicBezTo>
                <a:cubicBezTo>
                  <a:pt x="275651" y="60037"/>
                  <a:pt x="342326" y="24053"/>
                  <a:pt x="327509" y="36224"/>
                </a:cubicBezTo>
                <a:cubicBezTo>
                  <a:pt x="312692" y="48395"/>
                  <a:pt x="248663" y="89670"/>
                  <a:pt x="194159" y="128299"/>
                </a:cubicBezTo>
                <a:cubicBezTo>
                  <a:pt x="139655" y="166928"/>
                  <a:pt x="-9570" y="278582"/>
                  <a:pt x="484" y="267999"/>
                </a:cubicBezTo>
                <a:cubicBezTo>
                  <a:pt x="10538" y="257416"/>
                  <a:pt x="198392" y="106074"/>
                  <a:pt x="254484" y="64799"/>
                </a:cubicBezTo>
                <a:cubicBezTo>
                  <a:pt x="310576" y="23524"/>
                  <a:pt x="295759" y="30403"/>
                  <a:pt x="337034" y="20349"/>
                </a:cubicBezTo>
                <a:cubicBezTo>
                  <a:pt x="378309" y="10295"/>
                  <a:pt x="470913" y="3416"/>
                  <a:pt x="476734" y="1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818DE75-CEF2-0E60-A37F-D4D1319179BD}"/>
              </a:ext>
            </a:extLst>
          </p:cNvPr>
          <p:cNvSpPr/>
          <p:nvPr/>
        </p:nvSpPr>
        <p:spPr>
          <a:xfrm>
            <a:off x="2216148" y="3787768"/>
            <a:ext cx="206505" cy="435024"/>
          </a:xfrm>
          <a:custGeom>
            <a:avLst/>
            <a:gdLst>
              <a:gd name="connsiteX0" fmla="*/ 2 w 206505"/>
              <a:gd name="connsiteY0" fmla="*/ 7 h 435024"/>
              <a:gd name="connsiteX1" fmla="*/ 95252 w 206505"/>
              <a:gd name="connsiteY1" fmla="*/ 279407 h 435024"/>
              <a:gd name="connsiteX2" fmla="*/ 53977 w 206505"/>
              <a:gd name="connsiteY2" fmla="*/ 158757 h 435024"/>
              <a:gd name="connsiteX3" fmla="*/ 149227 w 206505"/>
              <a:gd name="connsiteY3" fmla="*/ 371482 h 435024"/>
              <a:gd name="connsiteX4" fmla="*/ 206377 w 206505"/>
              <a:gd name="connsiteY4" fmla="*/ 434982 h 435024"/>
              <a:gd name="connsiteX5" fmla="*/ 161927 w 206505"/>
              <a:gd name="connsiteY5" fmla="*/ 365132 h 435024"/>
              <a:gd name="connsiteX6" fmla="*/ 73027 w 206505"/>
              <a:gd name="connsiteY6" fmla="*/ 187332 h 435024"/>
              <a:gd name="connsiteX7" fmla="*/ 98427 w 206505"/>
              <a:gd name="connsiteY7" fmla="*/ 288932 h 435024"/>
              <a:gd name="connsiteX8" fmla="*/ 2 w 206505"/>
              <a:gd name="connsiteY8" fmla="*/ 7 h 43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505" h="435024">
                <a:moveTo>
                  <a:pt x="2" y="7"/>
                </a:moveTo>
                <a:cubicBezTo>
                  <a:pt x="-527" y="-1580"/>
                  <a:pt x="86256" y="252949"/>
                  <a:pt x="95252" y="279407"/>
                </a:cubicBezTo>
                <a:cubicBezTo>
                  <a:pt x="104248" y="305865"/>
                  <a:pt x="44981" y="143411"/>
                  <a:pt x="53977" y="158757"/>
                </a:cubicBezTo>
                <a:cubicBezTo>
                  <a:pt x="62973" y="174103"/>
                  <a:pt x="123827" y="325445"/>
                  <a:pt x="149227" y="371482"/>
                </a:cubicBezTo>
                <a:cubicBezTo>
                  <a:pt x="174627" y="417519"/>
                  <a:pt x="204260" y="436040"/>
                  <a:pt x="206377" y="434982"/>
                </a:cubicBezTo>
                <a:cubicBezTo>
                  <a:pt x="208494" y="433924"/>
                  <a:pt x="184152" y="406407"/>
                  <a:pt x="161927" y="365132"/>
                </a:cubicBezTo>
                <a:cubicBezTo>
                  <a:pt x="139702" y="323857"/>
                  <a:pt x="83610" y="200032"/>
                  <a:pt x="73027" y="187332"/>
                </a:cubicBezTo>
                <a:cubicBezTo>
                  <a:pt x="62444" y="174632"/>
                  <a:pt x="105835" y="316449"/>
                  <a:pt x="98427" y="288932"/>
                </a:cubicBezTo>
                <a:cubicBezTo>
                  <a:pt x="91019" y="261415"/>
                  <a:pt x="531" y="1594"/>
                  <a:pt x="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078FA4D9-EBDF-0B7A-CE7C-F1BCCC8562D8}"/>
              </a:ext>
            </a:extLst>
          </p:cNvPr>
          <p:cNvSpPr/>
          <p:nvPr/>
        </p:nvSpPr>
        <p:spPr>
          <a:xfrm>
            <a:off x="2244724" y="3981402"/>
            <a:ext cx="517550" cy="140240"/>
          </a:xfrm>
          <a:custGeom>
            <a:avLst/>
            <a:gdLst>
              <a:gd name="connsiteX0" fmla="*/ 1 w 517550"/>
              <a:gd name="connsiteY0" fmla="*/ 139748 h 140240"/>
              <a:gd name="connsiteX1" fmla="*/ 292101 w 517550"/>
              <a:gd name="connsiteY1" fmla="*/ 107998 h 140240"/>
              <a:gd name="connsiteX2" fmla="*/ 165101 w 517550"/>
              <a:gd name="connsiteY2" fmla="*/ 107998 h 140240"/>
              <a:gd name="connsiteX3" fmla="*/ 327026 w 517550"/>
              <a:gd name="connsiteY3" fmla="*/ 92123 h 140240"/>
              <a:gd name="connsiteX4" fmla="*/ 482601 w 517550"/>
              <a:gd name="connsiteY4" fmla="*/ 9573 h 140240"/>
              <a:gd name="connsiteX5" fmla="*/ 304801 w 517550"/>
              <a:gd name="connsiteY5" fmla="*/ 66723 h 140240"/>
              <a:gd name="connsiteX6" fmla="*/ 517526 w 517550"/>
              <a:gd name="connsiteY6" fmla="*/ 48 h 140240"/>
              <a:gd name="connsiteX7" fmla="*/ 288926 w 517550"/>
              <a:gd name="connsiteY7" fmla="*/ 79423 h 140240"/>
              <a:gd name="connsiteX8" fmla="*/ 1 w 517550"/>
              <a:gd name="connsiteY8" fmla="*/ 139748 h 14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50" h="140240">
                <a:moveTo>
                  <a:pt x="1" y="139748"/>
                </a:moveTo>
                <a:cubicBezTo>
                  <a:pt x="530" y="144511"/>
                  <a:pt x="264584" y="113290"/>
                  <a:pt x="292101" y="107998"/>
                </a:cubicBezTo>
                <a:cubicBezTo>
                  <a:pt x="319618" y="102706"/>
                  <a:pt x="159280" y="110644"/>
                  <a:pt x="165101" y="107998"/>
                </a:cubicBezTo>
                <a:cubicBezTo>
                  <a:pt x="170922" y="105352"/>
                  <a:pt x="274109" y="108527"/>
                  <a:pt x="327026" y="92123"/>
                </a:cubicBezTo>
                <a:cubicBezTo>
                  <a:pt x="379943" y="75719"/>
                  <a:pt x="486305" y="13806"/>
                  <a:pt x="482601" y="9573"/>
                </a:cubicBezTo>
                <a:cubicBezTo>
                  <a:pt x="478897" y="5340"/>
                  <a:pt x="298980" y="68310"/>
                  <a:pt x="304801" y="66723"/>
                </a:cubicBezTo>
                <a:cubicBezTo>
                  <a:pt x="310622" y="65135"/>
                  <a:pt x="520172" y="-2069"/>
                  <a:pt x="517526" y="48"/>
                </a:cubicBezTo>
                <a:cubicBezTo>
                  <a:pt x="514880" y="2165"/>
                  <a:pt x="370418" y="58256"/>
                  <a:pt x="288926" y="79423"/>
                </a:cubicBezTo>
                <a:cubicBezTo>
                  <a:pt x="207434" y="100590"/>
                  <a:pt x="-528" y="134985"/>
                  <a:pt x="1" y="139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69269BD-DF72-B9C4-F7E4-8CDBC3721DB6}"/>
              </a:ext>
            </a:extLst>
          </p:cNvPr>
          <p:cNvSpPr/>
          <p:nvPr/>
        </p:nvSpPr>
        <p:spPr>
          <a:xfrm>
            <a:off x="1971564" y="3292441"/>
            <a:ext cx="926646" cy="417309"/>
          </a:xfrm>
          <a:custGeom>
            <a:avLst/>
            <a:gdLst>
              <a:gd name="connsiteX0" fmla="*/ 111 w 926646"/>
              <a:gd name="connsiteY0" fmla="*/ 34 h 417309"/>
              <a:gd name="connsiteX1" fmla="*/ 549386 w 926646"/>
              <a:gd name="connsiteY1" fmla="*/ 247684 h 417309"/>
              <a:gd name="connsiteX2" fmla="*/ 492236 w 926646"/>
              <a:gd name="connsiteY2" fmla="*/ 219109 h 417309"/>
              <a:gd name="connsiteX3" fmla="*/ 781161 w 926646"/>
              <a:gd name="connsiteY3" fmla="*/ 304834 h 417309"/>
              <a:gd name="connsiteX4" fmla="*/ 644636 w 926646"/>
              <a:gd name="connsiteY4" fmla="*/ 273084 h 417309"/>
              <a:gd name="connsiteX5" fmla="*/ 924036 w 926646"/>
              <a:gd name="connsiteY5" fmla="*/ 415959 h 417309"/>
              <a:gd name="connsiteX6" fmla="*/ 768461 w 926646"/>
              <a:gd name="connsiteY6" fmla="*/ 339759 h 417309"/>
              <a:gd name="connsiteX7" fmla="*/ 504936 w 926646"/>
              <a:gd name="connsiteY7" fmla="*/ 254034 h 417309"/>
              <a:gd name="connsiteX8" fmla="*/ 784336 w 926646"/>
              <a:gd name="connsiteY8" fmla="*/ 393734 h 417309"/>
              <a:gd name="connsiteX9" fmla="*/ 539861 w 926646"/>
              <a:gd name="connsiteY9" fmla="*/ 247684 h 417309"/>
              <a:gd name="connsiteX10" fmla="*/ 600186 w 926646"/>
              <a:gd name="connsiteY10" fmla="*/ 266734 h 417309"/>
              <a:gd name="connsiteX11" fmla="*/ 111 w 926646"/>
              <a:gd name="connsiteY11" fmla="*/ 34 h 4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646" h="417309">
                <a:moveTo>
                  <a:pt x="111" y="34"/>
                </a:moveTo>
                <a:cubicBezTo>
                  <a:pt x="-8356" y="-3141"/>
                  <a:pt x="467365" y="211171"/>
                  <a:pt x="549386" y="247684"/>
                </a:cubicBezTo>
                <a:cubicBezTo>
                  <a:pt x="631407" y="284197"/>
                  <a:pt x="453607" y="209584"/>
                  <a:pt x="492236" y="219109"/>
                </a:cubicBezTo>
                <a:cubicBezTo>
                  <a:pt x="530865" y="228634"/>
                  <a:pt x="755761" y="295838"/>
                  <a:pt x="781161" y="304834"/>
                </a:cubicBezTo>
                <a:cubicBezTo>
                  <a:pt x="806561" y="313830"/>
                  <a:pt x="620824" y="254563"/>
                  <a:pt x="644636" y="273084"/>
                </a:cubicBezTo>
                <a:cubicBezTo>
                  <a:pt x="668448" y="291605"/>
                  <a:pt x="903399" y="404847"/>
                  <a:pt x="924036" y="415959"/>
                </a:cubicBezTo>
                <a:cubicBezTo>
                  <a:pt x="944673" y="427071"/>
                  <a:pt x="838311" y="366747"/>
                  <a:pt x="768461" y="339759"/>
                </a:cubicBezTo>
                <a:cubicBezTo>
                  <a:pt x="698611" y="312772"/>
                  <a:pt x="502290" y="245038"/>
                  <a:pt x="504936" y="254034"/>
                </a:cubicBezTo>
                <a:cubicBezTo>
                  <a:pt x="507582" y="263030"/>
                  <a:pt x="778515" y="394792"/>
                  <a:pt x="784336" y="393734"/>
                </a:cubicBezTo>
                <a:cubicBezTo>
                  <a:pt x="790157" y="392676"/>
                  <a:pt x="570553" y="268851"/>
                  <a:pt x="539861" y="247684"/>
                </a:cubicBezTo>
                <a:cubicBezTo>
                  <a:pt x="509169" y="226517"/>
                  <a:pt x="690674" y="307480"/>
                  <a:pt x="600186" y="266734"/>
                </a:cubicBezTo>
                <a:lnTo>
                  <a:pt x="111" y="3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4A028A8-5D10-6B35-CD04-7A4B8F4EE587}"/>
              </a:ext>
            </a:extLst>
          </p:cNvPr>
          <p:cNvSpPr/>
          <p:nvPr/>
        </p:nvSpPr>
        <p:spPr>
          <a:xfrm>
            <a:off x="1942000" y="3395805"/>
            <a:ext cx="682214" cy="306621"/>
          </a:xfrm>
          <a:custGeom>
            <a:avLst/>
            <a:gdLst>
              <a:gd name="connsiteX0" fmla="*/ 1100 w 682214"/>
              <a:gd name="connsiteY0" fmla="*/ 1445 h 306621"/>
              <a:gd name="connsiteX1" fmla="*/ 401150 w 682214"/>
              <a:gd name="connsiteY1" fmla="*/ 182420 h 306621"/>
              <a:gd name="connsiteX2" fmla="*/ 324950 w 682214"/>
              <a:gd name="connsiteY2" fmla="*/ 150670 h 306621"/>
              <a:gd name="connsiteX3" fmla="*/ 397975 w 682214"/>
              <a:gd name="connsiteY3" fmla="*/ 245920 h 306621"/>
              <a:gd name="connsiteX4" fmla="*/ 299550 w 682214"/>
              <a:gd name="connsiteY4" fmla="*/ 163370 h 306621"/>
              <a:gd name="connsiteX5" fmla="*/ 680550 w 682214"/>
              <a:gd name="connsiteY5" fmla="*/ 306245 h 306621"/>
              <a:gd name="connsiteX6" fmla="*/ 442425 w 682214"/>
              <a:gd name="connsiteY6" fmla="*/ 207820 h 306621"/>
              <a:gd name="connsiteX7" fmla="*/ 544025 w 682214"/>
              <a:gd name="connsiteY7" fmla="*/ 296720 h 306621"/>
              <a:gd name="connsiteX8" fmla="*/ 1100 w 682214"/>
              <a:gd name="connsiteY8" fmla="*/ 1445 h 30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214" h="306621">
                <a:moveTo>
                  <a:pt x="1100" y="1445"/>
                </a:moveTo>
                <a:cubicBezTo>
                  <a:pt x="-22712" y="-17605"/>
                  <a:pt x="347175" y="157549"/>
                  <a:pt x="401150" y="182420"/>
                </a:cubicBezTo>
                <a:cubicBezTo>
                  <a:pt x="455125" y="207291"/>
                  <a:pt x="325479" y="140087"/>
                  <a:pt x="324950" y="150670"/>
                </a:cubicBezTo>
                <a:cubicBezTo>
                  <a:pt x="324421" y="161253"/>
                  <a:pt x="402208" y="243803"/>
                  <a:pt x="397975" y="245920"/>
                </a:cubicBezTo>
                <a:cubicBezTo>
                  <a:pt x="393742" y="248037"/>
                  <a:pt x="252454" y="153316"/>
                  <a:pt x="299550" y="163370"/>
                </a:cubicBezTo>
                <a:cubicBezTo>
                  <a:pt x="346646" y="173424"/>
                  <a:pt x="656738" y="298837"/>
                  <a:pt x="680550" y="306245"/>
                </a:cubicBezTo>
                <a:cubicBezTo>
                  <a:pt x="704363" y="313653"/>
                  <a:pt x="465179" y="209407"/>
                  <a:pt x="442425" y="207820"/>
                </a:cubicBezTo>
                <a:cubicBezTo>
                  <a:pt x="419671" y="206233"/>
                  <a:pt x="612288" y="328470"/>
                  <a:pt x="544025" y="296720"/>
                </a:cubicBezTo>
                <a:cubicBezTo>
                  <a:pt x="475763" y="264970"/>
                  <a:pt x="24912" y="20495"/>
                  <a:pt x="1100" y="1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0B4A46C-22E0-9F09-3B99-1EECC9AE2BBF}"/>
              </a:ext>
            </a:extLst>
          </p:cNvPr>
          <p:cNvSpPr/>
          <p:nvPr/>
        </p:nvSpPr>
        <p:spPr>
          <a:xfrm>
            <a:off x="2968488" y="3692505"/>
            <a:ext cx="299615" cy="1148215"/>
          </a:xfrm>
          <a:custGeom>
            <a:avLst/>
            <a:gdLst>
              <a:gd name="connsiteX0" fmla="*/ 137 w 299615"/>
              <a:gd name="connsiteY0" fmla="*/ 20 h 1148215"/>
              <a:gd name="connsiteX1" fmla="*/ 158887 w 299615"/>
              <a:gd name="connsiteY1" fmla="*/ 285770 h 1148215"/>
              <a:gd name="connsiteX2" fmla="*/ 155712 w 299615"/>
              <a:gd name="connsiteY2" fmla="*/ 257195 h 1148215"/>
              <a:gd name="connsiteX3" fmla="*/ 216037 w 299615"/>
              <a:gd name="connsiteY3" fmla="*/ 647720 h 1148215"/>
              <a:gd name="connsiteX4" fmla="*/ 216037 w 299615"/>
              <a:gd name="connsiteY4" fmla="*/ 466745 h 1148215"/>
              <a:gd name="connsiteX5" fmla="*/ 250962 w 299615"/>
              <a:gd name="connsiteY5" fmla="*/ 939820 h 1148215"/>
              <a:gd name="connsiteX6" fmla="*/ 298587 w 299615"/>
              <a:gd name="connsiteY6" fmla="*/ 1146195 h 1148215"/>
              <a:gd name="connsiteX7" fmla="*/ 279537 w 299615"/>
              <a:gd name="connsiteY7" fmla="*/ 1016020 h 1148215"/>
              <a:gd name="connsiteX8" fmla="*/ 231912 w 299615"/>
              <a:gd name="connsiteY8" fmla="*/ 574695 h 1148215"/>
              <a:gd name="connsiteX9" fmla="*/ 155712 w 299615"/>
              <a:gd name="connsiteY9" fmla="*/ 333395 h 1148215"/>
              <a:gd name="connsiteX10" fmla="*/ 196987 w 299615"/>
              <a:gd name="connsiteY10" fmla="*/ 485795 h 1148215"/>
              <a:gd name="connsiteX11" fmla="*/ 111262 w 299615"/>
              <a:gd name="connsiteY11" fmla="*/ 180995 h 1148215"/>
              <a:gd name="connsiteX12" fmla="*/ 168412 w 299615"/>
              <a:gd name="connsiteY12" fmla="*/ 285770 h 1148215"/>
              <a:gd name="connsiteX13" fmla="*/ 92212 w 299615"/>
              <a:gd name="connsiteY13" fmla="*/ 104795 h 1148215"/>
              <a:gd name="connsiteX14" fmla="*/ 130312 w 299615"/>
              <a:gd name="connsiteY14" fmla="*/ 269895 h 1148215"/>
              <a:gd name="connsiteX15" fmla="*/ 137 w 299615"/>
              <a:gd name="connsiteY15" fmla="*/ 20 h 114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9615" h="1148215">
                <a:moveTo>
                  <a:pt x="137" y="20"/>
                </a:moveTo>
                <a:cubicBezTo>
                  <a:pt x="4899" y="2666"/>
                  <a:pt x="132958" y="242908"/>
                  <a:pt x="158887" y="285770"/>
                </a:cubicBezTo>
                <a:cubicBezTo>
                  <a:pt x="184816" y="328633"/>
                  <a:pt x="146187" y="196870"/>
                  <a:pt x="155712" y="257195"/>
                </a:cubicBezTo>
                <a:cubicBezTo>
                  <a:pt x="165237" y="317520"/>
                  <a:pt x="205983" y="612795"/>
                  <a:pt x="216037" y="647720"/>
                </a:cubicBezTo>
                <a:cubicBezTo>
                  <a:pt x="226091" y="682645"/>
                  <a:pt x="210216" y="418062"/>
                  <a:pt x="216037" y="466745"/>
                </a:cubicBezTo>
                <a:cubicBezTo>
                  <a:pt x="221858" y="515428"/>
                  <a:pt x="237204" y="826578"/>
                  <a:pt x="250962" y="939820"/>
                </a:cubicBezTo>
                <a:cubicBezTo>
                  <a:pt x="264720" y="1053062"/>
                  <a:pt x="293824" y="1133495"/>
                  <a:pt x="298587" y="1146195"/>
                </a:cubicBezTo>
                <a:cubicBezTo>
                  <a:pt x="303350" y="1158895"/>
                  <a:pt x="290649" y="1111270"/>
                  <a:pt x="279537" y="1016020"/>
                </a:cubicBezTo>
                <a:cubicBezTo>
                  <a:pt x="268425" y="920770"/>
                  <a:pt x="252550" y="688466"/>
                  <a:pt x="231912" y="574695"/>
                </a:cubicBezTo>
                <a:cubicBezTo>
                  <a:pt x="211274" y="460924"/>
                  <a:pt x="161533" y="348212"/>
                  <a:pt x="155712" y="333395"/>
                </a:cubicBezTo>
                <a:cubicBezTo>
                  <a:pt x="149891" y="318578"/>
                  <a:pt x="204395" y="511195"/>
                  <a:pt x="196987" y="485795"/>
                </a:cubicBezTo>
                <a:cubicBezTo>
                  <a:pt x="189579" y="460395"/>
                  <a:pt x="116024" y="214332"/>
                  <a:pt x="111262" y="180995"/>
                </a:cubicBezTo>
                <a:cubicBezTo>
                  <a:pt x="106500" y="147658"/>
                  <a:pt x="171587" y="298470"/>
                  <a:pt x="168412" y="285770"/>
                </a:cubicBezTo>
                <a:cubicBezTo>
                  <a:pt x="165237" y="273070"/>
                  <a:pt x="98562" y="107441"/>
                  <a:pt x="92212" y="104795"/>
                </a:cubicBezTo>
                <a:cubicBezTo>
                  <a:pt x="85862" y="102149"/>
                  <a:pt x="145129" y="288945"/>
                  <a:pt x="130312" y="269895"/>
                </a:cubicBezTo>
                <a:cubicBezTo>
                  <a:pt x="115495" y="250845"/>
                  <a:pt x="-4625" y="-2626"/>
                  <a:pt x="137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48B6BA3-6603-9B9E-F987-17DF05B471A7}"/>
              </a:ext>
            </a:extLst>
          </p:cNvPr>
          <p:cNvSpPr/>
          <p:nvPr/>
        </p:nvSpPr>
        <p:spPr>
          <a:xfrm>
            <a:off x="3117798" y="4113485"/>
            <a:ext cx="355879" cy="948918"/>
          </a:xfrm>
          <a:custGeom>
            <a:avLst/>
            <a:gdLst>
              <a:gd name="connsiteX0" fmla="*/ 52 w 355879"/>
              <a:gd name="connsiteY0" fmla="*/ 4490 h 948918"/>
              <a:gd name="connsiteX1" fmla="*/ 85777 w 355879"/>
              <a:gd name="connsiteY1" fmla="*/ 509315 h 948918"/>
              <a:gd name="connsiteX2" fmla="*/ 79427 w 355879"/>
              <a:gd name="connsiteY2" fmla="*/ 458515 h 948918"/>
              <a:gd name="connsiteX3" fmla="*/ 92127 w 355879"/>
              <a:gd name="connsiteY3" fmla="*/ 715690 h 948918"/>
              <a:gd name="connsiteX4" fmla="*/ 82602 w 355879"/>
              <a:gd name="connsiteY4" fmla="*/ 642665 h 948918"/>
              <a:gd name="connsiteX5" fmla="*/ 142927 w 355879"/>
              <a:gd name="connsiteY5" fmla="*/ 791890 h 948918"/>
              <a:gd name="connsiteX6" fmla="*/ 130227 w 355879"/>
              <a:gd name="connsiteY6" fmla="*/ 718865 h 948918"/>
              <a:gd name="connsiteX7" fmla="*/ 342952 w 355879"/>
              <a:gd name="connsiteY7" fmla="*/ 937940 h 948918"/>
              <a:gd name="connsiteX8" fmla="*/ 308027 w 355879"/>
              <a:gd name="connsiteY8" fmla="*/ 896665 h 948918"/>
              <a:gd name="connsiteX9" fmla="*/ 108002 w 355879"/>
              <a:gd name="connsiteY9" fmla="*/ 728390 h 948918"/>
              <a:gd name="connsiteX10" fmla="*/ 104827 w 355879"/>
              <a:gd name="connsiteY10" fmla="*/ 737915 h 948918"/>
              <a:gd name="connsiteX11" fmla="*/ 47677 w 355879"/>
              <a:gd name="connsiteY11" fmla="*/ 385490 h 948918"/>
              <a:gd name="connsiteX12" fmla="*/ 57202 w 355879"/>
              <a:gd name="connsiteY12" fmla="*/ 487090 h 948918"/>
              <a:gd name="connsiteX13" fmla="*/ 60377 w 355879"/>
              <a:gd name="connsiteY13" fmla="*/ 220390 h 948918"/>
              <a:gd name="connsiteX14" fmla="*/ 73077 w 355879"/>
              <a:gd name="connsiteY14" fmla="*/ 258490 h 948918"/>
              <a:gd name="connsiteX15" fmla="*/ 52 w 355879"/>
              <a:gd name="connsiteY15" fmla="*/ 4490 h 9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879" h="948918">
                <a:moveTo>
                  <a:pt x="52" y="4490"/>
                </a:moveTo>
                <a:cubicBezTo>
                  <a:pt x="2169" y="46294"/>
                  <a:pt x="72548" y="433644"/>
                  <a:pt x="85777" y="509315"/>
                </a:cubicBezTo>
                <a:cubicBezTo>
                  <a:pt x="99006" y="584986"/>
                  <a:pt x="78369" y="424119"/>
                  <a:pt x="79427" y="458515"/>
                </a:cubicBezTo>
                <a:cubicBezTo>
                  <a:pt x="80485" y="492911"/>
                  <a:pt x="91598" y="684998"/>
                  <a:pt x="92127" y="715690"/>
                </a:cubicBezTo>
                <a:cubicBezTo>
                  <a:pt x="92656" y="746382"/>
                  <a:pt x="74135" y="629965"/>
                  <a:pt x="82602" y="642665"/>
                </a:cubicBezTo>
                <a:cubicBezTo>
                  <a:pt x="91069" y="655365"/>
                  <a:pt x="134990" y="779190"/>
                  <a:pt x="142927" y="791890"/>
                </a:cubicBezTo>
                <a:cubicBezTo>
                  <a:pt x="150864" y="804590"/>
                  <a:pt x="96889" y="694523"/>
                  <a:pt x="130227" y="718865"/>
                </a:cubicBezTo>
                <a:cubicBezTo>
                  <a:pt x="163565" y="743207"/>
                  <a:pt x="313319" y="908307"/>
                  <a:pt x="342952" y="937940"/>
                </a:cubicBezTo>
                <a:cubicBezTo>
                  <a:pt x="372585" y="967573"/>
                  <a:pt x="347185" y="931590"/>
                  <a:pt x="308027" y="896665"/>
                </a:cubicBezTo>
                <a:cubicBezTo>
                  <a:pt x="268869" y="861740"/>
                  <a:pt x="141869" y="754848"/>
                  <a:pt x="108002" y="728390"/>
                </a:cubicBezTo>
                <a:cubicBezTo>
                  <a:pt x="74135" y="701932"/>
                  <a:pt x="114881" y="795065"/>
                  <a:pt x="104827" y="737915"/>
                </a:cubicBezTo>
                <a:cubicBezTo>
                  <a:pt x="94773" y="680765"/>
                  <a:pt x="55614" y="427294"/>
                  <a:pt x="47677" y="385490"/>
                </a:cubicBezTo>
                <a:cubicBezTo>
                  <a:pt x="39740" y="343686"/>
                  <a:pt x="55085" y="514607"/>
                  <a:pt x="57202" y="487090"/>
                </a:cubicBezTo>
                <a:cubicBezTo>
                  <a:pt x="59319" y="459573"/>
                  <a:pt x="57731" y="258490"/>
                  <a:pt x="60377" y="220390"/>
                </a:cubicBezTo>
                <a:cubicBezTo>
                  <a:pt x="63023" y="182290"/>
                  <a:pt x="85248" y="291298"/>
                  <a:pt x="73077" y="258490"/>
                </a:cubicBezTo>
                <a:cubicBezTo>
                  <a:pt x="60906" y="225682"/>
                  <a:pt x="-2065" y="-37314"/>
                  <a:pt x="52" y="4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ED42B3F-6A97-1BD4-9BBD-1DC7C0CAAC96}"/>
              </a:ext>
            </a:extLst>
          </p:cNvPr>
          <p:cNvSpPr/>
          <p:nvPr/>
        </p:nvSpPr>
        <p:spPr>
          <a:xfrm>
            <a:off x="3162117" y="3663513"/>
            <a:ext cx="265160" cy="698600"/>
          </a:xfrm>
          <a:custGeom>
            <a:avLst/>
            <a:gdLst>
              <a:gd name="connsiteX0" fmla="*/ 244658 w 265160"/>
              <a:gd name="connsiteY0" fmla="*/ 437 h 698600"/>
              <a:gd name="connsiteX1" fmla="*/ 73208 w 265160"/>
              <a:gd name="connsiteY1" fmla="*/ 133787 h 698600"/>
              <a:gd name="connsiteX2" fmla="*/ 73208 w 265160"/>
              <a:gd name="connsiteY2" fmla="*/ 235387 h 698600"/>
              <a:gd name="connsiteX3" fmla="*/ 60508 w 265160"/>
              <a:gd name="connsiteY3" fmla="*/ 187762 h 698600"/>
              <a:gd name="connsiteX4" fmla="*/ 209733 w 265160"/>
              <a:gd name="connsiteY4" fmla="*/ 473512 h 698600"/>
              <a:gd name="connsiteX5" fmla="*/ 241483 w 265160"/>
              <a:gd name="connsiteY5" fmla="*/ 368737 h 698600"/>
              <a:gd name="connsiteX6" fmla="*/ 247833 w 265160"/>
              <a:gd name="connsiteY6" fmla="*/ 603687 h 698600"/>
              <a:gd name="connsiteX7" fmla="*/ 263708 w 265160"/>
              <a:gd name="connsiteY7" fmla="*/ 695762 h 698600"/>
              <a:gd name="connsiteX8" fmla="*/ 244658 w 265160"/>
              <a:gd name="connsiteY8" fmla="*/ 508437 h 698600"/>
              <a:gd name="connsiteX9" fmla="*/ 89083 w 265160"/>
              <a:gd name="connsiteY9" fmla="*/ 267137 h 698600"/>
              <a:gd name="connsiteX10" fmla="*/ 44633 w 265160"/>
              <a:gd name="connsiteY10" fmla="*/ 130612 h 698600"/>
              <a:gd name="connsiteX11" fmla="*/ 9708 w 265160"/>
              <a:gd name="connsiteY11" fmla="*/ 181412 h 698600"/>
              <a:gd name="connsiteX12" fmla="*/ 244658 w 265160"/>
              <a:gd name="connsiteY12" fmla="*/ 437 h 6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160" h="698600">
                <a:moveTo>
                  <a:pt x="244658" y="437"/>
                </a:moveTo>
                <a:cubicBezTo>
                  <a:pt x="255241" y="-7500"/>
                  <a:pt x="101783" y="94629"/>
                  <a:pt x="73208" y="133787"/>
                </a:cubicBezTo>
                <a:cubicBezTo>
                  <a:pt x="44633" y="172945"/>
                  <a:pt x="75325" y="226391"/>
                  <a:pt x="73208" y="235387"/>
                </a:cubicBezTo>
                <a:cubicBezTo>
                  <a:pt x="71091" y="244383"/>
                  <a:pt x="37754" y="148075"/>
                  <a:pt x="60508" y="187762"/>
                </a:cubicBezTo>
                <a:cubicBezTo>
                  <a:pt x="83262" y="227449"/>
                  <a:pt x="179571" y="443350"/>
                  <a:pt x="209733" y="473512"/>
                </a:cubicBezTo>
                <a:cubicBezTo>
                  <a:pt x="239895" y="503674"/>
                  <a:pt x="235133" y="347041"/>
                  <a:pt x="241483" y="368737"/>
                </a:cubicBezTo>
                <a:cubicBezTo>
                  <a:pt x="247833" y="390433"/>
                  <a:pt x="244129" y="549183"/>
                  <a:pt x="247833" y="603687"/>
                </a:cubicBezTo>
                <a:cubicBezTo>
                  <a:pt x="251537" y="658191"/>
                  <a:pt x="264237" y="711637"/>
                  <a:pt x="263708" y="695762"/>
                </a:cubicBezTo>
                <a:cubicBezTo>
                  <a:pt x="263179" y="679887"/>
                  <a:pt x="273762" y="579875"/>
                  <a:pt x="244658" y="508437"/>
                </a:cubicBezTo>
                <a:cubicBezTo>
                  <a:pt x="215554" y="436999"/>
                  <a:pt x="122421" y="330108"/>
                  <a:pt x="89083" y="267137"/>
                </a:cubicBezTo>
                <a:cubicBezTo>
                  <a:pt x="55745" y="204166"/>
                  <a:pt x="57862" y="144900"/>
                  <a:pt x="44633" y="130612"/>
                </a:cubicBezTo>
                <a:cubicBezTo>
                  <a:pt x="31404" y="116325"/>
                  <a:pt x="-21513" y="199933"/>
                  <a:pt x="9708" y="181412"/>
                </a:cubicBezTo>
                <a:cubicBezTo>
                  <a:pt x="40929" y="162891"/>
                  <a:pt x="234075" y="8374"/>
                  <a:pt x="244658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1EEC096E-14C6-25F5-27CB-1CE9BB5E1EC2}"/>
              </a:ext>
            </a:extLst>
          </p:cNvPr>
          <p:cNvSpPr/>
          <p:nvPr/>
        </p:nvSpPr>
        <p:spPr>
          <a:xfrm>
            <a:off x="3241488" y="3978252"/>
            <a:ext cx="200232" cy="902445"/>
          </a:xfrm>
          <a:custGeom>
            <a:avLst/>
            <a:gdLst>
              <a:gd name="connsiteX0" fmla="*/ 187 w 200232"/>
              <a:gd name="connsiteY0" fmla="*/ 23 h 902445"/>
              <a:gd name="connsiteX1" fmla="*/ 60512 w 200232"/>
              <a:gd name="connsiteY1" fmla="*/ 361973 h 902445"/>
              <a:gd name="connsiteX2" fmla="*/ 50987 w 200232"/>
              <a:gd name="connsiteY2" fmla="*/ 266723 h 902445"/>
              <a:gd name="connsiteX3" fmla="*/ 149412 w 200232"/>
              <a:gd name="connsiteY3" fmla="*/ 638198 h 902445"/>
              <a:gd name="connsiteX4" fmla="*/ 152587 w 200232"/>
              <a:gd name="connsiteY4" fmla="*/ 542948 h 902445"/>
              <a:gd name="connsiteX5" fmla="*/ 200212 w 200232"/>
              <a:gd name="connsiteY5" fmla="*/ 739798 h 902445"/>
              <a:gd name="connsiteX6" fmla="*/ 158937 w 200232"/>
              <a:gd name="connsiteY6" fmla="*/ 901723 h 902445"/>
              <a:gd name="connsiteX7" fmla="*/ 187512 w 200232"/>
              <a:gd name="connsiteY7" fmla="*/ 793773 h 902445"/>
              <a:gd name="connsiteX8" fmla="*/ 174812 w 200232"/>
              <a:gd name="connsiteY8" fmla="*/ 663598 h 902445"/>
              <a:gd name="connsiteX9" fmla="*/ 190687 w 200232"/>
              <a:gd name="connsiteY9" fmla="*/ 720748 h 902445"/>
              <a:gd name="connsiteX10" fmla="*/ 127187 w 200232"/>
              <a:gd name="connsiteY10" fmla="*/ 536598 h 902445"/>
              <a:gd name="connsiteX11" fmla="*/ 41462 w 200232"/>
              <a:gd name="connsiteY11" fmla="*/ 292123 h 902445"/>
              <a:gd name="connsiteX12" fmla="*/ 41462 w 200232"/>
              <a:gd name="connsiteY12" fmla="*/ 381023 h 902445"/>
              <a:gd name="connsiteX13" fmla="*/ 187 w 200232"/>
              <a:gd name="connsiteY13" fmla="*/ 23 h 90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232" h="902445">
                <a:moveTo>
                  <a:pt x="187" y="23"/>
                </a:moveTo>
                <a:cubicBezTo>
                  <a:pt x="3362" y="-3152"/>
                  <a:pt x="52045" y="317523"/>
                  <a:pt x="60512" y="361973"/>
                </a:cubicBezTo>
                <a:cubicBezTo>
                  <a:pt x="68979" y="406423"/>
                  <a:pt x="36170" y="220686"/>
                  <a:pt x="50987" y="266723"/>
                </a:cubicBezTo>
                <a:cubicBezTo>
                  <a:pt x="65804" y="312760"/>
                  <a:pt x="132479" y="592161"/>
                  <a:pt x="149412" y="638198"/>
                </a:cubicBezTo>
                <a:cubicBezTo>
                  <a:pt x="166345" y="684235"/>
                  <a:pt x="144120" y="526015"/>
                  <a:pt x="152587" y="542948"/>
                </a:cubicBezTo>
                <a:cubicBezTo>
                  <a:pt x="161054" y="559881"/>
                  <a:pt x="199154" y="680002"/>
                  <a:pt x="200212" y="739798"/>
                </a:cubicBezTo>
                <a:cubicBezTo>
                  <a:pt x="201270" y="799594"/>
                  <a:pt x="161054" y="892727"/>
                  <a:pt x="158937" y="901723"/>
                </a:cubicBezTo>
                <a:cubicBezTo>
                  <a:pt x="156820" y="910719"/>
                  <a:pt x="184866" y="833460"/>
                  <a:pt x="187512" y="793773"/>
                </a:cubicBezTo>
                <a:cubicBezTo>
                  <a:pt x="190158" y="754086"/>
                  <a:pt x="174283" y="675769"/>
                  <a:pt x="174812" y="663598"/>
                </a:cubicBezTo>
                <a:cubicBezTo>
                  <a:pt x="175341" y="651427"/>
                  <a:pt x="198625" y="741915"/>
                  <a:pt x="190687" y="720748"/>
                </a:cubicBezTo>
                <a:cubicBezTo>
                  <a:pt x="182750" y="699581"/>
                  <a:pt x="152058" y="608036"/>
                  <a:pt x="127187" y="536598"/>
                </a:cubicBezTo>
                <a:cubicBezTo>
                  <a:pt x="102316" y="465161"/>
                  <a:pt x="55749" y="318052"/>
                  <a:pt x="41462" y="292123"/>
                </a:cubicBezTo>
                <a:cubicBezTo>
                  <a:pt x="27175" y="266194"/>
                  <a:pt x="47812" y="426531"/>
                  <a:pt x="41462" y="381023"/>
                </a:cubicBezTo>
                <a:cubicBezTo>
                  <a:pt x="35112" y="335515"/>
                  <a:pt x="-2988" y="3198"/>
                  <a:pt x="187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5146D3C-755D-6A10-DEA8-53631BCF0BB5}"/>
              </a:ext>
            </a:extLst>
          </p:cNvPr>
          <p:cNvSpPr/>
          <p:nvPr/>
        </p:nvSpPr>
        <p:spPr>
          <a:xfrm>
            <a:off x="3273371" y="4422720"/>
            <a:ext cx="92668" cy="505785"/>
          </a:xfrm>
          <a:custGeom>
            <a:avLst/>
            <a:gdLst>
              <a:gd name="connsiteX0" fmla="*/ 54 w 92668"/>
              <a:gd name="connsiteY0" fmla="*/ 55 h 505785"/>
              <a:gd name="connsiteX1" fmla="*/ 47679 w 92668"/>
              <a:gd name="connsiteY1" fmla="*/ 238180 h 505785"/>
              <a:gd name="connsiteX2" fmla="*/ 76254 w 92668"/>
              <a:gd name="connsiteY2" fmla="*/ 346130 h 505785"/>
              <a:gd name="connsiteX3" fmla="*/ 92129 w 92668"/>
              <a:gd name="connsiteY3" fmla="*/ 288980 h 505785"/>
              <a:gd name="connsiteX4" fmla="*/ 88954 w 92668"/>
              <a:gd name="connsiteY4" fmla="*/ 504880 h 505785"/>
              <a:gd name="connsiteX5" fmla="*/ 88954 w 92668"/>
              <a:gd name="connsiteY5" fmla="*/ 362005 h 505785"/>
              <a:gd name="connsiteX6" fmla="*/ 50854 w 92668"/>
              <a:gd name="connsiteY6" fmla="*/ 257230 h 505785"/>
              <a:gd name="connsiteX7" fmla="*/ 28629 w 92668"/>
              <a:gd name="connsiteY7" fmla="*/ 435030 h 505785"/>
              <a:gd name="connsiteX8" fmla="*/ 38154 w 92668"/>
              <a:gd name="connsiteY8" fmla="*/ 260405 h 505785"/>
              <a:gd name="connsiteX9" fmla="*/ 54 w 92668"/>
              <a:gd name="connsiteY9" fmla="*/ 55 h 50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68" h="505785">
                <a:moveTo>
                  <a:pt x="54" y="55"/>
                </a:moveTo>
                <a:cubicBezTo>
                  <a:pt x="1641" y="-3649"/>
                  <a:pt x="34979" y="180501"/>
                  <a:pt x="47679" y="238180"/>
                </a:cubicBezTo>
                <a:cubicBezTo>
                  <a:pt x="60379" y="295859"/>
                  <a:pt x="68846" y="337663"/>
                  <a:pt x="76254" y="346130"/>
                </a:cubicBezTo>
                <a:cubicBezTo>
                  <a:pt x="83662" y="354597"/>
                  <a:pt x="90012" y="262522"/>
                  <a:pt x="92129" y="288980"/>
                </a:cubicBezTo>
                <a:cubicBezTo>
                  <a:pt x="94246" y="315438"/>
                  <a:pt x="89483" y="492709"/>
                  <a:pt x="88954" y="504880"/>
                </a:cubicBezTo>
                <a:cubicBezTo>
                  <a:pt x="88425" y="517051"/>
                  <a:pt x="95304" y="403280"/>
                  <a:pt x="88954" y="362005"/>
                </a:cubicBezTo>
                <a:cubicBezTo>
                  <a:pt x="82604" y="320730"/>
                  <a:pt x="60908" y="245059"/>
                  <a:pt x="50854" y="257230"/>
                </a:cubicBezTo>
                <a:cubicBezTo>
                  <a:pt x="40800" y="269401"/>
                  <a:pt x="30746" y="434501"/>
                  <a:pt x="28629" y="435030"/>
                </a:cubicBezTo>
                <a:cubicBezTo>
                  <a:pt x="26512" y="435559"/>
                  <a:pt x="43975" y="339780"/>
                  <a:pt x="38154" y="260405"/>
                </a:cubicBezTo>
                <a:cubicBezTo>
                  <a:pt x="32333" y="181030"/>
                  <a:pt x="-1533" y="3759"/>
                  <a:pt x="5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A7D56E03-2322-F430-49F7-585D7D0A6E91}"/>
              </a:ext>
            </a:extLst>
          </p:cNvPr>
          <p:cNvSpPr/>
          <p:nvPr/>
        </p:nvSpPr>
        <p:spPr>
          <a:xfrm>
            <a:off x="3365441" y="4266574"/>
            <a:ext cx="170795" cy="728913"/>
          </a:xfrm>
          <a:custGeom>
            <a:avLst/>
            <a:gdLst>
              <a:gd name="connsiteX0" fmla="*/ 59 w 170795"/>
              <a:gd name="connsiteY0" fmla="*/ 626 h 728913"/>
              <a:gd name="connsiteX1" fmla="*/ 155634 w 170795"/>
              <a:gd name="connsiteY1" fmla="*/ 464176 h 728913"/>
              <a:gd name="connsiteX2" fmla="*/ 161984 w 170795"/>
              <a:gd name="connsiteY2" fmla="*/ 381626 h 728913"/>
              <a:gd name="connsiteX3" fmla="*/ 130234 w 170795"/>
              <a:gd name="connsiteY3" fmla="*/ 578476 h 728913"/>
              <a:gd name="connsiteX4" fmla="*/ 127059 w 170795"/>
              <a:gd name="connsiteY4" fmla="*/ 727701 h 728913"/>
              <a:gd name="connsiteX5" fmla="*/ 123884 w 170795"/>
              <a:gd name="connsiteY5" fmla="*/ 638801 h 728913"/>
              <a:gd name="connsiteX6" fmla="*/ 142934 w 170795"/>
              <a:gd name="connsiteY6" fmla="*/ 461001 h 728913"/>
              <a:gd name="connsiteX7" fmla="*/ 155634 w 170795"/>
              <a:gd name="connsiteY7" fmla="*/ 521326 h 728913"/>
              <a:gd name="connsiteX8" fmla="*/ 108009 w 170795"/>
              <a:gd name="connsiteY8" fmla="*/ 286376 h 728913"/>
              <a:gd name="connsiteX9" fmla="*/ 136584 w 170795"/>
              <a:gd name="connsiteY9" fmla="*/ 362576 h 728913"/>
              <a:gd name="connsiteX10" fmla="*/ 59 w 170795"/>
              <a:gd name="connsiteY10" fmla="*/ 626 h 72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795" h="728913">
                <a:moveTo>
                  <a:pt x="59" y="626"/>
                </a:moveTo>
                <a:cubicBezTo>
                  <a:pt x="3234" y="17559"/>
                  <a:pt x="128647" y="400676"/>
                  <a:pt x="155634" y="464176"/>
                </a:cubicBezTo>
                <a:cubicBezTo>
                  <a:pt x="182621" y="527676"/>
                  <a:pt x="166217" y="362576"/>
                  <a:pt x="161984" y="381626"/>
                </a:cubicBezTo>
                <a:cubicBezTo>
                  <a:pt x="157751" y="400676"/>
                  <a:pt x="136055" y="520797"/>
                  <a:pt x="130234" y="578476"/>
                </a:cubicBezTo>
                <a:cubicBezTo>
                  <a:pt x="124413" y="636155"/>
                  <a:pt x="128117" y="717647"/>
                  <a:pt x="127059" y="727701"/>
                </a:cubicBezTo>
                <a:cubicBezTo>
                  <a:pt x="126001" y="737755"/>
                  <a:pt x="121238" y="683251"/>
                  <a:pt x="123884" y="638801"/>
                </a:cubicBezTo>
                <a:cubicBezTo>
                  <a:pt x="126530" y="594351"/>
                  <a:pt x="137642" y="480580"/>
                  <a:pt x="142934" y="461001"/>
                </a:cubicBezTo>
                <a:cubicBezTo>
                  <a:pt x="148226" y="441422"/>
                  <a:pt x="161455" y="550430"/>
                  <a:pt x="155634" y="521326"/>
                </a:cubicBezTo>
                <a:cubicBezTo>
                  <a:pt x="149813" y="492222"/>
                  <a:pt x="111184" y="312834"/>
                  <a:pt x="108009" y="286376"/>
                </a:cubicBezTo>
                <a:cubicBezTo>
                  <a:pt x="104834" y="259918"/>
                  <a:pt x="151930" y="409672"/>
                  <a:pt x="136584" y="362576"/>
                </a:cubicBezTo>
                <a:cubicBezTo>
                  <a:pt x="121238" y="315480"/>
                  <a:pt x="-3116" y="-16307"/>
                  <a:pt x="59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4CB7DAC-BFB2-2924-D070-AE570D58020B}"/>
              </a:ext>
            </a:extLst>
          </p:cNvPr>
          <p:cNvSpPr/>
          <p:nvPr/>
        </p:nvSpPr>
        <p:spPr>
          <a:xfrm>
            <a:off x="3373298" y="4756083"/>
            <a:ext cx="149251" cy="298252"/>
          </a:xfrm>
          <a:custGeom>
            <a:avLst/>
            <a:gdLst>
              <a:gd name="connsiteX0" fmla="*/ 100152 w 149251"/>
              <a:gd name="connsiteY0" fmla="*/ 67 h 298252"/>
              <a:gd name="connsiteX1" fmla="*/ 20777 w 149251"/>
              <a:gd name="connsiteY1" fmla="*/ 152467 h 298252"/>
              <a:gd name="connsiteX2" fmla="*/ 52527 w 149251"/>
              <a:gd name="connsiteY2" fmla="*/ 184217 h 298252"/>
              <a:gd name="connsiteX3" fmla="*/ 49352 w 149251"/>
              <a:gd name="connsiteY3" fmla="*/ 146117 h 298252"/>
              <a:gd name="connsiteX4" fmla="*/ 144602 w 149251"/>
              <a:gd name="connsiteY4" fmla="*/ 295342 h 298252"/>
              <a:gd name="connsiteX5" fmla="*/ 122377 w 149251"/>
              <a:gd name="connsiteY5" fmla="*/ 238192 h 298252"/>
              <a:gd name="connsiteX6" fmla="*/ 17602 w 149251"/>
              <a:gd name="connsiteY6" fmla="*/ 155642 h 298252"/>
              <a:gd name="connsiteX7" fmla="*/ 8077 w 149251"/>
              <a:gd name="connsiteY7" fmla="*/ 133417 h 298252"/>
              <a:gd name="connsiteX8" fmla="*/ 100152 w 149251"/>
              <a:gd name="connsiteY8" fmla="*/ 67 h 2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251" h="298252">
                <a:moveTo>
                  <a:pt x="100152" y="67"/>
                </a:moveTo>
                <a:cubicBezTo>
                  <a:pt x="102269" y="3242"/>
                  <a:pt x="28714" y="121775"/>
                  <a:pt x="20777" y="152467"/>
                </a:cubicBezTo>
                <a:cubicBezTo>
                  <a:pt x="12840" y="183159"/>
                  <a:pt x="47765" y="185275"/>
                  <a:pt x="52527" y="184217"/>
                </a:cubicBezTo>
                <a:cubicBezTo>
                  <a:pt x="57289" y="183159"/>
                  <a:pt x="34006" y="127596"/>
                  <a:pt x="49352" y="146117"/>
                </a:cubicBezTo>
                <a:cubicBezTo>
                  <a:pt x="64698" y="164638"/>
                  <a:pt x="132431" y="279996"/>
                  <a:pt x="144602" y="295342"/>
                </a:cubicBezTo>
                <a:cubicBezTo>
                  <a:pt x="156773" y="310688"/>
                  <a:pt x="143544" y="261475"/>
                  <a:pt x="122377" y="238192"/>
                </a:cubicBezTo>
                <a:cubicBezTo>
                  <a:pt x="101210" y="214909"/>
                  <a:pt x="36652" y="173104"/>
                  <a:pt x="17602" y="155642"/>
                </a:cubicBezTo>
                <a:cubicBezTo>
                  <a:pt x="-1448" y="138180"/>
                  <a:pt x="-5681" y="159346"/>
                  <a:pt x="8077" y="133417"/>
                </a:cubicBezTo>
                <a:cubicBezTo>
                  <a:pt x="21835" y="107488"/>
                  <a:pt x="98035" y="-3108"/>
                  <a:pt x="100152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18D51356-9ABA-CC76-E2F9-945A3C3BE1DD}"/>
              </a:ext>
            </a:extLst>
          </p:cNvPr>
          <p:cNvSpPr/>
          <p:nvPr/>
        </p:nvSpPr>
        <p:spPr>
          <a:xfrm>
            <a:off x="3308340" y="4654408"/>
            <a:ext cx="239365" cy="331461"/>
          </a:xfrm>
          <a:custGeom>
            <a:avLst/>
            <a:gdLst>
              <a:gd name="connsiteX0" fmla="*/ 10 w 239365"/>
              <a:gd name="connsiteY0" fmla="*/ 142 h 331461"/>
              <a:gd name="connsiteX1" fmla="*/ 215910 w 239365"/>
              <a:gd name="connsiteY1" fmla="*/ 257317 h 331461"/>
              <a:gd name="connsiteX2" fmla="*/ 231785 w 239365"/>
              <a:gd name="connsiteY2" fmla="*/ 330342 h 331461"/>
              <a:gd name="connsiteX3" fmla="*/ 200035 w 239365"/>
              <a:gd name="connsiteY3" fmla="*/ 216042 h 331461"/>
              <a:gd name="connsiteX4" fmla="*/ 161935 w 239365"/>
              <a:gd name="connsiteY4" fmla="*/ 149367 h 331461"/>
              <a:gd name="connsiteX5" fmla="*/ 225435 w 239365"/>
              <a:gd name="connsiteY5" fmla="*/ 219217 h 331461"/>
              <a:gd name="connsiteX6" fmla="*/ 10 w 239365"/>
              <a:gd name="connsiteY6" fmla="*/ 142 h 33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65" h="331461">
                <a:moveTo>
                  <a:pt x="10" y="142"/>
                </a:moveTo>
                <a:cubicBezTo>
                  <a:pt x="-1578" y="6492"/>
                  <a:pt x="177281" y="202284"/>
                  <a:pt x="215910" y="257317"/>
                </a:cubicBezTo>
                <a:cubicBezTo>
                  <a:pt x="254539" y="312350"/>
                  <a:pt x="234431" y="337221"/>
                  <a:pt x="231785" y="330342"/>
                </a:cubicBezTo>
                <a:cubicBezTo>
                  <a:pt x="229139" y="323463"/>
                  <a:pt x="211677" y="246204"/>
                  <a:pt x="200035" y="216042"/>
                </a:cubicBezTo>
                <a:cubicBezTo>
                  <a:pt x="188393" y="185880"/>
                  <a:pt x="157702" y="148838"/>
                  <a:pt x="161935" y="149367"/>
                </a:cubicBezTo>
                <a:cubicBezTo>
                  <a:pt x="166168" y="149896"/>
                  <a:pt x="249248" y="237209"/>
                  <a:pt x="225435" y="219217"/>
                </a:cubicBezTo>
                <a:cubicBezTo>
                  <a:pt x="201623" y="201225"/>
                  <a:pt x="1598" y="-6208"/>
                  <a:pt x="10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C845861E-B8B8-059F-D212-094A525B1E0D}"/>
              </a:ext>
            </a:extLst>
          </p:cNvPr>
          <p:cNvSpPr/>
          <p:nvPr/>
        </p:nvSpPr>
        <p:spPr>
          <a:xfrm>
            <a:off x="3282544" y="4818680"/>
            <a:ext cx="211235" cy="204682"/>
          </a:xfrm>
          <a:custGeom>
            <a:avLst/>
            <a:gdLst>
              <a:gd name="connsiteX0" fmla="*/ 406 w 211235"/>
              <a:gd name="connsiteY0" fmla="*/ 970 h 204682"/>
              <a:gd name="connsiteX1" fmla="*/ 190906 w 211235"/>
              <a:gd name="connsiteY1" fmla="*/ 185120 h 204682"/>
              <a:gd name="connsiteX2" fmla="*/ 200431 w 211235"/>
              <a:gd name="connsiteY2" fmla="*/ 191470 h 204682"/>
              <a:gd name="connsiteX3" fmla="*/ 143281 w 211235"/>
              <a:gd name="connsiteY3" fmla="*/ 115270 h 204682"/>
              <a:gd name="connsiteX4" fmla="*/ 406 w 211235"/>
              <a:gd name="connsiteY4" fmla="*/ 970 h 20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35" h="204682">
                <a:moveTo>
                  <a:pt x="406" y="970"/>
                </a:moveTo>
                <a:cubicBezTo>
                  <a:pt x="8344" y="12612"/>
                  <a:pt x="157569" y="153370"/>
                  <a:pt x="190906" y="185120"/>
                </a:cubicBezTo>
                <a:cubicBezTo>
                  <a:pt x="224243" y="216870"/>
                  <a:pt x="208369" y="203112"/>
                  <a:pt x="200431" y="191470"/>
                </a:cubicBezTo>
                <a:cubicBezTo>
                  <a:pt x="192494" y="179828"/>
                  <a:pt x="183497" y="144903"/>
                  <a:pt x="143281" y="115270"/>
                </a:cubicBezTo>
                <a:cubicBezTo>
                  <a:pt x="103065" y="85637"/>
                  <a:pt x="-7532" y="-10672"/>
                  <a:pt x="406" y="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9E5F31B-F459-9876-113D-2598AD155CD2}"/>
              </a:ext>
            </a:extLst>
          </p:cNvPr>
          <p:cNvSpPr/>
          <p:nvPr/>
        </p:nvSpPr>
        <p:spPr>
          <a:xfrm>
            <a:off x="3486146" y="4400550"/>
            <a:ext cx="104779" cy="501814"/>
          </a:xfrm>
          <a:custGeom>
            <a:avLst/>
            <a:gdLst>
              <a:gd name="connsiteX0" fmla="*/ 4 w 104779"/>
              <a:gd name="connsiteY0" fmla="*/ 0 h 501814"/>
              <a:gd name="connsiteX1" fmla="*/ 60329 w 104779"/>
              <a:gd name="connsiteY1" fmla="*/ 142875 h 501814"/>
              <a:gd name="connsiteX2" fmla="*/ 73029 w 104779"/>
              <a:gd name="connsiteY2" fmla="*/ 98425 h 501814"/>
              <a:gd name="connsiteX3" fmla="*/ 73029 w 104779"/>
              <a:gd name="connsiteY3" fmla="*/ 311150 h 501814"/>
              <a:gd name="connsiteX4" fmla="*/ 85729 w 104779"/>
              <a:gd name="connsiteY4" fmla="*/ 234950 h 501814"/>
              <a:gd name="connsiteX5" fmla="*/ 76204 w 104779"/>
              <a:gd name="connsiteY5" fmla="*/ 419100 h 501814"/>
              <a:gd name="connsiteX6" fmla="*/ 104779 w 104779"/>
              <a:gd name="connsiteY6" fmla="*/ 501650 h 501814"/>
              <a:gd name="connsiteX7" fmla="*/ 76204 w 104779"/>
              <a:gd name="connsiteY7" fmla="*/ 431800 h 501814"/>
              <a:gd name="connsiteX8" fmla="*/ 63504 w 104779"/>
              <a:gd name="connsiteY8" fmla="*/ 177800 h 501814"/>
              <a:gd name="connsiteX9" fmla="*/ 57154 w 104779"/>
              <a:gd name="connsiteY9" fmla="*/ 250825 h 501814"/>
              <a:gd name="connsiteX10" fmla="*/ 63504 w 104779"/>
              <a:gd name="connsiteY10" fmla="*/ 142875 h 501814"/>
              <a:gd name="connsiteX11" fmla="*/ 4 w 104779"/>
              <a:gd name="connsiteY11" fmla="*/ 0 h 50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779" h="501814">
                <a:moveTo>
                  <a:pt x="4" y="0"/>
                </a:moveTo>
                <a:cubicBezTo>
                  <a:pt x="-525" y="0"/>
                  <a:pt x="48158" y="126471"/>
                  <a:pt x="60329" y="142875"/>
                </a:cubicBezTo>
                <a:cubicBezTo>
                  <a:pt x="72500" y="159279"/>
                  <a:pt x="70912" y="70379"/>
                  <a:pt x="73029" y="98425"/>
                </a:cubicBezTo>
                <a:cubicBezTo>
                  <a:pt x="75146" y="126471"/>
                  <a:pt x="70912" y="288396"/>
                  <a:pt x="73029" y="311150"/>
                </a:cubicBezTo>
                <a:cubicBezTo>
                  <a:pt x="75146" y="333904"/>
                  <a:pt x="85200" y="216958"/>
                  <a:pt x="85729" y="234950"/>
                </a:cubicBezTo>
                <a:cubicBezTo>
                  <a:pt x="86258" y="252942"/>
                  <a:pt x="73029" y="374650"/>
                  <a:pt x="76204" y="419100"/>
                </a:cubicBezTo>
                <a:cubicBezTo>
                  <a:pt x="79379" y="463550"/>
                  <a:pt x="104779" y="499533"/>
                  <a:pt x="104779" y="501650"/>
                </a:cubicBezTo>
                <a:cubicBezTo>
                  <a:pt x="104779" y="503767"/>
                  <a:pt x="83083" y="485775"/>
                  <a:pt x="76204" y="431800"/>
                </a:cubicBezTo>
                <a:cubicBezTo>
                  <a:pt x="69325" y="377825"/>
                  <a:pt x="66679" y="207963"/>
                  <a:pt x="63504" y="177800"/>
                </a:cubicBezTo>
                <a:cubicBezTo>
                  <a:pt x="60329" y="147637"/>
                  <a:pt x="57154" y="256646"/>
                  <a:pt x="57154" y="250825"/>
                </a:cubicBezTo>
                <a:cubicBezTo>
                  <a:pt x="57154" y="245004"/>
                  <a:pt x="69854" y="183092"/>
                  <a:pt x="63504" y="142875"/>
                </a:cubicBezTo>
                <a:cubicBezTo>
                  <a:pt x="57154" y="102658"/>
                  <a:pt x="533" y="0"/>
                  <a:pt x="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5282CB9-26E8-0F8C-B213-A1438DABFC85}"/>
              </a:ext>
            </a:extLst>
          </p:cNvPr>
          <p:cNvSpPr/>
          <p:nvPr/>
        </p:nvSpPr>
        <p:spPr>
          <a:xfrm>
            <a:off x="3473270" y="4711598"/>
            <a:ext cx="169692" cy="336655"/>
          </a:xfrm>
          <a:custGeom>
            <a:avLst/>
            <a:gdLst>
              <a:gd name="connsiteX0" fmla="*/ 168455 w 169692"/>
              <a:gd name="connsiteY0" fmla="*/ 102 h 336655"/>
              <a:gd name="connsiteX1" fmla="*/ 146230 w 169692"/>
              <a:gd name="connsiteY1" fmla="*/ 162027 h 336655"/>
              <a:gd name="connsiteX2" fmla="*/ 136705 w 169692"/>
              <a:gd name="connsiteY2" fmla="*/ 228702 h 336655"/>
              <a:gd name="connsiteX3" fmla="*/ 155755 w 169692"/>
              <a:gd name="connsiteY3" fmla="*/ 187427 h 336655"/>
              <a:gd name="connsiteX4" fmla="*/ 152580 w 169692"/>
              <a:gd name="connsiteY4" fmla="*/ 244577 h 336655"/>
              <a:gd name="connsiteX5" fmla="*/ 41455 w 169692"/>
              <a:gd name="connsiteY5" fmla="*/ 304902 h 336655"/>
              <a:gd name="connsiteX6" fmla="*/ 114480 w 169692"/>
              <a:gd name="connsiteY6" fmla="*/ 279502 h 336655"/>
              <a:gd name="connsiteX7" fmla="*/ 180 w 169692"/>
              <a:gd name="connsiteY7" fmla="*/ 336652 h 336655"/>
              <a:gd name="connsiteX8" fmla="*/ 146230 w 169692"/>
              <a:gd name="connsiteY8" fmla="*/ 276327 h 336655"/>
              <a:gd name="connsiteX9" fmla="*/ 124005 w 169692"/>
              <a:gd name="connsiteY9" fmla="*/ 152502 h 336655"/>
              <a:gd name="connsiteX10" fmla="*/ 104955 w 169692"/>
              <a:gd name="connsiteY10" fmla="*/ 187427 h 336655"/>
              <a:gd name="connsiteX11" fmla="*/ 168455 w 169692"/>
              <a:gd name="connsiteY11" fmla="*/ 102 h 33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692" h="336655">
                <a:moveTo>
                  <a:pt x="168455" y="102"/>
                </a:moveTo>
                <a:cubicBezTo>
                  <a:pt x="175334" y="-4131"/>
                  <a:pt x="151522" y="123927"/>
                  <a:pt x="146230" y="162027"/>
                </a:cubicBezTo>
                <a:cubicBezTo>
                  <a:pt x="140938" y="200127"/>
                  <a:pt x="135118" y="224469"/>
                  <a:pt x="136705" y="228702"/>
                </a:cubicBezTo>
                <a:cubicBezTo>
                  <a:pt x="138292" y="232935"/>
                  <a:pt x="153109" y="184781"/>
                  <a:pt x="155755" y="187427"/>
                </a:cubicBezTo>
                <a:cubicBezTo>
                  <a:pt x="158401" y="190073"/>
                  <a:pt x="171630" y="224998"/>
                  <a:pt x="152580" y="244577"/>
                </a:cubicBezTo>
                <a:cubicBezTo>
                  <a:pt x="133530" y="264156"/>
                  <a:pt x="47805" y="299081"/>
                  <a:pt x="41455" y="304902"/>
                </a:cubicBezTo>
                <a:cubicBezTo>
                  <a:pt x="35105" y="310723"/>
                  <a:pt x="121359" y="274210"/>
                  <a:pt x="114480" y="279502"/>
                </a:cubicBezTo>
                <a:cubicBezTo>
                  <a:pt x="107601" y="284794"/>
                  <a:pt x="-5112" y="337181"/>
                  <a:pt x="180" y="336652"/>
                </a:cubicBezTo>
                <a:cubicBezTo>
                  <a:pt x="5472" y="336123"/>
                  <a:pt x="125593" y="307019"/>
                  <a:pt x="146230" y="276327"/>
                </a:cubicBezTo>
                <a:cubicBezTo>
                  <a:pt x="166867" y="245635"/>
                  <a:pt x="130884" y="167319"/>
                  <a:pt x="124005" y="152502"/>
                </a:cubicBezTo>
                <a:cubicBezTo>
                  <a:pt x="117126" y="137685"/>
                  <a:pt x="96488" y="211769"/>
                  <a:pt x="104955" y="187427"/>
                </a:cubicBezTo>
                <a:cubicBezTo>
                  <a:pt x="113422" y="163085"/>
                  <a:pt x="161576" y="4335"/>
                  <a:pt x="168455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056C6BBC-7FE9-505D-4C14-C23924F7DA1A}"/>
              </a:ext>
            </a:extLst>
          </p:cNvPr>
          <p:cNvSpPr/>
          <p:nvPr/>
        </p:nvSpPr>
        <p:spPr>
          <a:xfrm>
            <a:off x="3892422" y="4514848"/>
            <a:ext cx="162146" cy="378974"/>
          </a:xfrm>
          <a:custGeom>
            <a:avLst/>
            <a:gdLst>
              <a:gd name="connsiteX0" fmla="*/ 128 w 162146"/>
              <a:gd name="connsiteY0" fmla="*/ 15877 h 378974"/>
              <a:gd name="connsiteX1" fmla="*/ 117603 w 162146"/>
              <a:gd name="connsiteY1" fmla="*/ 152402 h 378974"/>
              <a:gd name="connsiteX2" fmla="*/ 117603 w 162146"/>
              <a:gd name="connsiteY2" fmla="*/ 142877 h 378974"/>
              <a:gd name="connsiteX3" fmla="*/ 120778 w 162146"/>
              <a:gd name="connsiteY3" fmla="*/ 269877 h 378974"/>
              <a:gd name="connsiteX4" fmla="*/ 136653 w 162146"/>
              <a:gd name="connsiteY4" fmla="*/ 219077 h 378974"/>
              <a:gd name="connsiteX5" fmla="*/ 57278 w 162146"/>
              <a:gd name="connsiteY5" fmla="*/ 377827 h 378974"/>
              <a:gd name="connsiteX6" fmla="*/ 108078 w 162146"/>
              <a:gd name="connsiteY6" fmla="*/ 285752 h 378974"/>
              <a:gd name="connsiteX7" fmla="*/ 162053 w 162146"/>
              <a:gd name="connsiteY7" fmla="*/ 193677 h 378974"/>
              <a:gd name="connsiteX8" fmla="*/ 120778 w 162146"/>
              <a:gd name="connsiteY8" fmla="*/ 130177 h 378974"/>
              <a:gd name="connsiteX9" fmla="*/ 108078 w 162146"/>
              <a:gd name="connsiteY9" fmla="*/ 2 h 378974"/>
              <a:gd name="connsiteX10" fmla="*/ 95378 w 162146"/>
              <a:gd name="connsiteY10" fmla="*/ 133352 h 378974"/>
              <a:gd name="connsiteX11" fmla="*/ 128 w 162146"/>
              <a:gd name="connsiteY11" fmla="*/ 15877 h 37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146" h="378974">
                <a:moveTo>
                  <a:pt x="128" y="15877"/>
                </a:moveTo>
                <a:cubicBezTo>
                  <a:pt x="3832" y="19052"/>
                  <a:pt x="98024" y="131235"/>
                  <a:pt x="117603" y="152402"/>
                </a:cubicBezTo>
                <a:cubicBezTo>
                  <a:pt x="137182" y="173569"/>
                  <a:pt x="117074" y="123298"/>
                  <a:pt x="117603" y="142877"/>
                </a:cubicBezTo>
                <a:cubicBezTo>
                  <a:pt x="118132" y="162456"/>
                  <a:pt x="117603" y="257177"/>
                  <a:pt x="120778" y="269877"/>
                </a:cubicBezTo>
                <a:cubicBezTo>
                  <a:pt x="123953" y="282577"/>
                  <a:pt x="147236" y="201085"/>
                  <a:pt x="136653" y="219077"/>
                </a:cubicBezTo>
                <a:cubicBezTo>
                  <a:pt x="126070" y="237069"/>
                  <a:pt x="62040" y="366715"/>
                  <a:pt x="57278" y="377827"/>
                </a:cubicBezTo>
                <a:cubicBezTo>
                  <a:pt x="52516" y="388939"/>
                  <a:pt x="90616" y="316444"/>
                  <a:pt x="108078" y="285752"/>
                </a:cubicBezTo>
                <a:cubicBezTo>
                  <a:pt x="125541" y="255060"/>
                  <a:pt x="159936" y="219606"/>
                  <a:pt x="162053" y="193677"/>
                </a:cubicBezTo>
                <a:cubicBezTo>
                  <a:pt x="164170" y="167748"/>
                  <a:pt x="129774" y="162456"/>
                  <a:pt x="120778" y="130177"/>
                </a:cubicBezTo>
                <a:cubicBezTo>
                  <a:pt x="111782" y="97898"/>
                  <a:pt x="112311" y="-527"/>
                  <a:pt x="108078" y="2"/>
                </a:cubicBezTo>
                <a:cubicBezTo>
                  <a:pt x="103845" y="531"/>
                  <a:pt x="117074" y="133881"/>
                  <a:pt x="95378" y="133352"/>
                </a:cubicBezTo>
                <a:cubicBezTo>
                  <a:pt x="73682" y="132823"/>
                  <a:pt x="-3576" y="12702"/>
                  <a:pt x="128" y="15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6883500F-351E-4325-D095-C944F6168184}"/>
              </a:ext>
            </a:extLst>
          </p:cNvPr>
          <p:cNvSpPr/>
          <p:nvPr/>
        </p:nvSpPr>
        <p:spPr>
          <a:xfrm>
            <a:off x="3575050" y="4366799"/>
            <a:ext cx="118731" cy="437054"/>
          </a:xfrm>
          <a:custGeom>
            <a:avLst/>
            <a:gdLst>
              <a:gd name="connsiteX0" fmla="*/ 117475 w 118731"/>
              <a:gd name="connsiteY0" fmla="*/ 2001 h 437054"/>
              <a:gd name="connsiteX1" fmla="*/ 73025 w 118731"/>
              <a:gd name="connsiteY1" fmla="*/ 227426 h 437054"/>
              <a:gd name="connsiteX2" fmla="*/ 19050 w 118731"/>
              <a:gd name="connsiteY2" fmla="*/ 427451 h 437054"/>
              <a:gd name="connsiteX3" fmla="*/ 38100 w 118731"/>
              <a:gd name="connsiteY3" fmla="*/ 271876 h 437054"/>
              <a:gd name="connsiteX4" fmla="*/ 0 w 118731"/>
              <a:gd name="connsiteY4" fmla="*/ 436976 h 437054"/>
              <a:gd name="connsiteX5" fmla="*/ 38100 w 118731"/>
              <a:gd name="connsiteY5" fmla="*/ 246476 h 437054"/>
              <a:gd name="connsiteX6" fmla="*/ 15875 w 118731"/>
              <a:gd name="connsiteY6" fmla="*/ 325851 h 437054"/>
              <a:gd name="connsiteX7" fmla="*/ 47625 w 118731"/>
              <a:gd name="connsiteY7" fmla="*/ 236951 h 437054"/>
              <a:gd name="connsiteX8" fmla="*/ 22225 w 118731"/>
              <a:gd name="connsiteY8" fmla="*/ 363951 h 437054"/>
              <a:gd name="connsiteX9" fmla="*/ 117475 w 118731"/>
              <a:gd name="connsiteY9" fmla="*/ 2001 h 43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731" h="437054">
                <a:moveTo>
                  <a:pt x="117475" y="2001"/>
                </a:moveTo>
                <a:cubicBezTo>
                  <a:pt x="125942" y="-20753"/>
                  <a:pt x="89429" y="156518"/>
                  <a:pt x="73025" y="227426"/>
                </a:cubicBezTo>
                <a:cubicBezTo>
                  <a:pt x="56621" y="298334"/>
                  <a:pt x="24871" y="420043"/>
                  <a:pt x="19050" y="427451"/>
                </a:cubicBezTo>
                <a:cubicBezTo>
                  <a:pt x="13229" y="434859"/>
                  <a:pt x="41275" y="270289"/>
                  <a:pt x="38100" y="271876"/>
                </a:cubicBezTo>
                <a:cubicBezTo>
                  <a:pt x="34925" y="273463"/>
                  <a:pt x="0" y="441209"/>
                  <a:pt x="0" y="436976"/>
                </a:cubicBezTo>
                <a:cubicBezTo>
                  <a:pt x="0" y="432743"/>
                  <a:pt x="35454" y="264997"/>
                  <a:pt x="38100" y="246476"/>
                </a:cubicBezTo>
                <a:cubicBezTo>
                  <a:pt x="40746" y="227955"/>
                  <a:pt x="14288" y="327438"/>
                  <a:pt x="15875" y="325851"/>
                </a:cubicBezTo>
                <a:cubicBezTo>
                  <a:pt x="17462" y="324264"/>
                  <a:pt x="46567" y="230601"/>
                  <a:pt x="47625" y="236951"/>
                </a:cubicBezTo>
                <a:cubicBezTo>
                  <a:pt x="48683" y="243301"/>
                  <a:pt x="9525" y="399405"/>
                  <a:pt x="22225" y="363951"/>
                </a:cubicBezTo>
                <a:cubicBezTo>
                  <a:pt x="34925" y="328497"/>
                  <a:pt x="109008" y="24755"/>
                  <a:pt x="117475" y="2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9E9075B-B46D-2BAD-F3EF-2DF8F59EB04C}"/>
              </a:ext>
            </a:extLst>
          </p:cNvPr>
          <p:cNvSpPr/>
          <p:nvPr/>
        </p:nvSpPr>
        <p:spPr>
          <a:xfrm>
            <a:off x="3343398" y="3778095"/>
            <a:ext cx="196071" cy="499449"/>
          </a:xfrm>
          <a:custGeom>
            <a:avLst/>
            <a:gdLst>
              <a:gd name="connsiteX0" fmla="*/ 25277 w 196071"/>
              <a:gd name="connsiteY0" fmla="*/ 155 h 499449"/>
              <a:gd name="connsiteX1" fmla="*/ 22102 w 196071"/>
              <a:gd name="connsiteY1" fmla="*/ 133505 h 499449"/>
              <a:gd name="connsiteX2" fmla="*/ 50677 w 196071"/>
              <a:gd name="connsiteY2" fmla="*/ 193830 h 499449"/>
              <a:gd name="connsiteX3" fmla="*/ 22102 w 196071"/>
              <a:gd name="connsiteY3" fmla="*/ 184305 h 499449"/>
              <a:gd name="connsiteX4" fmla="*/ 193552 w 196071"/>
              <a:gd name="connsiteY4" fmla="*/ 358930 h 499449"/>
              <a:gd name="connsiteX5" fmla="*/ 126877 w 196071"/>
              <a:gd name="connsiteY5" fmla="*/ 279555 h 499449"/>
              <a:gd name="connsiteX6" fmla="*/ 161802 w 196071"/>
              <a:gd name="connsiteY6" fmla="*/ 377980 h 499449"/>
              <a:gd name="connsiteX7" fmla="*/ 158627 w 196071"/>
              <a:gd name="connsiteY7" fmla="*/ 498630 h 499449"/>
              <a:gd name="connsiteX8" fmla="*/ 149102 w 196071"/>
              <a:gd name="connsiteY8" fmla="*/ 314480 h 499449"/>
              <a:gd name="connsiteX9" fmla="*/ 6227 w 196071"/>
              <a:gd name="connsiteY9" fmla="*/ 162080 h 499449"/>
              <a:gd name="connsiteX10" fmla="*/ 25277 w 196071"/>
              <a:gd name="connsiteY10" fmla="*/ 155 h 49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071" h="499449">
                <a:moveTo>
                  <a:pt x="25277" y="155"/>
                </a:moveTo>
                <a:cubicBezTo>
                  <a:pt x="27923" y="-4607"/>
                  <a:pt x="17869" y="101226"/>
                  <a:pt x="22102" y="133505"/>
                </a:cubicBezTo>
                <a:cubicBezTo>
                  <a:pt x="26335" y="165784"/>
                  <a:pt x="50677" y="185363"/>
                  <a:pt x="50677" y="193830"/>
                </a:cubicBezTo>
                <a:cubicBezTo>
                  <a:pt x="50677" y="202297"/>
                  <a:pt x="-1710" y="156788"/>
                  <a:pt x="22102" y="184305"/>
                </a:cubicBezTo>
                <a:cubicBezTo>
                  <a:pt x="45914" y="211822"/>
                  <a:pt x="176090" y="343055"/>
                  <a:pt x="193552" y="358930"/>
                </a:cubicBezTo>
                <a:cubicBezTo>
                  <a:pt x="211014" y="374805"/>
                  <a:pt x="132169" y="276380"/>
                  <a:pt x="126877" y="279555"/>
                </a:cubicBezTo>
                <a:cubicBezTo>
                  <a:pt x="121585" y="282730"/>
                  <a:pt x="156510" y="341467"/>
                  <a:pt x="161802" y="377980"/>
                </a:cubicBezTo>
                <a:cubicBezTo>
                  <a:pt x="167094" y="414493"/>
                  <a:pt x="160744" y="509213"/>
                  <a:pt x="158627" y="498630"/>
                </a:cubicBezTo>
                <a:cubicBezTo>
                  <a:pt x="156510" y="488047"/>
                  <a:pt x="174502" y="370572"/>
                  <a:pt x="149102" y="314480"/>
                </a:cubicBezTo>
                <a:cubicBezTo>
                  <a:pt x="123702" y="258388"/>
                  <a:pt x="26864" y="212880"/>
                  <a:pt x="6227" y="162080"/>
                </a:cubicBezTo>
                <a:cubicBezTo>
                  <a:pt x="-14410" y="111280"/>
                  <a:pt x="22631" y="4917"/>
                  <a:pt x="25277" y="1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D8637A9-7914-947A-32E8-AD9DC4C1178C}"/>
              </a:ext>
            </a:extLst>
          </p:cNvPr>
          <p:cNvSpPr/>
          <p:nvPr/>
        </p:nvSpPr>
        <p:spPr>
          <a:xfrm>
            <a:off x="3559116" y="4028637"/>
            <a:ext cx="73581" cy="521232"/>
          </a:xfrm>
          <a:custGeom>
            <a:avLst/>
            <a:gdLst>
              <a:gd name="connsiteX0" fmla="*/ 73084 w 73581"/>
              <a:gd name="connsiteY0" fmla="*/ 438 h 521232"/>
              <a:gd name="connsiteX1" fmla="*/ 41334 w 73581"/>
              <a:gd name="connsiteY1" fmla="*/ 298888 h 521232"/>
              <a:gd name="connsiteX2" fmla="*/ 59 w 73581"/>
              <a:gd name="connsiteY2" fmla="*/ 521138 h 521232"/>
              <a:gd name="connsiteX3" fmla="*/ 31809 w 73581"/>
              <a:gd name="connsiteY3" fmla="*/ 273488 h 521232"/>
              <a:gd name="connsiteX4" fmla="*/ 15934 w 73581"/>
              <a:gd name="connsiteY4" fmla="*/ 368738 h 521232"/>
              <a:gd name="connsiteX5" fmla="*/ 73084 w 73581"/>
              <a:gd name="connsiteY5" fmla="*/ 438 h 52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81" h="521232">
                <a:moveTo>
                  <a:pt x="73084" y="438"/>
                </a:moveTo>
                <a:cubicBezTo>
                  <a:pt x="77317" y="-11204"/>
                  <a:pt x="53505" y="212105"/>
                  <a:pt x="41334" y="298888"/>
                </a:cubicBezTo>
                <a:cubicBezTo>
                  <a:pt x="29163" y="385671"/>
                  <a:pt x="1646" y="525371"/>
                  <a:pt x="59" y="521138"/>
                </a:cubicBezTo>
                <a:cubicBezTo>
                  <a:pt x="-1528" y="516905"/>
                  <a:pt x="29163" y="298888"/>
                  <a:pt x="31809" y="273488"/>
                </a:cubicBezTo>
                <a:cubicBezTo>
                  <a:pt x="34455" y="248088"/>
                  <a:pt x="11701" y="408426"/>
                  <a:pt x="15934" y="368738"/>
                </a:cubicBezTo>
                <a:cubicBezTo>
                  <a:pt x="20167" y="329050"/>
                  <a:pt x="68851" y="12080"/>
                  <a:pt x="73084" y="4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62D4E7E-7E35-6BD1-57A1-8A7481C85054}"/>
              </a:ext>
            </a:extLst>
          </p:cNvPr>
          <p:cNvSpPr/>
          <p:nvPr/>
        </p:nvSpPr>
        <p:spPr>
          <a:xfrm>
            <a:off x="3710750" y="4536790"/>
            <a:ext cx="293332" cy="312298"/>
          </a:xfrm>
          <a:custGeom>
            <a:avLst/>
            <a:gdLst>
              <a:gd name="connsiteX0" fmla="*/ 825 w 293332"/>
              <a:gd name="connsiteY0" fmla="*/ 171735 h 312298"/>
              <a:gd name="connsiteX1" fmla="*/ 131000 w 293332"/>
              <a:gd name="connsiteY1" fmla="*/ 162210 h 312298"/>
              <a:gd name="connsiteX2" fmla="*/ 162750 w 293332"/>
              <a:gd name="connsiteY2" fmla="*/ 219360 h 312298"/>
              <a:gd name="connsiteX3" fmla="*/ 194500 w 293332"/>
              <a:gd name="connsiteY3" fmla="*/ 181260 h 312298"/>
              <a:gd name="connsiteX4" fmla="*/ 207200 w 293332"/>
              <a:gd name="connsiteY4" fmla="*/ 311435 h 312298"/>
              <a:gd name="connsiteX5" fmla="*/ 226250 w 293332"/>
              <a:gd name="connsiteY5" fmla="*/ 225710 h 312298"/>
              <a:gd name="connsiteX6" fmla="*/ 292925 w 293332"/>
              <a:gd name="connsiteY6" fmla="*/ 285 h 312298"/>
              <a:gd name="connsiteX7" fmla="*/ 191325 w 293332"/>
              <a:gd name="connsiteY7" fmla="*/ 276510 h 312298"/>
              <a:gd name="connsiteX8" fmla="*/ 200850 w 293332"/>
              <a:gd name="connsiteY8" fmla="*/ 181260 h 312298"/>
              <a:gd name="connsiteX9" fmla="*/ 825 w 293332"/>
              <a:gd name="connsiteY9" fmla="*/ 171735 h 31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332" h="312298">
                <a:moveTo>
                  <a:pt x="825" y="171735"/>
                </a:moveTo>
                <a:cubicBezTo>
                  <a:pt x="-10817" y="168560"/>
                  <a:pt x="104013" y="154273"/>
                  <a:pt x="131000" y="162210"/>
                </a:cubicBezTo>
                <a:cubicBezTo>
                  <a:pt x="157987" y="170147"/>
                  <a:pt x="152167" y="216185"/>
                  <a:pt x="162750" y="219360"/>
                </a:cubicBezTo>
                <a:cubicBezTo>
                  <a:pt x="173333" y="222535"/>
                  <a:pt x="187092" y="165914"/>
                  <a:pt x="194500" y="181260"/>
                </a:cubicBezTo>
                <a:cubicBezTo>
                  <a:pt x="201908" y="196606"/>
                  <a:pt x="201908" y="304027"/>
                  <a:pt x="207200" y="311435"/>
                </a:cubicBezTo>
                <a:cubicBezTo>
                  <a:pt x="212492" y="318843"/>
                  <a:pt x="211963" y="277568"/>
                  <a:pt x="226250" y="225710"/>
                </a:cubicBezTo>
                <a:cubicBezTo>
                  <a:pt x="240537" y="173852"/>
                  <a:pt x="298746" y="-8182"/>
                  <a:pt x="292925" y="285"/>
                </a:cubicBezTo>
                <a:cubicBezTo>
                  <a:pt x="287104" y="8752"/>
                  <a:pt x="206671" y="246348"/>
                  <a:pt x="191325" y="276510"/>
                </a:cubicBezTo>
                <a:cubicBezTo>
                  <a:pt x="175979" y="306673"/>
                  <a:pt x="232071" y="201897"/>
                  <a:pt x="200850" y="181260"/>
                </a:cubicBezTo>
                <a:cubicBezTo>
                  <a:pt x="169629" y="160623"/>
                  <a:pt x="12467" y="174910"/>
                  <a:pt x="825" y="1717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8D3F69E-B227-7DBC-0E26-83120F21E3F4}"/>
              </a:ext>
            </a:extLst>
          </p:cNvPr>
          <p:cNvSpPr/>
          <p:nvPr/>
        </p:nvSpPr>
        <p:spPr>
          <a:xfrm>
            <a:off x="3663947" y="4251213"/>
            <a:ext cx="149666" cy="397709"/>
          </a:xfrm>
          <a:custGeom>
            <a:avLst/>
            <a:gdLst>
              <a:gd name="connsiteX0" fmla="*/ 44453 w 149666"/>
              <a:gd name="connsiteY0" fmla="*/ 112 h 397709"/>
              <a:gd name="connsiteX1" fmla="*/ 66678 w 149666"/>
              <a:gd name="connsiteY1" fmla="*/ 295387 h 397709"/>
              <a:gd name="connsiteX2" fmla="*/ 66678 w 149666"/>
              <a:gd name="connsiteY2" fmla="*/ 219187 h 397709"/>
              <a:gd name="connsiteX3" fmla="*/ 3 w 149666"/>
              <a:gd name="connsiteY3" fmla="*/ 362062 h 397709"/>
              <a:gd name="connsiteX4" fmla="*/ 63503 w 149666"/>
              <a:gd name="connsiteY4" fmla="*/ 269987 h 397709"/>
              <a:gd name="connsiteX5" fmla="*/ 66678 w 149666"/>
              <a:gd name="connsiteY5" fmla="*/ 396987 h 397709"/>
              <a:gd name="connsiteX6" fmla="*/ 120653 w 149666"/>
              <a:gd name="connsiteY6" fmla="*/ 200137 h 397709"/>
              <a:gd name="connsiteX7" fmla="*/ 88903 w 149666"/>
              <a:gd name="connsiteY7" fmla="*/ 377937 h 397709"/>
              <a:gd name="connsiteX8" fmla="*/ 149228 w 149666"/>
              <a:gd name="connsiteY8" fmla="*/ 235062 h 397709"/>
              <a:gd name="connsiteX9" fmla="*/ 114303 w 149666"/>
              <a:gd name="connsiteY9" fmla="*/ 298562 h 397709"/>
              <a:gd name="connsiteX10" fmla="*/ 79378 w 149666"/>
              <a:gd name="connsiteY10" fmla="*/ 292212 h 397709"/>
              <a:gd name="connsiteX11" fmla="*/ 76203 w 149666"/>
              <a:gd name="connsiteY11" fmla="*/ 333487 h 397709"/>
              <a:gd name="connsiteX12" fmla="*/ 44453 w 149666"/>
              <a:gd name="connsiteY12" fmla="*/ 112 h 39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666" h="397709">
                <a:moveTo>
                  <a:pt x="44453" y="112"/>
                </a:moveTo>
                <a:cubicBezTo>
                  <a:pt x="42865" y="-6238"/>
                  <a:pt x="62974" y="258875"/>
                  <a:pt x="66678" y="295387"/>
                </a:cubicBezTo>
                <a:cubicBezTo>
                  <a:pt x="70382" y="331899"/>
                  <a:pt x="77790" y="208075"/>
                  <a:pt x="66678" y="219187"/>
                </a:cubicBezTo>
                <a:cubicBezTo>
                  <a:pt x="55566" y="230299"/>
                  <a:pt x="532" y="353595"/>
                  <a:pt x="3" y="362062"/>
                </a:cubicBezTo>
                <a:cubicBezTo>
                  <a:pt x="-526" y="370529"/>
                  <a:pt x="52391" y="264166"/>
                  <a:pt x="63503" y="269987"/>
                </a:cubicBezTo>
                <a:cubicBezTo>
                  <a:pt x="74615" y="275808"/>
                  <a:pt x="57153" y="408629"/>
                  <a:pt x="66678" y="396987"/>
                </a:cubicBezTo>
                <a:cubicBezTo>
                  <a:pt x="76203" y="385345"/>
                  <a:pt x="116949" y="203312"/>
                  <a:pt x="120653" y="200137"/>
                </a:cubicBezTo>
                <a:cubicBezTo>
                  <a:pt x="124357" y="196962"/>
                  <a:pt x="84141" y="372116"/>
                  <a:pt x="88903" y="377937"/>
                </a:cubicBezTo>
                <a:cubicBezTo>
                  <a:pt x="93665" y="383758"/>
                  <a:pt x="144995" y="248291"/>
                  <a:pt x="149228" y="235062"/>
                </a:cubicBezTo>
                <a:cubicBezTo>
                  <a:pt x="153461" y="221833"/>
                  <a:pt x="125945" y="289037"/>
                  <a:pt x="114303" y="298562"/>
                </a:cubicBezTo>
                <a:cubicBezTo>
                  <a:pt x="102661" y="308087"/>
                  <a:pt x="85728" y="286391"/>
                  <a:pt x="79378" y="292212"/>
                </a:cubicBezTo>
                <a:cubicBezTo>
                  <a:pt x="73028" y="298033"/>
                  <a:pt x="80965" y="378466"/>
                  <a:pt x="76203" y="333487"/>
                </a:cubicBezTo>
                <a:cubicBezTo>
                  <a:pt x="71441" y="288508"/>
                  <a:pt x="46041" y="6462"/>
                  <a:pt x="44453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7ADE066-8990-FF3D-69FB-39BC7D62E438}"/>
              </a:ext>
            </a:extLst>
          </p:cNvPr>
          <p:cNvSpPr/>
          <p:nvPr/>
        </p:nvSpPr>
        <p:spPr>
          <a:xfrm>
            <a:off x="3609251" y="4742475"/>
            <a:ext cx="312108" cy="160041"/>
          </a:xfrm>
          <a:custGeom>
            <a:avLst/>
            <a:gdLst>
              <a:gd name="connsiteX0" fmla="*/ 724 w 312108"/>
              <a:gd name="connsiteY0" fmla="*/ 159725 h 160041"/>
              <a:gd name="connsiteX1" fmla="*/ 76924 w 312108"/>
              <a:gd name="connsiteY1" fmla="*/ 48600 h 160041"/>
              <a:gd name="connsiteX2" fmla="*/ 61049 w 312108"/>
              <a:gd name="connsiteY2" fmla="*/ 35900 h 160041"/>
              <a:gd name="connsiteX3" fmla="*/ 203924 w 312108"/>
              <a:gd name="connsiteY3" fmla="*/ 61300 h 160041"/>
              <a:gd name="connsiteX4" fmla="*/ 165824 w 312108"/>
              <a:gd name="connsiteY4" fmla="*/ 23200 h 160041"/>
              <a:gd name="connsiteX5" fmla="*/ 261074 w 312108"/>
              <a:gd name="connsiteY5" fmla="*/ 67650 h 160041"/>
              <a:gd name="connsiteX6" fmla="*/ 311874 w 312108"/>
              <a:gd name="connsiteY6" fmla="*/ 96225 h 160041"/>
              <a:gd name="connsiteX7" fmla="*/ 242024 w 312108"/>
              <a:gd name="connsiteY7" fmla="*/ 32725 h 160041"/>
              <a:gd name="connsiteX8" fmla="*/ 95974 w 312108"/>
              <a:gd name="connsiteY8" fmla="*/ 35900 h 160041"/>
              <a:gd name="connsiteX9" fmla="*/ 102324 w 312108"/>
              <a:gd name="connsiteY9" fmla="*/ 975 h 160041"/>
              <a:gd name="connsiteX10" fmla="*/ 41999 w 312108"/>
              <a:gd name="connsiteY10" fmla="*/ 80350 h 160041"/>
              <a:gd name="connsiteX11" fmla="*/ 724 w 312108"/>
              <a:gd name="connsiteY11" fmla="*/ 159725 h 16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108" h="160041">
                <a:moveTo>
                  <a:pt x="724" y="159725"/>
                </a:moveTo>
                <a:cubicBezTo>
                  <a:pt x="6545" y="154433"/>
                  <a:pt x="66870" y="69238"/>
                  <a:pt x="76924" y="48600"/>
                </a:cubicBezTo>
                <a:cubicBezTo>
                  <a:pt x="86978" y="27962"/>
                  <a:pt x="39882" y="33783"/>
                  <a:pt x="61049" y="35900"/>
                </a:cubicBezTo>
                <a:cubicBezTo>
                  <a:pt x="82216" y="38017"/>
                  <a:pt x="186462" y="63417"/>
                  <a:pt x="203924" y="61300"/>
                </a:cubicBezTo>
                <a:cubicBezTo>
                  <a:pt x="221386" y="59183"/>
                  <a:pt x="156299" y="22142"/>
                  <a:pt x="165824" y="23200"/>
                </a:cubicBezTo>
                <a:cubicBezTo>
                  <a:pt x="175349" y="24258"/>
                  <a:pt x="236732" y="55479"/>
                  <a:pt x="261074" y="67650"/>
                </a:cubicBezTo>
                <a:cubicBezTo>
                  <a:pt x="285416" y="79821"/>
                  <a:pt x="315049" y="102046"/>
                  <a:pt x="311874" y="96225"/>
                </a:cubicBezTo>
                <a:cubicBezTo>
                  <a:pt x="308699" y="90404"/>
                  <a:pt x="278007" y="42779"/>
                  <a:pt x="242024" y="32725"/>
                </a:cubicBezTo>
                <a:cubicBezTo>
                  <a:pt x="206041" y="22671"/>
                  <a:pt x="119257" y="41192"/>
                  <a:pt x="95974" y="35900"/>
                </a:cubicBezTo>
                <a:cubicBezTo>
                  <a:pt x="72691" y="30608"/>
                  <a:pt x="111320" y="-6433"/>
                  <a:pt x="102324" y="975"/>
                </a:cubicBezTo>
                <a:cubicBezTo>
                  <a:pt x="93328" y="8383"/>
                  <a:pt x="58403" y="58125"/>
                  <a:pt x="41999" y="80350"/>
                </a:cubicBezTo>
                <a:cubicBezTo>
                  <a:pt x="25595" y="102575"/>
                  <a:pt x="-5097" y="165017"/>
                  <a:pt x="724" y="159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8EA53DB-EA5F-F56F-DEFE-9895D5953F2F}"/>
              </a:ext>
            </a:extLst>
          </p:cNvPr>
          <p:cNvSpPr/>
          <p:nvPr/>
        </p:nvSpPr>
        <p:spPr>
          <a:xfrm>
            <a:off x="2804330" y="3462209"/>
            <a:ext cx="710564" cy="440634"/>
          </a:xfrm>
          <a:custGeom>
            <a:avLst/>
            <a:gdLst>
              <a:gd name="connsiteX0" fmla="*/ 144 w 710564"/>
              <a:gd name="connsiteY0" fmla="*/ 86983 h 440634"/>
              <a:gd name="connsiteX1" fmla="*/ 669447 w 710564"/>
              <a:gd name="connsiteY1" fmla="*/ 138830 h 440634"/>
              <a:gd name="connsiteX2" fmla="*/ 641167 w 710564"/>
              <a:gd name="connsiteY2" fmla="*/ 152970 h 440634"/>
              <a:gd name="connsiteX3" fmla="*/ 669447 w 710564"/>
              <a:gd name="connsiteY3" fmla="*/ 237812 h 440634"/>
              <a:gd name="connsiteX4" fmla="*/ 655307 w 710564"/>
              <a:gd name="connsiteY4" fmla="*/ 431061 h 440634"/>
              <a:gd name="connsiteX5" fmla="*/ 683588 w 710564"/>
              <a:gd name="connsiteY5" fmla="*/ 195391 h 440634"/>
              <a:gd name="connsiteX6" fmla="*/ 650594 w 710564"/>
              <a:gd name="connsiteY6" fmla="*/ 440488 h 440634"/>
              <a:gd name="connsiteX7" fmla="*/ 683588 w 710564"/>
              <a:gd name="connsiteY7" fmla="*/ 152970 h 440634"/>
              <a:gd name="connsiteX8" fmla="*/ 264095 w 710564"/>
              <a:gd name="connsiteY8" fmla="*/ 2142 h 440634"/>
              <a:gd name="connsiteX9" fmla="*/ 485625 w 710564"/>
              <a:gd name="connsiteY9" fmla="*/ 68129 h 440634"/>
              <a:gd name="connsiteX10" fmla="*/ 608173 w 710564"/>
              <a:gd name="connsiteY10" fmla="*/ 124690 h 440634"/>
              <a:gd name="connsiteX11" fmla="*/ 144 w 710564"/>
              <a:gd name="connsiteY11" fmla="*/ 86983 h 44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0564" h="440634">
                <a:moveTo>
                  <a:pt x="144" y="86983"/>
                </a:moveTo>
                <a:cubicBezTo>
                  <a:pt x="10356" y="89340"/>
                  <a:pt x="669447" y="138830"/>
                  <a:pt x="669447" y="138830"/>
                </a:cubicBezTo>
                <a:cubicBezTo>
                  <a:pt x="776284" y="149828"/>
                  <a:pt x="641167" y="136473"/>
                  <a:pt x="641167" y="152970"/>
                </a:cubicBezTo>
                <a:cubicBezTo>
                  <a:pt x="641167" y="169467"/>
                  <a:pt x="667090" y="191464"/>
                  <a:pt x="669447" y="237812"/>
                </a:cubicBezTo>
                <a:cubicBezTo>
                  <a:pt x="671804" y="284160"/>
                  <a:pt x="652950" y="438131"/>
                  <a:pt x="655307" y="431061"/>
                </a:cubicBezTo>
                <a:cubicBezTo>
                  <a:pt x="657664" y="423991"/>
                  <a:pt x="684373" y="193820"/>
                  <a:pt x="683588" y="195391"/>
                </a:cubicBezTo>
                <a:cubicBezTo>
                  <a:pt x="682803" y="196962"/>
                  <a:pt x="650594" y="447558"/>
                  <a:pt x="650594" y="440488"/>
                </a:cubicBezTo>
                <a:cubicBezTo>
                  <a:pt x="650594" y="433418"/>
                  <a:pt x="748004" y="226028"/>
                  <a:pt x="683588" y="152970"/>
                </a:cubicBezTo>
                <a:cubicBezTo>
                  <a:pt x="619172" y="79912"/>
                  <a:pt x="297089" y="16282"/>
                  <a:pt x="264095" y="2142"/>
                </a:cubicBezTo>
                <a:cubicBezTo>
                  <a:pt x="231101" y="-11998"/>
                  <a:pt x="428279" y="47704"/>
                  <a:pt x="485625" y="68129"/>
                </a:cubicBezTo>
                <a:cubicBezTo>
                  <a:pt x="542971" y="88554"/>
                  <a:pt x="690658" y="124690"/>
                  <a:pt x="608173" y="124690"/>
                </a:cubicBezTo>
                <a:cubicBezTo>
                  <a:pt x="525688" y="124690"/>
                  <a:pt x="-10068" y="84626"/>
                  <a:pt x="144" y="86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016AB92-24B9-0A74-D4A9-F0C9500CB8DD}"/>
              </a:ext>
            </a:extLst>
          </p:cNvPr>
          <p:cNvSpPr/>
          <p:nvPr/>
        </p:nvSpPr>
        <p:spPr>
          <a:xfrm>
            <a:off x="3714101" y="5033566"/>
            <a:ext cx="104282" cy="283958"/>
          </a:xfrm>
          <a:custGeom>
            <a:avLst/>
            <a:gdLst>
              <a:gd name="connsiteX0" fmla="*/ 60 w 104282"/>
              <a:gd name="connsiteY0" fmla="*/ 347 h 283958"/>
              <a:gd name="connsiteX1" fmla="*/ 9487 w 104282"/>
              <a:gd name="connsiteY1" fmla="*/ 113469 h 283958"/>
              <a:gd name="connsiteX2" fmla="*/ 18913 w 104282"/>
              <a:gd name="connsiteY2" fmla="*/ 104042 h 283958"/>
              <a:gd name="connsiteX3" fmla="*/ 61334 w 104282"/>
              <a:gd name="connsiteY3" fmla="*/ 221877 h 283958"/>
              <a:gd name="connsiteX4" fmla="*/ 14200 w 104282"/>
              <a:gd name="connsiteY4" fmla="*/ 132323 h 283958"/>
              <a:gd name="connsiteX5" fmla="*/ 103755 w 104282"/>
              <a:gd name="connsiteY5" fmla="*/ 259585 h 283958"/>
              <a:gd name="connsiteX6" fmla="*/ 51907 w 104282"/>
              <a:gd name="connsiteY6" fmla="*/ 212450 h 283958"/>
              <a:gd name="connsiteX7" fmla="*/ 66047 w 104282"/>
              <a:gd name="connsiteY7" fmla="*/ 283152 h 283958"/>
              <a:gd name="connsiteX8" fmla="*/ 14200 w 104282"/>
              <a:gd name="connsiteY8" fmla="*/ 155890 h 283958"/>
              <a:gd name="connsiteX9" fmla="*/ 60 w 104282"/>
              <a:gd name="connsiteY9" fmla="*/ 347 h 28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82" h="283958">
                <a:moveTo>
                  <a:pt x="60" y="347"/>
                </a:moveTo>
                <a:cubicBezTo>
                  <a:pt x="-726" y="-6723"/>
                  <a:pt x="6345" y="96186"/>
                  <a:pt x="9487" y="113469"/>
                </a:cubicBezTo>
                <a:cubicBezTo>
                  <a:pt x="12629" y="130752"/>
                  <a:pt x="10272" y="85974"/>
                  <a:pt x="18913" y="104042"/>
                </a:cubicBezTo>
                <a:cubicBezTo>
                  <a:pt x="27554" y="122110"/>
                  <a:pt x="62119" y="217164"/>
                  <a:pt x="61334" y="221877"/>
                </a:cubicBezTo>
                <a:cubicBezTo>
                  <a:pt x="60549" y="226590"/>
                  <a:pt x="7130" y="126038"/>
                  <a:pt x="14200" y="132323"/>
                </a:cubicBezTo>
                <a:cubicBezTo>
                  <a:pt x="21270" y="138608"/>
                  <a:pt x="97470" y="246230"/>
                  <a:pt x="103755" y="259585"/>
                </a:cubicBezTo>
                <a:cubicBezTo>
                  <a:pt x="110040" y="272940"/>
                  <a:pt x="58192" y="208522"/>
                  <a:pt x="51907" y="212450"/>
                </a:cubicBezTo>
                <a:cubicBezTo>
                  <a:pt x="45622" y="216378"/>
                  <a:pt x="72332" y="292579"/>
                  <a:pt x="66047" y="283152"/>
                </a:cubicBezTo>
                <a:cubicBezTo>
                  <a:pt x="59763" y="273725"/>
                  <a:pt x="25983" y="196739"/>
                  <a:pt x="14200" y="155890"/>
                </a:cubicBezTo>
                <a:cubicBezTo>
                  <a:pt x="2417" y="115041"/>
                  <a:pt x="846" y="7417"/>
                  <a:pt x="60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 2047">
            <a:extLst>
              <a:ext uri="{FF2B5EF4-FFF2-40B4-BE49-F238E27FC236}">
                <a16:creationId xmlns:a16="http://schemas.microsoft.com/office/drawing/2014/main" id="{C18F1EC5-48FA-B081-3556-522A5AFBDE33}"/>
              </a:ext>
            </a:extLst>
          </p:cNvPr>
          <p:cNvSpPr/>
          <p:nvPr/>
        </p:nvSpPr>
        <p:spPr>
          <a:xfrm>
            <a:off x="3657458" y="5047668"/>
            <a:ext cx="47276" cy="340004"/>
          </a:xfrm>
          <a:custGeom>
            <a:avLst/>
            <a:gdLst>
              <a:gd name="connsiteX0" fmla="*/ 9569 w 47276"/>
              <a:gd name="connsiteY0" fmla="*/ 386 h 340004"/>
              <a:gd name="connsiteX1" fmla="*/ 18996 w 47276"/>
              <a:gd name="connsiteY1" fmla="*/ 151214 h 340004"/>
              <a:gd name="connsiteX2" fmla="*/ 33136 w 47276"/>
              <a:gd name="connsiteY2" fmla="*/ 269050 h 340004"/>
              <a:gd name="connsiteX3" fmla="*/ 9569 w 47276"/>
              <a:gd name="connsiteY3" fmla="*/ 198348 h 340004"/>
              <a:gd name="connsiteX4" fmla="*/ 47276 w 47276"/>
              <a:gd name="connsiteY4" fmla="*/ 339751 h 340004"/>
              <a:gd name="connsiteX5" fmla="*/ 9569 w 47276"/>
              <a:gd name="connsiteY5" fmla="*/ 231342 h 340004"/>
              <a:gd name="connsiteX6" fmla="*/ 142 w 47276"/>
              <a:gd name="connsiteY6" fmla="*/ 170068 h 340004"/>
              <a:gd name="connsiteX7" fmla="*/ 14282 w 47276"/>
              <a:gd name="connsiteY7" fmla="*/ 198348 h 340004"/>
              <a:gd name="connsiteX8" fmla="*/ 9569 w 47276"/>
              <a:gd name="connsiteY8" fmla="*/ 386 h 34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76" h="340004">
                <a:moveTo>
                  <a:pt x="9569" y="386"/>
                </a:moveTo>
                <a:cubicBezTo>
                  <a:pt x="10355" y="-7470"/>
                  <a:pt x="15068" y="106437"/>
                  <a:pt x="18996" y="151214"/>
                </a:cubicBezTo>
                <a:cubicBezTo>
                  <a:pt x="22924" y="195991"/>
                  <a:pt x="34707" y="261194"/>
                  <a:pt x="33136" y="269050"/>
                </a:cubicBezTo>
                <a:cubicBezTo>
                  <a:pt x="31565" y="276906"/>
                  <a:pt x="7212" y="186564"/>
                  <a:pt x="9569" y="198348"/>
                </a:cubicBezTo>
                <a:cubicBezTo>
                  <a:pt x="11926" y="210132"/>
                  <a:pt x="47276" y="334252"/>
                  <a:pt x="47276" y="339751"/>
                </a:cubicBezTo>
                <a:cubicBezTo>
                  <a:pt x="47276" y="345250"/>
                  <a:pt x="17425" y="259622"/>
                  <a:pt x="9569" y="231342"/>
                </a:cubicBezTo>
                <a:cubicBezTo>
                  <a:pt x="1713" y="203062"/>
                  <a:pt x="-643" y="175567"/>
                  <a:pt x="142" y="170068"/>
                </a:cubicBezTo>
                <a:cubicBezTo>
                  <a:pt x="927" y="164569"/>
                  <a:pt x="10354" y="218773"/>
                  <a:pt x="14282" y="198348"/>
                </a:cubicBezTo>
                <a:cubicBezTo>
                  <a:pt x="18210" y="177923"/>
                  <a:pt x="8783" y="8242"/>
                  <a:pt x="9569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 2048">
            <a:extLst>
              <a:ext uri="{FF2B5EF4-FFF2-40B4-BE49-F238E27FC236}">
                <a16:creationId xmlns:a16="http://schemas.microsoft.com/office/drawing/2014/main" id="{6AAA97EF-096A-503E-B5CC-774D8BE0DA89}"/>
              </a:ext>
            </a:extLst>
          </p:cNvPr>
          <p:cNvSpPr/>
          <p:nvPr/>
        </p:nvSpPr>
        <p:spPr>
          <a:xfrm>
            <a:off x="3485337" y="5189453"/>
            <a:ext cx="145161" cy="167857"/>
          </a:xfrm>
          <a:custGeom>
            <a:avLst/>
            <a:gdLst>
              <a:gd name="connsiteX0" fmla="*/ 143983 w 145161"/>
              <a:gd name="connsiteY0" fmla="*/ 3 h 167857"/>
              <a:gd name="connsiteX1" fmla="*/ 68568 w 145161"/>
              <a:gd name="connsiteY1" fmla="*/ 141405 h 167857"/>
              <a:gd name="connsiteX2" fmla="*/ 40288 w 145161"/>
              <a:gd name="connsiteY2" fmla="*/ 164972 h 167857"/>
              <a:gd name="connsiteX3" fmla="*/ 73282 w 145161"/>
              <a:gd name="connsiteY3" fmla="*/ 103698 h 167857"/>
              <a:gd name="connsiteX4" fmla="*/ 2581 w 145161"/>
              <a:gd name="connsiteY4" fmla="*/ 136691 h 167857"/>
              <a:gd name="connsiteX5" fmla="*/ 143983 w 145161"/>
              <a:gd name="connsiteY5" fmla="*/ 3 h 16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61" h="167857">
                <a:moveTo>
                  <a:pt x="143983" y="3"/>
                </a:moveTo>
                <a:cubicBezTo>
                  <a:pt x="154981" y="789"/>
                  <a:pt x="85851" y="113910"/>
                  <a:pt x="68568" y="141405"/>
                </a:cubicBezTo>
                <a:cubicBezTo>
                  <a:pt x="51285" y="168900"/>
                  <a:pt x="39502" y="171256"/>
                  <a:pt x="40288" y="164972"/>
                </a:cubicBezTo>
                <a:cubicBezTo>
                  <a:pt x="41074" y="158688"/>
                  <a:pt x="79566" y="108412"/>
                  <a:pt x="73282" y="103698"/>
                </a:cubicBezTo>
                <a:cubicBezTo>
                  <a:pt x="66997" y="98985"/>
                  <a:pt x="-15487" y="150831"/>
                  <a:pt x="2581" y="136691"/>
                </a:cubicBezTo>
                <a:cubicBezTo>
                  <a:pt x="20649" y="122551"/>
                  <a:pt x="132985" y="-783"/>
                  <a:pt x="14398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 2050">
            <a:extLst>
              <a:ext uri="{FF2B5EF4-FFF2-40B4-BE49-F238E27FC236}">
                <a16:creationId xmlns:a16="http://schemas.microsoft.com/office/drawing/2014/main" id="{133B574C-C2C7-5CEF-3CD6-78E38F4EE797}"/>
              </a:ext>
            </a:extLst>
          </p:cNvPr>
          <p:cNvSpPr/>
          <p:nvPr/>
        </p:nvSpPr>
        <p:spPr>
          <a:xfrm>
            <a:off x="3893255" y="5198882"/>
            <a:ext cx="603331" cy="51848"/>
          </a:xfrm>
          <a:custGeom>
            <a:avLst/>
            <a:gdLst>
              <a:gd name="connsiteX0" fmla="*/ 15 w 603331"/>
              <a:gd name="connsiteY0" fmla="*/ 47134 h 51848"/>
              <a:gd name="connsiteX1" fmla="*/ 292246 w 603331"/>
              <a:gd name="connsiteY1" fmla="*/ 14141 h 51848"/>
              <a:gd name="connsiteX2" fmla="*/ 183838 w 603331"/>
              <a:gd name="connsiteY2" fmla="*/ 0 h 51848"/>
              <a:gd name="connsiteX3" fmla="*/ 603331 w 603331"/>
              <a:gd name="connsiteY3" fmla="*/ 51848 h 51848"/>
              <a:gd name="connsiteX4" fmla="*/ 494922 w 603331"/>
              <a:gd name="connsiteY4" fmla="*/ 37708 h 51848"/>
              <a:gd name="connsiteX5" fmla="*/ 193265 w 603331"/>
              <a:gd name="connsiteY5" fmla="*/ 9427 h 51848"/>
              <a:gd name="connsiteX6" fmla="*/ 306386 w 603331"/>
              <a:gd name="connsiteY6" fmla="*/ 28281 h 51848"/>
              <a:gd name="connsiteX7" fmla="*/ 15 w 603331"/>
              <a:gd name="connsiteY7" fmla="*/ 47134 h 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31" h="51848">
                <a:moveTo>
                  <a:pt x="15" y="47134"/>
                </a:moveTo>
                <a:cubicBezTo>
                  <a:pt x="-2342" y="44777"/>
                  <a:pt x="261609" y="21997"/>
                  <a:pt x="292246" y="14141"/>
                </a:cubicBezTo>
                <a:cubicBezTo>
                  <a:pt x="322883" y="6285"/>
                  <a:pt x="183838" y="0"/>
                  <a:pt x="183838" y="0"/>
                </a:cubicBezTo>
                <a:lnTo>
                  <a:pt x="603331" y="51848"/>
                </a:lnTo>
                <a:lnTo>
                  <a:pt x="494922" y="37708"/>
                </a:lnTo>
                <a:lnTo>
                  <a:pt x="193265" y="9427"/>
                </a:lnTo>
                <a:cubicBezTo>
                  <a:pt x="161843" y="7856"/>
                  <a:pt x="335452" y="19640"/>
                  <a:pt x="306386" y="28281"/>
                </a:cubicBezTo>
                <a:cubicBezTo>
                  <a:pt x="277320" y="36922"/>
                  <a:pt x="2372" y="49491"/>
                  <a:pt x="15" y="47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 2051">
            <a:extLst>
              <a:ext uri="{FF2B5EF4-FFF2-40B4-BE49-F238E27FC236}">
                <a16:creationId xmlns:a16="http://schemas.microsoft.com/office/drawing/2014/main" id="{23FDF16C-2C27-09EE-84A1-68E927B20077}"/>
              </a:ext>
            </a:extLst>
          </p:cNvPr>
          <p:cNvSpPr/>
          <p:nvPr/>
        </p:nvSpPr>
        <p:spPr>
          <a:xfrm>
            <a:off x="3327095" y="5362281"/>
            <a:ext cx="498989" cy="99090"/>
          </a:xfrm>
          <a:custGeom>
            <a:avLst/>
            <a:gdLst>
              <a:gd name="connsiteX0" fmla="*/ 498780 w 498989"/>
              <a:gd name="connsiteY0" fmla="*/ 35219 h 99090"/>
              <a:gd name="connsiteX1" fmla="*/ 263830 w 498989"/>
              <a:gd name="connsiteY1" fmla="*/ 294 h 99090"/>
              <a:gd name="connsiteX2" fmla="*/ 362255 w 498989"/>
              <a:gd name="connsiteY2" fmla="*/ 19344 h 99090"/>
              <a:gd name="connsiteX3" fmla="*/ 225730 w 498989"/>
              <a:gd name="connsiteY3" fmla="*/ 35219 h 99090"/>
              <a:gd name="connsiteX4" fmla="*/ 286055 w 498989"/>
              <a:gd name="connsiteY4" fmla="*/ 6644 h 99090"/>
              <a:gd name="connsiteX5" fmla="*/ 213030 w 498989"/>
              <a:gd name="connsiteY5" fmla="*/ 54269 h 99090"/>
              <a:gd name="connsiteX6" fmla="*/ 140005 w 498989"/>
              <a:gd name="connsiteY6" fmla="*/ 76494 h 99090"/>
              <a:gd name="connsiteX7" fmla="*/ 305 w 498989"/>
              <a:gd name="connsiteY7" fmla="*/ 98719 h 99090"/>
              <a:gd name="connsiteX8" fmla="*/ 181280 w 498989"/>
              <a:gd name="connsiteY8" fmla="*/ 57444 h 99090"/>
              <a:gd name="connsiteX9" fmla="*/ 216205 w 498989"/>
              <a:gd name="connsiteY9" fmla="*/ 28869 h 99090"/>
              <a:gd name="connsiteX10" fmla="*/ 146355 w 498989"/>
              <a:gd name="connsiteY10" fmla="*/ 41569 h 99090"/>
              <a:gd name="connsiteX11" fmla="*/ 260655 w 498989"/>
              <a:gd name="connsiteY11" fmla="*/ 35219 h 99090"/>
              <a:gd name="connsiteX12" fmla="*/ 216205 w 498989"/>
              <a:gd name="connsiteY12" fmla="*/ 12994 h 99090"/>
              <a:gd name="connsiteX13" fmla="*/ 498780 w 498989"/>
              <a:gd name="connsiteY13" fmla="*/ 35219 h 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989" h="99090">
                <a:moveTo>
                  <a:pt x="498780" y="35219"/>
                </a:moveTo>
                <a:cubicBezTo>
                  <a:pt x="506717" y="33102"/>
                  <a:pt x="286584" y="2940"/>
                  <a:pt x="263830" y="294"/>
                </a:cubicBezTo>
                <a:cubicBezTo>
                  <a:pt x="241076" y="-2352"/>
                  <a:pt x="368605" y="13523"/>
                  <a:pt x="362255" y="19344"/>
                </a:cubicBezTo>
                <a:cubicBezTo>
                  <a:pt x="355905" y="25165"/>
                  <a:pt x="238430" y="37336"/>
                  <a:pt x="225730" y="35219"/>
                </a:cubicBezTo>
                <a:cubicBezTo>
                  <a:pt x="213030" y="33102"/>
                  <a:pt x="288172" y="3469"/>
                  <a:pt x="286055" y="6644"/>
                </a:cubicBezTo>
                <a:cubicBezTo>
                  <a:pt x="283938" y="9819"/>
                  <a:pt x="237372" y="42627"/>
                  <a:pt x="213030" y="54269"/>
                </a:cubicBezTo>
                <a:cubicBezTo>
                  <a:pt x="188688" y="65911"/>
                  <a:pt x="175459" y="69086"/>
                  <a:pt x="140005" y="76494"/>
                </a:cubicBezTo>
                <a:cubicBezTo>
                  <a:pt x="104551" y="83902"/>
                  <a:pt x="-6574" y="101894"/>
                  <a:pt x="305" y="98719"/>
                </a:cubicBezTo>
                <a:cubicBezTo>
                  <a:pt x="7184" y="95544"/>
                  <a:pt x="145297" y="69086"/>
                  <a:pt x="181280" y="57444"/>
                </a:cubicBezTo>
                <a:cubicBezTo>
                  <a:pt x="217263" y="45802"/>
                  <a:pt x="222026" y="31515"/>
                  <a:pt x="216205" y="28869"/>
                </a:cubicBezTo>
                <a:cubicBezTo>
                  <a:pt x="210384" y="26223"/>
                  <a:pt x="138947" y="40511"/>
                  <a:pt x="146355" y="41569"/>
                </a:cubicBezTo>
                <a:cubicBezTo>
                  <a:pt x="153763" y="42627"/>
                  <a:pt x="249013" y="39981"/>
                  <a:pt x="260655" y="35219"/>
                </a:cubicBezTo>
                <a:cubicBezTo>
                  <a:pt x="272297" y="30457"/>
                  <a:pt x="182868" y="12994"/>
                  <a:pt x="216205" y="12994"/>
                </a:cubicBezTo>
                <a:cubicBezTo>
                  <a:pt x="249542" y="12994"/>
                  <a:pt x="490843" y="37336"/>
                  <a:pt x="498780" y="35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 2052">
            <a:extLst>
              <a:ext uri="{FF2B5EF4-FFF2-40B4-BE49-F238E27FC236}">
                <a16:creationId xmlns:a16="http://schemas.microsoft.com/office/drawing/2014/main" id="{FE48DDA0-3940-0985-F5E8-EA32D48ACE97}"/>
              </a:ext>
            </a:extLst>
          </p:cNvPr>
          <p:cNvSpPr/>
          <p:nvPr/>
        </p:nvSpPr>
        <p:spPr>
          <a:xfrm>
            <a:off x="3564267" y="5289375"/>
            <a:ext cx="977516" cy="124249"/>
          </a:xfrm>
          <a:custGeom>
            <a:avLst/>
            <a:gdLst>
              <a:gd name="connsiteX0" fmla="*/ 1258 w 977516"/>
              <a:gd name="connsiteY0" fmla="*/ 124000 h 124249"/>
              <a:gd name="connsiteX1" fmla="*/ 398133 w 977516"/>
              <a:gd name="connsiteY1" fmla="*/ 60500 h 124249"/>
              <a:gd name="connsiteX2" fmla="*/ 350508 w 977516"/>
              <a:gd name="connsiteY2" fmla="*/ 60500 h 124249"/>
              <a:gd name="connsiteX3" fmla="*/ 598158 w 977516"/>
              <a:gd name="connsiteY3" fmla="*/ 50975 h 124249"/>
              <a:gd name="connsiteX4" fmla="*/ 553708 w 977516"/>
              <a:gd name="connsiteY4" fmla="*/ 54150 h 124249"/>
              <a:gd name="connsiteX5" fmla="*/ 725158 w 977516"/>
              <a:gd name="connsiteY5" fmla="*/ 38275 h 124249"/>
              <a:gd name="connsiteX6" fmla="*/ 664833 w 977516"/>
              <a:gd name="connsiteY6" fmla="*/ 38275 h 124249"/>
              <a:gd name="connsiteX7" fmla="*/ 563233 w 977516"/>
              <a:gd name="connsiteY7" fmla="*/ 50975 h 124249"/>
              <a:gd name="connsiteX8" fmla="*/ 975983 w 977516"/>
              <a:gd name="connsiteY8" fmla="*/ 175 h 124249"/>
              <a:gd name="connsiteX9" fmla="*/ 690233 w 977516"/>
              <a:gd name="connsiteY9" fmla="*/ 35100 h 124249"/>
              <a:gd name="connsiteX10" fmla="*/ 353683 w 977516"/>
              <a:gd name="connsiteY10" fmla="*/ 57325 h 124249"/>
              <a:gd name="connsiteX11" fmla="*/ 445758 w 977516"/>
              <a:gd name="connsiteY11" fmla="*/ 50975 h 124249"/>
              <a:gd name="connsiteX12" fmla="*/ 363208 w 977516"/>
              <a:gd name="connsiteY12" fmla="*/ 54150 h 124249"/>
              <a:gd name="connsiteX13" fmla="*/ 274308 w 977516"/>
              <a:gd name="connsiteY13" fmla="*/ 82725 h 124249"/>
              <a:gd name="connsiteX14" fmla="*/ 1258 w 977516"/>
              <a:gd name="connsiteY14" fmla="*/ 124000 h 12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7516" h="124249">
                <a:moveTo>
                  <a:pt x="1258" y="124000"/>
                </a:moveTo>
                <a:cubicBezTo>
                  <a:pt x="21896" y="120296"/>
                  <a:pt x="339925" y="71083"/>
                  <a:pt x="398133" y="60500"/>
                </a:cubicBezTo>
                <a:cubicBezTo>
                  <a:pt x="456341" y="49917"/>
                  <a:pt x="350508" y="60500"/>
                  <a:pt x="350508" y="60500"/>
                </a:cubicBezTo>
                <a:lnTo>
                  <a:pt x="598158" y="50975"/>
                </a:lnTo>
                <a:cubicBezTo>
                  <a:pt x="632025" y="49917"/>
                  <a:pt x="553708" y="54150"/>
                  <a:pt x="553708" y="54150"/>
                </a:cubicBezTo>
                <a:lnTo>
                  <a:pt x="725158" y="38275"/>
                </a:lnTo>
                <a:cubicBezTo>
                  <a:pt x="743679" y="35629"/>
                  <a:pt x="691821" y="36158"/>
                  <a:pt x="664833" y="38275"/>
                </a:cubicBezTo>
                <a:cubicBezTo>
                  <a:pt x="637846" y="40392"/>
                  <a:pt x="563233" y="50975"/>
                  <a:pt x="563233" y="50975"/>
                </a:cubicBezTo>
                <a:lnTo>
                  <a:pt x="975983" y="175"/>
                </a:lnTo>
                <a:cubicBezTo>
                  <a:pt x="997150" y="-2471"/>
                  <a:pt x="793950" y="25575"/>
                  <a:pt x="690233" y="35100"/>
                </a:cubicBezTo>
                <a:cubicBezTo>
                  <a:pt x="586516" y="44625"/>
                  <a:pt x="353683" y="57325"/>
                  <a:pt x="353683" y="57325"/>
                </a:cubicBezTo>
                <a:lnTo>
                  <a:pt x="445758" y="50975"/>
                </a:lnTo>
                <a:cubicBezTo>
                  <a:pt x="447345" y="50446"/>
                  <a:pt x="391783" y="48858"/>
                  <a:pt x="363208" y="54150"/>
                </a:cubicBezTo>
                <a:cubicBezTo>
                  <a:pt x="334633" y="59442"/>
                  <a:pt x="328812" y="76375"/>
                  <a:pt x="274308" y="82725"/>
                </a:cubicBezTo>
                <a:cubicBezTo>
                  <a:pt x="219804" y="89075"/>
                  <a:pt x="-19380" y="127704"/>
                  <a:pt x="1258" y="124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 2053">
            <a:extLst>
              <a:ext uri="{FF2B5EF4-FFF2-40B4-BE49-F238E27FC236}">
                <a16:creationId xmlns:a16="http://schemas.microsoft.com/office/drawing/2014/main" id="{CFEA8E1C-4054-D95E-48E9-B52C04AF955A}"/>
              </a:ext>
            </a:extLst>
          </p:cNvPr>
          <p:cNvSpPr/>
          <p:nvPr/>
        </p:nvSpPr>
        <p:spPr>
          <a:xfrm>
            <a:off x="4033606" y="5254104"/>
            <a:ext cx="567871" cy="151554"/>
          </a:xfrm>
          <a:custGeom>
            <a:avLst/>
            <a:gdLst>
              <a:gd name="connsiteX0" fmla="*/ 1819 w 567871"/>
              <a:gd name="connsiteY0" fmla="*/ 143396 h 151554"/>
              <a:gd name="connsiteX1" fmla="*/ 347894 w 567871"/>
              <a:gd name="connsiteY1" fmla="*/ 38621 h 151554"/>
              <a:gd name="connsiteX2" fmla="*/ 205019 w 567871"/>
              <a:gd name="connsiteY2" fmla="*/ 54496 h 151554"/>
              <a:gd name="connsiteX3" fmla="*/ 455844 w 567871"/>
              <a:gd name="connsiteY3" fmla="*/ 22746 h 151554"/>
              <a:gd name="connsiteX4" fmla="*/ 566969 w 567871"/>
              <a:gd name="connsiteY4" fmla="*/ 521 h 151554"/>
              <a:gd name="connsiteX5" fmla="*/ 401869 w 567871"/>
              <a:gd name="connsiteY5" fmla="*/ 44971 h 151554"/>
              <a:gd name="connsiteX6" fmla="*/ 128819 w 567871"/>
              <a:gd name="connsiteY6" fmla="*/ 149746 h 151554"/>
              <a:gd name="connsiteX7" fmla="*/ 398694 w 567871"/>
              <a:gd name="connsiteY7" fmla="*/ 54496 h 151554"/>
              <a:gd name="connsiteX8" fmla="*/ 217719 w 567871"/>
              <a:gd name="connsiteY8" fmla="*/ 133871 h 151554"/>
              <a:gd name="connsiteX9" fmla="*/ 1819 w 567871"/>
              <a:gd name="connsiteY9" fmla="*/ 143396 h 15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871" h="151554">
                <a:moveTo>
                  <a:pt x="1819" y="143396"/>
                </a:moveTo>
                <a:cubicBezTo>
                  <a:pt x="23515" y="127521"/>
                  <a:pt x="314027" y="53438"/>
                  <a:pt x="347894" y="38621"/>
                </a:cubicBezTo>
                <a:cubicBezTo>
                  <a:pt x="381761" y="23804"/>
                  <a:pt x="187027" y="57142"/>
                  <a:pt x="205019" y="54496"/>
                </a:cubicBezTo>
                <a:cubicBezTo>
                  <a:pt x="223011" y="51850"/>
                  <a:pt x="395519" y="31742"/>
                  <a:pt x="455844" y="22746"/>
                </a:cubicBezTo>
                <a:cubicBezTo>
                  <a:pt x="516169" y="13750"/>
                  <a:pt x="575965" y="-3183"/>
                  <a:pt x="566969" y="521"/>
                </a:cubicBezTo>
                <a:cubicBezTo>
                  <a:pt x="557973" y="4225"/>
                  <a:pt x="474894" y="20100"/>
                  <a:pt x="401869" y="44971"/>
                </a:cubicBezTo>
                <a:cubicBezTo>
                  <a:pt x="328844" y="69842"/>
                  <a:pt x="129348" y="148159"/>
                  <a:pt x="128819" y="149746"/>
                </a:cubicBezTo>
                <a:cubicBezTo>
                  <a:pt x="128290" y="151333"/>
                  <a:pt x="383877" y="57142"/>
                  <a:pt x="398694" y="54496"/>
                </a:cubicBezTo>
                <a:cubicBezTo>
                  <a:pt x="413511" y="51850"/>
                  <a:pt x="276986" y="117996"/>
                  <a:pt x="217719" y="133871"/>
                </a:cubicBezTo>
                <a:cubicBezTo>
                  <a:pt x="158452" y="149746"/>
                  <a:pt x="-19877" y="159271"/>
                  <a:pt x="1819" y="143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 2054">
            <a:extLst>
              <a:ext uri="{FF2B5EF4-FFF2-40B4-BE49-F238E27FC236}">
                <a16:creationId xmlns:a16="http://schemas.microsoft.com/office/drawing/2014/main" id="{945AC6DE-F813-67B0-FE0E-1969626D6771}"/>
              </a:ext>
            </a:extLst>
          </p:cNvPr>
          <p:cNvSpPr/>
          <p:nvPr/>
        </p:nvSpPr>
        <p:spPr>
          <a:xfrm>
            <a:off x="3783625" y="5298942"/>
            <a:ext cx="90559" cy="228733"/>
          </a:xfrm>
          <a:custGeom>
            <a:avLst/>
            <a:gdLst>
              <a:gd name="connsiteX0" fmla="*/ 89875 w 90559"/>
              <a:gd name="connsiteY0" fmla="*/ 133 h 228733"/>
              <a:gd name="connsiteX1" fmla="*/ 42250 w 90559"/>
              <a:gd name="connsiteY1" fmla="*/ 101733 h 228733"/>
              <a:gd name="connsiteX2" fmla="*/ 45425 w 90559"/>
              <a:gd name="connsiteY2" fmla="*/ 187458 h 228733"/>
              <a:gd name="connsiteX3" fmla="*/ 35900 w 90559"/>
              <a:gd name="connsiteY3" fmla="*/ 123958 h 228733"/>
              <a:gd name="connsiteX4" fmla="*/ 48600 w 90559"/>
              <a:gd name="connsiteY4" fmla="*/ 228733 h 228733"/>
              <a:gd name="connsiteX5" fmla="*/ 32725 w 90559"/>
              <a:gd name="connsiteY5" fmla="*/ 123958 h 228733"/>
              <a:gd name="connsiteX6" fmla="*/ 35900 w 90559"/>
              <a:gd name="connsiteY6" fmla="*/ 73158 h 228733"/>
              <a:gd name="connsiteX7" fmla="*/ 975 w 90559"/>
              <a:gd name="connsiteY7" fmla="*/ 123958 h 228733"/>
              <a:gd name="connsiteX8" fmla="*/ 89875 w 90559"/>
              <a:gd name="connsiteY8" fmla="*/ 133 h 22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9" h="228733">
                <a:moveTo>
                  <a:pt x="89875" y="133"/>
                </a:moveTo>
                <a:cubicBezTo>
                  <a:pt x="96754" y="-3571"/>
                  <a:pt x="49658" y="70512"/>
                  <a:pt x="42250" y="101733"/>
                </a:cubicBezTo>
                <a:cubicBezTo>
                  <a:pt x="34842" y="132954"/>
                  <a:pt x="46483" y="183754"/>
                  <a:pt x="45425" y="187458"/>
                </a:cubicBezTo>
                <a:cubicBezTo>
                  <a:pt x="44367" y="191162"/>
                  <a:pt x="35371" y="117079"/>
                  <a:pt x="35900" y="123958"/>
                </a:cubicBezTo>
                <a:cubicBezTo>
                  <a:pt x="36429" y="130837"/>
                  <a:pt x="49129" y="228733"/>
                  <a:pt x="48600" y="228733"/>
                </a:cubicBezTo>
                <a:cubicBezTo>
                  <a:pt x="48071" y="228733"/>
                  <a:pt x="34842" y="149887"/>
                  <a:pt x="32725" y="123958"/>
                </a:cubicBezTo>
                <a:cubicBezTo>
                  <a:pt x="30608" y="98029"/>
                  <a:pt x="41192" y="73158"/>
                  <a:pt x="35900" y="73158"/>
                </a:cubicBezTo>
                <a:cubicBezTo>
                  <a:pt x="30608" y="73158"/>
                  <a:pt x="-6433" y="131896"/>
                  <a:pt x="975" y="123958"/>
                </a:cubicBezTo>
                <a:cubicBezTo>
                  <a:pt x="8383" y="116021"/>
                  <a:pt x="82996" y="3837"/>
                  <a:pt x="89875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 2055">
            <a:extLst>
              <a:ext uri="{FF2B5EF4-FFF2-40B4-BE49-F238E27FC236}">
                <a16:creationId xmlns:a16="http://schemas.microsoft.com/office/drawing/2014/main" id="{5BD0A665-F8EE-1AC0-EC56-3D5F59A72606}"/>
              </a:ext>
            </a:extLst>
          </p:cNvPr>
          <p:cNvSpPr/>
          <p:nvPr/>
        </p:nvSpPr>
        <p:spPr>
          <a:xfrm>
            <a:off x="3654132" y="5371488"/>
            <a:ext cx="124964" cy="157371"/>
          </a:xfrm>
          <a:custGeom>
            <a:avLst/>
            <a:gdLst>
              <a:gd name="connsiteX0" fmla="*/ 293 w 124964"/>
              <a:gd name="connsiteY0" fmla="*/ 612 h 157371"/>
              <a:gd name="connsiteX1" fmla="*/ 82843 w 124964"/>
              <a:gd name="connsiteY1" fmla="*/ 45062 h 157371"/>
              <a:gd name="connsiteX2" fmla="*/ 120943 w 124964"/>
              <a:gd name="connsiteY2" fmla="*/ 153012 h 157371"/>
              <a:gd name="connsiteX3" fmla="*/ 111418 w 124964"/>
              <a:gd name="connsiteY3" fmla="*/ 124437 h 157371"/>
              <a:gd name="connsiteX4" fmla="*/ 124118 w 124964"/>
              <a:gd name="connsiteY4" fmla="*/ 156187 h 157371"/>
              <a:gd name="connsiteX5" fmla="*/ 114593 w 124964"/>
              <a:gd name="connsiteY5" fmla="*/ 73637 h 157371"/>
              <a:gd name="connsiteX6" fmla="*/ 293 w 124964"/>
              <a:gd name="connsiteY6" fmla="*/ 612 h 15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964" h="157371">
                <a:moveTo>
                  <a:pt x="293" y="612"/>
                </a:moveTo>
                <a:cubicBezTo>
                  <a:pt x="-4999" y="-4151"/>
                  <a:pt x="62735" y="19662"/>
                  <a:pt x="82843" y="45062"/>
                </a:cubicBezTo>
                <a:cubicBezTo>
                  <a:pt x="102951" y="70462"/>
                  <a:pt x="116181" y="139783"/>
                  <a:pt x="120943" y="153012"/>
                </a:cubicBezTo>
                <a:cubicBezTo>
                  <a:pt x="125705" y="166241"/>
                  <a:pt x="110889" y="123908"/>
                  <a:pt x="111418" y="124437"/>
                </a:cubicBezTo>
                <a:cubicBezTo>
                  <a:pt x="111947" y="124966"/>
                  <a:pt x="123589" y="164654"/>
                  <a:pt x="124118" y="156187"/>
                </a:cubicBezTo>
                <a:cubicBezTo>
                  <a:pt x="124647" y="147720"/>
                  <a:pt x="128351" y="100625"/>
                  <a:pt x="114593" y="73637"/>
                </a:cubicBezTo>
                <a:cubicBezTo>
                  <a:pt x="100835" y="46650"/>
                  <a:pt x="5585" y="5375"/>
                  <a:pt x="293" y="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 2056">
            <a:extLst>
              <a:ext uri="{FF2B5EF4-FFF2-40B4-BE49-F238E27FC236}">
                <a16:creationId xmlns:a16="http://schemas.microsoft.com/office/drawing/2014/main" id="{231661CC-1381-7A92-1A39-D0C164E7A019}"/>
              </a:ext>
            </a:extLst>
          </p:cNvPr>
          <p:cNvSpPr/>
          <p:nvPr/>
        </p:nvSpPr>
        <p:spPr>
          <a:xfrm>
            <a:off x="3301971" y="5390965"/>
            <a:ext cx="882734" cy="124106"/>
          </a:xfrm>
          <a:custGeom>
            <a:avLst/>
            <a:gdLst>
              <a:gd name="connsiteX0" fmla="*/ 29 w 882734"/>
              <a:gd name="connsiteY0" fmla="*/ 41460 h 124106"/>
              <a:gd name="connsiteX1" fmla="*/ 203229 w 882734"/>
              <a:gd name="connsiteY1" fmla="*/ 79560 h 124106"/>
              <a:gd name="connsiteX2" fmla="*/ 276254 w 882734"/>
              <a:gd name="connsiteY2" fmla="*/ 82735 h 124106"/>
              <a:gd name="connsiteX3" fmla="*/ 190529 w 882734"/>
              <a:gd name="connsiteY3" fmla="*/ 89085 h 124106"/>
              <a:gd name="connsiteX4" fmla="*/ 444529 w 882734"/>
              <a:gd name="connsiteY4" fmla="*/ 92260 h 124106"/>
              <a:gd name="connsiteX5" fmla="*/ 336579 w 882734"/>
              <a:gd name="connsiteY5" fmla="*/ 101785 h 124106"/>
              <a:gd name="connsiteX6" fmla="*/ 450879 w 882734"/>
              <a:gd name="connsiteY6" fmla="*/ 111310 h 124106"/>
              <a:gd name="connsiteX7" fmla="*/ 574704 w 882734"/>
              <a:gd name="connsiteY7" fmla="*/ 104960 h 124106"/>
              <a:gd name="connsiteX8" fmla="*/ 479454 w 882734"/>
              <a:gd name="connsiteY8" fmla="*/ 124010 h 124106"/>
              <a:gd name="connsiteX9" fmla="*/ 603279 w 882734"/>
              <a:gd name="connsiteY9" fmla="*/ 95435 h 124106"/>
              <a:gd name="connsiteX10" fmla="*/ 685829 w 882734"/>
              <a:gd name="connsiteY10" fmla="*/ 54160 h 124106"/>
              <a:gd name="connsiteX11" fmla="*/ 650904 w 882734"/>
              <a:gd name="connsiteY11" fmla="*/ 57335 h 124106"/>
              <a:gd name="connsiteX12" fmla="*/ 793779 w 882734"/>
              <a:gd name="connsiteY12" fmla="*/ 185 h 124106"/>
              <a:gd name="connsiteX13" fmla="*/ 689004 w 882734"/>
              <a:gd name="connsiteY13" fmla="*/ 38285 h 124106"/>
              <a:gd name="connsiteX14" fmla="*/ 882679 w 882734"/>
              <a:gd name="connsiteY14" fmla="*/ 16060 h 124106"/>
              <a:gd name="connsiteX15" fmla="*/ 666779 w 882734"/>
              <a:gd name="connsiteY15" fmla="*/ 85910 h 124106"/>
              <a:gd name="connsiteX16" fmla="*/ 450879 w 882734"/>
              <a:gd name="connsiteY16" fmla="*/ 117660 h 124106"/>
              <a:gd name="connsiteX17" fmla="*/ 95279 w 882734"/>
              <a:gd name="connsiteY17" fmla="*/ 111310 h 124106"/>
              <a:gd name="connsiteX18" fmla="*/ 187354 w 882734"/>
              <a:gd name="connsiteY18" fmla="*/ 111310 h 124106"/>
              <a:gd name="connsiteX19" fmla="*/ 29 w 882734"/>
              <a:gd name="connsiteY19" fmla="*/ 41460 h 12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82734" h="124106">
                <a:moveTo>
                  <a:pt x="29" y="41460"/>
                </a:moveTo>
                <a:cubicBezTo>
                  <a:pt x="2675" y="36168"/>
                  <a:pt x="157192" y="72681"/>
                  <a:pt x="203229" y="79560"/>
                </a:cubicBezTo>
                <a:cubicBezTo>
                  <a:pt x="249267" y="86439"/>
                  <a:pt x="278371" y="81147"/>
                  <a:pt x="276254" y="82735"/>
                </a:cubicBezTo>
                <a:cubicBezTo>
                  <a:pt x="274137" y="84323"/>
                  <a:pt x="162483" y="87498"/>
                  <a:pt x="190529" y="89085"/>
                </a:cubicBezTo>
                <a:cubicBezTo>
                  <a:pt x="218575" y="90672"/>
                  <a:pt x="420187" y="90143"/>
                  <a:pt x="444529" y="92260"/>
                </a:cubicBezTo>
                <a:cubicBezTo>
                  <a:pt x="468871" y="94377"/>
                  <a:pt x="335521" y="98610"/>
                  <a:pt x="336579" y="101785"/>
                </a:cubicBezTo>
                <a:cubicBezTo>
                  <a:pt x="337637" y="104960"/>
                  <a:pt x="411192" y="110781"/>
                  <a:pt x="450879" y="111310"/>
                </a:cubicBezTo>
                <a:cubicBezTo>
                  <a:pt x="490566" y="111839"/>
                  <a:pt x="569942" y="102843"/>
                  <a:pt x="574704" y="104960"/>
                </a:cubicBezTo>
                <a:cubicBezTo>
                  <a:pt x="579466" y="107077"/>
                  <a:pt x="474692" y="125597"/>
                  <a:pt x="479454" y="124010"/>
                </a:cubicBezTo>
                <a:cubicBezTo>
                  <a:pt x="484216" y="122423"/>
                  <a:pt x="568883" y="107077"/>
                  <a:pt x="603279" y="95435"/>
                </a:cubicBezTo>
                <a:cubicBezTo>
                  <a:pt x="637675" y="83793"/>
                  <a:pt x="677892" y="60510"/>
                  <a:pt x="685829" y="54160"/>
                </a:cubicBezTo>
                <a:cubicBezTo>
                  <a:pt x="693766" y="47810"/>
                  <a:pt x="632912" y="66331"/>
                  <a:pt x="650904" y="57335"/>
                </a:cubicBezTo>
                <a:cubicBezTo>
                  <a:pt x="668896" y="48339"/>
                  <a:pt x="787429" y="3360"/>
                  <a:pt x="793779" y="185"/>
                </a:cubicBezTo>
                <a:cubicBezTo>
                  <a:pt x="800129" y="-2990"/>
                  <a:pt x="674187" y="35639"/>
                  <a:pt x="689004" y="38285"/>
                </a:cubicBezTo>
                <a:cubicBezTo>
                  <a:pt x="703821" y="40931"/>
                  <a:pt x="886383" y="8123"/>
                  <a:pt x="882679" y="16060"/>
                </a:cubicBezTo>
                <a:cubicBezTo>
                  <a:pt x="878975" y="23997"/>
                  <a:pt x="738746" y="68977"/>
                  <a:pt x="666779" y="85910"/>
                </a:cubicBezTo>
                <a:cubicBezTo>
                  <a:pt x="594812" y="102843"/>
                  <a:pt x="546129" y="113427"/>
                  <a:pt x="450879" y="117660"/>
                </a:cubicBezTo>
                <a:cubicBezTo>
                  <a:pt x="355629" y="121893"/>
                  <a:pt x="139200" y="112368"/>
                  <a:pt x="95279" y="111310"/>
                </a:cubicBezTo>
                <a:cubicBezTo>
                  <a:pt x="51358" y="110252"/>
                  <a:pt x="199525" y="121364"/>
                  <a:pt x="187354" y="111310"/>
                </a:cubicBezTo>
                <a:cubicBezTo>
                  <a:pt x="175183" y="101256"/>
                  <a:pt x="-2617" y="46752"/>
                  <a:pt x="29" y="41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 2057">
            <a:extLst>
              <a:ext uri="{FF2B5EF4-FFF2-40B4-BE49-F238E27FC236}">
                <a16:creationId xmlns:a16="http://schemas.microsoft.com/office/drawing/2014/main" id="{C61B64BD-01DB-9368-0B29-884E568D8FEA}"/>
              </a:ext>
            </a:extLst>
          </p:cNvPr>
          <p:cNvSpPr/>
          <p:nvPr/>
        </p:nvSpPr>
        <p:spPr>
          <a:xfrm>
            <a:off x="3374173" y="5486425"/>
            <a:ext cx="435466" cy="297512"/>
          </a:xfrm>
          <a:custGeom>
            <a:avLst/>
            <a:gdLst>
              <a:gd name="connsiteX0" fmla="*/ 4027 w 435466"/>
              <a:gd name="connsiteY0" fmla="*/ 3150 h 297512"/>
              <a:gd name="connsiteX1" fmla="*/ 80227 w 435466"/>
              <a:gd name="connsiteY1" fmla="*/ 25375 h 297512"/>
              <a:gd name="connsiteX2" fmla="*/ 261202 w 435466"/>
              <a:gd name="connsiteY2" fmla="*/ 133325 h 297512"/>
              <a:gd name="connsiteX3" fmla="*/ 235802 w 435466"/>
              <a:gd name="connsiteY3" fmla="*/ 136500 h 297512"/>
              <a:gd name="connsiteX4" fmla="*/ 429477 w 435466"/>
              <a:gd name="connsiteY4" fmla="*/ 292075 h 297512"/>
              <a:gd name="connsiteX5" fmla="*/ 372327 w 435466"/>
              <a:gd name="connsiteY5" fmla="*/ 247625 h 297512"/>
              <a:gd name="connsiteX6" fmla="*/ 232627 w 435466"/>
              <a:gd name="connsiteY6" fmla="*/ 107925 h 297512"/>
              <a:gd name="connsiteX7" fmla="*/ 270727 w 435466"/>
              <a:gd name="connsiteY7" fmla="*/ 139675 h 297512"/>
              <a:gd name="connsiteX8" fmla="*/ 194527 w 435466"/>
              <a:gd name="connsiteY8" fmla="*/ 76175 h 297512"/>
              <a:gd name="connsiteX9" fmla="*/ 4027 w 435466"/>
              <a:gd name="connsiteY9" fmla="*/ 3150 h 29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466" h="297512">
                <a:moveTo>
                  <a:pt x="4027" y="3150"/>
                </a:moveTo>
                <a:cubicBezTo>
                  <a:pt x="-15023" y="-5317"/>
                  <a:pt x="37365" y="3679"/>
                  <a:pt x="80227" y="25375"/>
                </a:cubicBezTo>
                <a:cubicBezTo>
                  <a:pt x="123090" y="47071"/>
                  <a:pt x="235273" y="114804"/>
                  <a:pt x="261202" y="133325"/>
                </a:cubicBezTo>
                <a:cubicBezTo>
                  <a:pt x="287131" y="151846"/>
                  <a:pt x="207756" y="110042"/>
                  <a:pt x="235802" y="136500"/>
                </a:cubicBezTo>
                <a:cubicBezTo>
                  <a:pt x="263848" y="162958"/>
                  <a:pt x="406723" y="273554"/>
                  <a:pt x="429477" y="292075"/>
                </a:cubicBezTo>
                <a:cubicBezTo>
                  <a:pt x="452231" y="310596"/>
                  <a:pt x="405135" y="278317"/>
                  <a:pt x="372327" y="247625"/>
                </a:cubicBezTo>
                <a:cubicBezTo>
                  <a:pt x="339519" y="216933"/>
                  <a:pt x="249560" y="125917"/>
                  <a:pt x="232627" y="107925"/>
                </a:cubicBezTo>
                <a:cubicBezTo>
                  <a:pt x="215694" y="89933"/>
                  <a:pt x="270727" y="139675"/>
                  <a:pt x="270727" y="139675"/>
                </a:cubicBezTo>
                <a:cubicBezTo>
                  <a:pt x="264377" y="134383"/>
                  <a:pt x="239506" y="102633"/>
                  <a:pt x="194527" y="76175"/>
                </a:cubicBezTo>
                <a:cubicBezTo>
                  <a:pt x="149548" y="49717"/>
                  <a:pt x="23077" y="11617"/>
                  <a:pt x="4027" y="3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 2058">
            <a:extLst>
              <a:ext uri="{FF2B5EF4-FFF2-40B4-BE49-F238E27FC236}">
                <a16:creationId xmlns:a16="http://schemas.microsoft.com/office/drawing/2014/main" id="{C5012A97-6394-C705-3093-AA664BD06B1B}"/>
              </a:ext>
            </a:extLst>
          </p:cNvPr>
          <p:cNvSpPr/>
          <p:nvPr/>
        </p:nvSpPr>
        <p:spPr>
          <a:xfrm>
            <a:off x="3930221" y="5324360"/>
            <a:ext cx="518059" cy="421893"/>
          </a:xfrm>
          <a:custGeom>
            <a:avLst/>
            <a:gdLst>
              <a:gd name="connsiteX0" fmla="*/ 517954 w 518059"/>
              <a:gd name="connsiteY0" fmla="*/ 115 h 421893"/>
              <a:gd name="connsiteX1" fmla="*/ 375079 w 518059"/>
              <a:gd name="connsiteY1" fmla="*/ 212840 h 421893"/>
              <a:gd name="connsiteX2" fmla="*/ 381429 w 518059"/>
              <a:gd name="connsiteY2" fmla="*/ 177915 h 421893"/>
              <a:gd name="connsiteX3" fmla="*/ 368729 w 518059"/>
              <a:gd name="connsiteY3" fmla="*/ 203315 h 421893"/>
              <a:gd name="connsiteX4" fmla="*/ 349679 w 518059"/>
              <a:gd name="connsiteY4" fmla="*/ 162040 h 421893"/>
              <a:gd name="connsiteX5" fmla="*/ 298879 w 518059"/>
              <a:gd name="connsiteY5" fmla="*/ 292215 h 421893"/>
              <a:gd name="connsiteX6" fmla="*/ 311579 w 518059"/>
              <a:gd name="connsiteY6" fmla="*/ 209665 h 421893"/>
              <a:gd name="connsiteX7" fmla="*/ 108379 w 518059"/>
              <a:gd name="connsiteY7" fmla="*/ 400165 h 421893"/>
              <a:gd name="connsiteX8" fmla="*/ 168704 w 518059"/>
              <a:gd name="connsiteY8" fmla="*/ 295390 h 421893"/>
              <a:gd name="connsiteX9" fmla="*/ 67104 w 518059"/>
              <a:gd name="connsiteY9" fmla="*/ 406515 h 421893"/>
              <a:gd name="connsiteX10" fmla="*/ 29004 w 518059"/>
              <a:gd name="connsiteY10" fmla="*/ 412865 h 421893"/>
              <a:gd name="connsiteX11" fmla="*/ 429 w 518059"/>
              <a:gd name="connsiteY11" fmla="*/ 330315 h 421893"/>
              <a:gd name="connsiteX12" fmla="*/ 51229 w 518059"/>
              <a:gd name="connsiteY12" fmla="*/ 384290 h 421893"/>
              <a:gd name="connsiteX13" fmla="*/ 165529 w 518059"/>
              <a:gd name="connsiteY13" fmla="*/ 295390 h 421893"/>
              <a:gd name="connsiteX14" fmla="*/ 190929 w 518059"/>
              <a:gd name="connsiteY14" fmla="*/ 314440 h 421893"/>
              <a:gd name="connsiteX15" fmla="*/ 273479 w 518059"/>
              <a:gd name="connsiteY15" fmla="*/ 231890 h 421893"/>
              <a:gd name="connsiteX16" fmla="*/ 229029 w 518059"/>
              <a:gd name="connsiteY16" fmla="*/ 282690 h 421893"/>
              <a:gd name="connsiteX17" fmla="*/ 349679 w 518059"/>
              <a:gd name="connsiteY17" fmla="*/ 184265 h 421893"/>
              <a:gd name="connsiteX18" fmla="*/ 517954 w 518059"/>
              <a:gd name="connsiteY18" fmla="*/ 115 h 42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8059" h="421893">
                <a:moveTo>
                  <a:pt x="517954" y="115"/>
                </a:moveTo>
                <a:cubicBezTo>
                  <a:pt x="522187" y="4877"/>
                  <a:pt x="397833" y="183207"/>
                  <a:pt x="375079" y="212840"/>
                </a:cubicBezTo>
                <a:cubicBezTo>
                  <a:pt x="352325" y="242473"/>
                  <a:pt x="382487" y="179503"/>
                  <a:pt x="381429" y="177915"/>
                </a:cubicBezTo>
                <a:cubicBezTo>
                  <a:pt x="380371" y="176327"/>
                  <a:pt x="374021" y="205961"/>
                  <a:pt x="368729" y="203315"/>
                </a:cubicBezTo>
                <a:cubicBezTo>
                  <a:pt x="363437" y="200669"/>
                  <a:pt x="361321" y="147224"/>
                  <a:pt x="349679" y="162040"/>
                </a:cubicBezTo>
                <a:cubicBezTo>
                  <a:pt x="338037" y="176856"/>
                  <a:pt x="305229" y="284278"/>
                  <a:pt x="298879" y="292215"/>
                </a:cubicBezTo>
                <a:cubicBezTo>
                  <a:pt x="292529" y="300152"/>
                  <a:pt x="343329" y="191673"/>
                  <a:pt x="311579" y="209665"/>
                </a:cubicBezTo>
                <a:cubicBezTo>
                  <a:pt x="279829" y="227657"/>
                  <a:pt x="132191" y="385878"/>
                  <a:pt x="108379" y="400165"/>
                </a:cubicBezTo>
                <a:cubicBezTo>
                  <a:pt x="84567" y="414452"/>
                  <a:pt x="175583" y="294332"/>
                  <a:pt x="168704" y="295390"/>
                </a:cubicBezTo>
                <a:cubicBezTo>
                  <a:pt x="161825" y="296448"/>
                  <a:pt x="90387" y="386936"/>
                  <a:pt x="67104" y="406515"/>
                </a:cubicBezTo>
                <a:cubicBezTo>
                  <a:pt x="43821" y="426094"/>
                  <a:pt x="40116" y="425565"/>
                  <a:pt x="29004" y="412865"/>
                </a:cubicBezTo>
                <a:cubicBezTo>
                  <a:pt x="17892" y="400165"/>
                  <a:pt x="-3275" y="335077"/>
                  <a:pt x="429" y="330315"/>
                </a:cubicBezTo>
                <a:cubicBezTo>
                  <a:pt x="4133" y="325553"/>
                  <a:pt x="23712" y="390111"/>
                  <a:pt x="51229" y="384290"/>
                </a:cubicBezTo>
                <a:cubicBezTo>
                  <a:pt x="78746" y="378469"/>
                  <a:pt x="142246" y="307032"/>
                  <a:pt x="165529" y="295390"/>
                </a:cubicBezTo>
                <a:cubicBezTo>
                  <a:pt x="188812" y="283748"/>
                  <a:pt x="172937" y="325023"/>
                  <a:pt x="190929" y="314440"/>
                </a:cubicBezTo>
                <a:cubicBezTo>
                  <a:pt x="208921" y="303857"/>
                  <a:pt x="267129" y="237182"/>
                  <a:pt x="273479" y="231890"/>
                </a:cubicBezTo>
                <a:cubicBezTo>
                  <a:pt x="279829" y="226598"/>
                  <a:pt x="216329" y="290627"/>
                  <a:pt x="229029" y="282690"/>
                </a:cubicBezTo>
                <a:cubicBezTo>
                  <a:pt x="241729" y="274753"/>
                  <a:pt x="302054" y="228715"/>
                  <a:pt x="349679" y="184265"/>
                </a:cubicBezTo>
                <a:cubicBezTo>
                  <a:pt x="397304" y="139815"/>
                  <a:pt x="513721" y="-4647"/>
                  <a:pt x="517954" y="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 2059">
            <a:extLst>
              <a:ext uri="{FF2B5EF4-FFF2-40B4-BE49-F238E27FC236}">
                <a16:creationId xmlns:a16="http://schemas.microsoft.com/office/drawing/2014/main" id="{34064C97-BCC6-7F38-040C-1CC57EA73D2B}"/>
              </a:ext>
            </a:extLst>
          </p:cNvPr>
          <p:cNvSpPr/>
          <p:nvPr/>
        </p:nvSpPr>
        <p:spPr>
          <a:xfrm>
            <a:off x="3689035" y="5598816"/>
            <a:ext cx="172054" cy="167951"/>
          </a:xfrm>
          <a:custGeom>
            <a:avLst/>
            <a:gdLst>
              <a:gd name="connsiteX0" fmla="*/ 315 w 172054"/>
              <a:gd name="connsiteY0" fmla="*/ 1884 h 167951"/>
              <a:gd name="connsiteX1" fmla="*/ 70165 w 172054"/>
              <a:gd name="connsiteY1" fmla="*/ 11409 h 167951"/>
              <a:gd name="connsiteX2" fmla="*/ 146365 w 172054"/>
              <a:gd name="connsiteY2" fmla="*/ 74909 h 167951"/>
              <a:gd name="connsiteX3" fmla="*/ 108265 w 172054"/>
              <a:gd name="connsiteY3" fmla="*/ 62209 h 167951"/>
              <a:gd name="connsiteX4" fmla="*/ 171765 w 172054"/>
              <a:gd name="connsiteY4" fmla="*/ 166984 h 167951"/>
              <a:gd name="connsiteX5" fmla="*/ 130490 w 172054"/>
              <a:gd name="connsiteY5" fmla="*/ 109834 h 167951"/>
              <a:gd name="connsiteX6" fmla="*/ 98740 w 172054"/>
              <a:gd name="connsiteY6" fmla="*/ 33634 h 167951"/>
              <a:gd name="connsiteX7" fmla="*/ 315 w 172054"/>
              <a:gd name="connsiteY7" fmla="*/ 1884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54" h="167951">
                <a:moveTo>
                  <a:pt x="315" y="1884"/>
                </a:moveTo>
                <a:cubicBezTo>
                  <a:pt x="-4447" y="-1820"/>
                  <a:pt x="45823" y="-762"/>
                  <a:pt x="70165" y="11409"/>
                </a:cubicBezTo>
                <a:cubicBezTo>
                  <a:pt x="94507" y="23580"/>
                  <a:pt x="140015" y="66442"/>
                  <a:pt x="146365" y="74909"/>
                </a:cubicBezTo>
                <a:cubicBezTo>
                  <a:pt x="152715" y="83376"/>
                  <a:pt x="104032" y="46863"/>
                  <a:pt x="108265" y="62209"/>
                </a:cubicBezTo>
                <a:cubicBezTo>
                  <a:pt x="112498" y="77555"/>
                  <a:pt x="168061" y="159047"/>
                  <a:pt x="171765" y="166984"/>
                </a:cubicBezTo>
                <a:cubicBezTo>
                  <a:pt x="175469" y="174921"/>
                  <a:pt x="142661" y="132059"/>
                  <a:pt x="130490" y="109834"/>
                </a:cubicBezTo>
                <a:cubicBezTo>
                  <a:pt x="118319" y="87609"/>
                  <a:pt x="123611" y="50038"/>
                  <a:pt x="98740" y="33634"/>
                </a:cubicBezTo>
                <a:cubicBezTo>
                  <a:pt x="73869" y="17230"/>
                  <a:pt x="5077" y="5588"/>
                  <a:pt x="315" y="1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 2060">
            <a:extLst>
              <a:ext uri="{FF2B5EF4-FFF2-40B4-BE49-F238E27FC236}">
                <a16:creationId xmlns:a16="http://schemas.microsoft.com/office/drawing/2014/main" id="{B5F3017C-4967-AB42-E6D6-CDC4EB7238E9}"/>
              </a:ext>
            </a:extLst>
          </p:cNvPr>
          <p:cNvSpPr/>
          <p:nvPr/>
        </p:nvSpPr>
        <p:spPr>
          <a:xfrm>
            <a:off x="3714883" y="4253031"/>
            <a:ext cx="329597" cy="343512"/>
          </a:xfrm>
          <a:custGeom>
            <a:avLst/>
            <a:gdLst>
              <a:gd name="connsiteX0" fmla="*/ 31617 w 329597"/>
              <a:gd name="connsiteY0" fmla="*/ 214194 h 343512"/>
              <a:gd name="connsiteX1" fmla="*/ 76067 w 329597"/>
              <a:gd name="connsiteY1" fmla="*/ 176094 h 343512"/>
              <a:gd name="connsiteX2" fmla="*/ 6217 w 329597"/>
              <a:gd name="connsiteY2" fmla="*/ 52269 h 343512"/>
              <a:gd name="connsiteX3" fmla="*/ 123692 w 329597"/>
              <a:gd name="connsiteY3" fmla="*/ 131644 h 343512"/>
              <a:gd name="connsiteX4" fmla="*/ 107817 w 329597"/>
              <a:gd name="connsiteY4" fmla="*/ 128469 h 343512"/>
              <a:gd name="connsiteX5" fmla="*/ 326892 w 329597"/>
              <a:gd name="connsiteY5" fmla="*/ 341194 h 343512"/>
              <a:gd name="connsiteX6" fmla="*/ 215767 w 329597"/>
              <a:gd name="connsiteY6" fmla="*/ 226894 h 343512"/>
              <a:gd name="connsiteX7" fmla="*/ 6217 w 329597"/>
              <a:gd name="connsiteY7" fmla="*/ 1469 h 343512"/>
              <a:gd name="connsiteX8" fmla="*/ 60192 w 329597"/>
              <a:gd name="connsiteY8" fmla="*/ 128469 h 343512"/>
              <a:gd name="connsiteX9" fmla="*/ 110992 w 329597"/>
              <a:gd name="connsiteY9" fmla="*/ 106244 h 343512"/>
              <a:gd name="connsiteX10" fmla="*/ 31617 w 329597"/>
              <a:gd name="connsiteY10" fmla="*/ 214194 h 34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597" h="343512">
                <a:moveTo>
                  <a:pt x="31617" y="214194"/>
                </a:moveTo>
                <a:cubicBezTo>
                  <a:pt x="25796" y="225836"/>
                  <a:pt x="80300" y="203081"/>
                  <a:pt x="76067" y="176094"/>
                </a:cubicBezTo>
                <a:cubicBezTo>
                  <a:pt x="71834" y="149106"/>
                  <a:pt x="-1721" y="59677"/>
                  <a:pt x="6217" y="52269"/>
                </a:cubicBezTo>
                <a:cubicBezTo>
                  <a:pt x="14154" y="44861"/>
                  <a:pt x="106759" y="118944"/>
                  <a:pt x="123692" y="131644"/>
                </a:cubicBezTo>
                <a:cubicBezTo>
                  <a:pt x="140625" y="144344"/>
                  <a:pt x="73950" y="93544"/>
                  <a:pt x="107817" y="128469"/>
                </a:cubicBezTo>
                <a:cubicBezTo>
                  <a:pt x="141684" y="163394"/>
                  <a:pt x="308900" y="324790"/>
                  <a:pt x="326892" y="341194"/>
                </a:cubicBezTo>
                <a:cubicBezTo>
                  <a:pt x="344884" y="357598"/>
                  <a:pt x="269213" y="283515"/>
                  <a:pt x="215767" y="226894"/>
                </a:cubicBezTo>
                <a:cubicBezTo>
                  <a:pt x="162321" y="170273"/>
                  <a:pt x="32146" y="17873"/>
                  <a:pt x="6217" y="1469"/>
                </a:cubicBezTo>
                <a:cubicBezTo>
                  <a:pt x="-19712" y="-14935"/>
                  <a:pt x="42730" y="111007"/>
                  <a:pt x="60192" y="128469"/>
                </a:cubicBezTo>
                <a:cubicBezTo>
                  <a:pt x="77654" y="145931"/>
                  <a:pt x="115754" y="95132"/>
                  <a:pt x="110992" y="106244"/>
                </a:cubicBezTo>
                <a:cubicBezTo>
                  <a:pt x="106230" y="117356"/>
                  <a:pt x="37438" y="202552"/>
                  <a:pt x="31617" y="214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 2061">
            <a:extLst>
              <a:ext uri="{FF2B5EF4-FFF2-40B4-BE49-F238E27FC236}">
                <a16:creationId xmlns:a16="http://schemas.microsoft.com/office/drawing/2014/main" id="{0E409BE1-0497-7EFA-1CFC-9C3F787F6208}"/>
              </a:ext>
            </a:extLst>
          </p:cNvPr>
          <p:cNvSpPr/>
          <p:nvPr/>
        </p:nvSpPr>
        <p:spPr>
          <a:xfrm>
            <a:off x="3463370" y="3523457"/>
            <a:ext cx="635685" cy="338093"/>
          </a:xfrm>
          <a:custGeom>
            <a:avLst/>
            <a:gdLst>
              <a:gd name="connsiteX0" fmla="*/ 555 w 635685"/>
              <a:gd name="connsiteY0" fmla="*/ 793 h 338093"/>
              <a:gd name="connsiteX1" fmla="*/ 279955 w 635685"/>
              <a:gd name="connsiteY1" fmla="*/ 261143 h 338093"/>
              <a:gd name="connsiteX2" fmla="*/ 232330 w 635685"/>
              <a:gd name="connsiteY2" fmla="*/ 213518 h 338093"/>
              <a:gd name="connsiteX3" fmla="*/ 76755 w 635685"/>
              <a:gd name="connsiteY3" fmla="*/ 280193 h 338093"/>
              <a:gd name="connsiteX4" fmla="*/ 178355 w 635685"/>
              <a:gd name="connsiteY4" fmla="*/ 251618 h 338093"/>
              <a:gd name="connsiteX5" fmla="*/ 397430 w 635685"/>
              <a:gd name="connsiteY5" fmla="*/ 305593 h 338093"/>
              <a:gd name="connsiteX6" fmla="*/ 292655 w 635685"/>
              <a:gd name="connsiteY6" fmla="*/ 289718 h 338093"/>
              <a:gd name="connsiteX7" fmla="*/ 635555 w 635685"/>
              <a:gd name="connsiteY7" fmla="*/ 337343 h 338093"/>
              <a:gd name="connsiteX8" fmla="*/ 248205 w 635685"/>
              <a:gd name="connsiteY8" fmla="*/ 245268 h 338093"/>
              <a:gd name="connsiteX9" fmla="*/ 175180 w 635685"/>
              <a:gd name="connsiteY9" fmla="*/ 156368 h 338093"/>
              <a:gd name="connsiteX10" fmla="*/ 206930 w 635685"/>
              <a:gd name="connsiteY10" fmla="*/ 178593 h 338093"/>
              <a:gd name="connsiteX11" fmla="*/ 555 w 635685"/>
              <a:gd name="connsiteY11" fmla="*/ 793 h 33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5685" h="338093">
                <a:moveTo>
                  <a:pt x="555" y="793"/>
                </a:moveTo>
                <a:cubicBezTo>
                  <a:pt x="12726" y="14551"/>
                  <a:pt x="241326" y="225689"/>
                  <a:pt x="279955" y="261143"/>
                </a:cubicBezTo>
                <a:cubicBezTo>
                  <a:pt x="318584" y="296597"/>
                  <a:pt x="266197" y="210343"/>
                  <a:pt x="232330" y="213518"/>
                </a:cubicBezTo>
                <a:cubicBezTo>
                  <a:pt x="198463" y="216693"/>
                  <a:pt x="85751" y="273843"/>
                  <a:pt x="76755" y="280193"/>
                </a:cubicBezTo>
                <a:cubicBezTo>
                  <a:pt x="67759" y="286543"/>
                  <a:pt x="124909" y="247385"/>
                  <a:pt x="178355" y="251618"/>
                </a:cubicBezTo>
                <a:cubicBezTo>
                  <a:pt x="231801" y="255851"/>
                  <a:pt x="378380" y="299243"/>
                  <a:pt x="397430" y="305593"/>
                </a:cubicBezTo>
                <a:cubicBezTo>
                  <a:pt x="416480" y="311943"/>
                  <a:pt x="292655" y="289718"/>
                  <a:pt x="292655" y="289718"/>
                </a:cubicBezTo>
                <a:cubicBezTo>
                  <a:pt x="332343" y="295010"/>
                  <a:pt x="642963" y="344751"/>
                  <a:pt x="635555" y="337343"/>
                </a:cubicBezTo>
                <a:cubicBezTo>
                  <a:pt x="628147" y="329935"/>
                  <a:pt x="324934" y="275430"/>
                  <a:pt x="248205" y="245268"/>
                </a:cubicBezTo>
                <a:cubicBezTo>
                  <a:pt x="171476" y="215106"/>
                  <a:pt x="182059" y="167480"/>
                  <a:pt x="175180" y="156368"/>
                </a:cubicBezTo>
                <a:cubicBezTo>
                  <a:pt x="168301" y="145256"/>
                  <a:pt x="233917" y="200818"/>
                  <a:pt x="206930" y="178593"/>
                </a:cubicBezTo>
                <a:cubicBezTo>
                  <a:pt x="179943" y="156368"/>
                  <a:pt x="-11616" y="-12965"/>
                  <a:pt x="555" y="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 2062">
            <a:extLst>
              <a:ext uri="{FF2B5EF4-FFF2-40B4-BE49-F238E27FC236}">
                <a16:creationId xmlns:a16="http://schemas.microsoft.com/office/drawing/2014/main" id="{72D8E93B-829E-C778-7D78-AA42C5581F5A}"/>
              </a:ext>
            </a:extLst>
          </p:cNvPr>
          <p:cNvSpPr/>
          <p:nvPr/>
        </p:nvSpPr>
        <p:spPr>
          <a:xfrm>
            <a:off x="2819201" y="3618759"/>
            <a:ext cx="280323" cy="613743"/>
          </a:xfrm>
          <a:custGeom>
            <a:avLst/>
            <a:gdLst>
              <a:gd name="connsiteX0" fmla="*/ 199 w 280323"/>
              <a:gd name="connsiteY0" fmla="*/ 741 h 613743"/>
              <a:gd name="connsiteX1" fmla="*/ 193874 w 280323"/>
              <a:gd name="connsiteY1" fmla="*/ 276966 h 613743"/>
              <a:gd name="connsiteX2" fmla="*/ 197049 w 280323"/>
              <a:gd name="connsiteY2" fmla="*/ 245216 h 613743"/>
              <a:gd name="connsiteX3" fmla="*/ 257374 w 280323"/>
              <a:gd name="connsiteY3" fmla="*/ 400791 h 613743"/>
              <a:gd name="connsiteX4" fmla="*/ 244674 w 280323"/>
              <a:gd name="connsiteY4" fmla="*/ 334116 h 613743"/>
              <a:gd name="connsiteX5" fmla="*/ 273249 w 280323"/>
              <a:gd name="connsiteY5" fmla="*/ 518266 h 613743"/>
              <a:gd name="connsiteX6" fmla="*/ 279599 w 280323"/>
              <a:gd name="connsiteY6" fmla="*/ 610341 h 613743"/>
              <a:gd name="connsiteX7" fmla="*/ 260549 w 280323"/>
              <a:gd name="connsiteY7" fmla="*/ 403966 h 613743"/>
              <a:gd name="connsiteX8" fmla="*/ 117674 w 280323"/>
              <a:gd name="connsiteY8" fmla="*/ 76941 h 613743"/>
              <a:gd name="connsiteX9" fmla="*/ 155774 w 280323"/>
              <a:gd name="connsiteY9" fmla="*/ 191241 h 613743"/>
              <a:gd name="connsiteX10" fmla="*/ 199 w 280323"/>
              <a:gd name="connsiteY10" fmla="*/ 741 h 61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323" h="613743">
                <a:moveTo>
                  <a:pt x="199" y="741"/>
                </a:moveTo>
                <a:cubicBezTo>
                  <a:pt x="6549" y="15029"/>
                  <a:pt x="161066" y="236220"/>
                  <a:pt x="193874" y="276966"/>
                </a:cubicBezTo>
                <a:cubicBezTo>
                  <a:pt x="226682" y="317712"/>
                  <a:pt x="186466" y="224579"/>
                  <a:pt x="197049" y="245216"/>
                </a:cubicBezTo>
                <a:cubicBezTo>
                  <a:pt x="207632" y="265854"/>
                  <a:pt x="249437" y="385974"/>
                  <a:pt x="257374" y="400791"/>
                </a:cubicBezTo>
                <a:cubicBezTo>
                  <a:pt x="265312" y="415608"/>
                  <a:pt x="242028" y="314537"/>
                  <a:pt x="244674" y="334116"/>
                </a:cubicBezTo>
                <a:cubicBezTo>
                  <a:pt x="247320" y="353695"/>
                  <a:pt x="267428" y="472229"/>
                  <a:pt x="273249" y="518266"/>
                </a:cubicBezTo>
                <a:cubicBezTo>
                  <a:pt x="279070" y="564303"/>
                  <a:pt x="281716" y="629391"/>
                  <a:pt x="279599" y="610341"/>
                </a:cubicBezTo>
                <a:cubicBezTo>
                  <a:pt x="277482" y="591291"/>
                  <a:pt x="287537" y="492866"/>
                  <a:pt x="260549" y="403966"/>
                </a:cubicBezTo>
                <a:cubicBezTo>
                  <a:pt x="233562" y="315066"/>
                  <a:pt x="135136" y="112395"/>
                  <a:pt x="117674" y="76941"/>
                </a:cubicBezTo>
                <a:cubicBezTo>
                  <a:pt x="100212" y="41487"/>
                  <a:pt x="170591" y="199179"/>
                  <a:pt x="155774" y="191241"/>
                </a:cubicBezTo>
                <a:cubicBezTo>
                  <a:pt x="140957" y="183304"/>
                  <a:pt x="-6151" y="-13547"/>
                  <a:pt x="199" y="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 2063">
            <a:extLst>
              <a:ext uri="{FF2B5EF4-FFF2-40B4-BE49-F238E27FC236}">
                <a16:creationId xmlns:a16="http://schemas.microsoft.com/office/drawing/2014/main" id="{CA55B32E-0220-D2B2-F57B-CF87F62F20A4}"/>
              </a:ext>
            </a:extLst>
          </p:cNvPr>
          <p:cNvSpPr/>
          <p:nvPr/>
        </p:nvSpPr>
        <p:spPr>
          <a:xfrm>
            <a:off x="2416406" y="3921125"/>
            <a:ext cx="577619" cy="346230"/>
          </a:xfrm>
          <a:custGeom>
            <a:avLst/>
            <a:gdLst>
              <a:gd name="connsiteX0" fmla="*/ 577619 w 577619"/>
              <a:gd name="connsiteY0" fmla="*/ 0 h 346230"/>
              <a:gd name="connsiteX1" fmla="*/ 380769 w 577619"/>
              <a:gd name="connsiteY1" fmla="*/ 130175 h 346230"/>
              <a:gd name="connsiteX2" fmla="*/ 434744 w 577619"/>
              <a:gd name="connsiteY2" fmla="*/ 136525 h 346230"/>
              <a:gd name="connsiteX3" fmla="*/ 307744 w 577619"/>
              <a:gd name="connsiteY3" fmla="*/ 127000 h 346230"/>
              <a:gd name="connsiteX4" fmla="*/ 314094 w 577619"/>
              <a:gd name="connsiteY4" fmla="*/ 139700 h 346230"/>
              <a:gd name="connsiteX5" fmla="*/ 164869 w 577619"/>
              <a:gd name="connsiteY5" fmla="*/ 276225 h 346230"/>
              <a:gd name="connsiteX6" fmla="*/ 244244 w 577619"/>
              <a:gd name="connsiteY6" fmla="*/ 234950 h 346230"/>
              <a:gd name="connsiteX7" fmla="*/ 63269 w 577619"/>
              <a:gd name="connsiteY7" fmla="*/ 342900 h 346230"/>
              <a:gd name="connsiteX8" fmla="*/ 2944 w 577619"/>
              <a:gd name="connsiteY8" fmla="*/ 314325 h 346230"/>
              <a:gd name="connsiteX9" fmla="*/ 142644 w 577619"/>
              <a:gd name="connsiteY9" fmla="*/ 269875 h 346230"/>
              <a:gd name="connsiteX10" fmla="*/ 231544 w 577619"/>
              <a:gd name="connsiteY10" fmla="*/ 225425 h 346230"/>
              <a:gd name="connsiteX11" fmla="*/ 202969 w 577619"/>
              <a:gd name="connsiteY11" fmla="*/ 206375 h 346230"/>
              <a:gd name="connsiteX12" fmla="*/ 345844 w 577619"/>
              <a:gd name="connsiteY12" fmla="*/ 117475 h 346230"/>
              <a:gd name="connsiteX13" fmla="*/ 336319 w 577619"/>
              <a:gd name="connsiteY13" fmla="*/ 123825 h 346230"/>
              <a:gd name="connsiteX14" fmla="*/ 577619 w 577619"/>
              <a:gd name="connsiteY14" fmla="*/ 0 h 34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7619" h="346230">
                <a:moveTo>
                  <a:pt x="577619" y="0"/>
                </a:moveTo>
                <a:cubicBezTo>
                  <a:pt x="491100" y="53710"/>
                  <a:pt x="404581" y="107421"/>
                  <a:pt x="380769" y="130175"/>
                </a:cubicBezTo>
                <a:cubicBezTo>
                  <a:pt x="356957" y="152929"/>
                  <a:pt x="446915" y="137054"/>
                  <a:pt x="434744" y="136525"/>
                </a:cubicBezTo>
                <a:cubicBezTo>
                  <a:pt x="422573" y="135996"/>
                  <a:pt x="327852" y="126471"/>
                  <a:pt x="307744" y="127000"/>
                </a:cubicBezTo>
                <a:cubicBezTo>
                  <a:pt x="287636" y="127529"/>
                  <a:pt x="337906" y="114829"/>
                  <a:pt x="314094" y="139700"/>
                </a:cubicBezTo>
                <a:cubicBezTo>
                  <a:pt x="290282" y="164571"/>
                  <a:pt x="176511" y="260350"/>
                  <a:pt x="164869" y="276225"/>
                </a:cubicBezTo>
                <a:cubicBezTo>
                  <a:pt x="153227" y="292100"/>
                  <a:pt x="261177" y="223838"/>
                  <a:pt x="244244" y="234950"/>
                </a:cubicBezTo>
                <a:cubicBezTo>
                  <a:pt x="227311" y="246062"/>
                  <a:pt x="103486" y="329671"/>
                  <a:pt x="63269" y="342900"/>
                </a:cubicBezTo>
                <a:cubicBezTo>
                  <a:pt x="23052" y="356129"/>
                  <a:pt x="-10285" y="326496"/>
                  <a:pt x="2944" y="314325"/>
                </a:cubicBezTo>
                <a:cubicBezTo>
                  <a:pt x="16173" y="302154"/>
                  <a:pt x="104544" y="284692"/>
                  <a:pt x="142644" y="269875"/>
                </a:cubicBezTo>
                <a:cubicBezTo>
                  <a:pt x="180744" y="255058"/>
                  <a:pt x="221490" y="236008"/>
                  <a:pt x="231544" y="225425"/>
                </a:cubicBezTo>
                <a:cubicBezTo>
                  <a:pt x="241598" y="214842"/>
                  <a:pt x="183919" y="224367"/>
                  <a:pt x="202969" y="206375"/>
                </a:cubicBezTo>
                <a:cubicBezTo>
                  <a:pt x="222019" y="188383"/>
                  <a:pt x="323619" y="131233"/>
                  <a:pt x="345844" y="117475"/>
                </a:cubicBezTo>
                <a:cubicBezTo>
                  <a:pt x="368069" y="103717"/>
                  <a:pt x="336319" y="123825"/>
                  <a:pt x="336319" y="123825"/>
                </a:cubicBezTo>
                <a:lnTo>
                  <a:pt x="57761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 2064">
            <a:extLst>
              <a:ext uri="{FF2B5EF4-FFF2-40B4-BE49-F238E27FC236}">
                <a16:creationId xmlns:a16="http://schemas.microsoft.com/office/drawing/2014/main" id="{B22B2C22-3253-AC5C-08C5-8E7557FC17D9}"/>
              </a:ext>
            </a:extLst>
          </p:cNvPr>
          <p:cNvSpPr/>
          <p:nvPr/>
        </p:nvSpPr>
        <p:spPr>
          <a:xfrm>
            <a:off x="2288848" y="4257621"/>
            <a:ext cx="749139" cy="1082823"/>
          </a:xfrm>
          <a:custGeom>
            <a:avLst/>
            <a:gdLst>
              <a:gd name="connsiteX0" fmla="*/ 327 w 749139"/>
              <a:gd name="connsiteY0" fmla="*/ 54 h 1082823"/>
              <a:gd name="connsiteX1" fmla="*/ 282902 w 749139"/>
              <a:gd name="connsiteY1" fmla="*/ 571554 h 1082823"/>
              <a:gd name="connsiteX2" fmla="*/ 282902 w 749139"/>
              <a:gd name="connsiteY2" fmla="*/ 527104 h 1082823"/>
              <a:gd name="connsiteX3" fmla="*/ 492452 w 749139"/>
              <a:gd name="connsiteY3" fmla="*/ 809679 h 1082823"/>
              <a:gd name="connsiteX4" fmla="*/ 419427 w 749139"/>
              <a:gd name="connsiteY4" fmla="*/ 746179 h 1082823"/>
              <a:gd name="connsiteX5" fmla="*/ 746452 w 749139"/>
              <a:gd name="connsiteY5" fmla="*/ 1079554 h 1082823"/>
              <a:gd name="connsiteX6" fmla="*/ 552777 w 749139"/>
              <a:gd name="connsiteY6" fmla="*/ 889054 h 1082823"/>
              <a:gd name="connsiteX7" fmla="*/ 171777 w 749139"/>
              <a:gd name="connsiteY7" fmla="*/ 457254 h 1082823"/>
              <a:gd name="connsiteX8" fmla="*/ 225752 w 749139"/>
              <a:gd name="connsiteY8" fmla="*/ 536629 h 1082823"/>
              <a:gd name="connsiteX9" fmla="*/ 327 w 749139"/>
              <a:gd name="connsiteY9" fmla="*/ 54 h 108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9139" h="1082823">
                <a:moveTo>
                  <a:pt x="327" y="54"/>
                </a:moveTo>
                <a:cubicBezTo>
                  <a:pt x="9852" y="5875"/>
                  <a:pt x="235806" y="483712"/>
                  <a:pt x="282902" y="571554"/>
                </a:cubicBezTo>
                <a:cubicBezTo>
                  <a:pt x="329998" y="659396"/>
                  <a:pt x="247977" y="487417"/>
                  <a:pt x="282902" y="527104"/>
                </a:cubicBezTo>
                <a:cubicBezTo>
                  <a:pt x="317827" y="566791"/>
                  <a:pt x="469698" y="773167"/>
                  <a:pt x="492452" y="809679"/>
                </a:cubicBezTo>
                <a:cubicBezTo>
                  <a:pt x="515206" y="846191"/>
                  <a:pt x="377094" y="701200"/>
                  <a:pt x="419427" y="746179"/>
                </a:cubicBezTo>
                <a:cubicBezTo>
                  <a:pt x="461760" y="791158"/>
                  <a:pt x="724227" y="1055742"/>
                  <a:pt x="746452" y="1079554"/>
                </a:cubicBezTo>
                <a:cubicBezTo>
                  <a:pt x="768677" y="1103366"/>
                  <a:pt x="648556" y="992771"/>
                  <a:pt x="552777" y="889054"/>
                </a:cubicBezTo>
                <a:cubicBezTo>
                  <a:pt x="456998" y="785337"/>
                  <a:pt x="226281" y="515991"/>
                  <a:pt x="171777" y="457254"/>
                </a:cubicBezTo>
                <a:cubicBezTo>
                  <a:pt x="117273" y="398517"/>
                  <a:pt x="259619" y="615475"/>
                  <a:pt x="225752" y="536629"/>
                </a:cubicBezTo>
                <a:cubicBezTo>
                  <a:pt x="191885" y="457783"/>
                  <a:pt x="-9198" y="-5767"/>
                  <a:pt x="327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 2065">
            <a:extLst>
              <a:ext uri="{FF2B5EF4-FFF2-40B4-BE49-F238E27FC236}">
                <a16:creationId xmlns:a16="http://schemas.microsoft.com/office/drawing/2014/main" id="{EB8D3AFF-0730-2522-B60D-7C57C1F670D0}"/>
              </a:ext>
            </a:extLst>
          </p:cNvPr>
          <p:cNvSpPr/>
          <p:nvPr/>
        </p:nvSpPr>
        <p:spPr>
          <a:xfrm>
            <a:off x="3054236" y="5427329"/>
            <a:ext cx="529909" cy="406497"/>
          </a:xfrm>
          <a:custGeom>
            <a:avLst/>
            <a:gdLst>
              <a:gd name="connsiteX0" fmla="*/ 3289 w 529909"/>
              <a:gd name="connsiteY0" fmla="*/ 5096 h 406497"/>
              <a:gd name="connsiteX1" fmla="*/ 346189 w 529909"/>
              <a:gd name="connsiteY1" fmla="*/ 262271 h 406497"/>
              <a:gd name="connsiteX2" fmla="*/ 263639 w 529909"/>
              <a:gd name="connsiteY2" fmla="*/ 217821 h 406497"/>
              <a:gd name="connsiteX3" fmla="*/ 527164 w 529909"/>
              <a:gd name="connsiteY3" fmla="*/ 405146 h 406497"/>
              <a:gd name="connsiteX4" fmla="*/ 387464 w 529909"/>
              <a:gd name="connsiteY4" fmla="*/ 294021 h 406497"/>
              <a:gd name="connsiteX5" fmla="*/ 168389 w 529909"/>
              <a:gd name="connsiteY5" fmla="*/ 141621 h 406497"/>
              <a:gd name="connsiteX6" fmla="*/ 276339 w 529909"/>
              <a:gd name="connsiteY6" fmla="*/ 220996 h 406497"/>
              <a:gd name="connsiteX7" fmla="*/ 177914 w 529909"/>
              <a:gd name="connsiteY7" fmla="*/ 100346 h 406497"/>
              <a:gd name="connsiteX8" fmla="*/ 3289 w 529909"/>
              <a:gd name="connsiteY8" fmla="*/ 5096 h 4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909" h="406497">
                <a:moveTo>
                  <a:pt x="3289" y="5096"/>
                </a:moveTo>
                <a:cubicBezTo>
                  <a:pt x="31335" y="32083"/>
                  <a:pt x="302797" y="226817"/>
                  <a:pt x="346189" y="262271"/>
                </a:cubicBezTo>
                <a:cubicBezTo>
                  <a:pt x="389581" y="297725"/>
                  <a:pt x="233477" y="194009"/>
                  <a:pt x="263639" y="217821"/>
                </a:cubicBezTo>
                <a:cubicBezTo>
                  <a:pt x="293801" y="241633"/>
                  <a:pt x="506527" y="392446"/>
                  <a:pt x="527164" y="405146"/>
                </a:cubicBezTo>
                <a:cubicBezTo>
                  <a:pt x="547801" y="417846"/>
                  <a:pt x="447260" y="337942"/>
                  <a:pt x="387464" y="294021"/>
                </a:cubicBezTo>
                <a:cubicBezTo>
                  <a:pt x="327668" y="250100"/>
                  <a:pt x="186910" y="153792"/>
                  <a:pt x="168389" y="141621"/>
                </a:cubicBezTo>
                <a:cubicBezTo>
                  <a:pt x="149868" y="129450"/>
                  <a:pt x="274752" y="227875"/>
                  <a:pt x="276339" y="220996"/>
                </a:cubicBezTo>
                <a:cubicBezTo>
                  <a:pt x="277926" y="214117"/>
                  <a:pt x="221306" y="135271"/>
                  <a:pt x="177914" y="100346"/>
                </a:cubicBezTo>
                <a:cubicBezTo>
                  <a:pt x="134522" y="65421"/>
                  <a:pt x="-24757" y="-21891"/>
                  <a:pt x="3289" y="50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 2066">
            <a:extLst>
              <a:ext uri="{FF2B5EF4-FFF2-40B4-BE49-F238E27FC236}">
                <a16:creationId xmlns:a16="http://schemas.microsoft.com/office/drawing/2014/main" id="{7014EC86-D227-C065-1237-ED66AC69B474}"/>
              </a:ext>
            </a:extLst>
          </p:cNvPr>
          <p:cNvSpPr/>
          <p:nvPr/>
        </p:nvSpPr>
        <p:spPr>
          <a:xfrm>
            <a:off x="3530600" y="5727670"/>
            <a:ext cx="616826" cy="476372"/>
          </a:xfrm>
          <a:custGeom>
            <a:avLst/>
            <a:gdLst>
              <a:gd name="connsiteX0" fmla="*/ 0 w 616826"/>
              <a:gd name="connsiteY0" fmla="*/ 30 h 476372"/>
              <a:gd name="connsiteX1" fmla="*/ 273050 w 616826"/>
              <a:gd name="connsiteY1" fmla="*/ 292130 h 476372"/>
              <a:gd name="connsiteX2" fmla="*/ 244475 w 616826"/>
              <a:gd name="connsiteY2" fmla="*/ 228630 h 476372"/>
              <a:gd name="connsiteX3" fmla="*/ 606425 w 616826"/>
              <a:gd name="connsiteY3" fmla="*/ 463580 h 476372"/>
              <a:gd name="connsiteX4" fmla="*/ 488950 w 616826"/>
              <a:gd name="connsiteY4" fmla="*/ 422305 h 476372"/>
              <a:gd name="connsiteX5" fmla="*/ 180975 w 616826"/>
              <a:gd name="connsiteY5" fmla="*/ 228630 h 476372"/>
              <a:gd name="connsiteX6" fmla="*/ 276225 w 616826"/>
              <a:gd name="connsiteY6" fmla="*/ 273080 h 476372"/>
              <a:gd name="connsiteX7" fmla="*/ 0 w 616826"/>
              <a:gd name="connsiteY7" fmla="*/ 30 h 47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826" h="476372">
                <a:moveTo>
                  <a:pt x="0" y="30"/>
                </a:moveTo>
                <a:cubicBezTo>
                  <a:pt x="-529" y="3205"/>
                  <a:pt x="232304" y="254030"/>
                  <a:pt x="273050" y="292130"/>
                </a:cubicBezTo>
                <a:cubicBezTo>
                  <a:pt x="313796" y="330230"/>
                  <a:pt x="188913" y="200055"/>
                  <a:pt x="244475" y="228630"/>
                </a:cubicBezTo>
                <a:cubicBezTo>
                  <a:pt x="300038" y="257205"/>
                  <a:pt x="565679" y="431301"/>
                  <a:pt x="606425" y="463580"/>
                </a:cubicBezTo>
                <a:cubicBezTo>
                  <a:pt x="647171" y="495859"/>
                  <a:pt x="559858" y="461463"/>
                  <a:pt x="488950" y="422305"/>
                </a:cubicBezTo>
                <a:cubicBezTo>
                  <a:pt x="418042" y="383147"/>
                  <a:pt x="216429" y="253501"/>
                  <a:pt x="180975" y="228630"/>
                </a:cubicBezTo>
                <a:cubicBezTo>
                  <a:pt x="145521" y="203759"/>
                  <a:pt x="304800" y="306418"/>
                  <a:pt x="276225" y="273080"/>
                </a:cubicBezTo>
                <a:cubicBezTo>
                  <a:pt x="247650" y="239743"/>
                  <a:pt x="529" y="-3145"/>
                  <a:pt x="0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 2067">
            <a:extLst>
              <a:ext uri="{FF2B5EF4-FFF2-40B4-BE49-F238E27FC236}">
                <a16:creationId xmlns:a16="http://schemas.microsoft.com/office/drawing/2014/main" id="{E01A84BB-27A8-6BE8-7C97-2F0CC90DE9A4}"/>
              </a:ext>
            </a:extLst>
          </p:cNvPr>
          <p:cNvSpPr/>
          <p:nvPr/>
        </p:nvSpPr>
        <p:spPr>
          <a:xfrm>
            <a:off x="4734483" y="5235428"/>
            <a:ext cx="634470" cy="793879"/>
          </a:xfrm>
          <a:custGeom>
            <a:avLst/>
            <a:gdLst>
              <a:gd name="connsiteX0" fmla="*/ 634442 w 634470"/>
              <a:gd name="connsiteY0" fmla="*/ 147 h 793879"/>
              <a:gd name="connsiteX1" fmla="*/ 335992 w 634470"/>
              <a:gd name="connsiteY1" fmla="*/ 444647 h 793879"/>
              <a:gd name="connsiteX2" fmla="*/ 358217 w 634470"/>
              <a:gd name="connsiteY2" fmla="*/ 416072 h 793879"/>
              <a:gd name="connsiteX3" fmla="*/ 2617 w 634470"/>
              <a:gd name="connsiteY3" fmla="*/ 790722 h 793879"/>
              <a:gd name="connsiteX4" fmla="*/ 208992 w 634470"/>
              <a:gd name="connsiteY4" fmla="*/ 584347 h 793879"/>
              <a:gd name="connsiteX5" fmla="*/ 437592 w 634470"/>
              <a:gd name="connsiteY5" fmla="*/ 381147 h 793879"/>
              <a:gd name="connsiteX6" fmla="*/ 221692 w 634470"/>
              <a:gd name="connsiteY6" fmla="*/ 568472 h 793879"/>
              <a:gd name="connsiteX7" fmla="*/ 548717 w 634470"/>
              <a:gd name="connsiteY7" fmla="*/ 241447 h 793879"/>
              <a:gd name="connsiteX8" fmla="*/ 355042 w 634470"/>
              <a:gd name="connsiteY8" fmla="*/ 393847 h 793879"/>
              <a:gd name="connsiteX9" fmla="*/ 634442 w 634470"/>
              <a:gd name="connsiteY9" fmla="*/ 147 h 79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470" h="793879">
                <a:moveTo>
                  <a:pt x="634442" y="147"/>
                </a:moveTo>
                <a:cubicBezTo>
                  <a:pt x="631267" y="8614"/>
                  <a:pt x="382029" y="375326"/>
                  <a:pt x="335992" y="444647"/>
                </a:cubicBezTo>
                <a:cubicBezTo>
                  <a:pt x="289955" y="513968"/>
                  <a:pt x="413779" y="358393"/>
                  <a:pt x="358217" y="416072"/>
                </a:cubicBezTo>
                <a:cubicBezTo>
                  <a:pt x="302655" y="473751"/>
                  <a:pt x="27488" y="762676"/>
                  <a:pt x="2617" y="790722"/>
                </a:cubicBezTo>
                <a:cubicBezTo>
                  <a:pt x="-22254" y="818768"/>
                  <a:pt x="136496" y="652609"/>
                  <a:pt x="208992" y="584347"/>
                </a:cubicBezTo>
                <a:cubicBezTo>
                  <a:pt x="281488" y="516085"/>
                  <a:pt x="435475" y="383793"/>
                  <a:pt x="437592" y="381147"/>
                </a:cubicBezTo>
                <a:cubicBezTo>
                  <a:pt x="439709" y="378501"/>
                  <a:pt x="203171" y="591755"/>
                  <a:pt x="221692" y="568472"/>
                </a:cubicBezTo>
                <a:cubicBezTo>
                  <a:pt x="240213" y="545189"/>
                  <a:pt x="526492" y="270551"/>
                  <a:pt x="548717" y="241447"/>
                </a:cubicBezTo>
                <a:cubicBezTo>
                  <a:pt x="570942" y="212343"/>
                  <a:pt x="333875" y="436710"/>
                  <a:pt x="355042" y="393847"/>
                </a:cubicBezTo>
                <a:cubicBezTo>
                  <a:pt x="376209" y="350985"/>
                  <a:pt x="637617" y="-8320"/>
                  <a:pt x="634442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 2068">
            <a:extLst>
              <a:ext uri="{FF2B5EF4-FFF2-40B4-BE49-F238E27FC236}">
                <a16:creationId xmlns:a16="http://schemas.microsoft.com/office/drawing/2014/main" id="{7A4AE073-EA84-8755-09E4-685730BDDEDC}"/>
              </a:ext>
            </a:extLst>
          </p:cNvPr>
          <p:cNvSpPr/>
          <p:nvPr/>
        </p:nvSpPr>
        <p:spPr>
          <a:xfrm>
            <a:off x="4012841" y="5627645"/>
            <a:ext cx="1076575" cy="515982"/>
          </a:xfrm>
          <a:custGeom>
            <a:avLst/>
            <a:gdLst>
              <a:gd name="connsiteX0" fmla="*/ 1070334 w 1076575"/>
              <a:gd name="connsiteY0" fmla="*/ 1630 h 515982"/>
              <a:gd name="connsiteX1" fmla="*/ 444859 w 1076575"/>
              <a:gd name="connsiteY1" fmla="*/ 363580 h 515982"/>
              <a:gd name="connsiteX2" fmla="*/ 609959 w 1076575"/>
              <a:gd name="connsiteY2" fmla="*/ 306430 h 515982"/>
              <a:gd name="connsiteX3" fmla="*/ 174984 w 1076575"/>
              <a:gd name="connsiteY3" fmla="*/ 452480 h 515982"/>
              <a:gd name="connsiteX4" fmla="*/ 362309 w 1076575"/>
              <a:gd name="connsiteY4" fmla="*/ 433430 h 515982"/>
              <a:gd name="connsiteX5" fmla="*/ 359 w 1076575"/>
              <a:gd name="connsiteY5" fmla="*/ 515980 h 515982"/>
              <a:gd name="connsiteX6" fmla="*/ 289284 w 1076575"/>
              <a:gd name="connsiteY6" fmla="*/ 430255 h 515982"/>
              <a:gd name="connsiteX7" fmla="*/ 663934 w 1076575"/>
              <a:gd name="connsiteY7" fmla="*/ 325480 h 515982"/>
              <a:gd name="connsiteX8" fmla="*/ 419459 w 1076575"/>
              <a:gd name="connsiteY8" fmla="*/ 360405 h 515982"/>
              <a:gd name="connsiteX9" fmla="*/ 746484 w 1076575"/>
              <a:gd name="connsiteY9" fmla="*/ 233405 h 515982"/>
              <a:gd name="connsiteX10" fmla="*/ 1070334 w 1076575"/>
              <a:gd name="connsiteY10" fmla="*/ 1630 h 5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6575" h="515982">
                <a:moveTo>
                  <a:pt x="1070334" y="1630"/>
                </a:moveTo>
                <a:cubicBezTo>
                  <a:pt x="1020063" y="23326"/>
                  <a:pt x="521588" y="312780"/>
                  <a:pt x="444859" y="363580"/>
                </a:cubicBezTo>
                <a:cubicBezTo>
                  <a:pt x="368130" y="414380"/>
                  <a:pt x="609959" y="306430"/>
                  <a:pt x="609959" y="306430"/>
                </a:cubicBezTo>
                <a:cubicBezTo>
                  <a:pt x="564980" y="321247"/>
                  <a:pt x="216259" y="431313"/>
                  <a:pt x="174984" y="452480"/>
                </a:cubicBezTo>
                <a:cubicBezTo>
                  <a:pt x="133709" y="473647"/>
                  <a:pt x="391413" y="422847"/>
                  <a:pt x="362309" y="433430"/>
                </a:cubicBezTo>
                <a:cubicBezTo>
                  <a:pt x="333205" y="444013"/>
                  <a:pt x="12530" y="516509"/>
                  <a:pt x="359" y="515980"/>
                </a:cubicBezTo>
                <a:cubicBezTo>
                  <a:pt x="-11812" y="515451"/>
                  <a:pt x="289284" y="430255"/>
                  <a:pt x="289284" y="430255"/>
                </a:cubicBezTo>
                <a:cubicBezTo>
                  <a:pt x="399880" y="398505"/>
                  <a:pt x="642238" y="337122"/>
                  <a:pt x="663934" y="325480"/>
                </a:cubicBezTo>
                <a:cubicBezTo>
                  <a:pt x="685630" y="313838"/>
                  <a:pt x="405701" y="375751"/>
                  <a:pt x="419459" y="360405"/>
                </a:cubicBezTo>
                <a:cubicBezTo>
                  <a:pt x="433217" y="345059"/>
                  <a:pt x="639063" y="285793"/>
                  <a:pt x="746484" y="233405"/>
                </a:cubicBezTo>
                <a:cubicBezTo>
                  <a:pt x="853905" y="181017"/>
                  <a:pt x="1120605" y="-20066"/>
                  <a:pt x="1070334" y="1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 2069">
            <a:extLst>
              <a:ext uri="{FF2B5EF4-FFF2-40B4-BE49-F238E27FC236}">
                <a16:creationId xmlns:a16="http://schemas.microsoft.com/office/drawing/2014/main" id="{C9667D7D-8B58-4C68-F79C-6E8145F1543C}"/>
              </a:ext>
            </a:extLst>
          </p:cNvPr>
          <p:cNvSpPr/>
          <p:nvPr/>
        </p:nvSpPr>
        <p:spPr>
          <a:xfrm>
            <a:off x="5293507" y="4224274"/>
            <a:ext cx="434204" cy="1213412"/>
          </a:xfrm>
          <a:custGeom>
            <a:avLst/>
            <a:gdLst>
              <a:gd name="connsiteX0" fmla="*/ 434193 w 434204"/>
              <a:gd name="connsiteY0" fmla="*/ 1651 h 1213412"/>
              <a:gd name="connsiteX1" fmla="*/ 129393 w 434204"/>
              <a:gd name="connsiteY1" fmla="*/ 566801 h 1213412"/>
              <a:gd name="connsiteX2" fmla="*/ 272268 w 434204"/>
              <a:gd name="connsiteY2" fmla="*/ 468376 h 1213412"/>
              <a:gd name="connsiteX3" fmla="*/ 8743 w 434204"/>
              <a:gd name="connsiteY3" fmla="*/ 1192276 h 1213412"/>
              <a:gd name="connsiteX4" fmla="*/ 84943 w 434204"/>
              <a:gd name="connsiteY4" fmla="*/ 963676 h 1213412"/>
              <a:gd name="connsiteX5" fmla="*/ 300843 w 434204"/>
              <a:gd name="connsiteY5" fmla="*/ 385826 h 1213412"/>
              <a:gd name="connsiteX6" fmla="*/ 151618 w 434204"/>
              <a:gd name="connsiteY6" fmla="*/ 550926 h 1213412"/>
              <a:gd name="connsiteX7" fmla="*/ 272268 w 434204"/>
              <a:gd name="connsiteY7" fmla="*/ 236601 h 1213412"/>
              <a:gd name="connsiteX8" fmla="*/ 116693 w 434204"/>
              <a:gd name="connsiteY8" fmla="*/ 389001 h 1213412"/>
              <a:gd name="connsiteX9" fmla="*/ 434193 w 434204"/>
              <a:gd name="connsiteY9" fmla="*/ 1651 h 121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204" h="1213412">
                <a:moveTo>
                  <a:pt x="434193" y="1651"/>
                </a:moveTo>
                <a:cubicBezTo>
                  <a:pt x="436310" y="31284"/>
                  <a:pt x="156380" y="489014"/>
                  <a:pt x="129393" y="566801"/>
                </a:cubicBezTo>
                <a:cubicBezTo>
                  <a:pt x="102406" y="644588"/>
                  <a:pt x="292376" y="364130"/>
                  <a:pt x="272268" y="468376"/>
                </a:cubicBezTo>
                <a:cubicBezTo>
                  <a:pt x="252160" y="572622"/>
                  <a:pt x="39964" y="1109726"/>
                  <a:pt x="8743" y="1192276"/>
                </a:cubicBezTo>
                <a:cubicBezTo>
                  <a:pt x="-22478" y="1274826"/>
                  <a:pt x="36260" y="1098084"/>
                  <a:pt x="84943" y="963676"/>
                </a:cubicBezTo>
                <a:cubicBezTo>
                  <a:pt x="133626" y="829268"/>
                  <a:pt x="289731" y="454618"/>
                  <a:pt x="300843" y="385826"/>
                </a:cubicBezTo>
                <a:cubicBezTo>
                  <a:pt x="311955" y="317034"/>
                  <a:pt x="156380" y="575797"/>
                  <a:pt x="151618" y="550926"/>
                </a:cubicBezTo>
                <a:cubicBezTo>
                  <a:pt x="146856" y="526055"/>
                  <a:pt x="278089" y="263589"/>
                  <a:pt x="272268" y="236601"/>
                </a:cubicBezTo>
                <a:cubicBezTo>
                  <a:pt x="266447" y="209613"/>
                  <a:pt x="90235" y="427630"/>
                  <a:pt x="116693" y="389001"/>
                </a:cubicBezTo>
                <a:cubicBezTo>
                  <a:pt x="143151" y="350372"/>
                  <a:pt x="432076" y="-27982"/>
                  <a:pt x="434193" y="16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 2070">
            <a:extLst>
              <a:ext uri="{FF2B5EF4-FFF2-40B4-BE49-F238E27FC236}">
                <a16:creationId xmlns:a16="http://schemas.microsoft.com/office/drawing/2014/main" id="{ADCF97A6-14DF-5247-7F32-A988F8464CC1}"/>
              </a:ext>
            </a:extLst>
          </p:cNvPr>
          <p:cNvSpPr/>
          <p:nvPr/>
        </p:nvSpPr>
        <p:spPr>
          <a:xfrm>
            <a:off x="5187147" y="3838554"/>
            <a:ext cx="195074" cy="971740"/>
          </a:xfrm>
          <a:custGeom>
            <a:avLst/>
            <a:gdLst>
              <a:gd name="connsiteX0" fmla="*/ 194478 w 195074"/>
              <a:gd name="connsiteY0" fmla="*/ 21 h 971740"/>
              <a:gd name="connsiteX1" fmla="*/ 61128 w 195074"/>
              <a:gd name="connsiteY1" fmla="*/ 234971 h 971740"/>
              <a:gd name="connsiteX2" fmla="*/ 54778 w 195074"/>
              <a:gd name="connsiteY2" fmla="*/ 504846 h 971740"/>
              <a:gd name="connsiteX3" fmla="*/ 67478 w 195074"/>
              <a:gd name="connsiteY3" fmla="*/ 415946 h 971740"/>
              <a:gd name="connsiteX4" fmla="*/ 10328 w 195074"/>
              <a:gd name="connsiteY4" fmla="*/ 971571 h 971740"/>
              <a:gd name="connsiteX5" fmla="*/ 64303 w 195074"/>
              <a:gd name="connsiteY5" fmla="*/ 352446 h 971740"/>
              <a:gd name="connsiteX6" fmla="*/ 118278 w 195074"/>
              <a:gd name="connsiteY6" fmla="*/ 101621 h 971740"/>
              <a:gd name="connsiteX7" fmla="*/ 803 w 195074"/>
              <a:gd name="connsiteY7" fmla="*/ 247671 h 971740"/>
              <a:gd name="connsiteX8" fmla="*/ 194478 w 195074"/>
              <a:gd name="connsiteY8" fmla="*/ 21 h 97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074" h="971740">
                <a:moveTo>
                  <a:pt x="194478" y="21"/>
                </a:moveTo>
                <a:cubicBezTo>
                  <a:pt x="204532" y="-2096"/>
                  <a:pt x="84411" y="150833"/>
                  <a:pt x="61128" y="234971"/>
                </a:cubicBezTo>
                <a:cubicBezTo>
                  <a:pt x="37845" y="319109"/>
                  <a:pt x="53720" y="474684"/>
                  <a:pt x="54778" y="504846"/>
                </a:cubicBezTo>
                <a:cubicBezTo>
                  <a:pt x="55836" y="535008"/>
                  <a:pt x="74886" y="338158"/>
                  <a:pt x="67478" y="415946"/>
                </a:cubicBezTo>
                <a:cubicBezTo>
                  <a:pt x="60070" y="493734"/>
                  <a:pt x="10857" y="982154"/>
                  <a:pt x="10328" y="971571"/>
                </a:cubicBezTo>
                <a:cubicBezTo>
                  <a:pt x="9799" y="960988"/>
                  <a:pt x="46311" y="497438"/>
                  <a:pt x="64303" y="352446"/>
                </a:cubicBezTo>
                <a:cubicBezTo>
                  <a:pt x="82295" y="207454"/>
                  <a:pt x="128861" y="119084"/>
                  <a:pt x="118278" y="101621"/>
                </a:cubicBezTo>
                <a:cubicBezTo>
                  <a:pt x="107695" y="84159"/>
                  <a:pt x="-10839" y="259842"/>
                  <a:pt x="803" y="247671"/>
                </a:cubicBezTo>
                <a:cubicBezTo>
                  <a:pt x="12445" y="235500"/>
                  <a:pt x="184424" y="2138"/>
                  <a:pt x="194478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 2071">
            <a:extLst>
              <a:ext uri="{FF2B5EF4-FFF2-40B4-BE49-F238E27FC236}">
                <a16:creationId xmlns:a16="http://schemas.microsoft.com/office/drawing/2014/main" id="{FB7693A8-AA81-EBAD-A1A9-2CE9C9FA90D1}"/>
              </a:ext>
            </a:extLst>
          </p:cNvPr>
          <p:cNvSpPr/>
          <p:nvPr/>
        </p:nvSpPr>
        <p:spPr>
          <a:xfrm>
            <a:off x="5245051" y="3890170"/>
            <a:ext cx="172500" cy="1110786"/>
          </a:xfrm>
          <a:custGeom>
            <a:avLst/>
            <a:gdLst>
              <a:gd name="connsiteX0" fmla="*/ 158799 w 172500"/>
              <a:gd name="connsiteY0" fmla="*/ 11905 h 1110786"/>
              <a:gd name="connsiteX1" fmla="*/ 69899 w 172500"/>
              <a:gd name="connsiteY1" fmla="*/ 875505 h 1110786"/>
              <a:gd name="connsiteX2" fmla="*/ 76249 w 172500"/>
              <a:gd name="connsiteY2" fmla="*/ 697705 h 1110786"/>
              <a:gd name="connsiteX3" fmla="*/ 49 w 172500"/>
              <a:gd name="connsiteY3" fmla="*/ 1110455 h 1110786"/>
              <a:gd name="connsiteX4" fmla="*/ 88949 w 172500"/>
              <a:gd name="connsiteY4" fmla="*/ 618330 h 1110786"/>
              <a:gd name="connsiteX5" fmla="*/ 171499 w 172500"/>
              <a:gd name="connsiteY5" fmla="*/ 218280 h 1110786"/>
              <a:gd name="connsiteX6" fmla="*/ 136574 w 172500"/>
              <a:gd name="connsiteY6" fmla="*/ 361155 h 1110786"/>
              <a:gd name="connsiteX7" fmla="*/ 158799 w 172500"/>
              <a:gd name="connsiteY7" fmla="*/ 11905 h 111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00" h="1110786">
                <a:moveTo>
                  <a:pt x="158799" y="11905"/>
                </a:moveTo>
                <a:cubicBezTo>
                  <a:pt x="147687" y="97630"/>
                  <a:pt x="83657" y="761205"/>
                  <a:pt x="69899" y="875505"/>
                </a:cubicBezTo>
                <a:cubicBezTo>
                  <a:pt x="56141" y="989805"/>
                  <a:pt x="87891" y="658547"/>
                  <a:pt x="76249" y="697705"/>
                </a:cubicBezTo>
                <a:cubicBezTo>
                  <a:pt x="64607" y="736863"/>
                  <a:pt x="-2068" y="1123684"/>
                  <a:pt x="49" y="1110455"/>
                </a:cubicBezTo>
                <a:cubicBezTo>
                  <a:pt x="2166" y="1097226"/>
                  <a:pt x="60374" y="767026"/>
                  <a:pt x="88949" y="618330"/>
                </a:cubicBezTo>
                <a:cubicBezTo>
                  <a:pt x="117524" y="469634"/>
                  <a:pt x="163562" y="261142"/>
                  <a:pt x="171499" y="218280"/>
                </a:cubicBezTo>
                <a:cubicBezTo>
                  <a:pt x="179436" y="175418"/>
                  <a:pt x="137632" y="391847"/>
                  <a:pt x="136574" y="361155"/>
                </a:cubicBezTo>
                <a:cubicBezTo>
                  <a:pt x="135516" y="330463"/>
                  <a:pt x="169911" y="-73820"/>
                  <a:pt x="158799" y="11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 2072">
            <a:extLst>
              <a:ext uri="{FF2B5EF4-FFF2-40B4-BE49-F238E27FC236}">
                <a16:creationId xmlns:a16="http://schemas.microsoft.com/office/drawing/2014/main" id="{28F74A5D-BC2B-EBFF-BE7C-010370BE60C7}"/>
              </a:ext>
            </a:extLst>
          </p:cNvPr>
          <p:cNvSpPr/>
          <p:nvPr/>
        </p:nvSpPr>
        <p:spPr>
          <a:xfrm>
            <a:off x="4708525" y="4794222"/>
            <a:ext cx="529184" cy="352453"/>
          </a:xfrm>
          <a:custGeom>
            <a:avLst/>
            <a:gdLst>
              <a:gd name="connsiteX0" fmla="*/ 415925 w 529184"/>
              <a:gd name="connsiteY0" fmla="*/ 28 h 352453"/>
              <a:gd name="connsiteX1" fmla="*/ 454025 w 529184"/>
              <a:gd name="connsiteY1" fmla="*/ 241328 h 352453"/>
              <a:gd name="connsiteX2" fmla="*/ 460375 w 529184"/>
              <a:gd name="connsiteY2" fmla="*/ 352453 h 352453"/>
              <a:gd name="connsiteX3" fmla="*/ 0 w 529184"/>
              <a:gd name="connsiteY3" fmla="*/ 298478 h 352453"/>
              <a:gd name="connsiteX4" fmla="*/ 492125 w 529184"/>
              <a:gd name="connsiteY4" fmla="*/ 349278 h 352453"/>
              <a:gd name="connsiteX5" fmla="*/ 482600 w 529184"/>
              <a:gd name="connsiteY5" fmla="*/ 295303 h 352453"/>
              <a:gd name="connsiteX6" fmla="*/ 390525 w 529184"/>
              <a:gd name="connsiteY6" fmla="*/ 146078 h 352453"/>
              <a:gd name="connsiteX7" fmla="*/ 422275 w 529184"/>
              <a:gd name="connsiteY7" fmla="*/ 257203 h 352453"/>
              <a:gd name="connsiteX8" fmla="*/ 415925 w 529184"/>
              <a:gd name="connsiteY8" fmla="*/ 28 h 35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184" h="352453">
                <a:moveTo>
                  <a:pt x="415925" y="28"/>
                </a:moveTo>
                <a:cubicBezTo>
                  <a:pt x="421217" y="-2618"/>
                  <a:pt x="446617" y="182591"/>
                  <a:pt x="454025" y="241328"/>
                </a:cubicBezTo>
                <a:cubicBezTo>
                  <a:pt x="461433" y="300065"/>
                  <a:pt x="536046" y="342928"/>
                  <a:pt x="460375" y="352453"/>
                </a:cubicBezTo>
                <a:lnTo>
                  <a:pt x="0" y="298478"/>
                </a:lnTo>
                <a:cubicBezTo>
                  <a:pt x="5292" y="297949"/>
                  <a:pt x="411692" y="349807"/>
                  <a:pt x="492125" y="349278"/>
                </a:cubicBezTo>
                <a:cubicBezTo>
                  <a:pt x="572558" y="348749"/>
                  <a:pt x="499533" y="329170"/>
                  <a:pt x="482600" y="295303"/>
                </a:cubicBezTo>
                <a:cubicBezTo>
                  <a:pt x="465667" y="261436"/>
                  <a:pt x="400579" y="152428"/>
                  <a:pt x="390525" y="146078"/>
                </a:cubicBezTo>
                <a:cubicBezTo>
                  <a:pt x="380471" y="139728"/>
                  <a:pt x="414867" y="277840"/>
                  <a:pt x="422275" y="257203"/>
                </a:cubicBezTo>
                <a:cubicBezTo>
                  <a:pt x="429683" y="236566"/>
                  <a:pt x="410633" y="2674"/>
                  <a:pt x="41592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 2073">
            <a:extLst>
              <a:ext uri="{FF2B5EF4-FFF2-40B4-BE49-F238E27FC236}">
                <a16:creationId xmlns:a16="http://schemas.microsoft.com/office/drawing/2014/main" id="{D846A72F-CD36-AF36-5F7C-10CCEF7D76E0}"/>
              </a:ext>
            </a:extLst>
          </p:cNvPr>
          <p:cNvSpPr/>
          <p:nvPr/>
        </p:nvSpPr>
        <p:spPr>
          <a:xfrm>
            <a:off x="4558603" y="3822697"/>
            <a:ext cx="363412" cy="1058181"/>
          </a:xfrm>
          <a:custGeom>
            <a:avLst/>
            <a:gdLst>
              <a:gd name="connsiteX0" fmla="*/ 362647 w 363412"/>
              <a:gd name="connsiteY0" fmla="*/ 3 h 1058181"/>
              <a:gd name="connsiteX1" fmla="*/ 102297 w 363412"/>
              <a:gd name="connsiteY1" fmla="*/ 374653 h 1058181"/>
              <a:gd name="connsiteX2" fmla="*/ 121347 w 363412"/>
              <a:gd name="connsiteY2" fmla="*/ 628653 h 1058181"/>
              <a:gd name="connsiteX3" fmla="*/ 111822 w 363412"/>
              <a:gd name="connsiteY3" fmla="*/ 523878 h 1058181"/>
              <a:gd name="connsiteX4" fmla="*/ 165797 w 363412"/>
              <a:gd name="connsiteY4" fmla="*/ 1057278 h 1058181"/>
              <a:gd name="connsiteX5" fmla="*/ 156272 w 363412"/>
              <a:gd name="connsiteY5" fmla="*/ 644528 h 1058181"/>
              <a:gd name="connsiteX6" fmla="*/ 80072 w 363412"/>
              <a:gd name="connsiteY6" fmla="*/ 387353 h 1058181"/>
              <a:gd name="connsiteX7" fmla="*/ 83247 w 363412"/>
              <a:gd name="connsiteY7" fmla="*/ 466728 h 1058181"/>
              <a:gd name="connsiteX8" fmla="*/ 127697 w 363412"/>
              <a:gd name="connsiteY8" fmla="*/ 285753 h 1058181"/>
              <a:gd name="connsiteX9" fmla="*/ 7047 w 363412"/>
              <a:gd name="connsiteY9" fmla="*/ 381003 h 1058181"/>
              <a:gd name="connsiteX10" fmla="*/ 362647 w 363412"/>
              <a:gd name="connsiteY10" fmla="*/ 3 h 10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412" h="1058181">
                <a:moveTo>
                  <a:pt x="362647" y="3"/>
                </a:moveTo>
                <a:cubicBezTo>
                  <a:pt x="378522" y="-1055"/>
                  <a:pt x="142514" y="269878"/>
                  <a:pt x="102297" y="374653"/>
                </a:cubicBezTo>
                <a:cubicBezTo>
                  <a:pt x="62080" y="479428"/>
                  <a:pt x="119759" y="603782"/>
                  <a:pt x="121347" y="628653"/>
                </a:cubicBezTo>
                <a:cubicBezTo>
                  <a:pt x="122934" y="653524"/>
                  <a:pt x="104414" y="452441"/>
                  <a:pt x="111822" y="523878"/>
                </a:cubicBezTo>
                <a:cubicBezTo>
                  <a:pt x="119230" y="595315"/>
                  <a:pt x="158389" y="1037170"/>
                  <a:pt x="165797" y="1057278"/>
                </a:cubicBezTo>
                <a:cubicBezTo>
                  <a:pt x="173205" y="1077386"/>
                  <a:pt x="170559" y="756182"/>
                  <a:pt x="156272" y="644528"/>
                </a:cubicBezTo>
                <a:cubicBezTo>
                  <a:pt x="141984" y="532874"/>
                  <a:pt x="92243" y="416986"/>
                  <a:pt x="80072" y="387353"/>
                </a:cubicBezTo>
                <a:cubicBezTo>
                  <a:pt x="67901" y="357720"/>
                  <a:pt x="75310" y="483661"/>
                  <a:pt x="83247" y="466728"/>
                </a:cubicBezTo>
                <a:cubicBezTo>
                  <a:pt x="91184" y="449795"/>
                  <a:pt x="140397" y="300041"/>
                  <a:pt x="127697" y="285753"/>
                </a:cubicBezTo>
                <a:cubicBezTo>
                  <a:pt x="114997" y="271466"/>
                  <a:pt x="-33699" y="429686"/>
                  <a:pt x="7047" y="381003"/>
                </a:cubicBezTo>
                <a:cubicBezTo>
                  <a:pt x="47793" y="332320"/>
                  <a:pt x="346772" y="1061"/>
                  <a:pt x="362647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 2074">
            <a:extLst>
              <a:ext uri="{FF2B5EF4-FFF2-40B4-BE49-F238E27FC236}">
                <a16:creationId xmlns:a16="http://schemas.microsoft.com/office/drawing/2014/main" id="{3AC744F0-0969-4509-E0BC-C817A7D4B0BA}"/>
              </a:ext>
            </a:extLst>
          </p:cNvPr>
          <p:cNvSpPr/>
          <p:nvPr/>
        </p:nvSpPr>
        <p:spPr>
          <a:xfrm>
            <a:off x="2406640" y="3988012"/>
            <a:ext cx="590997" cy="346299"/>
          </a:xfrm>
          <a:custGeom>
            <a:avLst/>
            <a:gdLst>
              <a:gd name="connsiteX0" fmla="*/ 587385 w 590997"/>
              <a:gd name="connsiteY0" fmla="*/ 2963 h 346299"/>
              <a:gd name="connsiteX1" fmla="*/ 333385 w 590997"/>
              <a:gd name="connsiteY1" fmla="*/ 225213 h 346299"/>
              <a:gd name="connsiteX2" fmla="*/ 438160 w 590997"/>
              <a:gd name="connsiteY2" fmla="*/ 136313 h 346299"/>
              <a:gd name="connsiteX3" fmla="*/ 352435 w 590997"/>
              <a:gd name="connsiteY3" fmla="*/ 133138 h 346299"/>
              <a:gd name="connsiteX4" fmla="*/ 241310 w 590997"/>
              <a:gd name="connsiteY4" fmla="*/ 241088 h 346299"/>
              <a:gd name="connsiteX5" fmla="*/ 10 w 590997"/>
              <a:gd name="connsiteY5" fmla="*/ 345863 h 346299"/>
              <a:gd name="connsiteX6" fmla="*/ 231785 w 590997"/>
              <a:gd name="connsiteY6" fmla="*/ 199813 h 346299"/>
              <a:gd name="connsiteX7" fmla="*/ 355610 w 590997"/>
              <a:gd name="connsiteY7" fmla="*/ 139488 h 346299"/>
              <a:gd name="connsiteX8" fmla="*/ 336560 w 590997"/>
              <a:gd name="connsiteY8" fmla="*/ 126788 h 346299"/>
              <a:gd name="connsiteX9" fmla="*/ 454035 w 590997"/>
              <a:gd name="connsiteY9" fmla="*/ 107738 h 346299"/>
              <a:gd name="connsiteX10" fmla="*/ 342910 w 590997"/>
              <a:gd name="connsiteY10" fmla="*/ 95038 h 346299"/>
              <a:gd name="connsiteX11" fmla="*/ 473085 w 590997"/>
              <a:gd name="connsiteY11" fmla="*/ 95038 h 346299"/>
              <a:gd name="connsiteX12" fmla="*/ 587385 w 590997"/>
              <a:gd name="connsiteY12" fmla="*/ 2963 h 34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0997" h="346299">
                <a:moveTo>
                  <a:pt x="587385" y="2963"/>
                </a:moveTo>
                <a:cubicBezTo>
                  <a:pt x="564102" y="24659"/>
                  <a:pt x="358256" y="202988"/>
                  <a:pt x="333385" y="225213"/>
                </a:cubicBezTo>
                <a:cubicBezTo>
                  <a:pt x="308514" y="247438"/>
                  <a:pt x="434985" y="151659"/>
                  <a:pt x="438160" y="136313"/>
                </a:cubicBezTo>
                <a:cubicBezTo>
                  <a:pt x="441335" y="120967"/>
                  <a:pt x="385243" y="115676"/>
                  <a:pt x="352435" y="133138"/>
                </a:cubicBezTo>
                <a:cubicBezTo>
                  <a:pt x="319627" y="150600"/>
                  <a:pt x="300047" y="205634"/>
                  <a:pt x="241310" y="241088"/>
                </a:cubicBezTo>
                <a:cubicBezTo>
                  <a:pt x="182573" y="276542"/>
                  <a:pt x="1597" y="352742"/>
                  <a:pt x="10" y="345863"/>
                </a:cubicBezTo>
                <a:cubicBezTo>
                  <a:pt x="-1577" y="338984"/>
                  <a:pt x="172518" y="234209"/>
                  <a:pt x="231785" y="199813"/>
                </a:cubicBezTo>
                <a:cubicBezTo>
                  <a:pt x="291052" y="165417"/>
                  <a:pt x="355610" y="139488"/>
                  <a:pt x="355610" y="139488"/>
                </a:cubicBezTo>
                <a:cubicBezTo>
                  <a:pt x="373072" y="127317"/>
                  <a:pt x="320156" y="132080"/>
                  <a:pt x="336560" y="126788"/>
                </a:cubicBezTo>
                <a:cubicBezTo>
                  <a:pt x="352964" y="121496"/>
                  <a:pt x="452977" y="113029"/>
                  <a:pt x="454035" y="107738"/>
                </a:cubicBezTo>
                <a:cubicBezTo>
                  <a:pt x="455093" y="102447"/>
                  <a:pt x="339735" y="97155"/>
                  <a:pt x="342910" y="95038"/>
                </a:cubicBezTo>
                <a:cubicBezTo>
                  <a:pt x="346085" y="92921"/>
                  <a:pt x="430752" y="104563"/>
                  <a:pt x="473085" y="95038"/>
                </a:cubicBezTo>
                <a:cubicBezTo>
                  <a:pt x="515418" y="85513"/>
                  <a:pt x="610668" y="-18733"/>
                  <a:pt x="587385" y="2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 2075">
            <a:extLst>
              <a:ext uri="{FF2B5EF4-FFF2-40B4-BE49-F238E27FC236}">
                <a16:creationId xmlns:a16="http://schemas.microsoft.com/office/drawing/2014/main" id="{7771FF66-1567-215C-F4E5-1F9FA84D0569}"/>
              </a:ext>
            </a:extLst>
          </p:cNvPr>
          <p:cNvSpPr/>
          <p:nvPr/>
        </p:nvSpPr>
        <p:spPr>
          <a:xfrm>
            <a:off x="3060695" y="4041704"/>
            <a:ext cx="127029" cy="622449"/>
          </a:xfrm>
          <a:custGeom>
            <a:avLst/>
            <a:gdLst>
              <a:gd name="connsiteX0" fmla="*/ 5 w 127029"/>
              <a:gd name="connsiteY0" fmla="*/ 71 h 622449"/>
              <a:gd name="connsiteX1" fmla="*/ 44455 w 127029"/>
              <a:gd name="connsiteY1" fmla="*/ 403296 h 622449"/>
              <a:gd name="connsiteX2" fmla="*/ 50805 w 127029"/>
              <a:gd name="connsiteY2" fmla="*/ 292171 h 622449"/>
              <a:gd name="connsiteX3" fmla="*/ 95255 w 127029"/>
              <a:gd name="connsiteY3" fmla="*/ 536646 h 622449"/>
              <a:gd name="connsiteX4" fmla="*/ 88905 w 127029"/>
              <a:gd name="connsiteY4" fmla="*/ 400121 h 622449"/>
              <a:gd name="connsiteX5" fmla="*/ 127005 w 127029"/>
              <a:gd name="connsiteY5" fmla="*/ 622371 h 622449"/>
              <a:gd name="connsiteX6" fmla="*/ 82555 w 127029"/>
              <a:gd name="connsiteY6" fmla="*/ 371546 h 622449"/>
              <a:gd name="connsiteX7" fmla="*/ 79380 w 127029"/>
              <a:gd name="connsiteY7" fmla="*/ 444571 h 622449"/>
              <a:gd name="connsiteX8" fmla="*/ 41280 w 127029"/>
              <a:gd name="connsiteY8" fmla="*/ 171521 h 622449"/>
              <a:gd name="connsiteX9" fmla="*/ 47630 w 127029"/>
              <a:gd name="connsiteY9" fmla="*/ 368371 h 622449"/>
              <a:gd name="connsiteX10" fmla="*/ 5 w 127029"/>
              <a:gd name="connsiteY10" fmla="*/ 71 h 62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029" h="622449">
                <a:moveTo>
                  <a:pt x="5" y="71"/>
                </a:moveTo>
                <a:cubicBezTo>
                  <a:pt x="-524" y="5892"/>
                  <a:pt x="35988" y="354613"/>
                  <a:pt x="44455" y="403296"/>
                </a:cubicBezTo>
                <a:cubicBezTo>
                  <a:pt x="52922" y="451979"/>
                  <a:pt x="42338" y="269946"/>
                  <a:pt x="50805" y="292171"/>
                </a:cubicBezTo>
                <a:cubicBezTo>
                  <a:pt x="59272" y="314396"/>
                  <a:pt x="88905" y="518654"/>
                  <a:pt x="95255" y="536646"/>
                </a:cubicBezTo>
                <a:cubicBezTo>
                  <a:pt x="101605" y="554638"/>
                  <a:pt x="83613" y="385834"/>
                  <a:pt x="88905" y="400121"/>
                </a:cubicBezTo>
                <a:cubicBezTo>
                  <a:pt x="94197" y="414408"/>
                  <a:pt x="128063" y="627133"/>
                  <a:pt x="127005" y="622371"/>
                </a:cubicBezTo>
                <a:cubicBezTo>
                  <a:pt x="125947" y="617609"/>
                  <a:pt x="90492" y="401179"/>
                  <a:pt x="82555" y="371546"/>
                </a:cubicBezTo>
                <a:cubicBezTo>
                  <a:pt x="74618" y="341913"/>
                  <a:pt x="86259" y="477909"/>
                  <a:pt x="79380" y="444571"/>
                </a:cubicBezTo>
                <a:cubicBezTo>
                  <a:pt x="72501" y="411233"/>
                  <a:pt x="46572" y="184221"/>
                  <a:pt x="41280" y="171521"/>
                </a:cubicBezTo>
                <a:cubicBezTo>
                  <a:pt x="35988" y="158821"/>
                  <a:pt x="52922" y="393242"/>
                  <a:pt x="47630" y="368371"/>
                </a:cubicBezTo>
                <a:cubicBezTo>
                  <a:pt x="42338" y="343500"/>
                  <a:pt x="534" y="-5750"/>
                  <a:pt x="5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 2076">
            <a:extLst>
              <a:ext uri="{FF2B5EF4-FFF2-40B4-BE49-F238E27FC236}">
                <a16:creationId xmlns:a16="http://schemas.microsoft.com/office/drawing/2014/main" id="{452A7F38-EFE7-7B6C-A2D6-075A81BBE436}"/>
              </a:ext>
            </a:extLst>
          </p:cNvPr>
          <p:cNvSpPr/>
          <p:nvPr/>
        </p:nvSpPr>
        <p:spPr>
          <a:xfrm>
            <a:off x="3433570" y="5107500"/>
            <a:ext cx="100375" cy="303265"/>
          </a:xfrm>
          <a:custGeom>
            <a:avLst/>
            <a:gdLst>
              <a:gd name="connsiteX0" fmla="*/ 100205 w 100375"/>
              <a:gd name="connsiteY0" fmla="*/ 1075 h 303265"/>
              <a:gd name="connsiteX1" fmla="*/ 8130 w 100375"/>
              <a:gd name="connsiteY1" fmla="*/ 166175 h 303265"/>
              <a:gd name="connsiteX2" fmla="*/ 4955 w 100375"/>
              <a:gd name="connsiteY2" fmla="*/ 188400 h 303265"/>
              <a:gd name="connsiteX3" fmla="*/ 11305 w 100375"/>
              <a:gd name="connsiteY3" fmla="*/ 191575 h 303265"/>
              <a:gd name="connsiteX4" fmla="*/ 14480 w 100375"/>
              <a:gd name="connsiteY4" fmla="*/ 302700 h 303265"/>
              <a:gd name="connsiteX5" fmla="*/ 14480 w 100375"/>
              <a:gd name="connsiteY5" fmla="*/ 137600 h 303265"/>
              <a:gd name="connsiteX6" fmla="*/ 30355 w 100375"/>
              <a:gd name="connsiteY6" fmla="*/ 96325 h 303265"/>
              <a:gd name="connsiteX7" fmla="*/ 100205 w 100375"/>
              <a:gd name="connsiteY7" fmla="*/ 1075 h 30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75" h="303265">
                <a:moveTo>
                  <a:pt x="100205" y="1075"/>
                </a:moveTo>
                <a:cubicBezTo>
                  <a:pt x="96501" y="12717"/>
                  <a:pt x="24005" y="134954"/>
                  <a:pt x="8130" y="166175"/>
                </a:cubicBezTo>
                <a:cubicBezTo>
                  <a:pt x="-7745" y="197396"/>
                  <a:pt x="4426" y="184167"/>
                  <a:pt x="4955" y="188400"/>
                </a:cubicBezTo>
                <a:cubicBezTo>
                  <a:pt x="5484" y="192633"/>
                  <a:pt x="9718" y="172525"/>
                  <a:pt x="11305" y="191575"/>
                </a:cubicBezTo>
                <a:cubicBezTo>
                  <a:pt x="12892" y="210625"/>
                  <a:pt x="13951" y="311696"/>
                  <a:pt x="14480" y="302700"/>
                </a:cubicBezTo>
                <a:cubicBezTo>
                  <a:pt x="15009" y="293704"/>
                  <a:pt x="11834" y="171996"/>
                  <a:pt x="14480" y="137600"/>
                </a:cubicBezTo>
                <a:cubicBezTo>
                  <a:pt x="17126" y="103204"/>
                  <a:pt x="14480" y="116963"/>
                  <a:pt x="30355" y="96325"/>
                </a:cubicBezTo>
                <a:cubicBezTo>
                  <a:pt x="46230" y="75688"/>
                  <a:pt x="103909" y="-10567"/>
                  <a:pt x="100205" y="1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 2077">
            <a:extLst>
              <a:ext uri="{FF2B5EF4-FFF2-40B4-BE49-F238E27FC236}">
                <a16:creationId xmlns:a16="http://schemas.microsoft.com/office/drawing/2014/main" id="{FDD3DA1B-6137-816B-FEFE-46F8AC94E2FA}"/>
              </a:ext>
            </a:extLst>
          </p:cNvPr>
          <p:cNvSpPr/>
          <p:nvPr/>
        </p:nvSpPr>
        <p:spPr>
          <a:xfrm>
            <a:off x="2733526" y="4378717"/>
            <a:ext cx="143189" cy="425973"/>
          </a:xfrm>
          <a:custGeom>
            <a:avLst/>
            <a:gdLst>
              <a:gd name="connsiteX0" fmla="*/ 149 w 143189"/>
              <a:gd name="connsiteY0" fmla="*/ 2783 h 425973"/>
              <a:gd name="connsiteX1" fmla="*/ 98574 w 143189"/>
              <a:gd name="connsiteY1" fmla="*/ 94858 h 425973"/>
              <a:gd name="connsiteX2" fmla="*/ 95399 w 143189"/>
              <a:gd name="connsiteY2" fmla="*/ 272658 h 425973"/>
              <a:gd name="connsiteX3" fmla="*/ 143024 w 143189"/>
              <a:gd name="connsiteY3" fmla="*/ 186933 h 425973"/>
              <a:gd name="connsiteX4" fmla="*/ 76349 w 143189"/>
              <a:gd name="connsiteY4" fmla="*/ 425058 h 425973"/>
              <a:gd name="connsiteX5" fmla="*/ 117624 w 143189"/>
              <a:gd name="connsiteY5" fmla="*/ 266308 h 425973"/>
              <a:gd name="connsiteX6" fmla="*/ 123974 w 143189"/>
              <a:gd name="connsiteY6" fmla="*/ 196458 h 425973"/>
              <a:gd name="connsiteX7" fmla="*/ 149 w 143189"/>
              <a:gd name="connsiteY7" fmla="*/ 2783 h 42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189" h="425973">
                <a:moveTo>
                  <a:pt x="149" y="2783"/>
                </a:moveTo>
                <a:cubicBezTo>
                  <a:pt x="-4084" y="-14150"/>
                  <a:pt x="82699" y="49879"/>
                  <a:pt x="98574" y="94858"/>
                </a:cubicBezTo>
                <a:cubicBezTo>
                  <a:pt x="114449" y="139837"/>
                  <a:pt x="87991" y="257312"/>
                  <a:pt x="95399" y="272658"/>
                </a:cubicBezTo>
                <a:cubicBezTo>
                  <a:pt x="102807" y="288004"/>
                  <a:pt x="146199" y="161533"/>
                  <a:pt x="143024" y="186933"/>
                </a:cubicBezTo>
                <a:cubicBezTo>
                  <a:pt x="139849" y="212333"/>
                  <a:pt x="80582" y="411829"/>
                  <a:pt x="76349" y="425058"/>
                </a:cubicBezTo>
                <a:cubicBezTo>
                  <a:pt x="72116" y="438287"/>
                  <a:pt x="109687" y="304408"/>
                  <a:pt x="117624" y="266308"/>
                </a:cubicBezTo>
                <a:cubicBezTo>
                  <a:pt x="125561" y="228208"/>
                  <a:pt x="146728" y="242495"/>
                  <a:pt x="123974" y="196458"/>
                </a:cubicBezTo>
                <a:cubicBezTo>
                  <a:pt x="101220" y="150421"/>
                  <a:pt x="4382" y="19716"/>
                  <a:pt x="149" y="27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 2078">
            <a:extLst>
              <a:ext uri="{FF2B5EF4-FFF2-40B4-BE49-F238E27FC236}">
                <a16:creationId xmlns:a16="http://schemas.microsoft.com/office/drawing/2014/main" id="{878DC64D-8A79-18CD-9C9C-147D338A1445}"/>
              </a:ext>
            </a:extLst>
          </p:cNvPr>
          <p:cNvSpPr/>
          <p:nvPr/>
        </p:nvSpPr>
        <p:spPr>
          <a:xfrm>
            <a:off x="2917825" y="4987925"/>
            <a:ext cx="447186" cy="372846"/>
          </a:xfrm>
          <a:custGeom>
            <a:avLst/>
            <a:gdLst>
              <a:gd name="connsiteX0" fmla="*/ 0 w 447186"/>
              <a:gd name="connsiteY0" fmla="*/ 0 h 372846"/>
              <a:gd name="connsiteX1" fmla="*/ 254000 w 447186"/>
              <a:gd name="connsiteY1" fmla="*/ 282575 h 372846"/>
              <a:gd name="connsiteX2" fmla="*/ 244475 w 447186"/>
              <a:gd name="connsiteY2" fmla="*/ 285750 h 372846"/>
              <a:gd name="connsiteX3" fmla="*/ 441325 w 447186"/>
              <a:gd name="connsiteY3" fmla="*/ 371475 h 372846"/>
              <a:gd name="connsiteX4" fmla="*/ 396875 w 447186"/>
              <a:gd name="connsiteY4" fmla="*/ 339725 h 372846"/>
              <a:gd name="connsiteX5" fmla="*/ 412750 w 447186"/>
              <a:gd name="connsiteY5" fmla="*/ 355600 h 372846"/>
              <a:gd name="connsiteX6" fmla="*/ 193675 w 447186"/>
              <a:gd name="connsiteY6" fmla="*/ 234950 h 372846"/>
              <a:gd name="connsiteX7" fmla="*/ 247650 w 447186"/>
              <a:gd name="connsiteY7" fmla="*/ 279400 h 372846"/>
              <a:gd name="connsiteX8" fmla="*/ 0 w 447186"/>
              <a:gd name="connsiteY8" fmla="*/ 0 h 3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186" h="372846">
                <a:moveTo>
                  <a:pt x="0" y="0"/>
                </a:moveTo>
                <a:cubicBezTo>
                  <a:pt x="1058" y="529"/>
                  <a:pt x="213254" y="234950"/>
                  <a:pt x="254000" y="282575"/>
                </a:cubicBezTo>
                <a:cubicBezTo>
                  <a:pt x="294746" y="330200"/>
                  <a:pt x="213254" y="270933"/>
                  <a:pt x="244475" y="285750"/>
                </a:cubicBezTo>
                <a:cubicBezTo>
                  <a:pt x="275696" y="300567"/>
                  <a:pt x="415925" y="362479"/>
                  <a:pt x="441325" y="371475"/>
                </a:cubicBezTo>
                <a:cubicBezTo>
                  <a:pt x="466725" y="380471"/>
                  <a:pt x="401637" y="342371"/>
                  <a:pt x="396875" y="339725"/>
                </a:cubicBezTo>
                <a:cubicBezTo>
                  <a:pt x="392113" y="337079"/>
                  <a:pt x="446617" y="373063"/>
                  <a:pt x="412750" y="355600"/>
                </a:cubicBezTo>
                <a:cubicBezTo>
                  <a:pt x="378883" y="338138"/>
                  <a:pt x="221192" y="247650"/>
                  <a:pt x="193675" y="234950"/>
                </a:cubicBezTo>
                <a:cubicBezTo>
                  <a:pt x="166158" y="222250"/>
                  <a:pt x="278342" y="314325"/>
                  <a:pt x="247650" y="2794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 2079">
            <a:extLst>
              <a:ext uri="{FF2B5EF4-FFF2-40B4-BE49-F238E27FC236}">
                <a16:creationId xmlns:a16="http://schemas.microsoft.com/office/drawing/2014/main" id="{F7BC6B6D-8906-2363-BCB9-80EE2FEE7347}"/>
              </a:ext>
            </a:extLst>
          </p:cNvPr>
          <p:cNvSpPr/>
          <p:nvPr/>
        </p:nvSpPr>
        <p:spPr>
          <a:xfrm>
            <a:off x="3520139" y="5683226"/>
            <a:ext cx="1268727" cy="298458"/>
          </a:xfrm>
          <a:custGeom>
            <a:avLst/>
            <a:gdLst>
              <a:gd name="connsiteX0" fmla="*/ 936 w 1268727"/>
              <a:gd name="connsiteY0" fmla="*/ 24 h 298458"/>
              <a:gd name="connsiteX1" fmla="*/ 432736 w 1268727"/>
              <a:gd name="connsiteY1" fmla="*/ 254024 h 298458"/>
              <a:gd name="connsiteX2" fmla="*/ 445436 w 1268727"/>
              <a:gd name="connsiteY2" fmla="*/ 241324 h 298458"/>
              <a:gd name="connsiteX3" fmla="*/ 807386 w 1268727"/>
              <a:gd name="connsiteY3" fmla="*/ 165124 h 298458"/>
              <a:gd name="connsiteX4" fmla="*/ 797861 w 1268727"/>
              <a:gd name="connsiteY4" fmla="*/ 149249 h 298458"/>
              <a:gd name="connsiteX5" fmla="*/ 1267761 w 1268727"/>
              <a:gd name="connsiteY5" fmla="*/ 98449 h 298458"/>
              <a:gd name="connsiteX6" fmla="*/ 908986 w 1268727"/>
              <a:gd name="connsiteY6" fmla="*/ 142899 h 298458"/>
              <a:gd name="connsiteX7" fmla="*/ 518461 w 1268727"/>
              <a:gd name="connsiteY7" fmla="*/ 295299 h 298458"/>
              <a:gd name="connsiteX8" fmla="*/ 642286 w 1268727"/>
              <a:gd name="connsiteY8" fmla="*/ 244499 h 298458"/>
              <a:gd name="connsiteX9" fmla="*/ 429561 w 1268727"/>
              <a:gd name="connsiteY9" fmla="*/ 225449 h 298458"/>
              <a:gd name="connsiteX10" fmla="*/ 566086 w 1268727"/>
              <a:gd name="connsiteY10" fmla="*/ 238149 h 298458"/>
              <a:gd name="connsiteX11" fmla="*/ 936 w 1268727"/>
              <a:gd name="connsiteY11" fmla="*/ 24 h 29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8727" h="298458">
                <a:moveTo>
                  <a:pt x="936" y="24"/>
                </a:moveTo>
                <a:cubicBezTo>
                  <a:pt x="-21289" y="2670"/>
                  <a:pt x="358653" y="213807"/>
                  <a:pt x="432736" y="254024"/>
                </a:cubicBezTo>
                <a:cubicBezTo>
                  <a:pt x="506819" y="294241"/>
                  <a:pt x="382994" y="256141"/>
                  <a:pt x="445436" y="241324"/>
                </a:cubicBezTo>
                <a:cubicBezTo>
                  <a:pt x="507878" y="226507"/>
                  <a:pt x="748649" y="180470"/>
                  <a:pt x="807386" y="165124"/>
                </a:cubicBezTo>
                <a:cubicBezTo>
                  <a:pt x="866124" y="149778"/>
                  <a:pt x="721132" y="160362"/>
                  <a:pt x="797861" y="149249"/>
                </a:cubicBezTo>
                <a:cubicBezTo>
                  <a:pt x="874590" y="138137"/>
                  <a:pt x="1249240" y="99507"/>
                  <a:pt x="1267761" y="98449"/>
                </a:cubicBezTo>
                <a:cubicBezTo>
                  <a:pt x="1286282" y="97391"/>
                  <a:pt x="1033869" y="110091"/>
                  <a:pt x="908986" y="142899"/>
                </a:cubicBezTo>
                <a:cubicBezTo>
                  <a:pt x="784103" y="175707"/>
                  <a:pt x="562911" y="278366"/>
                  <a:pt x="518461" y="295299"/>
                </a:cubicBezTo>
                <a:cubicBezTo>
                  <a:pt x="474011" y="312232"/>
                  <a:pt x="657102" y="256141"/>
                  <a:pt x="642286" y="244499"/>
                </a:cubicBezTo>
                <a:cubicBezTo>
                  <a:pt x="627470" y="232857"/>
                  <a:pt x="429561" y="225449"/>
                  <a:pt x="429561" y="225449"/>
                </a:cubicBezTo>
                <a:cubicBezTo>
                  <a:pt x="416861" y="224391"/>
                  <a:pt x="631703" y="269899"/>
                  <a:pt x="566086" y="238149"/>
                </a:cubicBezTo>
                <a:cubicBezTo>
                  <a:pt x="500469" y="206399"/>
                  <a:pt x="23161" y="-2622"/>
                  <a:pt x="936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 2080">
            <a:extLst>
              <a:ext uri="{FF2B5EF4-FFF2-40B4-BE49-F238E27FC236}">
                <a16:creationId xmlns:a16="http://schemas.microsoft.com/office/drawing/2014/main" id="{7B3299B1-72C5-AAB8-A44D-ADA1C57C7A3F}"/>
              </a:ext>
            </a:extLst>
          </p:cNvPr>
          <p:cNvSpPr/>
          <p:nvPr/>
        </p:nvSpPr>
        <p:spPr>
          <a:xfrm>
            <a:off x="4838674" y="3749032"/>
            <a:ext cx="393912" cy="1198948"/>
          </a:xfrm>
          <a:custGeom>
            <a:avLst/>
            <a:gdLst>
              <a:gd name="connsiteX0" fmla="*/ 393726 w 393912"/>
              <a:gd name="connsiteY0" fmla="*/ 643 h 1198948"/>
              <a:gd name="connsiteX1" fmla="*/ 6376 w 393912"/>
              <a:gd name="connsiteY1" fmla="*/ 470543 h 1198948"/>
              <a:gd name="connsiteX2" fmla="*/ 149251 w 393912"/>
              <a:gd name="connsiteY2" fmla="*/ 349893 h 1198948"/>
              <a:gd name="connsiteX3" fmla="*/ 104801 w 393912"/>
              <a:gd name="connsiteY3" fmla="*/ 530868 h 1198948"/>
              <a:gd name="connsiteX4" fmla="*/ 174651 w 393912"/>
              <a:gd name="connsiteY4" fmla="*/ 416568 h 1198948"/>
              <a:gd name="connsiteX5" fmla="*/ 190526 w 393912"/>
              <a:gd name="connsiteY5" fmla="*/ 889643 h 1198948"/>
              <a:gd name="connsiteX6" fmla="*/ 196876 w 393912"/>
              <a:gd name="connsiteY6" fmla="*/ 705493 h 1198948"/>
              <a:gd name="connsiteX7" fmla="*/ 266726 w 393912"/>
              <a:gd name="connsiteY7" fmla="*/ 1194443 h 1198948"/>
              <a:gd name="connsiteX8" fmla="*/ 181001 w 393912"/>
              <a:gd name="connsiteY8" fmla="*/ 365768 h 1198948"/>
              <a:gd name="connsiteX9" fmla="*/ 149251 w 393912"/>
              <a:gd name="connsiteY9" fmla="*/ 426093 h 1198948"/>
              <a:gd name="connsiteX10" fmla="*/ 215926 w 393912"/>
              <a:gd name="connsiteY10" fmla="*/ 264168 h 1198948"/>
              <a:gd name="connsiteX11" fmla="*/ 60351 w 393912"/>
              <a:gd name="connsiteY11" fmla="*/ 365768 h 1198948"/>
              <a:gd name="connsiteX12" fmla="*/ 393726 w 393912"/>
              <a:gd name="connsiteY12" fmla="*/ 643 h 119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912" h="1198948">
                <a:moveTo>
                  <a:pt x="393726" y="643"/>
                </a:moveTo>
                <a:cubicBezTo>
                  <a:pt x="384730" y="18106"/>
                  <a:pt x="47122" y="412335"/>
                  <a:pt x="6376" y="470543"/>
                </a:cubicBezTo>
                <a:cubicBezTo>
                  <a:pt x="-34370" y="528751"/>
                  <a:pt x="132847" y="339839"/>
                  <a:pt x="149251" y="349893"/>
                </a:cubicBezTo>
                <a:cubicBezTo>
                  <a:pt x="165655" y="359947"/>
                  <a:pt x="100568" y="519756"/>
                  <a:pt x="104801" y="530868"/>
                </a:cubicBezTo>
                <a:cubicBezTo>
                  <a:pt x="109034" y="541981"/>
                  <a:pt x="160364" y="356772"/>
                  <a:pt x="174651" y="416568"/>
                </a:cubicBezTo>
                <a:cubicBezTo>
                  <a:pt x="188938" y="476364"/>
                  <a:pt x="186822" y="841489"/>
                  <a:pt x="190526" y="889643"/>
                </a:cubicBezTo>
                <a:cubicBezTo>
                  <a:pt x="194230" y="937797"/>
                  <a:pt x="184176" y="654693"/>
                  <a:pt x="196876" y="705493"/>
                </a:cubicBezTo>
                <a:cubicBezTo>
                  <a:pt x="209576" y="756293"/>
                  <a:pt x="269372" y="1251064"/>
                  <a:pt x="266726" y="1194443"/>
                </a:cubicBezTo>
                <a:cubicBezTo>
                  <a:pt x="264080" y="1137822"/>
                  <a:pt x="200580" y="493826"/>
                  <a:pt x="181001" y="365768"/>
                </a:cubicBezTo>
                <a:cubicBezTo>
                  <a:pt x="161422" y="237710"/>
                  <a:pt x="143430" y="443026"/>
                  <a:pt x="149251" y="426093"/>
                </a:cubicBezTo>
                <a:cubicBezTo>
                  <a:pt x="155072" y="409160"/>
                  <a:pt x="230743" y="274222"/>
                  <a:pt x="215926" y="264168"/>
                </a:cubicBezTo>
                <a:cubicBezTo>
                  <a:pt x="201109" y="254114"/>
                  <a:pt x="37068" y="404926"/>
                  <a:pt x="60351" y="365768"/>
                </a:cubicBezTo>
                <a:cubicBezTo>
                  <a:pt x="83634" y="326610"/>
                  <a:pt x="402722" y="-16820"/>
                  <a:pt x="393726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 2081">
            <a:extLst>
              <a:ext uri="{FF2B5EF4-FFF2-40B4-BE49-F238E27FC236}">
                <a16:creationId xmlns:a16="http://schemas.microsoft.com/office/drawing/2014/main" id="{16C8415E-D11B-145D-0CBF-4D00196C637B}"/>
              </a:ext>
            </a:extLst>
          </p:cNvPr>
          <p:cNvSpPr/>
          <p:nvPr/>
        </p:nvSpPr>
        <p:spPr>
          <a:xfrm>
            <a:off x="4555925" y="5152944"/>
            <a:ext cx="635243" cy="308083"/>
          </a:xfrm>
          <a:custGeom>
            <a:avLst/>
            <a:gdLst>
              <a:gd name="connsiteX0" fmla="*/ 200 w 635243"/>
              <a:gd name="connsiteY0" fmla="*/ 81 h 308083"/>
              <a:gd name="connsiteX1" fmla="*/ 295475 w 635243"/>
              <a:gd name="connsiteY1" fmla="*/ 66756 h 308083"/>
              <a:gd name="connsiteX2" fmla="*/ 616150 w 635243"/>
              <a:gd name="connsiteY2" fmla="*/ 41356 h 308083"/>
              <a:gd name="connsiteX3" fmla="*/ 463750 w 635243"/>
              <a:gd name="connsiteY3" fmla="*/ 66756 h 308083"/>
              <a:gd name="connsiteX4" fmla="*/ 635200 w 635243"/>
              <a:gd name="connsiteY4" fmla="*/ 66756 h 308083"/>
              <a:gd name="connsiteX5" fmla="*/ 444700 w 635243"/>
              <a:gd name="connsiteY5" fmla="*/ 308056 h 308083"/>
              <a:gd name="connsiteX6" fmla="*/ 603450 w 635243"/>
              <a:gd name="connsiteY6" fmla="*/ 82631 h 308083"/>
              <a:gd name="connsiteX7" fmla="*/ 387550 w 635243"/>
              <a:gd name="connsiteY7" fmla="*/ 82631 h 308083"/>
              <a:gd name="connsiteX8" fmla="*/ 120850 w 635243"/>
              <a:gd name="connsiteY8" fmla="*/ 50881 h 308083"/>
              <a:gd name="connsiteX9" fmla="*/ 339925 w 635243"/>
              <a:gd name="connsiteY9" fmla="*/ 82631 h 308083"/>
              <a:gd name="connsiteX10" fmla="*/ 200 w 635243"/>
              <a:gd name="connsiteY10" fmla="*/ 81 h 30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243" h="308083">
                <a:moveTo>
                  <a:pt x="200" y="81"/>
                </a:moveTo>
                <a:cubicBezTo>
                  <a:pt x="-7208" y="-2565"/>
                  <a:pt x="192817" y="59877"/>
                  <a:pt x="295475" y="66756"/>
                </a:cubicBezTo>
                <a:cubicBezTo>
                  <a:pt x="398133" y="73635"/>
                  <a:pt x="588104" y="41356"/>
                  <a:pt x="616150" y="41356"/>
                </a:cubicBezTo>
                <a:cubicBezTo>
                  <a:pt x="644196" y="41356"/>
                  <a:pt x="460575" y="62523"/>
                  <a:pt x="463750" y="66756"/>
                </a:cubicBezTo>
                <a:cubicBezTo>
                  <a:pt x="466925" y="70989"/>
                  <a:pt x="638375" y="26539"/>
                  <a:pt x="635200" y="66756"/>
                </a:cubicBezTo>
                <a:cubicBezTo>
                  <a:pt x="632025" y="106973"/>
                  <a:pt x="449992" y="305410"/>
                  <a:pt x="444700" y="308056"/>
                </a:cubicBezTo>
                <a:cubicBezTo>
                  <a:pt x="439408" y="310702"/>
                  <a:pt x="612975" y="120202"/>
                  <a:pt x="603450" y="82631"/>
                </a:cubicBezTo>
                <a:cubicBezTo>
                  <a:pt x="593925" y="45060"/>
                  <a:pt x="467983" y="87923"/>
                  <a:pt x="387550" y="82631"/>
                </a:cubicBezTo>
                <a:cubicBezTo>
                  <a:pt x="307117" y="77339"/>
                  <a:pt x="128787" y="50881"/>
                  <a:pt x="120850" y="50881"/>
                </a:cubicBezTo>
                <a:cubicBezTo>
                  <a:pt x="112913" y="50881"/>
                  <a:pt x="358975" y="95331"/>
                  <a:pt x="339925" y="82631"/>
                </a:cubicBezTo>
                <a:cubicBezTo>
                  <a:pt x="320875" y="69931"/>
                  <a:pt x="7608" y="2727"/>
                  <a:pt x="200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 2082">
            <a:extLst>
              <a:ext uri="{FF2B5EF4-FFF2-40B4-BE49-F238E27FC236}">
                <a16:creationId xmlns:a16="http://schemas.microsoft.com/office/drawing/2014/main" id="{6352301C-34BA-6131-D0BB-3138EA75F843}"/>
              </a:ext>
            </a:extLst>
          </p:cNvPr>
          <p:cNvSpPr/>
          <p:nvPr/>
        </p:nvSpPr>
        <p:spPr>
          <a:xfrm>
            <a:off x="4286874" y="5258147"/>
            <a:ext cx="421920" cy="508939"/>
          </a:xfrm>
          <a:custGeom>
            <a:avLst/>
            <a:gdLst>
              <a:gd name="connsiteX0" fmla="*/ 412126 w 421920"/>
              <a:gd name="connsiteY0" fmla="*/ 9178 h 508939"/>
              <a:gd name="connsiteX1" fmla="*/ 215276 w 421920"/>
              <a:gd name="connsiteY1" fmla="*/ 202853 h 508939"/>
              <a:gd name="connsiteX2" fmla="*/ 189876 w 421920"/>
              <a:gd name="connsiteY2" fmla="*/ 301278 h 508939"/>
              <a:gd name="connsiteX3" fmla="*/ 234326 w 421920"/>
              <a:gd name="connsiteY3" fmla="*/ 231428 h 508939"/>
              <a:gd name="connsiteX4" fmla="*/ 5726 w 421920"/>
              <a:gd name="connsiteY4" fmla="*/ 507653 h 508939"/>
              <a:gd name="connsiteX5" fmla="*/ 72401 w 421920"/>
              <a:gd name="connsiteY5" fmla="*/ 329853 h 508939"/>
              <a:gd name="connsiteX6" fmla="*/ 110501 w 421920"/>
              <a:gd name="connsiteY6" fmla="*/ 212378 h 508939"/>
              <a:gd name="connsiteX7" fmla="*/ 59701 w 421920"/>
              <a:gd name="connsiteY7" fmla="*/ 383828 h 508939"/>
              <a:gd name="connsiteX8" fmla="*/ 227976 w 421920"/>
              <a:gd name="connsiteY8" fmla="*/ 142528 h 508939"/>
              <a:gd name="connsiteX9" fmla="*/ 151776 w 421920"/>
              <a:gd name="connsiteY9" fmla="*/ 228253 h 508939"/>
              <a:gd name="connsiteX10" fmla="*/ 370851 w 421920"/>
              <a:gd name="connsiteY10" fmla="*/ 50453 h 508939"/>
              <a:gd name="connsiteX11" fmla="*/ 412126 w 421920"/>
              <a:gd name="connsiteY11" fmla="*/ 9178 h 5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1920" h="508939">
                <a:moveTo>
                  <a:pt x="412126" y="9178"/>
                </a:moveTo>
                <a:cubicBezTo>
                  <a:pt x="386197" y="34578"/>
                  <a:pt x="252318" y="154170"/>
                  <a:pt x="215276" y="202853"/>
                </a:cubicBezTo>
                <a:cubicBezTo>
                  <a:pt x="178234" y="251536"/>
                  <a:pt x="186701" y="296516"/>
                  <a:pt x="189876" y="301278"/>
                </a:cubicBezTo>
                <a:cubicBezTo>
                  <a:pt x="193051" y="306040"/>
                  <a:pt x="265018" y="197032"/>
                  <a:pt x="234326" y="231428"/>
                </a:cubicBezTo>
                <a:cubicBezTo>
                  <a:pt x="203634" y="265824"/>
                  <a:pt x="32713" y="491249"/>
                  <a:pt x="5726" y="507653"/>
                </a:cubicBezTo>
                <a:cubicBezTo>
                  <a:pt x="-21261" y="524057"/>
                  <a:pt x="54939" y="379065"/>
                  <a:pt x="72401" y="329853"/>
                </a:cubicBezTo>
                <a:cubicBezTo>
                  <a:pt x="89863" y="280641"/>
                  <a:pt x="112618" y="203382"/>
                  <a:pt x="110501" y="212378"/>
                </a:cubicBezTo>
                <a:cubicBezTo>
                  <a:pt x="108384" y="221374"/>
                  <a:pt x="40122" y="395470"/>
                  <a:pt x="59701" y="383828"/>
                </a:cubicBezTo>
                <a:cubicBezTo>
                  <a:pt x="79280" y="372186"/>
                  <a:pt x="212630" y="168457"/>
                  <a:pt x="227976" y="142528"/>
                </a:cubicBezTo>
                <a:cubicBezTo>
                  <a:pt x="243322" y="116599"/>
                  <a:pt x="127964" y="243599"/>
                  <a:pt x="151776" y="228253"/>
                </a:cubicBezTo>
                <a:cubicBezTo>
                  <a:pt x="175588" y="212907"/>
                  <a:pt x="333280" y="85378"/>
                  <a:pt x="370851" y="50453"/>
                </a:cubicBezTo>
                <a:cubicBezTo>
                  <a:pt x="408422" y="15528"/>
                  <a:pt x="438055" y="-16222"/>
                  <a:pt x="412126" y="9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 2083">
            <a:extLst>
              <a:ext uri="{FF2B5EF4-FFF2-40B4-BE49-F238E27FC236}">
                <a16:creationId xmlns:a16="http://schemas.microsoft.com/office/drawing/2014/main" id="{E47B0578-F257-1870-1AE1-B09C9F49288A}"/>
              </a:ext>
            </a:extLst>
          </p:cNvPr>
          <p:cNvSpPr/>
          <p:nvPr/>
        </p:nvSpPr>
        <p:spPr>
          <a:xfrm>
            <a:off x="3733745" y="4028848"/>
            <a:ext cx="889357" cy="188616"/>
          </a:xfrm>
          <a:custGeom>
            <a:avLst/>
            <a:gdLst>
              <a:gd name="connsiteX0" fmla="*/ 55 w 889357"/>
              <a:gd name="connsiteY0" fmla="*/ 25627 h 188616"/>
              <a:gd name="connsiteX1" fmla="*/ 508055 w 889357"/>
              <a:gd name="connsiteY1" fmla="*/ 139927 h 188616"/>
              <a:gd name="connsiteX2" fmla="*/ 377880 w 889357"/>
              <a:gd name="connsiteY2" fmla="*/ 130402 h 188616"/>
              <a:gd name="connsiteX3" fmla="*/ 590605 w 889357"/>
              <a:gd name="connsiteY3" fmla="*/ 184377 h 188616"/>
              <a:gd name="connsiteX4" fmla="*/ 889055 w 889357"/>
              <a:gd name="connsiteY4" fmla="*/ 227 h 188616"/>
              <a:gd name="connsiteX5" fmla="*/ 641405 w 889357"/>
              <a:gd name="connsiteY5" fmla="*/ 146277 h 188616"/>
              <a:gd name="connsiteX6" fmla="*/ 381055 w 889357"/>
              <a:gd name="connsiteY6" fmla="*/ 143102 h 188616"/>
              <a:gd name="connsiteX7" fmla="*/ 542980 w 889357"/>
              <a:gd name="connsiteY7" fmla="*/ 152627 h 188616"/>
              <a:gd name="connsiteX8" fmla="*/ 55 w 889357"/>
              <a:gd name="connsiteY8" fmla="*/ 25627 h 18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357" h="188616">
                <a:moveTo>
                  <a:pt x="55" y="25627"/>
                </a:moveTo>
                <a:cubicBezTo>
                  <a:pt x="-5766" y="23510"/>
                  <a:pt x="445084" y="122465"/>
                  <a:pt x="508055" y="139927"/>
                </a:cubicBezTo>
                <a:cubicBezTo>
                  <a:pt x="571026" y="157390"/>
                  <a:pt x="364122" y="122994"/>
                  <a:pt x="377880" y="130402"/>
                </a:cubicBezTo>
                <a:cubicBezTo>
                  <a:pt x="391638" y="137810"/>
                  <a:pt x="505409" y="206073"/>
                  <a:pt x="590605" y="184377"/>
                </a:cubicBezTo>
                <a:cubicBezTo>
                  <a:pt x="675801" y="162681"/>
                  <a:pt x="880588" y="6577"/>
                  <a:pt x="889055" y="227"/>
                </a:cubicBezTo>
                <a:cubicBezTo>
                  <a:pt x="897522" y="-6123"/>
                  <a:pt x="726072" y="122465"/>
                  <a:pt x="641405" y="146277"/>
                </a:cubicBezTo>
                <a:cubicBezTo>
                  <a:pt x="556738" y="170089"/>
                  <a:pt x="397459" y="142044"/>
                  <a:pt x="381055" y="143102"/>
                </a:cubicBezTo>
                <a:cubicBezTo>
                  <a:pt x="364651" y="144160"/>
                  <a:pt x="608068" y="171148"/>
                  <a:pt x="542980" y="152627"/>
                </a:cubicBezTo>
                <a:cubicBezTo>
                  <a:pt x="477893" y="134106"/>
                  <a:pt x="5876" y="27744"/>
                  <a:pt x="55" y="25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 2084">
            <a:extLst>
              <a:ext uri="{FF2B5EF4-FFF2-40B4-BE49-F238E27FC236}">
                <a16:creationId xmlns:a16="http://schemas.microsoft.com/office/drawing/2014/main" id="{6733DBA2-C82C-0F0E-E835-1DEB41AFD5FA}"/>
              </a:ext>
            </a:extLst>
          </p:cNvPr>
          <p:cNvSpPr/>
          <p:nvPr/>
        </p:nvSpPr>
        <p:spPr>
          <a:xfrm>
            <a:off x="4215583" y="4448161"/>
            <a:ext cx="421565" cy="322314"/>
          </a:xfrm>
          <a:custGeom>
            <a:avLst/>
            <a:gdLst>
              <a:gd name="connsiteX0" fmla="*/ 817 w 421565"/>
              <a:gd name="connsiteY0" fmla="*/ 14 h 322314"/>
              <a:gd name="connsiteX1" fmla="*/ 124642 w 421565"/>
              <a:gd name="connsiteY1" fmla="*/ 165114 h 322314"/>
              <a:gd name="connsiteX2" fmla="*/ 178617 w 421565"/>
              <a:gd name="connsiteY2" fmla="*/ 219089 h 322314"/>
              <a:gd name="connsiteX3" fmla="*/ 48442 w 421565"/>
              <a:gd name="connsiteY3" fmla="*/ 193689 h 322314"/>
              <a:gd name="connsiteX4" fmla="*/ 416742 w 421565"/>
              <a:gd name="connsiteY4" fmla="*/ 320689 h 322314"/>
              <a:gd name="connsiteX5" fmla="*/ 251642 w 421565"/>
              <a:gd name="connsiteY5" fmla="*/ 260364 h 322314"/>
              <a:gd name="connsiteX6" fmla="*/ 146867 w 421565"/>
              <a:gd name="connsiteY6" fmla="*/ 184164 h 322314"/>
              <a:gd name="connsiteX7" fmla="*/ 191317 w 421565"/>
              <a:gd name="connsiteY7" fmla="*/ 174639 h 322314"/>
              <a:gd name="connsiteX8" fmla="*/ 817 w 421565"/>
              <a:gd name="connsiteY8" fmla="*/ 14 h 32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565" h="322314">
                <a:moveTo>
                  <a:pt x="817" y="14"/>
                </a:moveTo>
                <a:cubicBezTo>
                  <a:pt x="-10295" y="-1573"/>
                  <a:pt x="95009" y="128601"/>
                  <a:pt x="124642" y="165114"/>
                </a:cubicBezTo>
                <a:cubicBezTo>
                  <a:pt x="154275" y="201627"/>
                  <a:pt x="191317" y="214326"/>
                  <a:pt x="178617" y="219089"/>
                </a:cubicBezTo>
                <a:cubicBezTo>
                  <a:pt x="165917" y="223852"/>
                  <a:pt x="8755" y="176756"/>
                  <a:pt x="48442" y="193689"/>
                </a:cubicBezTo>
                <a:cubicBezTo>
                  <a:pt x="88129" y="210622"/>
                  <a:pt x="382875" y="309577"/>
                  <a:pt x="416742" y="320689"/>
                </a:cubicBezTo>
                <a:cubicBezTo>
                  <a:pt x="450609" y="331802"/>
                  <a:pt x="296621" y="283118"/>
                  <a:pt x="251642" y="260364"/>
                </a:cubicBezTo>
                <a:cubicBezTo>
                  <a:pt x="206663" y="237610"/>
                  <a:pt x="156921" y="198451"/>
                  <a:pt x="146867" y="184164"/>
                </a:cubicBezTo>
                <a:cubicBezTo>
                  <a:pt x="136813" y="169877"/>
                  <a:pt x="218305" y="203743"/>
                  <a:pt x="191317" y="174639"/>
                </a:cubicBezTo>
                <a:cubicBezTo>
                  <a:pt x="164330" y="145535"/>
                  <a:pt x="11929" y="1601"/>
                  <a:pt x="81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 2085">
            <a:extLst>
              <a:ext uri="{FF2B5EF4-FFF2-40B4-BE49-F238E27FC236}">
                <a16:creationId xmlns:a16="http://schemas.microsoft.com/office/drawing/2014/main" id="{19A8D064-309A-F53C-D017-BDC73FC7F222}"/>
              </a:ext>
            </a:extLst>
          </p:cNvPr>
          <p:cNvSpPr/>
          <p:nvPr/>
        </p:nvSpPr>
        <p:spPr>
          <a:xfrm>
            <a:off x="2863125" y="3769942"/>
            <a:ext cx="272688" cy="890327"/>
          </a:xfrm>
          <a:custGeom>
            <a:avLst/>
            <a:gdLst>
              <a:gd name="connsiteX0" fmla="*/ 725 w 272688"/>
              <a:gd name="connsiteY0" fmla="*/ 1958 h 890327"/>
              <a:gd name="connsiteX1" fmla="*/ 121375 w 272688"/>
              <a:gd name="connsiteY1" fmla="*/ 446458 h 890327"/>
              <a:gd name="connsiteX2" fmla="*/ 95975 w 272688"/>
              <a:gd name="connsiteY2" fmla="*/ 294058 h 890327"/>
              <a:gd name="connsiteX3" fmla="*/ 270600 w 272688"/>
              <a:gd name="connsiteY3" fmla="*/ 878258 h 890327"/>
              <a:gd name="connsiteX4" fmla="*/ 184875 w 272688"/>
              <a:gd name="connsiteY4" fmla="*/ 652833 h 890327"/>
              <a:gd name="connsiteX5" fmla="*/ 73750 w 272688"/>
              <a:gd name="connsiteY5" fmla="*/ 224208 h 890327"/>
              <a:gd name="connsiteX6" fmla="*/ 70575 w 272688"/>
              <a:gd name="connsiteY6" fmla="*/ 281358 h 890327"/>
              <a:gd name="connsiteX7" fmla="*/ 725 w 272688"/>
              <a:gd name="connsiteY7" fmla="*/ 1958 h 89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688" h="890327">
                <a:moveTo>
                  <a:pt x="725" y="1958"/>
                </a:moveTo>
                <a:cubicBezTo>
                  <a:pt x="9192" y="29475"/>
                  <a:pt x="105500" y="397775"/>
                  <a:pt x="121375" y="446458"/>
                </a:cubicBezTo>
                <a:cubicBezTo>
                  <a:pt x="137250" y="495141"/>
                  <a:pt x="71104" y="222091"/>
                  <a:pt x="95975" y="294058"/>
                </a:cubicBezTo>
                <a:cubicBezTo>
                  <a:pt x="120846" y="366025"/>
                  <a:pt x="255783" y="818462"/>
                  <a:pt x="270600" y="878258"/>
                </a:cubicBezTo>
                <a:cubicBezTo>
                  <a:pt x="285417" y="938054"/>
                  <a:pt x="217683" y="761841"/>
                  <a:pt x="184875" y="652833"/>
                </a:cubicBezTo>
                <a:cubicBezTo>
                  <a:pt x="152067" y="543825"/>
                  <a:pt x="92800" y="286121"/>
                  <a:pt x="73750" y="224208"/>
                </a:cubicBezTo>
                <a:cubicBezTo>
                  <a:pt x="54700" y="162295"/>
                  <a:pt x="80629" y="317341"/>
                  <a:pt x="70575" y="281358"/>
                </a:cubicBezTo>
                <a:cubicBezTo>
                  <a:pt x="60521" y="245375"/>
                  <a:pt x="-7742" y="-25559"/>
                  <a:pt x="725" y="1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 2086">
            <a:extLst>
              <a:ext uri="{FF2B5EF4-FFF2-40B4-BE49-F238E27FC236}">
                <a16:creationId xmlns:a16="http://schemas.microsoft.com/office/drawing/2014/main" id="{67759B70-1219-D311-503E-D15ADD1BD729}"/>
              </a:ext>
            </a:extLst>
          </p:cNvPr>
          <p:cNvSpPr/>
          <p:nvPr/>
        </p:nvSpPr>
        <p:spPr>
          <a:xfrm>
            <a:off x="4020289" y="5043689"/>
            <a:ext cx="497134" cy="121638"/>
          </a:xfrm>
          <a:custGeom>
            <a:avLst/>
            <a:gdLst>
              <a:gd name="connsiteX0" fmla="*/ 2436 w 497134"/>
              <a:gd name="connsiteY0" fmla="*/ 1386 h 121638"/>
              <a:gd name="connsiteX1" fmla="*/ 485036 w 497134"/>
              <a:gd name="connsiteY1" fmla="*/ 118861 h 121638"/>
              <a:gd name="connsiteX2" fmla="*/ 342161 w 497134"/>
              <a:gd name="connsiteY2" fmla="*/ 80761 h 121638"/>
              <a:gd name="connsiteX3" fmla="*/ 237386 w 497134"/>
              <a:gd name="connsiteY3" fmla="*/ 36311 h 121638"/>
              <a:gd name="connsiteX4" fmla="*/ 294536 w 497134"/>
              <a:gd name="connsiteY4" fmla="*/ 52186 h 121638"/>
              <a:gd name="connsiteX5" fmla="*/ 2436 w 497134"/>
              <a:gd name="connsiteY5" fmla="*/ 1386 h 12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134" h="121638">
                <a:moveTo>
                  <a:pt x="2436" y="1386"/>
                </a:moveTo>
                <a:cubicBezTo>
                  <a:pt x="34186" y="12498"/>
                  <a:pt x="428415" y="105632"/>
                  <a:pt x="485036" y="118861"/>
                </a:cubicBezTo>
                <a:cubicBezTo>
                  <a:pt x="541657" y="132090"/>
                  <a:pt x="383436" y="94519"/>
                  <a:pt x="342161" y="80761"/>
                </a:cubicBezTo>
                <a:cubicBezTo>
                  <a:pt x="300886" y="67003"/>
                  <a:pt x="245324" y="41074"/>
                  <a:pt x="237386" y="36311"/>
                </a:cubicBezTo>
                <a:cubicBezTo>
                  <a:pt x="229449" y="31549"/>
                  <a:pt x="329990" y="54832"/>
                  <a:pt x="294536" y="52186"/>
                </a:cubicBezTo>
                <a:cubicBezTo>
                  <a:pt x="259082" y="49540"/>
                  <a:pt x="-29314" y="-9726"/>
                  <a:pt x="2436" y="1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475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平手友梨奈 | ソニーミュージックオフィシャルサイト">
            <a:extLst>
              <a:ext uri="{FF2B5EF4-FFF2-40B4-BE49-F238E27FC236}">
                <a16:creationId xmlns:a16="http://schemas.microsoft.com/office/drawing/2014/main" id="{B2DDCE7E-084B-8105-D411-ACC2FF711B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0" t="27501" r="6889" b="16249"/>
          <a:stretch/>
        </p:blipFill>
        <p:spPr bwMode="auto">
          <a:xfrm>
            <a:off x="0" y="203304"/>
            <a:ext cx="9601200" cy="123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0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流さず、すべてに真っ向から向き合う。 平手友梨奈、私が私であるために。 | VOGUE GIRL" hidden="1">
            <a:extLst>
              <a:ext uri="{FF2B5EF4-FFF2-40B4-BE49-F238E27FC236}">
                <a16:creationId xmlns:a16="http://schemas.microsoft.com/office/drawing/2014/main" id="{7F1427AE-0876-A8DB-005D-113B583A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34" y="821094"/>
            <a:ext cx="7732932" cy="115886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159555E-5B45-C167-DC7A-7A749FD975F2}"/>
              </a:ext>
            </a:extLst>
          </p:cNvPr>
          <p:cNvSpPr/>
          <p:nvPr/>
        </p:nvSpPr>
        <p:spPr>
          <a:xfrm>
            <a:off x="3858699" y="3798533"/>
            <a:ext cx="256315" cy="420100"/>
          </a:xfrm>
          <a:custGeom>
            <a:avLst/>
            <a:gdLst>
              <a:gd name="connsiteX0" fmla="*/ 276108 w 283143"/>
              <a:gd name="connsiteY0" fmla="*/ 213 h 464072"/>
              <a:gd name="connsiteX1" fmla="*/ 215783 w 283143"/>
              <a:gd name="connsiteY1" fmla="*/ 79588 h 464072"/>
              <a:gd name="connsiteX2" fmla="*/ 187208 w 283143"/>
              <a:gd name="connsiteY2" fmla="*/ 143088 h 464072"/>
              <a:gd name="connsiteX3" fmla="*/ 203083 w 283143"/>
              <a:gd name="connsiteY3" fmla="*/ 66888 h 464072"/>
              <a:gd name="connsiteX4" fmla="*/ 139583 w 283143"/>
              <a:gd name="connsiteY4" fmla="*/ 197063 h 464072"/>
              <a:gd name="connsiteX5" fmla="*/ 145933 w 283143"/>
              <a:gd name="connsiteY5" fmla="*/ 104988 h 464072"/>
              <a:gd name="connsiteX6" fmla="*/ 82433 w 283143"/>
              <a:gd name="connsiteY6" fmla="*/ 257388 h 464072"/>
              <a:gd name="connsiteX7" fmla="*/ 25283 w 283143"/>
              <a:gd name="connsiteY7" fmla="*/ 336763 h 464072"/>
              <a:gd name="connsiteX8" fmla="*/ 41158 w 283143"/>
              <a:gd name="connsiteY8" fmla="*/ 266913 h 464072"/>
              <a:gd name="connsiteX9" fmla="*/ 25283 w 283143"/>
              <a:gd name="connsiteY9" fmla="*/ 419313 h 464072"/>
              <a:gd name="connsiteX10" fmla="*/ 41158 w 283143"/>
              <a:gd name="connsiteY10" fmla="*/ 463763 h 464072"/>
              <a:gd name="connsiteX11" fmla="*/ 28458 w 283143"/>
              <a:gd name="connsiteY11" fmla="*/ 403438 h 464072"/>
              <a:gd name="connsiteX12" fmla="*/ 25283 w 283143"/>
              <a:gd name="connsiteY12" fmla="*/ 270088 h 464072"/>
              <a:gd name="connsiteX13" fmla="*/ 3058 w 283143"/>
              <a:gd name="connsiteY13" fmla="*/ 305013 h 464072"/>
              <a:gd name="connsiteX14" fmla="*/ 101483 w 283143"/>
              <a:gd name="connsiteY14" fmla="*/ 130388 h 464072"/>
              <a:gd name="connsiteX15" fmla="*/ 44333 w 283143"/>
              <a:gd name="connsiteY15" fmla="*/ 174838 h 464072"/>
              <a:gd name="connsiteX16" fmla="*/ 120533 w 283143"/>
              <a:gd name="connsiteY16" fmla="*/ 79588 h 464072"/>
              <a:gd name="connsiteX17" fmla="*/ 34808 w 283143"/>
              <a:gd name="connsiteY17" fmla="*/ 104988 h 464072"/>
              <a:gd name="connsiteX18" fmla="*/ 276108 w 283143"/>
              <a:gd name="connsiteY18" fmla="*/ 213 h 46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143" h="464072">
                <a:moveTo>
                  <a:pt x="276108" y="213"/>
                </a:moveTo>
                <a:cubicBezTo>
                  <a:pt x="306270" y="-4020"/>
                  <a:pt x="230600" y="55776"/>
                  <a:pt x="215783" y="79588"/>
                </a:cubicBezTo>
                <a:cubicBezTo>
                  <a:pt x="200966" y="103400"/>
                  <a:pt x="189325" y="145205"/>
                  <a:pt x="187208" y="143088"/>
                </a:cubicBezTo>
                <a:cubicBezTo>
                  <a:pt x="185091" y="140971"/>
                  <a:pt x="211020" y="57892"/>
                  <a:pt x="203083" y="66888"/>
                </a:cubicBezTo>
                <a:cubicBezTo>
                  <a:pt x="195145" y="75884"/>
                  <a:pt x="149108" y="190713"/>
                  <a:pt x="139583" y="197063"/>
                </a:cubicBezTo>
                <a:cubicBezTo>
                  <a:pt x="130058" y="203413"/>
                  <a:pt x="155458" y="94934"/>
                  <a:pt x="145933" y="104988"/>
                </a:cubicBezTo>
                <a:cubicBezTo>
                  <a:pt x="136408" y="115042"/>
                  <a:pt x="102541" y="218759"/>
                  <a:pt x="82433" y="257388"/>
                </a:cubicBezTo>
                <a:cubicBezTo>
                  <a:pt x="62325" y="296017"/>
                  <a:pt x="32162" y="335176"/>
                  <a:pt x="25283" y="336763"/>
                </a:cubicBezTo>
                <a:cubicBezTo>
                  <a:pt x="18404" y="338350"/>
                  <a:pt x="41158" y="253155"/>
                  <a:pt x="41158" y="266913"/>
                </a:cubicBezTo>
                <a:cubicBezTo>
                  <a:pt x="41158" y="280671"/>
                  <a:pt x="25283" y="386505"/>
                  <a:pt x="25283" y="419313"/>
                </a:cubicBezTo>
                <a:cubicBezTo>
                  <a:pt x="25283" y="452121"/>
                  <a:pt x="40629" y="466409"/>
                  <a:pt x="41158" y="463763"/>
                </a:cubicBezTo>
                <a:cubicBezTo>
                  <a:pt x="41687" y="461117"/>
                  <a:pt x="31104" y="435717"/>
                  <a:pt x="28458" y="403438"/>
                </a:cubicBezTo>
                <a:cubicBezTo>
                  <a:pt x="25812" y="371159"/>
                  <a:pt x="29516" y="286492"/>
                  <a:pt x="25283" y="270088"/>
                </a:cubicBezTo>
                <a:cubicBezTo>
                  <a:pt x="21050" y="253684"/>
                  <a:pt x="-9642" y="328296"/>
                  <a:pt x="3058" y="305013"/>
                </a:cubicBezTo>
                <a:cubicBezTo>
                  <a:pt x="15758" y="281730"/>
                  <a:pt x="94604" y="152084"/>
                  <a:pt x="101483" y="130388"/>
                </a:cubicBezTo>
                <a:cubicBezTo>
                  <a:pt x="108362" y="108692"/>
                  <a:pt x="41158" y="183305"/>
                  <a:pt x="44333" y="174838"/>
                </a:cubicBezTo>
                <a:cubicBezTo>
                  <a:pt x="47508" y="166371"/>
                  <a:pt x="122120" y="91230"/>
                  <a:pt x="120533" y="79588"/>
                </a:cubicBezTo>
                <a:cubicBezTo>
                  <a:pt x="118946" y="67946"/>
                  <a:pt x="12054" y="113984"/>
                  <a:pt x="34808" y="104988"/>
                </a:cubicBezTo>
                <a:cubicBezTo>
                  <a:pt x="57562" y="95992"/>
                  <a:pt x="245946" y="4446"/>
                  <a:pt x="276108" y="2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83ED7C7-D237-9408-26DF-EA2F545B35D5}"/>
              </a:ext>
            </a:extLst>
          </p:cNvPr>
          <p:cNvSpPr/>
          <p:nvPr/>
        </p:nvSpPr>
        <p:spPr>
          <a:xfrm>
            <a:off x="3801025" y="3807263"/>
            <a:ext cx="190108" cy="271032"/>
          </a:xfrm>
          <a:custGeom>
            <a:avLst/>
            <a:gdLst>
              <a:gd name="connsiteX0" fmla="*/ 209644 w 210007"/>
              <a:gd name="connsiteY0" fmla="*/ 94 h 299401"/>
              <a:gd name="connsiteX1" fmla="*/ 92169 w 210007"/>
              <a:gd name="connsiteY1" fmla="*/ 171544 h 299401"/>
              <a:gd name="connsiteX2" fmla="*/ 130269 w 210007"/>
              <a:gd name="connsiteY2" fmla="*/ 114394 h 299401"/>
              <a:gd name="connsiteX3" fmla="*/ 94 w 210007"/>
              <a:gd name="connsiteY3" fmla="*/ 282669 h 299401"/>
              <a:gd name="connsiteX4" fmla="*/ 108044 w 210007"/>
              <a:gd name="connsiteY4" fmla="*/ 206469 h 299401"/>
              <a:gd name="connsiteX5" fmla="*/ 31844 w 210007"/>
              <a:gd name="connsiteY5" fmla="*/ 298544 h 299401"/>
              <a:gd name="connsiteX6" fmla="*/ 152494 w 210007"/>
              <a:gd name="connsiteY6" fmla="*/ 139794 h 299401"/>
              <a:gd name="connsiteX7" fmla="*/ 136619 w 210007"/>
              <a:gd name="connsiteY7" fmla="*/ 155669 h 299401"/>
              <a:gd name="connsiteX8" fmla="*/ 149319 w 210007"/>
              <a:gd name="connsiteY8" fmla="*/ 88994 h 299401"/>
              <a:gd name="connsiteX9" fmla="*/ 130269 w 210007"/>
              <a:gd name="connsiteY9" fmla="*/ 146144 h 299401"/>
              <a:gd name="connsiteX10" fmla="*/ 209644 w 210007"/>
              <a:gd name="connsiteY10" fmla="*/ 94 h 29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007" h="299401">
                <a:moveTo>
                  <a:pt x="209644" y="94"/>
                </a:moveTo>
                <a:cubicBezTo>
                  <a:pt x="203294" y="4327"/>
                  <a:pt x="105398" y="152494"/>
                  <a:pt x="92169" y="171544"/>
                </a:cubicBezTo>
                <a:cubicBezTo>
                  <a:pt x="78940" y="190594"/>
                  <a:pt x="145615" y="95873"/>
                  <a:pt x="130269" y="114394"/>
                </a:cubicBezTo>
                <a:cubicBezTo>
                  <a:pt x="114923" y="132915"/>
                  <a:pt x="3798" y="267323"/>
                  <a:pt x="94" y="282669"/>
                </a:cubicBezTo>
                <a:cubicBezTo>
                  <a:pt x="-3610" y="298015"/>
                  <a:pt x="102752" y="203823"/>
                  <a:pt x="108044" y="206469"/>
                </a:cubicBezTo>
                <a:cubicBezTo>
                  <a:pt x="113336" y="209115"/>
                  <a:pt x="24436" y="309657"/>
                  <a:pt x="31844" y="298544"/>
                </a:cubicBezTo>
                <a:cubicBezTo>
                  <a:pt x="39252" y="287432"/>
                  <a:pt x="152494" y="139794"/>
                  <a:pt x="152494" y="139794"/>
                </a:cubicBezTo>
                <a:cubicBezTo>
                  <a:pt x="169956" y="115982"/>
                  <a:pt x="137148" y="164136"/>
                  <a:pt x="136619" y="155669"/>
                </a:cubicBezTo>
                <a:cubicBezTo>
                  <a:pt x="136090" y="147202"/>
                  <a:pt x="150377" y="90582"/>
                  <a:pt x="149319" y="88994"/>
                </a:cubicBezTo>
                <a:cubicBezTo>
                  <a:pt x="148261" y="87406"/>
                  <a:pt x="123390" y="157256"/>
                  <a:pt x="130269" y="146144"/>
                </a:cubicBezTo>
                <a:cubicBezTo>
                  <a:pt x="137148" y="135032"/>
                  <a:pt x="215994" y="-4139"/>
                  <a:pt x="209644" y="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679A093-C0A3-A3C7-0FC2-9F86B22800B2}"/>
              </a:ext>
            </a:extLst>
          </p:cNvPr>
          <p:cNvSpPr/>
          <p:nvPr/>
        </p:nvSpPr>
        <p:spPr>
          <a:xfrm>
            <a:off x="3851938" y="3968220"/>
            <a:ext cx="87184" cy="239031"/>
          </a:xfrm>
          <a:custGeom>
            <a:avLst/>
            <a:gdLst>
              <a:gd name="connsiteX0" fmla="*/ 96252 w 96309"/>
              <a:gd name="connsiteY0" fmla="*/ 90 h 264050"/>
              <a:gd name="connsiteX1" fmla="*/ 20052 w 96309"/>
              <a:gd name="connsiteY1" fmla="*/ 117565 h 264050"/>
              <a:gd name="connsiteX2" fmla="*/ 35927 w 96309"/>
              <a:gd name="connsiteY2" fmla="*/ 60415 h 264050"/>
              <a:gd name="connsiteX3" fmla="*/ 7352 w 96309"/>
              <a:gd name="connsiteY3" fmla="*/ 155665 h 264050"/>
              <a:gd name="connsiteX4" fmla="*/ 1002 w 96309"/>
              <a:gd name="connsiteY4" fmla="*/ 206465 h 264050"/>
              <a:gd name="connsiteX5" fmla="*/ 1002 w 96309"/>
              <a:gd name="connsiteY5" fmla="*/ 146140 h 264050"/>
              <a:gd name="connsiteX6" fmla="*/ 10527 w 96309"/>
              <a:gd name="connsiteY6" fmla="*/ 263615 h 264050"/>
              <a:gd name="connsiteX7" fmla="*/ 29577 w 96309"/>
              <a:gd name="connsiteY7" fmla="*/ 187415 h 264050"/>
              <a:gd name="connsiteX8" fmla="*/ 32752 w 96309"/>
              <a:gd name="connsiteY8" fmla="*/ 225515 h 264050"/>
              <a:gd name="connsiteX9" fmla="*/ 32752 w 96309"/>
              <a:gd name="connsiteY9" fmla="*/ 139790 h 264050"/>
              <a:gd name="connsiteX10" fmla="*/ 96252 w 96309"/>
              <a:gd name="connsiteY10" fmla="*/ 90 h 2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309" h="264050">
                <a:moveTo>
                  <a:pt x="96252" y="90"/>
                </a:moveTo>
                <a:cubicBezTo>
                  <a:pt x="94135" y="-3614"/>
                  <a:pt x="30106" y="107511"/>
                  <a:pt x="20052" y="117565"/>
                </a:cubicBezTo>
                <a:cubicBezTo>
                  <a:pt x="9998" y="127619"/>
                  <a:pt x="38044" y="54065"/>
                  <a:pt x="35927" y="60415"/>
                </a:cubicBezTo>
                <a:cubicBezTo>
                  <a:pt x="33810" y="66765"/>
                  <a:pt x="13173" y="131323"/>
                  <a:pt x="7352" y="155665"/>
                </a:cubicBezTo>
                <a:cubicBezTo>
                  <a:pt x="1531" y="180007"/>
                  <a:pt x="2060" y="208053"/>
                  <a:pt x="1002" y="206465"/>
                </a:cubicBezTo>
                <a:cubicBezTo>
                  <a:pt x="-56" y="204877"/>
                  <a:pt x="-586" y="136615"/>
                  <a:pt x="1002" y="146140"/>
                </a:cubicBezTo>
                <a:cubicBezTo>
                  <a:pt x="2589" y="155665"/>
                  <a:pt x="5765" y="256736"/>
                  <a:pt x="10527" y="263615"/>
                </a:cubicBezTo>
                <a:cubicBezTo>
                  <a:pt x="15289" y="270494"/>
                  <a:pt x="25873" y="193765"/>
                  <a:pt x="29577" y="187415"/>
                </a:cubicBezTo>
                <a:cubicBezTo>
                  <a:pt x="33281" y="181065"/>
                  <a:pt x="32223" y="233453"/>
                  <a:pt x="32752" y="225515"/>
                </a:cubicBezTo>
                <a:cubicBezTo>
                  <a:pt x="33281" y="217578"/>
                  <a:pt x="23756" y="174715"/>
                  <a:pt x="32752" y="139790"/>
                </a:cubicBezTo>
                <a:cubicBezTo>
                  <a:pt x="41748" y="104865"/>
                  <a:pt x="98369" y="3794"/>
                  <a:pt x="96252" y="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62B7ECE-6A14-60D4-AE80-77676E949DF1}"/>
              </a:ext>
            </a:extLst>
          </p:cNvPr>
          <p:cNvSpPr/>
          <p:nvPr/>
        </p:nvSpPr>
        <p:spPr>
          <a:xfrm>
            <a:off x="3938657" y="3672101"/>
            <a:ext cx="716513" cy="184117"/>
          </a:xfrm>
          <a:custGeom>
            <a:avLst/>
            <a:gdLst>
              <a:gd name="connsiteX0" fmla="*/ 456 w 791510"/>
              <a:gd name="connsiteY0" fmla="*/ 203378 h 203389"/>
              <a:gd name="connsiteX1" fmla="*/ 235406 w 791510"/>
              <a:gd name="connsiteY1" fmla="*/ 108128 h 203389"/>
              <a:gd name="connsiteX2" fmla="*/ 190956 w 791510"/>
              <a:gd name="connsiteY2" fmla="*/ 89078 h 203389"/>
              <a:gd name="connsiteX3" fmla="*/ 143331 w 791510"/>
              <a:gd name="connsiteY3" fmla="*/ 9703 h 203389"/>
              <a:gd name="connsiteX4" fmla="*/ 244931 w 791510"/>
              <a:gd name="connsiteY4" fmla="*/ 124003 h 203389"/>
              <a:gd name="connsiteX5" fmla="*/ 210006 w 791510"/>
              <a:gd name="connsiteY5" fmla="*/ 54153 h 203389"/>
              <a:gd name="connsiteX6" fmla="*/ 238581 w 791510"/>
              <a:gd name="connsiteY6" fmla="*/ 85903 h 203389"/>
              <a:gd name="connsiteX7" fmla="*/ 390981 w 791510"/>
              <a:gd name="connsiteY7" fmla="*/ 60503 h 203389"/>
              <a:gd name="connsiteX8" fmla="*/ 381456 w 791510"/>
              <a:gd name="connsiteY8" fmla="*/ 178 h 203389"/>
              <a:gd name="connsiteX9" fmla="*/ 390981 w 791510"/>
              <a:gd name="connsiteY9" fmla="*/ 41453 h 203389"/>
              <a:gd name="connsiteX10" fmla="*/ 543381 w 791510"/>
              <a:gd name="connsiteY10" fmla="*/ 25578 h 203389"/>
              <a:gd name="connsiteX11" fmla="*/ 483056 w 791510"/>
              <a:gd name="connsiteY11" fmla="*/ 6528 h 203389"/>
              <a:gd name="connsiteX12" fmla="*/ 676731 w 791510"/>
              <a:gd name="connsiteY12" fmla="*/ 16053 h 203389"/>
              <a:gd name="connsiteX13" fmla="*/ 606881 w 791510"/>
              <a:gd name="connsiteY13" fmla="*/ 3353 h 203389"/>
              <a:gd name="connsiteX14" fmla="*/ 791031 w 791510"/>
              <a:gd name="connsiteY14" fmla="*/ 25578 h 203389"/>
              <a:gd name="connsiteX15" fmla="*/ 651331 w 791510"/>
              <a:gd name="connsiteY15" fmla="*/ 19228 h 203389"/>
              <a:gd name="connsiteX16" fmla="*/ 387806 w 791510"/>
              <a:gd name="connsiteY16" fmla="*/ 60503 h 203389"/>
              <a:gd name="connsiteX17" fmla="*/ 495756 w 791510"/>
              <a:gd name="connsiteY17" fmla="*/ 57328 h 203389"/>
              <a:gd name="connsiteX18" fmla="*/ 305256 w 791510"/>
              <a:gd name="connsiteY18" fmla="*/ 114478 h 203389"/>
              <a:gd name="connsiteX19" fmla="*/ 456 w 791510"/>
              <a:gd name="connsiteY19" fmla="*/ 203378 h 20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1510" h="203389">
                <a:moveTo>
                  <a:pt x="456" y="203378"/>
                </a:moveTo>
                <a:cubicBezTo>
                  <a:pt x="-11186" y="202320"/>
                  <a:pt x="203656" y="127178"/>
                  <a:pt x="235406" y="108128"/>
                </a:cubicBezTo>
                <a:cubicBezTo>
                  <a:pt x="267156" y="89078"/>
                  <a:pt x="206302" y="105482"/>
                  <a:pt x="190956" y="89078"/>
                </a:cubicBezTo>
                <a:cubicBezTo>
                  <a:pt x="175610" y="72674"/>
                  <a:pt x="134335" y="3882"/>
                  <a:pt x="143331" y="9703"/>
                </a:cubicBezTo>
                <a:cubicBezTo>
                  <a:pt x="152327" y="15524"/>
                  <a:pt x="233819" y="116595"/>
                  <a:pt x="244931" y="124003"/>
                </a:cubicBezTo>
                <a:cubicBezTo>
                  <a:pt x="256044" y="131411"/>
                  <a:pt x="211064" y="60503"/>
                  <a:pt x="210006" y="54153"/>
                </a:cubicBezTo>
                <a:cubicBezTo>
                  <a:pt x="208948" y="47803"/>
                  <a:pt x="208419" y="84845"/>
                  <a:pt x="238581" y="85903"/>
                </a:cubicBezTo>
                <a:cubicBezTo>
                  <a:pt x="268743" y="86961"/>
                  <a:pt x="367169" y="74790"/>
                  <a:pt x="390981" y="60503"/>
                </a:cubicBezTo>
                <a:cubicBezTo>
                  <a:pt x="414793" y="46216"/>
                  <a:pt x="381456" y="3353"/>
                  <a:pt x="381456" y="178"/>
                </a:cubicBezTo>
                <a:cubicBezTo>
                  <a:pt x="381456" y="-2997"/>
                  <a:pt x="363994" y="37220"/>
                  <a:pt x="390981" y="41453"/>
                </a:cubicBezTo>
                <a:cubicBezTo>
                  <a:pt x="417969" y="45686"/>
                  <a:pt x="528035" y="31399"/>
                  <a:pt x="543381" y="25578"/>
                </a:cubicBezTo>
                <a:cubicBezTo>
                  <a:pt x="558727" y="19757"/>
                  <a:pt x="460831" y="8115"/>
                  <a:pt x="483056" y="6528"/>
                </a:cubicBezTo>
                <a:cubicBezTo>
                  <a:pt x="505281" y="4941"/>
                  <a:pt x="656094" y="16582"/>
                  <a:pt x="676731" y="16053"/>
                </a:cubicBezTo>
                <a:cubicBezTo>
                  <a:pt x="697368" y="15524"/>
                  <a:pt x="587831" y="1766"/>
                  <a:pt x="606881" y="3353"/>
                </a:cubicBezTo>
                <a:cubicBezTo>
                  <a:pt x="625931" y="4940"/>
                  <a:pt x="783623" y="22932"/>
                  <a:pt x="791031" y="25578"/>
                </a:cubicBezTo>
                <a:cubicBezTo>
                  <a:pt x="798439" y="28224"/>
                  <a:pt x="718535" y="13407"/>
                  <a:pt x="651331" y="19228"/>
                </a:cubicBezTo>
                <a:cubicBezTo>
                  <a:pt x="584127" y="25049"/>
                  <a:pt x="413735" y="54153"/>
                  <a:pt x="387806" y="60503"/>
                </a:cubicBezTo>
                <a:cubicBezTo>
                  <a:pt x="361877" y="66853"/>
                  <a:pt x="509514" y="48332"/>
                  <a:pt x="495756" y="57328"/>
                </a:cubicBezTo>
                <a:cubicBezTo>
                  <a:pt x="481998" y="66324"/>
                  <a:pt x="381985" y="93841"/>
                  <a:pt x="305256" y="114478"/>
                </a:cubicBezTo>
                <a:cubicBezTo>
                  <a:pt x="228527" y="135115"/>
                  <a:pt x="12098" y="204436"/>
                  <a:pt x="456" y="2033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9CACA12-D653-5380-A304-35392B744375}"/>
              </a:ext>
            </a:extLst>
          </p:cNvPr>
          <p:cNvSpPr/>
          <p:nvPr/>
        </p:nvSpPr>
        <p:spPr>
          <a:xfrm>
            <a:off x="4146531" y="3660747"/>
            <a:ext cx="566817" cy="104230"/>
          </a:xfrm>
          <a:custGeom>
            <a:avLst/>
            <a:gdLst>
              <a:gd name="connsiteX0" fmla="*/ 8949 w 626146"/>
              <a:gd name="connsiteY0" fmla="*/ 101621 h 115140"/>
              <a:gd name="connsiteX1" fmla="*/ 367724 w 626146"/>
              <a:gd name="connsiteY1" fmla="*/ 101621 h 115140"/>
              <a:gd name="connsiteX2" fmla="*/ 297874 w 626146"/>
              <a:gd name="connsiteY2" fmla="*/ 85746 h 115140"/>
              <a:gd name="connsiteX3" fmla="*/ 520124 w 626146"/>
              <a:gd name="connsiteY3" fmla="*/ 114321 h 115140"/>
              <a:gd name="connsiteX4" fmla="*/ 364549 w 626146"/>
              <a:gd name="connsiteY4" fmla="*/ 107971 h 115140"/>
              <a:gd name="connsiteX5" fmla="*/ 624899 w 626146"/>
              <a:gd name="connsiteY5" fmla="*/ 114321 h 115140"/>
              <a:gd name="connsiteX6" fmla="*/ 462974 w 626146"/>
              <a:gd name="connsiteY6" fmla="*/ 85746 h 115140"/>
              <a:gd name="connsiteX7" fmla="*/ 456624 w 626146"/>
              <a:gd name="connsiteY7" fmla="*/ 69871 h 115140"/>
              <a:gd name="connsiteX8" fmla="*/ 539174 w 626146"/>
              <a:gd name="connsiteY8" fmla="*/ 66696 h 115140"/>
              <a:gd name="connsiteX9" fmla="*/ 364549 w 626146"/>
              <a:gd name="connsiteY9" fmla="*/ 22246 h 115140"/>
              <a:gd name="connsiteX10" fmla="*/ 456624 w 626146"/>
              <a:gd name="connsiteY10" fmla="*/ 66696 h 115140"/>
              <a:gd name="connsiteX11" fmla="*/ 440749 w 626146"/>
              <a:gd name="connsiteY11" fmla="*/ 79396 h 115140"/>
              <a:gd name="connsiteX12" fmla="*/ 208974 w 626146"/>
              <a:gd name="connsiteY12" fmla="*/ 25421 h 115140"/>
              <a:gd name="connsiteX13" fmla="*/ 339149 w 626146"/>
              <a:gd name="connsiteY13" fmla="*/ 66696 h 115140"/>
              <a:gd name="connsiteX14" fmla="*/ 170874 w 626146"/>
              <a:gd name="connsiteY14" fmla="*/ 57171 h 115140"/>
              <a:gd name="connsiteX15" fmla="*/ 158174 w 626146"/>
              <a:gd name="connsiteY15" fmla="*/ 21 h 115140"/>
              <a:gd name="connsiteX16" fmla="*/ 158174 w 626146"/>
              <a:gd name="connsiteY16" fmla="*/ 50821 h 115140"/>
              <a:gd name="connsiteX17" fmla="*/ 113724 w 626146"/>
              <a:gd name="connsiteY17" fmla="*/ 85746 h 115140"/>
              <a:gd name="connsiteX18" fmla="*/ 8949 w 626146"/>
              <a:gd name="connsiteY18" fmla="*/ 101621 h 11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6146" h="115140">
                <a:moveTo>
                  <a:pt x="8949" y="101621"/>
                </a:moveTo>
                <a:cubicBezTo>
                  <a:pt x="51282" y="104267"/>
                  <a:pt x="319570" y="104267"/>
                  <a:pt x="367724" y="101621"/>
                </a:cubicBezTo>
                <a:cubicBezTo>
                  <a:pt x="415878" y="98975"/>
                  <a:pt x="272474" y="83629"/>
                  <a:pt x="297874" y="85746"/>
                </a:cubicBezTo>
                <a:cubicBezTo>
                  <a:pt x="323274" y="87863"/>
                  <a:pt x="509012" y="110617"/>
                  <a:pt x="520124" y="114321"/>
                </a:cubicBezTo>
                <a:cubicBezTo>
                  <a:pt x="531236" y="118025"/>
                  <a:pt x="347087" y="107971"/>
                  <a:pt x="364549" y="107971"/>
                </a:cubicBezTo>
                <a:cubicBezTo>
                  <a:pt x="382011" y="107971"/>
                  <a:pt x="608495" y="118025"/>
                  <a:pt x="624899" y="114321"/>
                </a:cubicBezTo>
                <a:cubicBezTo>
                  <a:pt x="641303" y="110617"/>
                  <a:pt x="491020" y="93154"/>
                  <a:pt x="462974" y="85746"/>
                </a:cubicBezTo>
                <a:cubicBezTo>
                  <a:pt x="434928" y="78338"/>
                  <a:pt x="443924" y="73046"/>
                  <a:pt x="456624" y="69871"/>
                </a:cubicBezTo>
                <a:cubicBezTo>
                  <a:pt x="469324" y="66696"/>
                  <a:pt x="554520" y="74633"/>
                  <a:pt x="539174" y="66696"/>
                </a:cubicBezTo>
                <a:cubicBezTo>
                  <a:pt x="523828" y="58759"/>
                  <a:pt x="378307" y="22246"/>
                  <a:pt x="364549" y="22246"/>
                </a:cubicBezTo>
                <a:cubicBezTo>
                  <a:pt x="350791" y="22246"/>
                  <a:pt x="443924" y="57171"/>
                  <a:pt x="456624" y="66696"/>
                </a:cubicBezTo>
                <a:cubicBezTo>
                  <a:pt x="469324" y="76221"/>
                  <a:pt x="482024" y="86275"/>
                  <a:pt x="440749" y="79396"/>
                </a:cubicBezTo>
                <a:cubicBezTo>
                  <a:pt x="399474" y="72517"/>
                  <a:pt x="225907" y="27538"/>
                  <a:pt x="208974" y="25421"/>
                </a:cubicBezTo>
                <a:cubicBezTo>
                  <a:pt x="192041" y="23304"/>
                  <a:pt x="345499" y="61404"/>
                  <a:pt x="339149" y="66696"/>
                </a:cubicBezTo>
                <a:cubicBezTo>
                  <a:pt x="332799" y="71988"/>
                  <a:pt x="201036" y="68283"/>
                  <a:pt x="170874" y="57171"/>
                </a:cubicBezTo>
                <a:cubicBezTo>
                  <a:pt x="140712" y="46059"/>
                  <a:pt x="160291" y="1079"/>
                  <a:pt x="158174" y="21"/>
                </a:cubicBezTo>
                <a:cubicBezTo>
                  <a:pt x="156057" y="-1037"/>
                  <a:pt x="165582" y="36534"/>
                  <a:pt x="158174" y="50821"/>
                </a:cubicBezTo>
                <a:cubicBezTo>
                  <a:pt x="150766" y="65108"/>
                  <a:pt x="140711" y="78338"/>
                  <a:pt x="113724" y="85746"/>
                </a:cubicBezTo>
                <a:cubicBezTo>
                  <a:pt x="86737" y="93154"/>
                  <a:pt x="-33384" y="98975"/>
                  <a:pt x="8949" y="1016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CE00FCF-48B5-52D1-7E21-005849548337}"/>
              </a:ext>
            </a:extLst>
          </p:cNvPr>
          <p:cNvSpPr/>
          <p:nvPr/>
        </p:nvSpPr>
        <p:spPr>
          <a:xfrm>
            <a:off x="3924023" y="3700203"/>
            <a:ext cx="500363" cy="168407"/>
          </a:xfrm>
          <a:custGeom>
            <a:avLst/>
            <a:gdLst>
              <a:gd name="connsiteX0" fmla="*/ 747 w 552736"/>
              <a:gd name="connsiteY0" fmla="*/ 185035 h 186034"/>
              <a:gd name="connsiteX1" fmla="*/ 175372 w 552736"/>
              <a:gd name="connsiteY1" fmla="*/ 127885 h 186034"/>
              <a:gd name="connsiteX2" fmla="*/ 207122 w 552736"/>
              <a:gd name="connsiteY2" fmla="*/ 77085 h 186034"/>
              <a:gd name="connsiteX3" fmla="*/ 188072 w 552736"/>
              <a:gd name="connsiteY3" fmla="*/ 54860 h 186034"/>
              <a:gd name="connsiteX4" fmla="*/ 292847 w 552736"/>
              <a:gd name="connsiteY4" fmla="*/ 70735 h 186034"/>
              <a:gd name="connsiteX5" fmla="*/ 394447 w 552736"/>
              <a:gd name="connsiteY5" fmla="*/ 885 h 186034"/>
              <a:gd name="connsiteX6" fmla="*/ 356347 w 552736"/>
              <a:gd name="connsiteY6" fmla="*/ 29460 h 186034"/>
              <a:gd name="connsiteX7" fmla="*/ 550022 w 552736"/>
              <a:gd name="connsiteY7" fmla="*/ 885 h 186034"/>
              <a:gd name="connsiteX8" fmla="*/ 448422 w 552736"/>
              <a:gd name="connsiteY8" fmla="*/ 13585 h 186034"/>
              <a:gd name="connsiteX9" fmla="*/ 159497 w 552736"/>
              <a:gd name="connsiteY9" fmla="*/ 70735 h 186034"/>
              <a:gd name="connsiteX10" fmla="*/ 251572 w 552736"/>
              <a:gd name="connsiteY10" fmla="*/ 77085 h 186034"/>
              <a:gd name="connsiteX11" fmla="*/ 747 w 552736"/>
              <a:gd name="connsiteY11" fmla="*/ 185035 h 18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2736" h="186034">
                <a:moveTo>
                  <a:pt x="747" y="185035"/>
                </a:moveTo>
                <a:cubicBezTo>
                  <a:pt x="-11953" y="193502"/>
                  <a:pt x="140976" y="145877"/>
                  <a:pt x="175372" y="127885"/>
                </a:cubicBezTo>
                <a:cubicBezTo>
                  <a:pt x="209768" y="109893"/>
                  <a:pt x="205005" y="89256"/>
                  <a:pt x="207122" y="77085"/>
                </a:cubicBezTo>
                <a:cubicBezTo>
                  <a:pt x="209239" y="64914"/>
                  <a:pt x="173785" y="55918"/>
                  <a:pt x="188072" y="54860"/>
                </a:cubicBezTo>
                <a:cubicBezTo>
                  <a:pt x="202359" y="53802"/>
                  <a:pt x="258451" y="79731"/>
                  <a:pt x="292847" y="70735"/>
                </a:cubicBezTo>
                <a:cubicBezTo>
                  <a:pt x="327243" y="61739"/>
                  <a:pt x="383864" y="7764"/>
                  <a:pt x="394447" y="885"/>
                </a:cubicBezTo>
                <a:cubicBezTo>
                  <a:pt x="405030" y="-5994"/>
                  <a:pt x="330418" y="29460"/>
                  <a:pt x="356347" y="29460"/>
                </a:cubicBezTo>
                <a:cubicBezTo>
                  <a:pt x="382276" y="29460"/>
                  <a:pt x="534676" y="3531"/>
                  <a:pt x="550022" y="885"/>
                </a:cubicBezTo>
                <a:cubicBezTo>
                  <a:pt x="565368" y="-1761"/>
                  <a:pt x="513509" y="1943"/>
                  <a:pt x="448422" y="13585"/>
                </a:cubicBezTo>
                <a:cubicBezTo>
                  <a:pt x="383335" y="25227"/>
                  <a:pt x="192305" y="60152"/>
                  <a:pt x="159497" y="70735"/>
                </a:cubicBezTo>
                <a:cubicBezTo>
                  <a:pt x="126689" y="81318"/>
                  <a:pt x="272209" y="61739"/>
                  <a:pt x="251572" y="77085"/>
                </a:cubicBezTo>
                <a:cubicBezTo>
                  <a:pt x="230935" y="92431"/>
                  <a:pt x="13447" y="176568"/>
                  <a:pt x="747" y="18503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51E482B-CBE4-A41A-E76D-84A7812C5502}"/>
              </a:ext>
            </a:extLst>
          </p:cNvPr>
          <p:cNvSpPr/>
          <p:nvPr/>
        </p:nvSpPr>
        <p:spPr>
          <a:xfrm>
            <a:off x="4263683" y="3729629"/>
            <a:ext cx="530454" cy="172925"/>
          </a:xfrm>
          <a:custGeom>
            <a:avLst/>
            <a:gdLst>
              <a:gd name="connsiteX0" fmla="*/ 185 w 585976"/>
              <a:gd name="connsiteY0" fmla="*/ 129 h 191025"/>
              <a:gd name="connsiteX1" fmla="*/ 314510 w 585976"/>
              <a:gd name="connsiteY1" fmla="*/ 54104 h 191025"/>
              <a:gd name="connsiteX2" fmla="*/ 244660 w 585976"/>
              <a:gd name="connsiteY2" fmla="*/ 41404 h 191025"/>
              <a:gd name="connsiteX3" fmla="*/ 441510 w 585976"/>
              <a:gd name="connsiteY3" fmla="*/ 162054 h 191025"/>
              <a:gd name="connsiteX4" fmla="*/ 368485 w 585976"/>
              <a:gd name="connsiteY4" fmla="*/ 101729 h 191025"/>
              <a:gd name="connsiteX5" fmla="*/ 584385 w 585976"/>
              <a:gd name="connsiteY5" fmla="*/ 190629 h 191025"/>
              <a:gd name="connsiteX6" fmla="*/ 463735 w 585976"/>
              <a:gd name="connsiteY6" fmla="*/ 130304 h 191025"/>
              <a:gd name="connsiteX7" fmla="*/ 409760 w 585976"/>
              <a:gd name="connsiteY7" fmla="*/ 35054 h 191025"/>
              <a:gd name="connsiteX8" fmla="*/ 466910 w 585976"/>
              <a:gd name="connsiteY8" fmla="*/ 136654 h 191025"/>
              <a:gd name="connsiteX9" fmla="*/ 343085 w 585976"/>
              <a:gd name="connsiteY9" fmla="*/ 47754 h 191025"/>
              <a:gd name="connsiteX10" fmla="*/ 397060 w 585976"/>
              <a:gd name="connsiteY10" fmla="*/ 117604 h 191025"/>
              <a:gd name="connsiteX11" fmla="*/ 270060 w 585976"/>
              <a:gd name="connsiteY11" fmla="*/ 41404 h 191025"/>
              <a:gd name="connsiteX12" fmla="*/ 185 w 585976"/>
              <a:gd name="connsiteY12" fmla="*/ 129 h 1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5976" h="191025">
                <a:moveTo>
                  <a:pt x="185" y="129"/>
                </a:moveTo>
                <a:cubicBezTo>
                  <a:pt x="7593" y="2246"/>
                  <a:pt x="273764" y="47225"/>
                  <a:pt x="314510" y="54104"/>
                </a:cubicBezTo>
                <a:cubicBezTo>
                  <a:pt x="355256" y="60983"/>
                  <a:pt x="223493" y="23412"/>
                  <a:pt x="244660" y="41404"/>
                </a:cubicBezTo>
                <a:cubicBezTo>
                  <a:pt x="265827" y="59396"/>
                  <a:pt x="420872" y="152000"/>
                  <a:pt x="441510" y="162054"/>
                </a:cubicBezTo>
                <a:cubicBezTo>
                  <a:pt x="462148" y="172108"/>
                  <a:pt x="344673" y="96967"/>
                  <a:pt x="368485" y="101729"/>
                </a:cubicBezTo>
                <a:cubicBezTo>
                  <a:pt x="392297" y="106491"/>
                  <a:pt x="568510" y="185867"/>
                  <a:pt x="584385" y="190629"/>
                </a:cubicBezTo>
                <a:cubicBezTo>
                  <a:pt x="600260" y="195391"/>
                  <a:pt x="492839" y="156233"/>
                  <a:pt x="463735" y="130304"/>
                </a:cubicBezTo>
                <a:cubicBezTo>
                  <a:pt x="434631" y="104375"/>
                  <a:pt x="409231" y="33996"/>
                  <a:pt x="409760" y="35054"/>
                </a:cubicBezTo>
                <a:cubicBezTo>
                  <a:pt x="410289" y="36112"/>
                  <a:pt x="478022" y="134537"/>
                  <a:pt x="466910" y="136654"/>
                </a:cubicBezTo>
                <a:cubicBezTo>
                  <a:pt x="455798" y="138771"/>
                  <a:pt x="354727" y="50929"/>
                  <a:pt x="343085" y="47754"/>
                </a:cubicBezTo>
                <a:cubicBezTo>
                  <a:pt x="331443" y="44579"/>
                  <a:pt x="409231" y="118662"/>
                  <a:pt x="397060" y="117604"/>
                </a:cubicBezTo>
                <a:cubicBezTo>
                  <a:pt x="384889" y="116546"/>
                  <a:pt x="330914" y="60454"/>
                  <a:pt x="270060" y="41404"/>
                </a:cubicBezTo>
                <a:cubicBezTo>
                  <a:pt x="209206" y="22354"/>
                  <a:pt x="-7223" y="-1988"/>
                  <a:pt x="185" y="1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8738431-D225-AD3B-F8F9-EA78320746AF}"/>
              </a:ext>
            </a:extLst>
          </p:cNvPr>
          <p:cNvSpPr/>
          <p:nvPr/>
        </p:nvSpPr>
        <p:spPr>
          <a:xfrm>
            <a:off x="3951881" y="3884832"/>
            <a:ext cx="139808" cy="250173"/>
          </a:xfrm>
          <a:custGeom>
            <a:avLst/>
            <a:gdLst>
              <a:gd name="connsiteX0" fmla="*/ 33473 w 154442"/>
              <a:gd name="connsiteY0" fmla="*/ 131 h 276359"/>
              <a:gd name="connsiteX1" fmla="*/ 30298 w 154442"/>
              <a:gd name="connsiteY1" fmla="*/ 200156 h 276359"/>
              <a:gd name="connsiteX2" fmla="*/ 30298 w 154442"/>
              <a:gd name="connsiteY2" fmla="*/ 130306 h 276359"/>
              <a:gd name="connsiteX3" fmla="*/ 96973 w 154442"/>
              <a:gd name="connsiteY3" fmla="*/ 222381 h 276359"/>
              <a:gd name="connsiteX4" fmla="*/ 55698 w 154442"/>
              <a:gd name="connsiteY4" fmla="*/ 209681 h 276359"/>
              <a:gd name="connsiteX5" fmla="*/ 154123 w 154442"/>
              <a:gd name="connsiteY5" fmla="*/ 276356 h 276359"/>
              <a:gd name="connsiteX6" fmla="*/ 84273 w 154442"/>
              <a:gd name="connsiteY6" fmla="*/ 206506 h 276359"/>
              <a:gd name="connsiteX7" fmla="*/ 4898 w 154442"/>
              <a:gd name="connsiteY7" fmla="*/ 123956 h 276359"/>
              <a:gd name="connsiteX8" fmla="*/ 11248 w 154442"/>
              <a:gd name="connsiteY8" fmla="*/ 168406 h 276359"/>
              <a:gd name="connsiteX9" fmla="*/ 33473 w 154442"/>
              <a:gd name="connsiteY9" fmla="*/ 131 h 27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442" h="276359">
                <a:moveTo>
                  <a:pt x="33473" y="131"/>
                </a:moveTo>
                <a:cubicBezTo>
                  <a:pt x="36648" y="5423"/>
                  <a:pt x="30827" y="178460"/>
                  <a:pt x="30298" y="200156"/>
                </a:cubicBezTo>
                <a:cubicBezTo>
                  <a:pt x="29769" y="221852"/>
                  <a:pt x="19186" y="126602"/>
                  <a:pt x="30298" y="130306"/>
                </a:cubicBezTo>
                <a:cubicBezTo>
                  <a:pt x="41410" y="134010"/>
                  <a:pt x="92740" y="209152"/>
                  <a:pt x="96973" y="222381"/>
                </a:cubicBezTo>
                <a:cubicBezTo>
                  <a:pt x="101206" y="235610"/>
                  <a:pt x="46173" y="200685"/>
                  <a:pt x="55698" y="209681"/>
                </a:cubicBezTo>
                <a:cubicBezTo>
                  <a:pt x="65223" y="218677"/>
                  <a:pt x="149361" y="276885"/>
                  <a:pt x="154123" y="276356"/>
                </a:cubicBezTo>
                <a:cubicBezTo>
                  <a:pt x="158886" y="275827"/>
                  <a:pt x="109144" y="231906"/>
                  <a:pt x="84273" y="206506"/>
                </a:cubicBezTo>
                <a:cubicBezTo>
                  <a:pt x="59402" y="181106"/>
                  <a:pt x="17069" y="130306"/>
                  <a:pt x="4898" y="123956"/>
                </a:cubicBezTo>
                <a:cubicBezTo>
                  <a:pt x="-7273" y="117606"/>
                  <a:pt x="6486" y="185339"/>
                  <a:pt x="11248" y="168406"/>
                </a:cubicBezTo>
                <a:cubicBezTo>
                  <a:pt x="16010" y="151473"/>
                  <a:pt x="30298" y="-5161"/>
                  <a:pt x="33473" y="1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A7FCCE8-181F-EADC-0258-9E2DE7D41265}"/>
              </a:ext>
            </a:extLst>
          </p:cNvPr>
          <p:cNvSpPr/>
          <p:nvPr/>
        </p:nvSpPr>
        <p:spPr>
          <a:xfrm>
            <a:off x="4329821" y="3735226"/>
            <a:ext cx="224678" cy="187622"/>
          </a:xfrm>
          <a:custGeom>
            <a:avLst/>
            <a:gdLst>
              <a:gd name="connsiteX0" fmla="*/ 149 w 248195"/>
              <a:gd name="connsiteY0" fmla="*/ 296 h 207260"/>
              <a:gd name="connsiteX1" fmla="*/ 168424 w 248195"/>
              <a:gd name="connsiteY1" fmla="*/ 95546 h 207260"/>
              <a:gd name="connsiteX2" fmla="*/ 133499 w 248195"/>
              <a:gd name="connsiteY2" fmla="*/ 73321 h 207260"/>
              <a:gd name="connsiteX3" fmla="*/ 187474 w 248195"/>
              <a:gd name="connsiteY3" fmla="*/ 114596 h 207260"/>
              <a:gd name="connsiteX4" fmla="*/ 130324 w 248195"/>
              <a:gd name="connsiteY4" fmla="*/ 206671 h 207260"/>
              <a:gd name="connsiteX5" fmla="*/ 177949 w 248195"/>
              <a:gd name="connsiteY5" fmla="*/ 149521 h 207260"/>
              <a:gd name="connsiteX6" fmla="*/ 247799 w 248195"/>
              <a:gd name="connsiteY6" fmla="*/ 60621 h 207260"/>
              <a:gd name="connsiteX7" fmla="*/ 203349 w 248195"/>
              <a:gd name="connsiteY7" fmla="*/ 108246 h 207260"/>
              <a:gd name="connsiteX8" fmla="*/ 139849 w 248195"/>
              <a:gd name="connsiteY8" fmla="*/ 66971 h 207260"/>
              <a:gd name="connsiteX9" fmla="*/ 149 w 248195"/>
              <a:gd name="connsiteY9" fmla="*/ 296 h 20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195" h="207260">
                <a:moveTo>
                  <a:pt x="149" y="296"/>
                </a:moveTo>
                <a:cubicBezTo>
                  <a:pt x="4911" y="5058"/>
                  <a:pt x="146199" y="83375"/>
                  <a:pt x="168424" y="95546"/>
                </a:cubicBezTo>
                <a:cubicBezTo>
                  <a:pt x="190649" y="107717"/>
                  <a:pt x="130324" y="70146"/>
                  <a:pt x="133499" y="73321"/>
                </a:cubicBezTo>
                <a:cubicBezTo>
                  <a:pt x="136674" y="76496"/>
                  <a:pt x="188003" y="92371"/>
                  <a:pt x="187474" y="114596"/>
                </a:cubicBezTo>
                <a:cubicBezTo>
                  <a:pt x="186945" y="136821"/>
                  <a:pt x="131912" y="200850"/>
                  <a:pt x="130324" y="206671"/>
                </a:cubicBezTo>
                <a:cubicBezTo>
                  <a:pt x="128737" y="212492"/>
                  <a:pt x="158370" y="173863"/>
                  <a:pt x="177949" y="149521"/>
                </a:cubicBezTo>
                <a:cubicBezTo>
                  <a:pt x="197528" y="125179"/>
                  <a:pt x="243566" y="67500"/>
                  <a:pt x="247799" y="60621"/>
                </a:cubicBezTo>
                <a:cubicBezTo>
                  <a:pt x="252032" y="53742"/>
                  <a:pt x="221340" y="107188"/>
                  <a:pt x="203349" y="108246"/>
                </a:cubicBezTo>
                <a:cubicBezTo>
                  <a:pt x="185358" y="109304"/>
                  <a:pt x="173716" y="84434"/>
                  <a:pt x="139849" y="66971"/>
                </a:cubicBezTo>
                <a:cubicBezTo>
                  <a:pt x="105982" y="49509"/>
                  <a:pt x="-4613" y="-4466"/>
                  <a:pt x="149" y="2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65C19D9-11F5-5A3F-E096-62B11D12ADFA}"/>
              </a:ext>
            </a:extLst>
          </p:cNvPr>
          <p:cNvSpPr/>
          <p:nvPr/>
        </p:nvSpPr>
        <p:spPr>
          <a:xfrm>
            <a:off x="3861435" y="3999796"/>
            <a:ext cx="248728" cy="148478"/>
          </a:xfrm>
          <a:custGeom>
            <a:avLst/>
            <a:gdLst>
              <a:gd name="connsiteX0" fmla="*/ 36 w 274762"/>
              <a:gd name="connsiteY0" fmla="*/ 134 h 164019"/>
              <a:gd name="connsiteX1" fmla="*/ 161961 w 274762"/>
              <a:gd name="connsiteY1" fmla="*/ 101734 h 164019"/>
              <a:gd name="connsiteX2" fmla="*/ 127036 w 274762"/>
              <a:gd name="connsiteY2" fmla="*/ 54109 h 164019"/>
              <a:gd name="connsiteX3" fmla="*/ 269911 w 274762"/>
              <a:gd name="connsiteY3" fmla="*/ 162059 h 164019"/>
              <a:gd name="connsiteX4" fmla="*/ 228636 w 274762"/>
              <a:gd name="connsiteY4" fmla="*/ 120784 h 164019"/>
              <a:gd name="connsiteX5" fmla="*/ 104811 w 274762"/>
              <a:gd name="connsiteY5" fmla="*/ 82684 h 164019"/>
              <a:gd name="connsiteX6" fmla="*/ 177836 w 274762"/>
              <a:gd name="connsiteY6" fmla="*/ 127134 h 164019"/>
              <a:gd name="connsiteX7" fmla="*/ 36 w 274762"/>
              <a:gd name="connsiteY7" fmla="*/ 134 h 16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762" h="164019">
                <a:moveTo>
                  <a:pt x="36" y="134"/>
                </a:moveTo>
                <a:cubicBezTo>
                  <a:pt x="-2610" y="-4099"/>
                  <a:pt x="140794" y="92738"/>
                  <a:pt x="161961" y="101734"/>
                </a:cubicBezTo>
                <a:cubicBezTo>
                  <a:pt x="183128" y="110730"/>
                  <a:pt x="109044" y="44055"/>
                  <a:pt x="127036" y="54109"/>
                </a:cubicBezTo>
                <a:cubicBezTo>
                  <a:pt x="145028" y="64163"/>
                  <a:pt x="252978" y="150947"/>
                  <a:pt x="269911" y="162059"/>
                </a:cubicBezTo>
                <a:cubicBezTo>
                  <a:pt x="286844" y="173171"/>
                  <a:pt x="256153" y="134013"/>
                  <a:pt x="228636" y="120784"/>
                </a:cubicBezTo>
                <a:cubicBezTo>
                  <a:pt x="201119" y="107555"/>
                  <a:pt x="113278" y="81626"/>
                  <a:pt x="104811" y="82684"/>
                </a:cubicBezTo>
                <a:cubicBezTo>
                  <a:pt x="96344" y="83742"/>
                  <a:pt x="190007" y="137717"/>
                  <a:pt x="177836" y="127134"/>
                </a:cubicBezTo>
                <a:cubicBezTo>
                  <a:pt x="165665" y="116551"/>
                  <a:pt x="2682" y="4367"/>
                  <a:pt x="36" y="13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3D02A6C-1604-591F-8FD6-AE0FFE8E2D7B}"/>
              </a:ext>
            </a:extLst>
          </p:cNvPr>
          <p:cNvSpPr/>
          <p:nvPr/>
        </p:nvSpPr>
        <p:spPr>
          <a:xfrm>
            <a:off x="3840116" y="4014286"/>
            <a:ext cx="287292" cy="155331"/>
          </a:xfrm>
          <a:custGeom>
            <a:avLst/>
            <a:gdLst>
              <a:gd name="connsiteX0" fmla="*/ 29936 w 317363"/>
              <a:gd name="connsiteY0" fmla="*/ 2 h 171590"/>
              <a:gd name="connsiteX1" fmla="*/ 137886 w 317363"/>
              <a:gd name="connsiteY1" fmla="*/ 120652 h 171590"/>
              <a:gd name="connsiteX2" fmla="*/ 102961 w 317363"/>
              <a:gd name="connsiteY2" fmla="*/ 127002 h 171590"/>
              <a:gd name="connsiteX3" fmla="*/ 312511 w 317363"/>
              <a:gd name="connsiteY3" fmla="*/ 123827 h 171590"/>
              <a:gd name="connsiteX4" fmla="*/ 229961 w 317363"/>
              <a:gd name="connsiteY4" fmla="*/ 130177 h 171590"/>
              <a:gd name="connsiteX5" fmla="*/ 1361 w 317363"/>
              <a:gd name="connsiteY5" fmla="*/ 171452 h 171590"/>
              <a:gd name="connsiteX6" fmla="*/ 131536 w 317363"/>
              <a:gd name="connsiteY6" fmla="*/ 142877 h 171590"/>
              <a:gd name="connsiteX7" fmla="*/ 58511 w 317363"/>
              <a:gd name="connsiteY7" fmla="*/ 123827 h 171590"/>
              <a:gd name="connsiteX8" fmla="*/ 156936 w 317363"/>
              <a:gd name="connsiteY8" fmla="*/ 123827 h 171590"/>
              <a:gd name="connsiteX9" fmla="*/ 29936 w 317363"/>
              <a:gd name="connsiteY9" fmla="*/ 2 h 17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363" h="171590">
                <a:moveTo>
                  <a:pt x="29936" y="2"/>
                </a:moveTo>
                <a:cubicBezTo>
                  <a:pt x="26761" y="-527"/>
                  <a:pt x="125715" y="99485"/>
                  <a:pt x="137886" y="120652"/>
                </a:cubicBezTo>
                <a:cubicBezTo>
                  <a:pt x="150057" y="141819"/>
                  <a:pt x="102961" y="127002"/>
                  <a:pt x="102961" y="127002"/>
                </a:cubicBezTo>
                <a:lnTo>
                  <a:pt x="312511" y="123827"/>
                </a:lnTo>
                <a:cubicBezTo>
                  <a:pt x="333678" y="124356"/>
                  <a:pt x="281819" y="122240"/>
                  <a:pt x="229961" y="130177"/>
                </a:cubicBezTo>
                <a:cubicBezTo>
                  <a:pt x="178103" y="138114"/>
                  <a:pt x="17765" y="169335"/>
                  <a:pt x="1361" y="171452"/>
                </a:cubicBezTo>
                <a:cubicBezTo>
                  <a:pt x="-15043" y="173569"/>
                  <a:pt x="122011" y="150814"/>
                  <a:pt x="131536" y="142877"/>
                </a:cubicBezTo>
                <a:cubicBezTo>
                  <a:pt x="141061" y="134940"/>
                  <a:pt x="54278" y="127002"/>
                  <a:pt x="58511" y="123827"/>
                </a:cubicBezTo>
                <a:cubicBezTo>
                  <a:pt x="62744" y="120652"/>
                  <a:pt x="159053" y="143406"/>
                  <a:pt x="156936" y="123827"/>
                </a:cubicBezTo>
                <a:cubicBezTo>
                  <a:pt x="154819" y="104248"/>
                  <a:pt x="33111" y="531"/>
                  <a:pt x="29936" y="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7C1C2FD-7B32-EB02-6A2E-41B171301874}"/>
              </a:ext>
            </a:extLst>
          </p:cNvPr>
          <p:cNvSpPr/>
          <p:nvPr/>
        </p:nvSpPr>
        <p:spPr>
          <a:xfrm>
            <a:off x="4147894" y="3818835"/>
            <a:ext cx="414994" cy="291303"/>
          </a:xfrm>
          <a:custGeom>
            <a:avLst/>
            <a:gdLst>
              <a:gd name="connsiteX0" fmla="*/ 458293 w 458431"/>
              <a:gd name="connsiteY0" fmla="*/ 11 h 321794"/>
              <a:gd name="connsiteX1" fmla="*/ 302718 w 458431"/>
              <a:gd name="connsiteY1" fmla="*/ 190511 h 321794"/>
              <a:gd name="connsiteX2" fmla="*/ 213818 w 458431"/>
              <a:gd name="connsiteY2" fmla="*/ 279411 h 321794"/>
              <a:gd name="connsiteX3" fmla="*/ 280493 w 458431"/>
              <a:gd name="connsiteY3" fmla="*/ 184161 h 321794"/>
              <a:gd name="connsiteX4" fmla="*/ 115393 w 458431"/>
              <a:gd name="connsiteY4" fmla="*/ 279411 h 321794"/>
              <a:gd name="connsiteX5" fmla="*/ 4268 w 458431"/>
              <a:gd name="connsiteY5" fmla="*/ 317511 h 321794"/>
              <a:gd name="connsiteX6" fmla="*/ 264618 w 458431"/>
              <a:gd name="connsiteY6" fmla="*/ 184161 h 321794"/>
              <a:gd name="connsiteX7" fmla="*/ 369393 w 458431"/>
              <a:gd name="connsiteY7" fmla="*/ 117486 h 321794"/>
              <a:gd name="connsiteX8" fmla="*/ 191593 w 458431"/>
              <a:gd name="connsiteY8" fmla="*/ 238136 h 321794"/>
              <a:gd name="connsiteX9" fmla="*/ 331293 w 458431"/>
              <a:gd name="connsiteY9" fmla="*/ 123836 h 321794"/>
              <a:gd name="connsiteX10" fmla="*/ 274143 w 458431"/>
              <a:gd name="connsiteY10" fmla="*/ 180986 h 321794"/>
              <a:gd name="connsiteX11" fmla="*/ 458293 w 458431"/>
              <a:gd name="connsiteY11" fmla="*/ 11 h 32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431" h="321794">
                <a:moveTo>
                  <a:pt x="458293" y="11"/>
                </a:moveTo>
                <a:cubicBezTo>
                  <a:pt x="463055" y="1598"/>
                  <a:pt x="343464" y="143944"/>
                  <a:pt x="302718" y="190511"/>
                </a:cubicBezTo>
                <a:cubicBezTo>
                  <a:pt x="261972" y="237078"/>
                  <a:pt x="217522" y="280469"/>
                  <a:pt x="213818" y="279411"/>
                </a:cubicBezTo>
                <a:cubicBezTo>
                  <a:pt x="210114" y="278353"/>
                  <a:pt x="296897" y="184161"/>
                  <a:pt x="280493" y="184161"/>
                </a:cubicBezTo>
                <a:cubicBezTo>
                  <a:pt x="264089" y="184161"/>
                  <a:pt x="161430" y="257186"/>
                  <a:pt x="115393" y="279411"/>
                </a:cubicBezTo>
                <a:cubicBezTo>
                  <a:pt x="69356" y="301636"/>
                  <a:pt x="-20603" y="333386"/>
                  <a:pt x="4268" y="317511"/>
                </a:cubicBezTo>
                <a:cubicBezTo>
                  <a:pt x="29139" y="301636"/>
                  <a:pt x="203764" y="217498"/>
                  <a:pt x="264618" y="184161"/>
                </a:cubicBezTo>
                <a:cubicBezTo>
                  <a:pt x="325472" y="150824"/>
                  <a:pt x="381564" y="108490"/>
                  <a:pt x="369393" y="117486"/>
                </a:cubicBezTo>
                <a:cubicBezTo>
                  <a:pt x="357222" y="126482"/>
                  <a:pt x="197943" y="237078"/>
                  <a:pt x="191593" y="238136"/>
                </a:cubicBezTo>
                <a:cubicBezTo>
                  <a:pt x="185243" y="239194"/>
                  <a:pt x="317535" y="133361"/>
                  <a:pt x="331293" y="123836"/>
                </a:cubicBezTo>
                <a:cubicBezTo>
                  <a:pt x="345051" y="114311"/>
                  <a:pt x="252447" y="198448"/>
                  <a:pt x="274143" y="180986"/>
                </a:cubicBezTo>
                <a:cubicBezTo>
                  <a:pt x="295839" y="163524"/>
                  <a:pt x="453531" y="-1576"/>
                  <a:pt x="458293" y="1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23092CD-FADD-5626-EB23-493CBAB5729C}"/>
              </a:ext>
            </a:extLst>
          </p:cNvPr>
          <p:cNvSpPr/>
          <p:nvPr/>
        </p:nvSpPr>
        <p:spPr>
          <a:xfrm>
            <a:off x="4177595" y="3792969"/>
            <a:ext cx="431285" cy="355566"/>
          </a:xfrm>
          <a:custGeom>
            <a:avLst/>
            <a:gdLst>
              <a:gd name="connsiteX0" fmla="*/ 476283 w 476427"/>
              <a:gd name="connsiteY0" fmla="*/ 9 h 392783"/>
              <a:gd name="connsiteX1" fmla="*/ 323883 w 476427"/>
              <a:gd name="connsiteY1" fmla="*/ 212734 h 392783"/>
              <a:gd name="connsiteX2" fmla="*/ 377858 w 476427"/>
              <a:gd name="connsiteY2" fmla="*/ 146059 h 392783"/>
              <a:gd name="connsiteX3" fmla="*/ 238158 w 476427"/>
              <a:gd name="connsiteY3" fmla="*/ 336559 h 392783"/>
              <a:gd name="connsiteX4" fmla="*/ 295308 w 476427"/>
              <a:gd name="connsiteY4" fmla="*/ 257184 h 392783"/>
              <a:gd name="connsiteX5" fmla="*/ 142908 w 476427"/>
              <a:gd name="connsiteY5" fmla="*/ 342909 h 392783"/>
              <a:gd name="connsiteX6" fmla="*/ 238158 w 476427"/>
              <a:gd name="connsiteY6" fmla="*/ 342909 h 392783"/>
              <a:gd name="connsiteX7" fmla="*/ 66708 w 476427"/>
              <a:gd name="connsiteY7" fmla="*/ 377834 h 392783"/>
              <a:gd name="connsiteX8" fmla="*/ 9558 w 476427"/>
              <a:gd name="connsiteY8" fmla="*/ 387359 h 392783"/>
              <a:gd name="connsiteX9" fmla="*/ 250858 w 476427"/>
              <a:gd name="connsiteY9" fmla="*/ 295284 h 392783"/>
              <a:gd name="connsiteX10" fmla="*/ 187358 w 476427"/>
              <a:gd name="connsiteY10" fmla="*/ 304809 h 392783"/>
              <a:gd name="connsiteX11" fmla="*/ 384208 w 476427"/>
              <a:gd name="connsiteY11" fmla="*/ 165109 h 392783"/>
              <a:gd name="connsiteX12" fmla="*/ 292133 w 476427"/>
              <a:gd name="connsiteY12" fmla="*/ 222259 h 392783"/>
              <a:gd name="connsiteX13" fmla="*/ 476283 w 476427"/>
              <a:gd name="connsiteY13" fmla="*/ 9 h 39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427" h="392783">
                <a:moveTo>
                  <a:pt x="476283" y="9"/>
                </a:moveTo>
                <a:cubicBezTo>
                  <a:pt x="481575" y="-1578"/>
                  <a:pt x="340287" y="188392"/>
                  <a:pt x="323883" y="212734"/>
                </a:cubicBezTo>
                <a:cubicBezTo>
                  <a:pt x="307479" y="237076"/>
                  <a:pt x="392145" y="125422"/>
                  <a:pt x="377858" y="146059"/>
                </a:cubicBezTo>
                <a:cubicBezTo>
                  <a:pt x="363571" y="166696"/>
                  <a:pt x="251916" y="318038"/>
                  <a:pt x="238158" y="336559"/>
                </a:cubicBezTo>
                <a:cubicBezTo>
                  <a:pt x="224400" y="355080"/>
                  <a:pt x="311183" y="256126"/>
                  <a:pt x="295308" y="257184"/>
                </a:cubicBezTo>
                <a:cubicBezTo>
                  <a:pt x="279433" y="258242"/>
                  <a:pt x="152433" y="328622"/>
                  <a:pt x="142908" y="342909"/>
                </a:cubicBezTo>
                <a:cubicBezTo>
                  <a:pt x="133383" y="357196"/>
                  <a:pt x="250858" y="337088"/>
                  <a:pt x="238158" y="342909"/>
                </a:cubicBezTo>
                <a:cubicBezTo>
                  <a:pt x="225458" y="348730"/>
                  <a:pt x="104808" y="370426"/>
                  <a:pt x="66708" y="377834"/>
                </a:cubicBezTo>
                <a:cubicBezTo>
                  <a:pt x="28608" y="385242"/>
                  <a:pt x="-21134" y="401117"/>
                  <a:pt x="9558" y="387359"/>
                </a:cubicBezTo>
                <a:cubicBezTo>
                  <a:pt x="40250" y="373601"/>
                  <a:pt x="221225" y="309042"/>
                  <a:pt x="250858" y="295284"/>
                </a:cubicBezTo>
                <a:cubicBezTo>
                  <a:pt x="280491" y="281526"/>
                  <a:pt x="165133" y="326505"/>
                  <a:pt x="187358" y="304809"/>
                </a:cubicBezTo>
                <a:cubicBezTo>
                  <a:pt x="209583" y="283113"/>
                  <a:pt x="366746" y="178867"/>
                  <a:pt x="384208" y="165109"/>
                </a:cubicBezTo>
                <a:cubicBezTo>
                  <a:pt x="401670" y="151351"/>
                  <a:pt x="274670" y="245013"/>
                  <a:pt x="292133" y="222259"/>
                </a:cubicBezTo>
                <a:cubicBezTo>
                  <a:pt x="309595" y="199505"/>
                  <a:pt x="470991" y="1596"/>
                  <a:pt x="476283" y="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34A750F-716C-6388-C599-E56477DEC08C}"/>
              </a:ext>
            </a:extLst>
          </p:cNvPr>
          <p:cNvSpPr/>
          <p:nvPr/>
        </p:nvSpPr>
        <p:spPr>
          <a:xfrm>
            <a:off x="4315023" y="3778519"/>
            <a:ext cx="335100" cy="520910"/>
          </a:xfrm>
          <a:custGeom>
            <a:avLst/>
            <a:gdLst>
              <a:gd name="connsiteX0" fmla="*/ 368921 w 370175"/>
              <a:gd name="connsiteY0" fmla="*/ 96 h 575434"/>
              <a:gd name="connsiteX1" fmla="*/ 318121 w 370175"/>
              <a:gd name="connsiteY1" fmla="*/ 171546 h 575434"/>
              <a:gd name="connsiteX2" fmla="*/ 305421 w 370175"/>
              <a:gd name="connsiteY2" fmla="*/ 235046 h 575434"/>
              <a:gd name="connsiteX3" fmla="*/ 368921 w 370175"/>
              <a:gd name="connsiteY3" fmla="*/ 95346 h 575434"/>
              <a:gd name="connsiteX4" fmla="*/ 238746 w 370175"/>
              <a:gd name="connsiteY4" fmla="*/ 298546 h 575434"/>
              <a:gd name="connsiteX5" fmla="*/ 311771 w 370175"/>
              <a:gd name="connsiteY5" fmla="*/ 196946 h 575434"/>
              <a:gd name="connsiteX6" fmla="*/ 165721 w 370175"/>
              <a:gd name="connsiteY6" fmla="*/ 412846 h 575434"/>
              <a:gd name="connsiteX7" fmla="*/ 289546 w 370175"/>
              <a:gd name="connsiteY7" fmla="*/ 282671 h 575434"/>
              <a:gd name="connsiteX8" fmla="*/ 621 w 370175"/>
              <a:gd name="connsiteY8" fmla="*/ 574771 h 575434"/>
              <a:gd name="connsiteX9" fmla="*/ 216521 w 370175"/>
              <a:gd name="connsiteY9" fmla="*/ 358871 h 575434"/>
              <a:gd name="connsiteX10" fmla="*/ 349871 w 370175"/>
              <a:gd name="connsiteY10" fmla="*/ 241396 h 575434"/>
              <a:gd name="connsiteX11" fmla="*/ 245096 w 370175"/>
              <a:gd name="connsiteY11" fmla="*/ 330296 h 575434"/>
              <a:gd name="connsiteX12" fmla="*/ 314946 w 370175"/>
              <a:gd name="connsiteY12" fmla="*/ 181071 h 575434"/>
              <a:gd name="connsiteX13" fmla="*/ 289546 w 370175"/>
              <a:gd name="connsiteY13" fmla="*/ 196946 h 575434"/>
              <a:gd name="connsiteX14" fmla="*/ 368921 w 370175"/>
              <a:gd name="connsiteY14" fmla="*/ 96 h 57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175" h="575434">
                <a:moveTo>
                  <a:pt x="368921" y="96"/>
                </a:moveTo>
                <a:cubicBezTo>
                  <a:pt x="373683" y="-4137"/>
                  <a:pt x="328704" y="132388"/>
                  <a:pt x="318121" y="171546"/>
                </a:cubicBezTo>
                <a:cubicBezTo>
                  <a:pt x="307538" y="210704"/>
                  <a:pt x="296954" y="247746"/>
                  <a:pt x="305421" y="235046"/>
                </a:cubicBezTo>
                <a:cubicBezTo>
                  <a:pt x="313888" y="222346"/>
                  <a:pt x="380033" y="84763"/>
                  <a:pt x="368921" y="95346"/>
                </a:cubicBezTo>
                <a:cubicBezTo>
                  <a:pt x="357809" y="105929"/>
                  <a:pt x="248271" y="281613"/>
                  <a:pt x="238746" y="298546"/>
                </a:cubicBezTo>
                <a:cubicBezTo>
                  <a:pt x="229221" y="315479"/>
                  <a:pt x="323942" y="177896"/>
                  <a:pt x="311771" y="196946"/>
                </a:cubicBezTo>
                <a:cubicBezTo>
                  <a:pt x="299600" y="215996"/>
                  <a:pt x="169425" y="398559"/>
                  <a:pt x="165721" y="412846"/>
                </a:cubicBezTo>
                <a:cubicBezTo>
                  <a:pt x="162017" y="427133"/>
                  <a:pt x="317063" y="255684"/>
                  <a:pt x="289546" y="282671"/>
                </a:cubicBezTo>
                <a:cubicBezTo>
                  <a:pt x="262029" y="309659"/>
                  <a:pt x="12792" y="562071"/>
                  <a:pt x="621" y="574771"/>
                </a:cubicBezTo>
                <a:cubicBezTo>
                  <a:pt x="-11550" y="587471"/>
                  <a:pt x="158313" y="414433"/>
                  <a:pt x="216521" y="358871"/>
                </a:cubicBezTo>
                <a:cubicBezTo>
                  <a:pt x="274729" y="303309"/>
                  <a:pt x="345109" y="246158"/>
                  <a:pt x="349871" y="241396"/>
                </a:cubicBezTo>
                <a:cubicBezTo>
                  <a:pt x="354633" y="236634"/>
                  <a:pt x="250917" y="340350"/>
                  <a:pt x="245096" y="330296"/>
                </a:cubicBezTo>
                <a:cubicBezTo>
                  <a:pt x="239275" y="320242"/>
                  <a:pt x="307538" y="203296"/>
                  <a:pt x="314946" y="181071"/>
                </a:cubicBezTo>
                <a:cubicBezTo>
                  <a:pt x="322354" y="158846"/>
                  <a:pt x="280021" y="222346"/>
                  <a:pt x="289546" y="196946"/>
                </a:cubicBezTo>
                <a:cubicBezTo>
                  <a:pt x="299071" y="171546"/>
                  <a:pt x="364159" y="4329"/>
                  <a:pt x="368921" y="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882639D-623E-6C21-A16C-3E80ACDC1C1F}"/>
              </a:ext>
            </a:extLst>
          </p:cNvPr>
          <p:cNvSpPr/>
          <p:nvPr/>
        </p:nvSpPr>
        <p:spPr>
          <a:xfrm>
            <a:off x="3798236" y="4042904"/>
            <a:ext cx="701295" cy="141061"/>
          </a:xfrm>
          <a:custGeom>
            <a:avLst/>
            <a:gdLst>
              <a:gd name="connsiteX0" fmla="*/ 0 w 774700"/>
              <a:gd name="connsiteY0" fmla="*/ 123963 h 155826"/>
              <a:gd name="connsiteX1" fmla="*/ 466725 w 774700"/>
              <a:gd name="connsiteY1" fmla="*/ 123963 h 155826"/>
              <a:gd name="connsiteX2" fmla="*/ 311150 w 774700"/>
              <a:gd name="connsiteY2" fmla="*/ 111263 h 155826"/>
              <a:gd name="connsiteX3" fmla="*/ 501650 w 774700"/>
              <a:gd name="connsiteY3" fmla="*/ 111263 h 155826"/>
              <a:gd name="connsiteX4" fmla="*/ 758825 w 774700"/>
              <a:gd name="connsiteY4" fmla="*/ 66813 h 155826"/>
              <a:gd name="connsiteX5" fmla="*/ 615950 w 774700"/>
              <a:gd name="connsiteY5" fmla="*/ 79513 h 155826"/>
              <a:gd name="connsiteX6" fmla="*/ 774700 w 774700"/>
              <a:gd name="connsiteY6" fmla="*/ 138 h 155826"/>
              <a:gd name="connsiteX7" fmla="*/ 615950 w 774700"/>
              <a:gd name="connsiteY7" fmla="*/ 101738 h 155826"/>
              <a:gd name="connsiteX8" fmla="*/ 327025 w 774700"/>
              <a:gd name="connsiteY8" fmla="*/ 146188 h 155826"/>
              <a:gd name="connsiteX9" fmla="*/ 717550 w 774700"/>
              <a:gd name="connsiteY9" fmla="*/ 111263 h 155826"/>
              <a:gd name="connsiteX10" fmla="*/ 187325 w 774700"/>
              <a:gd name="connsiteY10" fmla="*/ 155713 h 155826"/>
              <a:gd name="connsiteX11" fmla="*/ 374650 w 774700"/>
              <a:gd name="connsiteY11" fmla="*/ 123963 h 155826"/>
              <a:gd name="connsiteX12" fmla="*/ 63500 w 774700"/>
              <a:gd name="connsiteY12" fmla="*/ 120788 h 155826"/>
              <a:gd name="connsiteX13" fmla="*/ 0 w 774700"/>
              <a:gd name="connsiteY13" fmla="*/ 123963 h 15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4700" h="155826">
                <a:moveTo>
                  <a:pt x="0" y="123963"/>
                </a:moveTo>
                <a:lnTo>
                  <a:pt x="466725" y="123963"/>
                </a:lnTo>
                <a:cubicBezTo>
                  <a:pt x="518583" y="121846"/>
                  <a:pt x="305329" y="113380"/>
                  <a:pt x="311150" y="111263"/>
                </a:cubicBezTo>
                <a:cubicBezTo>
                  <a:pt x="316971" y="109146"/>
                  <a:pt x="427038" y="118671"/>
                  <a:pt x="501650" y="111263"/>
                </a:cubicBezTo>
                <a:cubicBezTo>
                  <a:pt x="576263" y="103855"/>
                  <a:pt x="739775" y="72105"/>
                  <a:pt x="758825" y="66813"/>
                </a:cubicBezTo>
                <a:cubicBezTo>
                  <a:pt x="777875" y="61521"/>
                  <a:pt x="613304" y="90626"/>
                  <a:pt x="615950" y="79513"/>
                </a:cubicBezTo>
                <a:cubicBezTo>
                  <a:pt x="618596" y="68400"/>
                  <a:pt x="774700" y="-3566"/>
                  <a:pt x="774700" y="138"/>
                </a:cubicBezTo>
                <a:cubicBezTo>
                  <a:pt x="774700" y="3842"/>
                  <a:pt x="690563" y="77396"/>
                  <a:pt x="615950" y="101738"/>
                </a:cubicBezTo>
                <a:cubicBezTo>
                  <a:pt x="541337" y="126080"/>
                  <a:pt x="327025" y="146188"/>
                  <a:pt x="327025" y="146188"/>
                </a:cubicBezTo>
                <a:lnTo>
                  <a:pt x="717550" y="111263"/>
                </a:lnTo>
                <a:cubicBezTo>
                  <a:pt x="694267" y="112850"/>
                  <a:pt x="244475" y="153596"/>
                  <a:pt x="187325" y="155713"/>
                </a:cubicBezTo>
                <a:cubicBezTo>
                  <a:pt x="130175" y="157830"/>
                  <a:pt x="395287" y="129784"/>
                  <a:pt x="374650" y="123963"/>
                </a:cubicBezTo>
                <a:cubicBezTo>
                  <a:pt x="354013" y="118142"/>
                  <a:pt x="63500" y="120788"/>
                  <a:pt x="63500" y="120788"/>
                </a:cubicBezTo>
                <a:lnTo>
                  <a:pt x="0" y="123963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3625ED7-7657-D3E9-D6DA-C4FB1B122802}"/>
              </a:ext>
            </a:extLst>
          </p:cNvPr>
          <p:cNvSpPr/>
          <p:nvPr/>
        </p:nvSpPr>
        <p:spPr>
          <a:xfrm>
            <a:off x="3873150" y="4027461"/>
            <a:ext cx="444623" cy="191125"/>
          </a:xfrm>
          <a:custGeom>
            <a:avLst/>
            <a:gdLst>
              <a:gd name="connsiteX0" fmla="*/ 22020 w 491162"/>
              <a:gd name="connsiteY0" fmla="*/ 1323 h 211130"/>
              <a:gd name="connsiteX1" fmla="*/ 28370 w 491162"/>
              <a:gd name="connsiteY1" fmla="*/ 83873 h 211130"/>
              <a:gd name="connsiteX2" fmla="*/ 120445 w 491162"/>
              <a:gd name="connsiteY2" fmla="*/ 156898 h 211130"/>
              <a:gd name="connsiteX3" fmla="*/ 56945 w 491162"/>
              <a:gd name="connsiteY3" fmla="*/ 137848 h 211130"/>
              <a:gd name="connsiteX4" fmla="*/ 174420 w 491162"/>
              <a:gd name="connsiteY4" fmla="*/ 188648 h 211130"/>
              <a:gd name="connsiteX5" fmla="*/ 82345 w 491162"/>
              <a:gd name="connsiteY5" fmla="*/ 188648 h 211130"/>
              <a:gd name="connsiteX6" fmla="*/ 482395 w 491162"/>
              <a:gd name="connsiteY6" fmla="*/ 210873 h 211130"/>
              <a:gd name="connsiteX7" fmla="*/ 368095 w 491162"/>
              <a:gd name="connsiteY7" fmla="*/ 201348 h 211130"/>
              <a:gd name="connsiteX8" fmla="*/ 60120 w 491162"/>
              <a:gd name="connsiteY8" fmla="*/ 172773 h 211130"/>
              <a:gd name="connsiteX9" fmla="*/ 158545 w 491162"/>
              <a:gd name="connsiteY9" fmla="*/ 175948 h 211130"/>
              <a:gd name="connsiteX10" fmla="*/ 2970 w 491162"/>
              <a:gd name="connsiteY10" fmla="*/ 118798 h 211130"/>
              <a:gd name="connsiteX11" fmla="*/ 53770 w 491162"/>
              <a:gd name="connsiteY11" fmla="*/ 153723 h 211130"/>
              <a:gd name="connsiteX12" fmla="*/ 22020 w 491162"/>
              <a:gd name="connsiteY12" fmla="*/ 1323 h 21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162" h="211130">
                <a:moveTo>
                  <a:pt x="22020" y="1323"/>
                </a:moveTo>
                <a:cubicBezTo>
                  <a:pt x="17787" y="-10319"/>
                  <a:pt x="11966" y="57944"/>
                  <a:pt x="28370" y="83873"/>
                </a:cubicBezTo>
                <a:cubicBezTo>
                  <a:pt x="44774" y="109802"/>
                  <a:pt x="115683" y="147902"/>
                  <a:pt x="120445" y="156898"/>
                </a:cubicBezTo>
                <a:cubicBezTo>
                  <a:pt x="125207" y="165894"/>
                  <a:pt x="47949" y="132556"/>
                  <a:pt x="56945" y="137848"/>
                </a:cubicBezTo>
                <a:cubicBezTo>
                  <a:pt x="65941" y="143140"/>
                  <a:pt x="170187" y="180181"/>
                  <a:pt x="174420" y="188648"/>
                </a:cubicBezTo>
                <a:cubicBezTo>
                  <a:pt x="178653" y="197115"/>
                  <a:pt x="31016" y="184944"/>
                  <a:pt x="82345" y="188648"/>
                </a:cubicBezTo>
                <a:cubicBezTo>
                  <a:pt x="133674" y="192352"/>
                  <a:pt x="434770" y="208756"/>
                  <a:pt x="482395" y="210873"/>
                </a:cubicBezTo>
                <a:cubicBezTo>
                  <a:pt x="530020" y="212990"/>
                  <a:pt x="368095" y="201348"/>
                  <a:pt x="368095" y="201348"/>
                </a:cubicBezTo>
                <a:lnTo>
                  <a:pt x="60120" y="172773"/>
                </a:lnTo>
                <a:cubicBezTo>
                  <a:pt x="25195" y="168540"/>
                  <a:pt x="168070" y="184944"/>
                  <a:pt x="158545" y="175948"/>
                </a:cubicBezTo>
                <a:cubicBezTo>
                  <a:pt x="149020" y="166952"/>
                  <a:pt x="20432" y="122502"/>
                  <a:pt x="2970" y="118798"/>
                </a:cubicBezTo>
                <a:cubicBezTo>
                  <a:pt x="-14492" y="115094"/>
                  <a:pt x="50595" y="170127"/>
                  <a:pt x="53770" y="153723"/>
                </a:cubicBezTo>
                <a:cubicBezTo>
                  <a:pt x="56945" y="137319"/>
                  <a:pt x="26253" y="12965"/>
                  <a:pt x="22020" y="132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FA510F4-170C-043D-EABA-78FA1F419160}"/>
              </a:ext>
            </a:extLst>
          </p:cNvPr>
          <p:cNvSpPr/>
          <p:nvPr/>
        </p:nvSpPr>
        <p:spPr>
          <a:xfrm>
            <a:off x="3910328" y="4034035"/>
            <a:ext cx="449115" cy="90754"/>
          </a:xfrm>
          <a:custGeom>
            <a:avLst/>
            <a:gdLst>
              <a:gd name="connsiteX0" fmla="*/ 0 w 496124"/>
              <a:gd name="connsiteY0" fmla="*/ 98836 h 100253"/>
              <a:gd name="connsiteX1" fmla="*/ 219075 w 496124"/>
              <a:gd name="connsiteY1" fmla="*/ 95661 h 100253"/>
              <a:gd name="connsiteX2" fmla="*/ 263525 w 496124"/>
              <a:gd name="connsiteY2" fmla="*/ 70261 h 100253"/>
              <a:gd name="connsiteX3" fmla="*/ 206375 w 496124"/>
              <a:gd name="connsiteY3" fmla="*/ 70261 h 100253"/>
              <a:gd name="connsiteX4" fmla="*/ 311150 w 496124"/>
              <a:gd name="connsiteY4" fmla="*/ 70261 h 100253"/>
              <a:gd name="connsiteX5" fmla="*/ 492125 w 496124"/>
              <a:gd name="connsiteY5" fmla="*/ 3586 h 100253"/>
              <a:gd name="connsiteX6" fmla="*/ 425450 w 496124"/>
              <a:gd name="connsiteY6" fmla="*/ 13111 h 100253"/>
              <a:gd name="connsiteX7" fmla="*/ 298450 w 496124"/>
              <a:gd name="connsiteY7" fmla="*/ 48036 h 100253"/>
              <a:gd name="connsiteX8" fmla="*/ 219075 w 496124"/>
              <a:gd name="connsiteY8" fmla="*/ 79786 h 100253"/>
              <a:gd name="connsiteX9" fmla="*/ 0 w 496124"/>
              <a:gd name="connsiteY9" fmla="*/ 98836 h 10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124" h="100253">
                <a:moveTo>
                  <a:pt x="0" y="98836"/>
                </a:moveTo>
                <a:cubicBezTo>
                  <a:pt x="0" y="101482"/>
                  <a:pt x="175154" y="100423"/>
                  <a:pt x="219075" y="95661"/>
                </a:cubicBezTo>
                <a:cubicBezTo>
                  <a:pt x="262996" y="90899"/>
                  <a:pt x="265642" y="74494"/>
                  <a:pt x="263525" y="70261"/>
                </a:cubicBezTo>
                <a:cubicBezTo>
                  <a:pt x="261408" y="66028"/>
                  <a:pt x="206375" y="70261"/>
                  <a:pt x="206375" y="70261"/>
                </a:cubicBezTo>
                <a:cubicBezTo>
                  <a:pt x="214312" y="70261"/>
                  <a:pt x="263525" y="81373"/>
                  <a:pt x="311150" y="70261"/>
                </a:cubicBezTo>
                <a:cubicBezTo>
                  <a:pt x="358775" y="59149"/>
                  <a:pt x="473075" y="13111"/>
                  <a:pt x="492125" y="3586"/>
                </a:cubicBezTo>
                <a:cubicBezTo>
                  <a:pt x="511175" y="-5939"/>
                  <a:pt x="457729" y="5703"/>
                  <a:pt x="425450" y="13111"/>
                </a:cubicBezTo>
                <a:cubicBezTo>
                  <a:pt x="393171" y="20519"/>
                  <a:pt x="332846" y="36923"/>
                  <a:pt x="298450" y="48036"/>
                </a:cubicBezTo>
                <a:cubicBezTo>
                  <a:pt x="264054" y="59149"/>
                  <a:pt x="265642" y="70261"/>
                  <a:pt x="219075" y="79786"/>
                </a:cubicBezTo>
                <a:cubicBezTo>
                  <a:pt x="172508" y="89311"/>
                  <a:pt x="0" y="96190"/>
                  <a:pt x="0" y="988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8CA1F994-F2C4-705D-F6EF-C2566ED6ACD3}"/>
              </a:ext>
            </a:extLst>
          </p:cNvPr>
          <p:cNvSpPr/>
          <p:nvPr/>
        </p:nvSpPr>
        <p:spPr>
          <a:xfrm>
            <a:off x="3918940" y="4051043"/>
            <a:ext cx="716837" cy="238635"/>
          </a:xfrm>
          <a:custGeom>
            <a:avLst/>
            <a:gdLst>
              <a:gd name="connsiteX0" fmla="*/ 784237 w 791868"/>
              <a:gd name="connsiteY0" fmla="*/ 673 h 263613"/>
              <a:gd name="connsiteX1" fmla="*/ 619137 w 791868"/>
              <a:gd name="connsiteY1" fmla="*/ 105448 h 263613"/>
              <a:gd name="connsiteX2" fmla="*/ 523887 w 791868"/>
              <a:gd name="connsiteY2" fmla="*/ 181648 h 263613"/>
              <a:gd name="connsiteX3" fmla="*/ 663587 w 791868"/>
              <a:gd name="connsiteY3" fmla="*/ 124498 h 263613"/>
              <a:gd name="connsiteX4" fmla="*/ 504837 w 791868"/>
              <a:gd name="connsiteY4" fmla="*/ 226098 h 263613"/>
              <a:gd name="connsiteX5" fmla="*/ 349262 w 791868"/>
              <a:gd name="connsiteY5" fmla="*/ 261023 h 263613"/>
              <a:gd name="connsiteX6" fmla="*/ 479437 w 791868"/>
              <a:gd name="connsiteY6" fmla="*/ 257848 h 263613"/>
              <a:gd name="connsiteX7" fmla="*/ 12 w 791868"/>
              <a:gd name="connsiteY7" fmla="*/ 232448 h 263613"/>
              <a:gd name="connsiteX8" fmla="*/ 463562 w 791868"/>
              <a:gd name="connsiteY8" fmla="*/ 248323 h 263613"/>
              <a:gd name="connsiteX9" fmla="*/ 377837 w 791868"/>
              <a:gd name="connsiteY9" fmla="*/ 232448 h 263613"/>
              <a:gd name="connsiteX10" fmla="*/ 571512 w 791868"/>
              <a:gd name="connsiteY10" fmla="*/ 187998 h 263613"/>
              <a:gd name="connsiteX11" fmla="*/ 473087 w 791868"/>
              <a:gd name="connsiteY11" fmla="*/ 187998 h 263613"/>
              <a:gd name="connsiteX12" fmla="*/ 587387 w 791868"/>
              <a:gd name="connsiteY12" fmla="*/ 121323 h 263613"/>
              <a:gd name="connsiteX13" fmla="*/ 349262 w 791868"/>
              <a:gd name="connsiteY13" fmla="*/ 159423 h 263613"/>
              <a:gd name="connsiteX14" fmla="*/ 784237 w 791868"/>
              <a:gd name="connsiteY14" fmla="*/ 673 h 26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1868" h="263613">
                <a:moveTo>
                  <a:pt x="784237" y="673"/>
                </a:moveTo>
                <a:cubicBezTo>
                  <a:pt x="829216" y="-8323"/>
                  <a:pt x="662529" y="75286"/>
                  <a:pt x="619137" y="105448"/>
                </a:cubicBezTo>
                <a:cubicBezTo>
                  <a:pt x="575745" y="135610"/>
                  <a:pt x="516479" y="178473"/>
                  <a:pt x="523887" y="181648"/>
                </a:cubicBezTo>
                <a:cubicBezTo>
                  <a:pt x="531295" y="184823"/>
                  <a:pt x="666762" y="117090"/>
                  <a:pt x="663587" y="124498"/>
                </a:cubicBezTo>
                <a:cubicBezTo>
                  <a:pt x="660412" y="131906"/>
                  <a:pt x="557224" y="203344"/>
                  <a:pt x="504837" y="226098"/>
                </a:cubicBezTo>
                <a:cubicBezTo>
                  <a:pt x="452449" y="248852"/>
                  <a:pt x="353495" y="255731"/>
                  <a:pt x="349262" y="261023"/>
                </a:cubicBezTo>
                <a:cubicBezTo>
                  <a:pt x="345029" y="266315"/>
                  <a:pt x="537645" y="262610"/>
                  <a:pt x="479437" y="257848"/>
                </a:cubicBezTo>
                <a:cubicBezTo>
                  <a:pt x="421229" y="253086"/>
                  <a:pt x="2658" y="234036"/>
                  <a:pt x="12" y="232448"/>
                </a:cubicBezTo>
                <a:cubicBezTo>
                  <a:pt x="-2634" y="230861"/>
                  <a:pt x="400591" y="248323"/>
                  <a:pt x="463562" y="248323"/>
                </a:cubicBezTo>
                <a:cubicBezTo>
                  <a:pt x="526533" y="248323"/>
                  <a:pt x="359845" y="242502"/>
                  <a:pt x="377837" y="232448"/>
                </a:cubicBezTo>
                <a:cubicBezTo>
                  <a:pt x="395829" y="222394"/>
                  <a:pt x="555637" y="195406"/>
                  <a:pt x="571512" y="187998"/>
                </a:cubicBezTo>
                <a:cubicBezTo>
                  <a:pt x="587387" y="180590"/>
                  <a:pt x="470441" y="199111"/>
                  <a:pt x="473087" y="187998"/>
                </a:cubicBezTo>
                <a:cubicBezTo>
                  <a:pt x="475733" y="176885"/>
                  <a:pt x="608024" y="126085"/>
                  <a:pt x="587387" y="121323"/>
                </a:cubicBezTo>
                <a:cubicBezTo>
                  <a:pt x="566750" y="116561"/>
                  <a:pt x="314337" y="174769"/>
                  <a:pt x="349262" y="159423"/>
                </a:cubicBezTo>
                <a:cubicBezTo>
                  <a:pt x="384187" y="144077"/>
                  <a:pt x="739258" y="9669"/>
                  <a:pt x="784237" y="67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DE3363E-4ABF-365D-F52D-75F46DDC5BF3}"/>
              </a:ext>
            </a:extLst>
          </p:cNvPr>
          <p:cNvSpPr/>
          <p:nvPr/>
        </p:nvSpPr>
        <p:spPr>
          <a:xfrm>
            <a:off x="4061610" y="3704973"/>
            <a:ext cx="456249" cy="315937"/>
          </a:xfrm>
          <a:custGeom>
            <a:avLst/>
            <a:gdLst>
              <a:gd name="connsiteX0" fmla="*/ 499633 w 504004"/>
              <a:gd name="connsiteY0" fmla="*/ 1966 h 349006"/>
              <a:gd name="connsiteX1" fmla="*/ 429783 w 504004"/>
              <a:gd name="connsiteY1" fmla="*/ 84516 h 349006"/>
              <a:gd name="connsiteX2" fmla="*/ 378983 w 504004"/>
              <a:gd name="connsiteY2" fmla="*/ 125791 h 349006"/>
              <a:gd name="connsiteX3" fmla="*/ 401208 w 504004"/>
              <a:gd name="connsiteY3" fmla="*/ 106741 h 349006"/>
              <a:gd name="connsiteX4" fmla="*/ 391683 w 504004"/>
              <a:gd name="connsiteY4" fmla="*/ 224216 h 349006"/>
              <a:gd name="connsiteX5" fmla="*/ 312308 w 504004"/>
              <a:gd name="connsiteY5" fmla="*/ 322641 h 349006"/>
              <a:gd name="connsiteX6" fmla="*/ 188483 w 504004"/>
              <a:gd name="connsiteY6" fmla="*/ 338516 h 349006"/>
              <a:gd name="connsiteX7" fmla="*/ 134508 w 504004"/>
              <a:gd name="connsiteY7" fmla="*/ 325816 h 349006"/>
              <a:gd name="connsiteX8" fmla="*/ 153558 w 504004"/>
              <a:gd name="connsiteY8" fmla="*/ 348041 h 349006"/>
              <a:gd name="connsiteX9" fmla="*/ 77358 w 504004"/>
              <a:gd name="connsiteY9" fmla="*/ 287716 h 349006"/>
              <a:gd name="connsiteX10" fmla="*/ 58308 w 504004"/>
              <a:gd name="connsiteY10" fmla="*/ 271841 h 349006"/>
              <a:gd name="connsiteX11" fmla="*/ 55133 w 504004"/>
              <a:gd name="connsiteY11" fmla="*/ 186116 h 349006"/>
              <a:gd name="connsiteX12" fmla="*/ 29733 w 504004"/>
              <a:gd name="connsiteY12" fmla="*/ 125791 h 349006"/>
              <a:gd name="connsiteX13" fmla="*/ 7508 w 504004"/>
              <a:gd name="connsiteY13" fmla="*/ 122616 h 349006"/>
              <a:gd name="connsiteX14" fmla="*/ 169433 w 504004"/>
              <a:gd name="connsiteY14" fmla="*/ 49591 h 349006"/>
              <a:gd name="connsiteX15" fmla="*/ 121808 w 504004"/>
              <a:gd name="connsiteY15" fmla="*/ 55941 h 349006"/>
              <a:gd name="connsiteX16" fmla="*/ 388508 w 504004"/>
              <a:gd name="connsiteY16" fmla="*/ 24191 h 349006"/>
              <a:gd name="connsiteX17" fmla="*/ 293258 w 504004"/>
              <a:gd name="connsiteY17" fmla="*/ 24191 h 349006"/>
              <a:gd name="connsiteX18" fmla="*/ 499633 w 504004"/>
              <a:gd name="connsiteY18" fmla="*/ 1966 h 3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4004" h="349006">
                <a:moveTo>
                  <a:pt x="499633" y="1966"/>
                </a:moveTo>
                <a:cubicBezTo>
                  <a:pt x="522387" y="12020"/>
                  <a:pt x="449891" y="63879"/>
                  <a:pt x="429783" y="84516"/>
                </a:cubicBezTo>
                <a:cubicBezTo>
                  <a:pt x="409675" y="105153"/>
                  <a:pt x="383745" y="122087"/>
                  <a:pt x="378983" y="125791"/>
                </a:cubicBezTo>
                <a:cubicBezTo>
                  <a:pt x="374221" y="129495"/>
                  <a:pt x="399091" y="90337"/>
                  <a:pt x="401208" y="106741"/>
                </a:cubicBezTo>
                <a:cubicBezTo>
                  <a:pt x="403325" y="123145"/>
                  <a:pt x="406500" y="188233"/>
                  <a:pt x="391683" y="224216"/>
                </a:cubicBezTo>
                <a:cubicBezTo>
                  <a:pt x="376866" y="260199"/>
                  <a:pt x="346175" y="303591"/>
                  <a:pt x="312308" y="322641"/>
                </a:cubicBezTo>
                <a:cubicBezTo>
                  <a:pt x="278441" y="341691"/>
                  <a:pt x="218116" y="337987"/>
                  <a:pt x="188483" y="338516"/>
                </a:cubicBezTo>
                <a:cubicBezTo>
                  <a:pt x="158850" y="339045"/>
                  <a:pt x="140329" y="324229"/>
                  <a:pt x="134508" y="325816"/>
                </a:cubicBezTo>
                <a:cubicBezTo>
                  <a:pt x="128687" y="327404"/>
                  <a:pt x="163083" y="354391"/>
                  <a:pt x="153558" y="348041"/>
                </a:cubicBezTo>
                <a:cubicBezTo>
                  <a:pt x="144033" y="341691"/>
                  <a:pt x="93233" y="300416"/>
                  <a:pt x="77358" y="287716"/>
                </a:cubicBezTo>
                <a:cubicBezTo>
                  <a:pt x="61483" y="275016"/>
                  <a:pt x="62012" y="288774"/>
                  <a:pt x="58308" y="271841"/>
                </a:cubicBezTo>
                <a:cubicBezTo>
                  <a:pt x="54604" y="254908"/>
                  <a:pt x="59895" y="210458"/>
                  <a:pt x="55133" y="186116"/>
                </a:cubicBezTo>
                <a:cubicBezTo>
                  <a:pt x="50371" y="161774"/>
                  <a:pt x="37670" y="136374"/>
                  <a:pt x="29733" y="125791"/>
                </a:cubicBezTo>
                <a:cubicBezTo>
                  <a:pt x="21796" y="115208"/>
                  <a:pt x="-15775" y="135316"/>
                  <a:pt x="7508" y="122616"/>
                </a:cubicBezTo>
                <a:cubicBezTo>
                  <a:pt x="30791" y="109916"/>
                  <a:pt x="150383" y="60703"/>
                  <a:pt x="169433" y="49591"/>
                </a:cubicBezTo>
                <a:cubicBezTo>
                  <a:pt x="188483" y="38479"/>
                  <a:pt x="121808" y="55941"/>
                  <a:pt x="121808" y="55941"/>
                </a:cubicBezTo>
                <a:lnTo>
                  <a:pt x="388508" y="24191"/>
                </a:lnTo>
                <a:cubicBezTo>
                  <a:pt x="417083" y="18899"/>
                  <a:pt x="279500" y="24720"/>
                  <a:pt x="293258" y="24191"/>
                </a:cubicBezTo>
                <a:cubicBezTo>
                  <a:pt x="307016" y="23662"/>
                  <a:pt x="476879" y="-8088"/>
                  <a:pt x="499633" y="19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AB7BED6-AC0D-178D-1B3A-DECBC51FAA0E}"/>
              </a:ext>
            </a:extLst>
          </p:cNvPr>
          <p:cNvSpPr/>
          <p:nvPr/>
        </p:nvSpPr>
        <p:spPr>
          <a:xfrm>
            <a:off x="3953441" y="3410549"/>
            <a:ext cx="557946" cy="207104"/>
          </a:xfrm>
          <a:custGeom>
            <a:avLst/>
            <a:gdLst>
              <a:gd name="connsiteX0" fmla="*/ 0 w 616346"/>
              <a:gd name="connsiteY0" fmla="*/ 228782 h 228782"/>
              <a:gd name="connsiteX1" fmla="*/ 447675 w 616346"/>
              <a:gd name="connsiteY1" fmla="*/ 82732 h 228782"/>
              <a:gd name="connsiteX2" fmla="*/ 269875 w 616346"/>
              <a:gd name="connsiteY2" fmla="*/ 149407 h 228782"/>
              <a:gd name="connsiteX3" fmla="*/ 381000 w 616346"/>
              <a:gd name="connsiteY3" fmla="*/ 89082 h 228782"/>
              <a:gd name="connsiteX4" fmla="*/ 260350 w 616346"/>
              <a:gd name="connsiteY4" fmla="*/ 117657 h 228782"/>
              <a:gd name="connsiteX5" fmla="*/ 615950 w 616346"/>
              <a:gd name="connsiteY5" fmla="*/ 182 h 228782"/>
              <a:gd name="connsiteX6" fmla="*/ 327025 w 616346"/>
              <a:gd name="connsiteY6" fmla="*/ 92257 h 228782"/>
              <a:gd name="connsiteX7" fmla="*/ 168275 w 616346"/>
              <a:gd name="connsiteY7" fmla="*/ 155757 h 228782"/>
              <a:gd name="connsiteX8" fmla="*/ 330200 w 616346"/>
              <a:gd name="connsiteY8" fmla="*/ 73207 h 228782"/>
              <a:gd name="connsiteX9" fmla="*/ 0 w 616346"/>
              <a:gd name="connsiteY9" fmla="*/ 228782 h 2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346" h="228782">
                <a:moveTo>
                  <a:pt x="0" y="228782"/>
                </a:moveTo>
                <a:lnTo>
                  <a:pt x="447675" y="82732"/>
                </a:lnTo>
                <a:cubicBezTo>
                  <a:pt x="492654" y="69503"/>
                  <a:pt x="280987" y="148349"/>
                  <a:pt x="269875" y="149407"/>
                </a:cubicBezTo>
                <a:cubicBezTo>
                  <a:pt x="258763" y="150465"/>
                  <a:pt x="382587" y="94374"/>
                  <a:pt x="381000" y="89082"/>
                </a:cubicBezTo>
                <a:cubicBezTo>
                  <a:pt x="379413" y="83790"/>
                  <a:pt x="221192" y="132474"/>
                  <a:pt x="260350" y="117657"/>
                </a:cubicBezTo>
                <a:cubicBezTo>
                  <a:pt x="299508" y="102840"/>
                  <a:pt x="604838" y="4415"/>
                  <a:pt x="615950" y="182"/>
                </a:cubicBezTo>
                <a:cubicBezTo>
                  <a:pt x="627063" y="-4051"/>
                  <a:pt x="401637" y="66328"/>
                  <a:pt x="327025" y="92257"/>
                </a:cubicBezTo>
                <a:cubicBezTo>
                  <a:pt x="252413" y="118186"/>
                  <a:pt x="167746" y="158932"/>
                  <a:pt x="168275" y="155757"/>
                </a:cubicBezTo>
                <a:cubicBezTo>
                  <a:pt x="168804" y="152582"/>
                  <a:pt x="330200" y="73207"/>
                  <a:pt x="330200" y="73207"/>
                </a:cubicBezTo>
                <a:lnTo>
                  <a:pt x="0" y="228782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25E2AC2-C690-8875-AD2A-13E4496F1A65}"/>
              </a:ext>
            </a:extLst>
          </p:cNvPr>
          <p:cNvSpPr/>
          <p:nvPr/>
        </p:nvSpPr>
        <p:spPr>
          <a:xfrm>
            <a:off x="3622899" y="3464890"/>
            <a:ext cx="662139" cy="115699"/>
          </a:xfrm>
          <a:custGeom>
            <a:avLst/>
            <a:gdLst>
              <a:gd name="connsiteX0" fmla="*/ 14 w 731445"/>
              <a:gd name="connsiteY0" fmla="*/ 89378 h 127809"/>
              <a:gd name="connsiteX1" fmla="*/ 400064 w 731445"/>
              <a:gd name="connsiteY1" fmla="*/ 98903 h 127809"/>
              <a:gd name="connsiteX2" fmla="*/ 193689 w 731445"/>
              <a:gd name="connsiteY2" fmla="*/ 54453 h 127809"/>
              <a:gd name="connsiteX3" fmla="*/ 431814 w 731445"/>
              <a:gd name="connsiteY3" fmla="*/ 67153 h 127809"/>
              <a:gd name="connsiteX4" fmla="*/ 279414 w 731445"/>
              <a:gd name="connsiteY4" fmla="*/ 10003 h 127809"/>
              <a:gd name="connsiteX5" fmla="*/ 730264 w 731445"/>
              <a:gd name="connsiteY5" fmla="*/ 38578 h 127809"/>
              <a:gd name="connsiteX6" fmla="*/ 406414 w 731445"/>
              <a:gd name="connsiteY6" fmla="*/ 478 h 127809"/>
              <a:gd name="connsiteX7" fmla="*/ 276239 w 731445"/>
              <a:gd name="connsiteY7" fmla="*/ 22703 h 127809"/>
              <a:gd name="connsiteX8" fmla="*/ 412764 w 731445"/>
              <a:gd name="connsiteY8" fmla="*/ 98903 h 127809"/>
              <a:gd name="connsiteX9" fmla="*/ 301639 w 731445"/>
              <a:gd name="connsiteY9" fmla="*/ 63978 h 127809"/>
              <a:gd name="connsiteX10" fmla="*/ 415939 w 731445"/>
              <a:gd name="connsiteY10" fmla="*/ 127478 h 127809"/>
              <a:gd name="connsiteX11" fmla="*/ 14 w 731445"/>
              <a:gd name="connsiteY11" fmla="*/ 89378 h 12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1445" h="127809">
                <a:moveTo>
                  <a:pt x="14" y="89378"/>
                </a:moveTo>
                <a:cubicBezTo>
                  <a:pt x="-2632" y="84616"/>
                  <a:pt x="367785" y="104724"/>
                  <a:pt x="400064" y="98903"/>
                </a:cubicBezTo>
                <a:cubicBezTo>
                  <a:pt x="432343" y="93082"/>
                  <a:pt x="188397" y="59745"/>
                  <a:pt x="193689" y="54453"/>
                </a:cubicBezTo>
                <a:cubicBezTo>
                  <a:pt x="198981" y="49161"/>
                  <a:pt x="417527" y="74561"/>
                  <a:pt x="431814" y="67153"/>
                </a:cubicBezTo>
                <a:cubicBezTo>
                  <a:pt x="446101" y="59745"/>
                  <a:pt x="229672" y="14765"/>
                  <a:pt x="279414" y="10003"/>
                </a:cubicBezTo>
                <a:cubicBezTo>
                  <a:pt x="329156" y="5241"/>
                  <a:pt x="709097" y="40165"/>
                  <a:pt x="730264" y="38578"/>
                </a:cubicBezTo>
                <a:cubicBezTo>
                  <a:pt x="751431" y="36991"/>
                  <a:pt x="482085" y="3124"/>
                  <a:pt x="406414" y="478"/>
                </a:cubicBezTo>
                <a:cubicBezTo>
                  <a:pt x="330743" y="-2168"/>
                  <a:pt x="275181" y="6299"/>
                  <a:pt x="276239" y="22703"/>
                </a:cubicBezTo>
                <a:cubicBezTo>
                  <a:pt x="277297" y="39107"/>
                  <a:pt x="408531" y="92024"/>
                  <a:pt x="412764" y="98903"/>
                </a:cubicBezTo>
                <a:cubicBezTo>
                  <a:pt x="416997" y="105782"/>
                  <a:pt x="301110" y="59215"/>
                  <a:pt x="301639" y="63978"/>
                </a:cubicBezTo>
                <a:cubicBezTo>
                  <a:pt x="302168" y="68740"/>
                  <a:pt x="463035" y="123245"/>
                  <a:pt x="415939" y="127478"/>
                </a:cubicBezTo>
                <a:cubicBezTo>
                  <a:pt x="368843" y="131711"/>
                  <a:pt x="2660" y="94140"/>
                  <a:pt x="14" y="893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7722E2E-5D50-E628-8750-CCAFE4FCCB5D}"/>
              </a:ext>
            </a:extLst>
          </p:cNvPr>
          <p:cNvSpPr/>
          <p:nvPr/>
        </p:nvSpPr>
        <p:spPr>
          <a:xfrm>
            <a:off x="3821162" y="3306526"/>
            <a:ext cx="600942" cy="170293"/>
          </a:xfrm>
          <a:custGeom>
            <a:avLst/>
            <a:gdLst>
              <a:gd name="connsiteX0" fmla="*/ 311224 w 663843"/>
              <a:gd name="connsiteY0" fmla="*/ 793 h 188118"/>
              <a:gd name="connsiteX1" fmla="*/ 606499 w 663843"/>
              <a:gd name="connsiteY1" fmla="*/ 89693 h 188118"/>
              <a:gd name="connsiteX2" fmla="*/ 415999 w 663843"/>
              <a:gd name="connsiteY2" fmla="*/ 86518 h 188118"/>
              <a:gd name="connsiteX3" fmla="*/ 495374 w 663843"/>
              <a:gd name="connsiteY3" fmla="*/ 118268 h 188118"/>
              <a:gd name="connsiteX4" fmla="*/ 304874 w 663843"/>
              <a:gd name="connsiteY4" fmla="*/ 134143 h 188118"/>
              <a:gd name="connsiteX5" fmla="*/ 74 w 663843"/>
              <a:gd name="connsiteY5" fmla="*/ 188118 h 188118"/>
              <a:gd name="connsiteX6" fmla="*/ 273124 w 663843"/>
              <a:gd name="connsiteY6" fmla="*/ 134143 h 188118"/>
              <a:gd name="connsiteX7" fmla="*/ 412824 w 663843"/>
              <a:gd name="connsiteY7" fmla="*/ 105568 h 188118"/>
              <a:gd name="connsiteX8" fmla="*/ 308049 w 663843"/>
              <a:gd name="connsiteY8" fmla="*/ 92868 h 188118"/>
              <a:gd name="connsiteX9" fmla="*/ 654124 w 663843"/>
              <a:gd name="connsiteY9" fmla="*/ 92868 h 188118"/>
              <a:gd name="connsiteX10" fmla="*/ 546174 w 663843"/>
              <a:gd name="connsiteY10" fmla="*/ 48418 h 188118"/>
              <a:gd name="connsiteX11" fmla="*/ 311224 w 663843"/>
              <a:gd name="connsiteY11" fmla="*/ 793 h 18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843" h="188118">
                <a:moveTo>
                  <a:pt x="311224" y="793"/>
                </a:moveTo>
                <a:cubicBezTo>
                  <a:pt x="321278" y="7672"/>
                  <a:pt x="589037" y="75406"/>
                  <a:pt x="606499" y="89693"/>
                </a:cubicBezTo>
                <a:cubicBezTo>
                  <a:pt x="623961" y="103980"/>
                  <a:pt x="434520" y="81755"/>
                  <a:pt x="415999" y="86518"/>
                </a:cubicBezTo>
                <a:cubicBezTo>
                  <a:pt x="397478" y="91281"/>
                  <a:pt x="513895" y="110331"/>
                  <a:pt x="495374" y="118268"/>
                </a:cubicBezTo>
                <a:cubicBezTo>
                  <a:pt x="476853" y="126205"/>
                  <a:pt x="387424" y="122501"/>
                  <a:pt x="304874" y="134143"/>
                </a:cubicBezTo>
                <a:cubicBezTo>
                  <a:pt x="222324" y="145785"/>
                  <a:pt x="5366" y="188118"/>
                  <a:pt x="74" y="188118"/>
                </a:cubicBezTo>
                <a:cubicBezTo>
                  <a:pt x="-5218" y="188118"/>
                  <a:pt x="273124" y="134143"/>
                  <a:pt x="273124" y="134143"/>
                </a:cubicBezTo>
                <a:cubicBezTo>
                  <a:pt x="341916" y="120385"/>
                  <a:pt x="407003" y="112447"/>
                  <a:pt x="412824" y="105568"/>
                </a:cubicBezTo>
                <a:cubicBezTo>
                  <a:pt x="418645" y="98689"/>
                  <a:pt x="267832" y="94985"/>
                  <a:pt x="308049" y="92868"/>
                </a:cubicBezTo>
                <a:cubicBezTo>
                  <a:pt x="348266" y="90751"/>
                  <a:pt x="614437" y="100276"/>
                  <a:pt x="654124" y="92868"/>
                </a:cubicBezTo>
                <a:cubicBezTo>
                  <a:pt x="693811" y="85460"/>
                  <a:pt x="602795" y="63235"/>
                  <a:pt x="546174" y="48418"/>
                </a:cubicBezTo>
                <a:cubicBezTo>
                  <a:pt x="489553" y="33601"/>
                  <a:pt x="301170" y="-6086"/>
                  <a:pt x="311224" y="79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D3C9077-DCCE-4BD8-7861-E2C6CDE0A118}"/>
              </a:ext>
            </a:extLst>
          </p:cNvPr>
          <p:cNvSpPr/>
          <p:nvPr/>
        </p:nvSpPr>
        <p:spPr>
          <a:xfrm>
            <a:off x="2313587" y="4133713"/>
            <a:ext cx="380000" cy="283032"/>
          </a:xfrm>
          <a:custGeom>
            <a:avLst/>
            <a:gdLst>
              <a:gd name="connsiteX0" fmla="*/ 414497 w 419774"/>
              <a:gd name="connsiteY0" fmla="*/ 1424 h 312657"/>
              <a:gd name="connsiteX1" fmla="*/ 227172 w 419774"/>
              <a:gd name="connsiteY1" fmla="*/ 169699 h 312657"/>
              <a:gd name="connsiteX2" fmla="*/ 106522 w 419774"/>
              <a:gd name="connsiteY2" fmla="*/ 303049 h 312657"/>
              <a:gd name="connsiteX3" fmla="*/ 274797 w 419774"/>
              <a:gd name="connsiteY3" fmla="*/ 80799 h 312657"/>
              <a:gd name="connsiteX4" fmla="*/ 87472 w 419774"/>
              <a:gd name="connsiteY4" fmla="*/ 303049 h 312657"/>
              <a:gd name="connsiteX5" fmla="*/ 163672 w 419774"/>
              <a:gd name="connsiteY5" fmla="*/ 156999 h 312657"/>
              <a:gd name="connsiteX6" fmla="*/ 62072 w 419774"/>
              <a:gd name="connsiteY6" fmla="*/ 312574 h 312657"/>
              <a:gd name="connsiteX7" fmla="*/ 135097 w 419774"/>
              <a:gd name="connsiteY7" fmla="*/ 131599 h 312657"/>
              <a:gd name="connsiteX8" fmla="*/ 36672 w 419774"/>
              <a:gd name="connsiteY8" fmla="*/ 96674 h 312657"/>
              <a:gd name="connsiteX9" fmla="*/ 55722 w 419774"/>
              <a:gd name="connsiteY9" fmla="*/ 188749 h 312657"/>
              <a:gd name="connsiteX10" fmla="*/ 74772 w 419774"/>
              <a:gd name="connsiteY10" fmla="*/ 68099 h 312657"/>
              <a:gd name="connsiteX11" fmla="*/ 23972 w 419774"/>
              <a:gd name="connsiteY11" fmla="*/ 61749 h 312657"/>
              <a:gd name="connsiteX12" fmla="*/ 189072 w 419774"/>
              <a:gd name="connsiteY12" fmla="*/ 58574 h 312657"/>
              <a:gd name="connsiteX13" fmla="*/ 46197 w 419774"/>
              <a:gd name="connsiteY13" fmla="*/ 29999 h 312657"/>
              <a:gd name="connsiteX14" fmla="*/ 265272 w 419774"/>
              <a:gd name="connsiteY14" fmla="*/ 23649 h 312657"/>
              <a:gd name="connsiteX15" fmla="*/ 1747 w 419774"/>
              <a:gd name="connsiteY15" fmla="*/ 83974 h 312657"/>
              <a:gd name="connsiteX16" fmla="*/ 414497 w 419774"/>
              <a:gd name="connsiteY16" fmla="*/ 1424 h 31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9774" h="312657">
                <a:moveTo>
                  <a:pt x="414497" y="1424"/>
                </a:moveTo>
                <a:cubicBezTo>
                  <a:pt x="452068" y="15712"/>
                  <a:pt x="278501" y="119428"/>
                  <a:pt x="227172" y="169699"/>
                </a:cubicBezTo>
                <a:cubicBezTo>
                  <a:pt x="175843" y="219970"/>
                  <a:pt x="98584" y="317866"/>
                  <a:pt x="106522" y="303049"/>
                </a:cubicBezTo>
                <a:cubicBezTo>
                  <a:pt x="114459" y="288232"/>
                  <a:pt x="277972" y="80799"/>
                  <a:pt x="274797" y="80799"/>
                </a:cubicBezTo>
                <a:cubicBezTo>
                  <a:pt x="271622" y="80799"/>
                  <a:pt x="105993" y="290349"/>
                  <a:pt x="87472" y="303049"/>
                </a:cubicBezTo>
                <a:cubicBezTo>
                  <a:pt x="68951" y="315749"/>
                  <a:pt x="167905" y="155412"/>
                  <a:pt x="163672" y="156999"/>
                </a:cubicBezTo>
                <a:cubicBezTo>
                  <a:pt x="159439" y="158586"/>
                  <a:pt x="66834" y="316807"/>
                  <a:pt x="62072" y="312574"/>
                </a:cubicBezTo>
                <a:cubicBezTo>
                  <a:pt x="57310" y="308341"/>
                  <a:pt x="139330" y="167582"/>
                  <a:pt x="135097" y="131599"/>
                </a:cubicBezTo>
                <a:cubicBezTo>
                  <a:pt x="130864" y="95616"/>
                  <a:pt x="49901" y="87149"/>
                  <a:pt x="36672" y="96674"/>
                </a:cubicBezTo>
                <a:cubicBezTo>
                  <a:pt x="23443" y="106199"/>
                  <a:pt x="49372" y="193511"/>
                  <a:pt x="55722" y="188749"/>
                </a:cubicBezTo>
                <a:cubicBezTo>
                  <a:pt x="62072" y="183987"/>
                  <a:pt x="80064" y="89265"/>
                  <a:pt x="74772" y="68099"/>
                </a:cubicBezTo>
                <a:cubicBezTo>
                  <a:pt x="69480" y="46933"/>
                  <a:pt x="4922" y="63336"/>
                  <a:pt x="23972" y="61749"/>
                </a:cubicBezTo>
                <a:cubicBezTo>
                  <a:pt x="43022" y="60162"/>
                  <a:pt x="185368" y="63866"/>
                  <a:pt x="189072" y="58574"/>
                </a:cubicBezTo>
                <a:cubicBezTo>
                  <a:pt x="192776" y="53282"/>
                  <a:pt x="33497" y="35820"/>
                  <a:pt x="46197" y="29999"/>
                </a:cubicBezTo>
                <a:cubicBezTo>
                  <a:pt x="58897" y="24178"/>
                  <a:pt x="272680" y="14653"/>
                  <a:pt x="265272" y="23649"/>
                </a:cubicBezTo>
                <a:cubicBezTo>
                  <a:pt x="257864" y="32645"/>
                  <a:pt x="-24711" y="82916"/>
                  <a:pt x="1747" y="83974"/>
                </a:cubicBezTo>
                <a:cubicBezTo>
                  <a:pt x="28205" y="85032"/>
                  <a:pt x="376926" y="-12864"/>
                  <a:pt x="414497" y="14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484789C-84F0-5A7B-DC59-37B2394F7CA1}"/>
              </a:ext>
            </a:extLst>
          </p:cNvPr>
          <p:cNvSpPr/>
          <p:nvPr/>
        </p:nvSpPr>
        <p:spPr>
          <a:xfrm>
            <a:off x="2585745" y="4129358"/>
            <a:ext cx="397087" cy="173005"/>
          </a:xfrm>
          <a:custGeom>
            <a:avLst/>
            <a:gdLst>
              <a:gd name="connsiteX0" fmla="*/ 2727 w 438650"/>
              <a:gd name="connsiteY0" fmla="*/ 31635 h 191113"/>
              <a:gd name="connsiteX1" fmla="*/ 310702 w 438650"/>
              <a:gd name="connsiteY1" fmla="*/ 120535 h 191113"/>
              <a:gd name="connsiteX2" fmla="*/ 266252 w 438650"/>
              <a:gd name="connsiteY2" fmla="*/ 76085 h 191113"/>
              <a:gd name="connsiteX3" fmla="*/ 437702 w 438650"/>
              <a:gd name="connsiteY3" fmla="*/ 168160 h 191113"/>
              <a:gd name="connsiteX4" fmla="*/ 339277 w 438650"/>
              <a:gd name="connsiteY4" fmla="*/ 123710 h 191113"/>
              <a:gd name="connsiteX5" fmla="*/ 428177 w 438650"/>
              <a:gd name="connsiteY5" fmla="*/ 190385 h 191113"/>
              <a:gd name="connsiteX6" fmla="*/ 399602 w 438650"/>
              <a:gd name="connsiteY6" fmla="*/ 149110 h 191113"/>
              <a:gd name="connsiteX7" fmla="*/ 101152 w 438650"/>
              <a:gd name="connsiteY7" fmla="*/ 3060 h 191113"/>
              <a:gd name="connsiteX8" fmla="*/ 158302 w 438650"/>
              <a:gd name="connsiteY8" fmla="*/ 47510 h 191113"/>
              <a:gd name="connsiteX9" fmla="*/ 2727 w 438650"/>
              <a:gd name="connsiteY9" fmla="*/ 31635 h 19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650" h="191113">
                <a:moveTo>
                  <a:pt x="2727" y="31635"/>
                </a:moveTo>
                <a:cubicBezTo>
                  <a:pt x="28127" y="43806"/>
                  <a:pt x="266781" y="113127"/>
                  <a:pt x="310702" y="120535"/>
                </a:cubicBezTo>
                <a:cubicBezTo>
                  <a:pt x="354623" y="127943"/>
                  <a:pt x="245085" y="68148"/>
                  <a:pt x="266252" y="76085"/>
                </a:cubicBezTo>
                <a:cubicBezTo>
                  <a:pt x="287419" y="84023"/>
                  <a:pt x="425531" y="160223"/>
                  <a:pt x="437702" y="168160"/>
                </a:cubicBezTo>
                <a:cubicBezTo>
                  <a:pt x="449873" y="176097"/>
                  <a:pt x="340864" y="120006"/>
                  <a:pt x="339277" y="123710"/>
                </a:cubicBezTo>
                <a:cubicBezTo>
                  <a:pt x="337690" y="127414"/>
                  <a:pt x="418123" y="186152"/>
                  <a:pt x="428177" y="190385"/>
                </a:cubicBezTo>
                <a:cubicBezTo>
                  <a:pt x="438231" y="194618"/>
                  <a:pt x="454106" y="180331"/>
                  <a:pt x="399602" y="149110"/>
                </a:cubicBezTo>
                <a:cubicBezTo>
                  <a:pt x="345098" y="117889"/>
                  <a:pt x="141369" y="19993"/>
                  <a:pt x="101152" y="3060"/>
                </a:cubicBezTo>
                <a:cubicBezTo>
                  <a:pt x="60935" y="-13873"/>
                  <a:pt x="179469" y="44864"/>
                  <a:pt x="158302" y="47510"/>
                </a:cubicBezTo>
                <a:cubicBezTo>
                  <a:pt x="137135" y="50156"/>
                  <a:pt x="-22673" y="19464"/>
                  <a:pt x="2727" y="3163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7FEA90E-6949-8A32-6737-4D21A2AC0B0B}"/>
              </a:ext>
            </a:extLst>
          </p:cNvPr>
          <p:cNvSpPr/>
          <p:nvPr/>
        </p:nvSpPr>
        <p:spPr>
          <a:xfrm>
            <a:off x="2591770" y="4103367"/>
            <a:ext cx="378141" cy="291216"/>
          </a:xfrm>
          <a:custGeom>
            <a:avLst/>
            <a:gdLst>
              <a:gd name="connsiteX0" fmla="*/ 24647 w 417721"/>
              <a:gd name="connsiteY0" fmla="*/ 22 h 321698"/>
              <a:gd name="connsiteX1" fmla="*/ 34172 w 417721"/>
              <a:gd name="connsiteY1" fmla="*/ 168297 h 321698"/>
              <a:gd name="connsiteX2" fmla="*/ 27822 w 417721"/>
              <a:gd name="connsiteY2" fmla="*/ 142897 h 321698"/>
              <a:gd name="connsiteX3" fmla="*/ 104022 w 417721"/>
              <a:gd name="connsiteY3" fmla="*/ 304822 h 321698"/>
              <a:gd name="connsiteX4" fmla="*/ 126247 w 417721"/>
              <a:gd name="connsiteY4" fmla="*/ 263547 h 321698"/>
              <a:gd name="connsiteX5" fmla="*/ 180222 w 417721"/>
              <a:gd name="connsiteY5" fmla="*/ 314347 h 321698"/>
              <a:gd name="connsiteX6" fmla="*/ 256422 w 417721"/>
              <a:gd name="connsiteY6" fmla="*/ 311172 h 321698"/>
              <a:gd name="connsiteX7" fmla="*/ 380247 w 417721"/>
              <a:gd name="connsiteY7" fmla="*/ 219097 h 321698"/>
              <a:gd name="connsiteX8" fmla="*/ 367547 w 417721"/>
              <a:gd name="connsiteY8" fmla="*/ 161947 h 321698"/>
              <a:gd name="connsiteX9" fmla="*/ 396122 w 417721"/>
              <a:gd name="connsiteY9" fmla="*/ 180997 h 321698"/>
              <a:gd name="connsiteX10" fmla="*/ 24647 w 417721"/>
              <a:gd name="connsiteY10" fmla="*/ 22 h 32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721" h="321698">
                <a:moveTo>
                  <a:pt x="24647" y="22"/>
                </a:moveTo>
                <a:cubicBezTo>
                  <a:pt x="-35678" y="-2095"/>
                  <a:pt x="33643" y="144485"/>
                  <a:pt x="34172" y="168297"/>
                </a:cubicBezTo>
                <a:cubicBezTo>
                  <a:pt x="34701" y="192109"/>
                  <a:pt x="16180" y="120143"/>
                  <a:pt x="27822" y="142897"/>
                </a:cubicBezTo>
                <a:cubicBezTo>
                  <a:pt x="39464" y="165651"/>
                  <a:pt x="87618" y="284714"/>
                  <a:pt x="104022" y="304822"/>
                </a:cubicBezTo>
                <a:cubicBezTo>
                  <a:pt x="120426" y="324930"/>
                  <a:pt x="113547" y="261960"/>
                  <a:pt x="126247" y="263547"/>
                </a:cubicBezTo>
                <a:cubicBezTo>
                  <a:pt x="138947" y="265134"/>
                  <a:pt x="158526" y="306410"/>
                  <a:pt x="180222" y="314347"/>
                </a:cubicBezTo>
                <a:cubicBezTo>
                  <a:pt x="201918" y="322284"/>
                  <a:pt x="223085" y="327047"/>
                  <a:pt x="256422" y="311172"/>
                </a:cubicBezTo>
                <a:cubicBezTo>
                  <a:pt x="289759" y="295297"/>
                  <a:pt x="361726" y="243968"/>
                  <a:pt x="380247" y="219097"/>
                </a:cubicBezTo>
                <a:cubicBezTo>
                  <a:pt x="398768" y="194226"/>
                  <a:pt x="364901" y="168297"/>
                  <a:pt x="367547" y="161947"/>
                </a:cubicBezTo>
                <a:cubicBezTo>
                  <a:pt x="370193" y="155597"/>
                  <a:pt x="456976" y="212218"/>
                  <a:pt x="396122" y="180997"/>
                </a:cubicBezTo>
                <a:cubicBezTo>
                  <a:pt x="335268" y="149776"/>
                  <a:pt x="84972" y="2139"/>
                  <a:pt x="24647" y="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3A2F69E-29F9-FE4D-B2CE-6134DE374A54}"/>
              </a:ext>
            </a:extLst>
          </p:cNvPr>
          <p:cNvSpPr/>
          <p:nvPr/>
        </p:nvSpPr>
        <p:spPr>
          <a:xfrm>
            <a:off x="2565214" y="4037268"/>
            <a:ext cx="472186" cy="344988"/>
          </a:xfrm>
          <a:custGeom>
            <a:avLst/>
            <a:gdLst>
              <a:gd name="connsiteX0" fmla="*/ 7 w 521610"/>
              <a:gd name="connsiteY0" fmla="*/ 14 h 381098"/>
              <a:gd name="connsiteX1" fmla="*/ 273057 w 521610"/>
              <a:gd name="connsiteY1" fmla="*/ 136539 h 381098"/>
              <a:gd name="connsiteX2" fmla="*/ 225432 w 521610"/>
              <a:gd name="connsiteY2" fmla="*/ 76214 h 381098"/>
              <a:gd name="connsiteX3" fmla="*/ 381007 w 521610"/>
              <a:gd name="connsiteY3" fmla="*/ 206389 h 381098"/>
              <a:gd name="connsiteX4" fmla="*/ 361957 w 521610"/>
              <a:gd name="connsiteY4" fmla="*/ 158764 h 381098"/>
              <a:gd name="connsiteX5" fmla="*/ 466732 w 521610"/>
              <a:gd name="connsiteY5" fmla="*/ 282589 h 381098"/>
              <a:gd name="connsiteX6" fmla="*/ 434982 w 521610"/>
              <a:gd name="connsiteY6" fmla="*/ 222264 h 381098"/>
              <a:gd name="connsiteX7" fmla="*/ 517532 w 521610"/>
              <a:gd name="connsiteY7" fmla="*/ 377839 h 381098"/>
              <a:gd name="connsiteX8" fmla="*/ 485782 w 521610"/>
              <a:gd name="connsiteY8" fmla="*/ 314339 h 381098"/>
              <a:gd name="connsiteX9" fmla="*/ 288932 w 521610"/>
              <a:gd name="connsiteY9" fmla="*/ 155589 h 381098"/>
              <a:gd name="connsiteX10" fmla="*/ 355607 w 521610"/>
              <a:gd name="connsiteY10" fmla="*/ 222264 h 381098"/>
              <a:gd name="connsiteX11" fmla="*/ 282582 w 521610"/>
              <a:gd name="connsiteY11" fmla="*/ 146064 h 381098"/>
              <a:gd name="connsiteX12" fmla="*/ 7 w 521610"/>
              <a:gd name="connsiteY12" fmla="*/ 14 h 3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610" h="381098">
                <a:moveTo>
                  <a:pt x="7" y="14"/>
                </a:moveTo>
                <a:cubicBezTo>
                  <a:pt x="-1580" y="-1573"/>
                  <a:pt x="235486" y="123839"/>
                  <a:pt x="273057" y="136539"/>
                </a:cubicBezTo>
                <a:cubicBezTo>
                  <a:pt x="310628" y="149239"/>
                  <a:pt x="207440" y="64572"/>
                  <a:pt x="225432" y="76214"/>
                </a:cubicBezTo>
                <a:cubicBezTo>
                  <a:pt x="243424" y="87856"/>
                  <a:pt x="358253" y="192631"/>
                  <a:pt x="381007" y="206389"/>
                </a:cubicBezTo>
                <a:cubicBezTo>
                  <a:pt x="403761" y="220147"/>
                  <a:pt x="347670" y="146064"/>
                  <a:pt x="361957" y="158764"/>
                </a:cubicBezTo>
                <a:cubicBezTo>
                  <a:pt x="376245" y="171464"/>
                  <a:pt x="454561" y="272006"/>
                  <a:pt x="466732" y="282589"/>
                </a:cubicBezTo>
                <a:cubicBezTo>
                  <a:pt x="478903" y="293172"/>
                  <a:pt x="434982" y="222264"/>
                  <a:pt x="434982" y="222264"/>
                </a:cubicBezTo>
                <a:lnTo>
                  <a:pt x="517532" y="377839"/>
                </a:lnTo>
                <a:cubicBezTo>
                  <a:pt x="525999" y="393185"/>
                  <a:pt x="523882" y="351381"/>
                  <a:pt x="485782" y="314339"/>
                </a:cubicBezTo>
                <a:cubicBezTo>
                  <a:pt x="447682" y="277297"/>
                  <a:pt x="310628" y="170935"/>
                  <a:pt x="288932" y="155589"/>
                </a:cubicBezTo>
                <a:cubicBezTo>
                  <a:pt x="267236" y="140243"/>
                  <a:pt x="356665" y="223852"/>
                  <a:pt x="355607" y="222264"/>
                </a:cubicBezTo>
                <a:cubicBezTo>
                  <a:pt x="354549" y="220676"/>
                  <a:pt x="342907" y="182047"/>
                  <a:pt x="282582" y="146064"/>
                </a:cubicBezTo>
                <a:cubicBezTo>
                  <a:pt x="222257" y="110081"/>
                  <a:pt x="1594" y="1601"/>
                  <a:pt x="7" y="1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AB37C86-7594-5234-2332-46AAB7DBA782}"/>
              </a:ext>
            </a:extLst>
          </p:cNvPr>
          <p:cNvSpPr/>
          <p:nvPr/>
        </p:nvSpPr>
        <p:spPr>
          <a:xfrm>
            <a:off x="2720417" y="4252786"/>
            <a:ext cx="270631" cy="244373"/>
          </a:xfrm>
          <a:custGeom>
            <a:avLst/>
            <a:gdLst>
              <a:gd name="connsiteX0" fmla="*/ 285759 w 298958"/>
              <a:gd name="connsiteY0" fmla="*/ 63 h 269952"/>
              <a:gd name="connsiteX1" fmla="*/ 247659 w 298958"/>
              <a:gd name="connsiteY1" fmla="*/ 127063 h 269952"/>
              <a:gd name="connsiteX2" fmla="*/ 276234 w 298958"/>
              <a:gd name="connsiteY2" fmla="*/ 76263 h 269952"/>
              <a:gd name="connsiteX3" fmla="*/ 254009 w 298958"/>
              <a:gd name="connsiteY3" fmla="*/ 127063 h 269952"/>
              <a:gd name="connsiteX4" fmla="*/ 82559 w 298958"/>
              <a:gd name="connsiteY4" fmla="*/ 215963 h 269952"/>
              <a:gd name="connsiteX5" fmla="*/ 139709 w 298958"/>
              <a:gd name="connsiteY5" fmla="*/ 181038 h 269952"/>
              <a:gd name="connsiteX6" fmla="*/ 9 w 298958"/>
              <a:gd name="connsiteY6" fmla="*/ 269938 h 269952"/>
              <a:gd name="connsiteX7" fmla="*/ 133359 w 298958"/>
              <a:gd name="connsiteY7" fmla="*/ 187388 h 269952"/>
              <a:gd name="connsiteX8" fmla="*/ 295284 w 298958"/>
              <a:gd name="connsiteY8" fmla="*/ 120713 h 269952"/>
              <a:gd name="connsiteX9" fmla="*/ 250834 w 298958"/>
              <a:gd name="connsiteY9" fmla="*/ 146113 h 269952"/>
              <a:gd name="connsiteX10" fmla="*/ 285759 w 298958"/>
              <a:gd name="connsiteY10" fmla="*/ 63 h 26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958" h="269952">
                <a:moveTo>
                  <a:pt x="285759" y="63"/>
                </a:moveTo>
                <a:cubicBezTo>
                  <a:pt x="285230" y="-3112"/>
                  <a:pt x="249246" y="114363"/>
                  <a:pt x="247659" y="127063"/>
                </a:cubicBezTo>
                <a:cubicBezTo>
                  <a:pt x="246072" y="139763"/>
                  <a:pt x="275176" y="76263"/>
                  <a:pt x="276234" y="76263"/>
                </a:cubicBezTo>
                <a:cubicBezTo>
                  <a:pt x="277292" y="76263"/>
                  <a:pt x="286288" y="103780"/>
                  <a:pt x="254009" y="127063"/>
                </a:cubicBezTo>
                <a:cubicBezTo>
                  <a:pt x="221730" y="150346"/>
                  <a:pt x="101609" y="206967"/>
                  <a:pt x="82559" y="215963"/>
                </a:cubicBezTo>
                <a:cubicBezTo>
                  <a:pt x="63509" y="224959"/>
                  <a:pt x="153467" y="172042"/>
                  <a:pt x="139709" y="181038"/>
                </a:cubicBezTo>
                <a:cubicBezTo>
                  <a:pt x="125951" y="190034"/>
                  <a:pt x="1067" y="268880"/>
                  <a:pt x="9" y="269938"/>
                </a:cubicBezTo>
                <a:cubicBezTo>
                  <a:pt x="-1049" y="270996"/>
                  <a:pt x="84147" y="212259"/>
                  <a:pt x="133359" y="187388"/>
                </a:cubicBezTo>
                <a:cubicBezTo>
                  <a:pt x="182571" y="162517"/>
                  <a:pt x="275705" y="127592"/>
                  <a:pt x="295284" y="120713"/>
                </a:cubicBezTo>
                <a:cubicBezTo>
                  <a:pt x="314863" y="113834"/>
                  <a:pt x="249776" y="160400"/>
                  <a:pt x="250834" y="146113"/>
                </a:cubicBezTo>
                <a:cubicBezTo>
                  <a:pt x="251892" y="131826"/>
                  <a:pt x="286288" y="3238"/>
                  <a:pt x="285759" y="6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0F73E52-2B64-1F53-F684-E0B3FCF51F38}"/>
              </a:ext>
            </a:extLst>
          </p:cNvPr>
          <p:cNvSpPr/>
          <p:nvPr/>
        </p:nvSpPr>
        <p:spPr>
          <a:xfrm>
            <a:off x="2451623" y="4168427"/>
            <a:ext cx="160126" cy="231037"/>
          </a:xfrm>
          <a:custGeom>
            <a:avLst/>
            <a:gdLst>
              <a:gd name="connsiteX0" fmla="*/ 173113 w 176886"/>
              <a:gd name="connsiteY0" fmla="*/ 1177 h 255220"/>
              <a:gd name="connsiteX1" fmla="*/ 119138 w 176886"/>
              <a:gd name="connsiteY1" fmla="*/ 96427 h 255220"/>
              <a:gd name="connsiteX2" fmla="*/ 106438 w 176886"/>
              <a:gd name="connsiteY2" fmla="*/ 175802 h 255220"/>
              <a:gd name="connsiteX3" fmla="*/ 109613 w 176886"/>
              <a:gd name="connsiteY3" fmla="*/ 125002 h 255220"/>
              <a:gd name="connsiteX4" fmla="*/ 52463 w 176886"/>
              <a:gd name="connsiteY4" fmla="*/ 255177 h 255220"/>
              <a:gd name="connsiteX5" fmla="*/ 90563 w 176886"/>
              <a:gd name="connsiteY5" fmla="*/ 109127 h 255220"/>
              <a:gd name="connsiteX6" fmla="*/ 33413 w 176886"/>
              <a:gd name="connsiteY6" fmla="*/ 252002 h 255220"/>
              <a:gd name="connsiteX7" fmla="*/ 81038 w 176886"/>
              <a:gd name="connsiteY7" fmla="*/ 109127 h 255220"/>
              <a:gd name="connsiteX8" fmla="*/ 1663 w 176886"/>
              <a:gd name="connsiteY8" fmla="*/ 166277 h 255220"/>
              <a:gd name="connsiteX9" fmla="*/ 173113 w 176886"/>
              <a:gd name="connsiteY9" fmla="*/ 1177 h 25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86" h="255220">
                <a:moveTo>
                  <a:pt x="173113" y="1177"/>
                </a:moveTo>
                <a:cubicBezTo>
                  <a:pt x="192692" y="-10465"/>
                  <a:pt x="130250" y="67323"/>
                  <a:pt x="119138" y="96427"/>
                </a:cubicBezTo>
                <a:cubicBezTo>
                  <a:pt x="108025" y="125531"/>
                  <a:pt x="108025" y="171040"/>
                  <a:pt x="106438" y="175802"/>
                </a:cubicBezTo>
                <a:cubicBezTo>
                  <a:pt x="104851" y="180564"/>
                  <a:pt x="118609" y="111773"/>
                  <a:pt x="109613" y="125002"/>
                </a:cubicBezTo>
                <a:cubicBezTo>
                  <a:pt x="100617" y="138231"/>
                  <a:pt x="55638" y="257823"/>
                  <a:pt x="52463" y="255177"/>
                </a:cubicBezTo>
                <a:cubicBezTo>
                  <a:pt x="49288" y="252531"/>
                  <a:pt x="93738" y="109656"/>
                  <a:pt x="90563" y="109127"/>
                </a:cubicBezTo>
                <a:cubicBezTo>
                  <a:pt x="87388" y="108598"/>
                  <a:pt x="35000" y="252002"/>
                  <a:pt x="33413" y="252002"/>
                </a:cubicBezTo>
                <a:cubicBezTo>
                  <a:pt x="31826" y="252002"/>
                  <a:pt x="86330" y="123414"/>
                  <a:pt x="81038" y="109127"/>
                </a:cubicBezTo>
                <a:cubicBezTo>
                  <a:pt x="75746" y="94840"/>
                  <a:pt x="-13153" y="177389"/>
                  <a:pt x="1663" y="166277"/>
                </a:cubicBezTo>
                <a:cubicBezTo>
                  <a:pt x="16479" y="155165"/>
                  <a:pt x="153534" y="12819"/>
                  <a:pt x="173113" y="117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D5972F4F-D07C-1C46-663B-814F701D1279}"/>
              </a:ext>
            </a:extLst>
          </p:cNvPr>
          <p:cNvSpPr/>
          <p:nvPr/>
        </p:nvSpPr>
        <p:spPr>
          <a:xfrm>
            <a:off x="2418513" y="4252084"/>
            <a:ext cx="414206" cy="251347"/>
          </a:xfrm>
          <a:custGeom>
            <a:avLst/>
            <a:gdLst>
              <a:gd name="connsiteX0" fmla="*/ 138 w 457561"/>
              <a:gd name="connsiteY0" fmla="*/ 70689 h 277656"/>
              <a:gd name="connsiteX1" fmla="*/ 98563 w 457561"/>
              <a:gd name="connsiteY1" fmla="*/ 165939 h 277656"/>
              <a:gd name="connsiteX2" fmla="*/ 149363 w 457561"/>
              <a:gd name="connsiteY2" fmla="*/ 223089 h 277656"/>
              <a:gd name="connsiteX3" fmla="*/ 117613 w 457561"/>
              <a:gd name="connsiteY3" fmla="*/ 169114 h 277656"/>
              <a:gd name="connsiteX4" fmla="*/ 216038 w 457561"/>
              <a:gd name="connsiteY4" fmla="*/ 238964 h 277656"/>
              <a:gd name="connsiteX5" fmla="*/ 149363 w 457561"/>
              <a:gd name="connsiteY5" fmla="*/ 229439 h 277656"/>
              <a:gd name="connsiteX6" fmla="*/ 308113 w 457561"/>
              <a:gd name="connsiteY6" fmla="*/ 245314 h 277656"/>
              <a:gd name="connsiteX7" fmla="*/ 133488 w 457561"/>
              <a:gd name="connsiteY7" fmla="*/ 248489 h 277656"/>
              <a:gd name="connsiteX8" fmla="*/ 454163 w 457561"/>
              <a:gd name="connsiteY8" fmla="*/ 219914 h 277656"/>
              <a:gd name="connsiteX9" fmla="*/ 301763 w 457561"/>
              <a:gd name="connsiteY9" fmla="*/ 238964 h 277656"/>
              <a:gd name="connsiteX10" fmla="*/ 295413 w 457561"/>
              <a:gd name="connsiteY10" fmla="*/ 277064 h 277656"/>
              <a:gd name="connsiteX11" fmla="*/ 285888 w 457561"/>
              <a:gd name="connsiteY11" fmla="*/ 258014 h 277656"/>
              <a:gd name="connsiteX12" fmla="*/ 146188 w 457561"/>
              <a:gd name="connsiteY12" fmla="*/ 204039 h 277656"/>
              <a:gd name="connsiteX13" fmla="*/ 136663 w 457561"/>
              <a:gd name="connsiteY13" fmla="*/ 134189 h 277656"/>
              <a:gd name="connsiteX14" fmla="*/ 120788 w 457561"/>
              <a:gd name="connsiteY14" fmla="*/ 184989 h 277656"/>
              <a:gd name="connsiteX15" fmla="*/ 133488 w 457561"/>
              <a:gd name="connsiteY15" fmla="*/ 73864 h 277656"/>
              <a:gd name="connsiteX16" fmla="*/ 85863 w 457561"/>
              <a:gd name="connsiteY16" fmla="*/ 127839 h 277656"/>
              <a:gd name="connsiteX17" fmla="*/ 136663 w 457561"/>
              <a:gd name="connsiteY17" fmla="*/ 4014 h 277656"/>
              <a:gd name="connsiteX18" fmla="*/ 44588 w 457561"/>
              <a:gd name="connsiteY18" fmla="*/ 105614 h 277656"/>
              <a:gd name="connsiteX19" fmla="*/ 76338 w 457561"/>
              <a:gd name="connsiteY19" fmla="*/ 839 h 277656"/>
              <a:gd name="connsiteX20" fmla="*/ 138 w 457561"/>
              <a:gd name="connsiteY20" fmla="*/ 70689 h 2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561" h="277656">
                <a:moveTo>
                  <a:pt x="138" y="70689"/>
                </a:moveTo>
                <a:cubicBezTo>
                  <a:pt x="3842" y="98206"/>
                  <a:pt x="73692" y="140539"/>
                  <a:pt x="98563" y="165939"/>
                </a:cubicBezTo>
                <a:cubicBezTo>
                  <a:pt x="123434" y="191339"/>
                  <a:pt x="146188" y="222560"/>
                  <a:pt x="149363" y="223089"/>
                </a:cubicBezTo>
                <a:cubicBezTo>
                  <a:pt x="152538" y="223618"/>
                  <a:pt x="106500" y="166468"/>
                  <a:pt x="117613" y="169114"/>
                </a:cubicBezTo>
                <a:cubicBezTo>
                  <a:pt x="128726" y="171760"/>
                  <a:pt x="210746" y="228910"/>
                  <a:pt x="216038" y="238964"/>
                </a:cubicBezTo>
                <a:cubicBezTo>
                  <a:pt x="221330" y="249018"/>
                  <a:pt x="134017" y="228381"/>
                  <a:pt x="149363" y="229439"/>
                </a:cubicBezTo>
                <a:cubicBezTo>
                  <a:pt x="164709" y="230497"/>
                  <a:pt x="310759" y="242139"/>
                  <a:pt x="308113" y="245314"/>
                </a:cubicBezTo>
                <a:cubicBezTo>
                  <a:pt x="305467" y="248489"/>
                  <a:pt x="109146" y="252722"/>
                  <a:pt x="133488" y="248489"/>
                </a:cubicBezTo>
                <a:cubicBezTo>
                  <a:pt x="157830" y="244256"/>
                  <a:pt x="426117" y="221501"/>
                  <a:pt x="454163" y="219914"/>
                </a:cubicBezTo>
                <a:cubicBezTo>
                  <a:pt x="482209" y="218327"/>
                  <a:pt x="328221" y="229439"/>
                  <a:pt x="301763" y="238964"/>
                </a:cubicBezTo>
                <a:cubicBezTo>
                  <a:pt x="275305" y="248489"/>
                  <a:pt x="295413" y="277064"/>
                  <a:pt x="295413" y="277064"/>
                </a:cubicBezTo>
                <a:cubicBezTo>
                  <a:pt x="292767" y="280239"/>
                  <a:pt x="310759" y="270185"/>
                  <a:pt x="285888" y="258014"/>
                </a:cubicBezTo>
                <a:cubicBezTo>
                  <a:pt x="261017" y="245843"/>
                  <a:pt x="171059" y="224676"/>
                  <a:pt x="146188" y="204039"/>
                </a:cubicBezTo>
                <a:cubicBezTo>
                  <a:pt x="121317" y="183402"/>
                  <a:pt x="140896" y="137364"/>
                  <a:pt x="136663" y="134189"/>
                </a:cubicBezTo>
                <a:cubicBezTo>
                  <a:pt x="132430" y="131014"/>
                  <a:pt x="121317" y="195043"/>
                  <a:pt x="120788" y="184989"/>
                </a:cubicBezTo>
                <a:cubicBezTo>
                  <a:pt x="120259" y="174935"/>
                  <a:pt x="139309" y="83389"/>
                  <a:pt x="133488" y="73864"/>
                </a:cubicBezTo>
                <a:cubicBezTo>
                  <a:pt x="127667" y="64339"/>
                  <a:pt x="85334" y="139481"/>
                  <a:pt x="85863" y="127839"/>
                </a:cubicBezTo>
                <a:cubicBezTo>
                  <a:pt x="86392" y="116197"/>
                  <a:pt x="143542" y="7718"/>
                  <a:pt x="136663" y="4014"/>
                </a:cubicBezTo>
                <a:cubicBezTo>
                  <a:pt x="129784" y="310"/>
                  <a:pt x="54642" y="106143"/>
                  <a:pt x="44588" y="105614"/>
                </a:cubicBezTo>
                <a:cubicBezTo>
                  <a:pt x="34534" y="105085"/>
                  <a:pt x="84275" y="8776"/>
                  <a:pt x="76338" y="839"/>
                </a:cubicBezTo>
                <a:cubicBezTo>
                  <a:pt x="68401" y="-7098"/>
                  <a:pt x="-3566" y="43172"/>
                  <a:pt x="138" y="7068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D6BA880-7415-073F-4198-0F84D3283CEF}"/>
              </a:ext>
            </a:extLst>
          </p:cNvPr>
          <p:cNvSpPr/>
          <p:nvPr/>
        </p:nvSpPr>
        <p:spPr>
          <a:xfrm>
            <a:off x="2685935" y="4336166"/>
            <a:ext cx="351008" cy="255880"/>
          </a:xfrm>
          <a:custGeom>
            <a:avLst/>
            <a:gdLst>
              <a:gd name="connsiteX0" fmla="*/ 244475 w 387748"/>
              <a:gd name="connsiteY0" fmla="*/ 31 h 282663"/>
              <a:gd name="connsiteX1" fmla="*/ 374650 w 387748"/>
              <a:gd name="connsiteY1" fmla="*/ 41306 h 282663"/>
              <a:gd name="connsiteX2" fmla="*/ 263525 w 387748"/>
              <a:gd name="connsiteY2" fmla="*/ 101631 h 282663"/>
              <a:gd name="connsiteX3" fmla="*/ 371475 w 387748"/>
              <a:gd name="connsiteY3" fmla="*/ 95281 h 282663"/>
              <a:gd name="connsiteX4" fmla="*/ 203200 w 387748"/>
              <a:gd name="connsiteY4" fmla="*/ 133381 h 282663"/>
              <a:gd name="connsiteX5" fmla="*/ 104775 w 387748"/>
              <a:gd name="connsiteY5" fmla="*/ 209581 h 282663"/>
              <a:gd name="connsiteX6" fmla="*/ 244475 w 387748"/>
              <a:gd name="connsiteY6" fmla="*/ 114331 h 282663"/>
              <a:gd name="connsiteX7" fmla="*/ 0 w 387748"/>
              <a:gd name="connsiteY7" fmla="*/ 282606 h 282663"/>
              <a:gd name="connsiteX8" fmla="*/ 241300 w 387748"/>
              <a:gd name="connsiteY8" fmla="*/ 133381 h 282663"/>
              <a:gd name="connsiteX9" fmla="*/ 149225 w 387748"/>
              <a:gd name="connsiteY9" fmla="*/ 142906 h 282663"/>
              <a:gd name="connsiteX10" fmla="*/ 349250 w 387748"/>
              <a:gd name="connsiteY10" fmla="*/ 69881 h 282663"/>
              <a:gd name="connsiteX11" fmla="*/ 381000 w 387748"/>
              <a:gd name="connsiteY11" fmla="*/ 34956 h 282663"/>
              <a:gd name="connsiteX12" fmla="*/ 244475 w 387748"/>
              <a:gd name="connsiteY12" fmla="*/ 31 h 28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748" h="282663">
                <a:moveTo>
                  <a:pt x="244475" y="31"/>
                </a:moveTo>
                <a:cubicBezTo>
                  <a:pt x="243417" y="1089"/>
                  <a:pt x="371475" y="24373"/>
                  <a:pt x="374650" y="41306"/>
                </a:cubicBezTo>
                <a:cubicBezTo>
                  <a:pt x="377825" y="58239"/>
                  <a:pt x="264054" y="92635"/>
                  <a:pt x="263525" y="101631"/>
                </a:cubicBezTo>
                <a:cubicBezTo>
                  <a:pt x="262996" y="110627"/>
                  <a:pt x="381529" y="89989"/>
                  <a:pt x="371475" y="95281"/>
                </a:cubicBezTo>
                <a:cubicBezTo>
                  <a:pt x="361421" y="100573"/>
                  <a:pt x="247650" y="114331"/>
                  <a:pt x="203200" y="133381"/>
                </a:cubicBezTo>
                <a:cubicBezTo>
                  <a:pt x="158750" y="152431"/>
                  <a:pt x="97896" y="212756"/>
                  <a:pt x="104775" y="209581"/>
                </a:cubicBezTo>
                <a:cubicBezTo>
                  <a:pt x="111654" y="206406"/>
                  <a:pt x="244475" y="114331"/>
                  <a:pt x="244475" y="114331"/>
                </a:cubicBezTo>
                <a:cubicBezTo>
                  <a:pt x="227013" y="126502"/>
                  <a:pt x="529" y="279431"/>
                  <a:pt x="0" y="282606"/>
                </a:cubicBezTo>
                <a:cubicBezTo>
                  <a:pt x="-529" y="285781"/>
                  <a:pt x="216429" y="156664"/>
                  <a:pt x="241300" y="133381"/>
                </a:cubicBezTo>
                <a:cubicBezTo>
                  <a:pt x="266171" y="110098"/>
                  <a:pt x="131233" y="153489"/>
                  <a:pt x="149225" y="142906"/>
                </a:cubicBezTo>
                <a:cubicBezTo>
                  <a:pt x="167217" y="132323"/>
                  <a:pt x="310621" y="87873"/>
                  <a:pt x="349250" y="69881"/>
                </a:cubicBezTo>
                <a:cubicBezTo>
                  <a:pt x="387879" y="51889"/>
                  <a:pt x="395287" y="45010"/>
                  <a:pt x="381000" y="34956"/>
                </a:cubicBezTo>
                <a:cubicBezTo>
                  <a:pt x="366713" y="24902"/>
                  <a:pt x="245533" y="-1027"/>
                  <a:pt x="244475" y="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F2D0C83-24DC-6733-568A-5E4B8593B80B}"/>
              </a:ext>
            </a:extLst>
          </p:cNvPr>
          <p:cNvSpPr/>
          <p:nvPr/>
        </p:nvSpPr>
        <p:spPr>
          <a:xfrm>
            <a:off x="2452600" y="4261426"/>
            <a:ext cx="131870" cy="343665"/>
          </a:xfrm>
          <a:custGeom>
            <a:avLst/>
            <a:gdLst>
              <a:gd name="connsiteX0" fmla="*/ 10108 w 145673"/>
              <a:gd name="connsiteY0" fmla="*/ 44 h 379636"/>
              <a:gd name="connsiteX1" fmla="*/ 32333 w 145673"/>
              <a:gd name="connsiteY1" fmla="*/ 190544 h 379636"/>
              <a:gd name="connsiteX2" fmla="*/ 16458 w 145673"/>
              <a:gd name="connsiteY2" fmla="*/ 152444 h 379636"/>
              <a:gd name="connsiteX3" fmla="*/ 86308 w 145673"/>
              <a:gd name="connsiteY3" fmla="*/ 260394 h 379636"/>
              <a:gd name="connsiteX4" fmla="*/ 60908 w 145673"/>
              <a:gd name="connsiteY4" fmla="*/ 203244 h 379636"/>
              <a:gd name="connsiteX5" fmla="*/ 86308 w 145673"/>
              <a:gd name="connsiteY5" fmla="*/ 301669 h 379636"/>
              <a:gd name="connsiteX6" fmla="*/ 67258 w 145673"/>
              <a:gd name="connsiteY6" fmla="*/ 269919 h 379636"/>
              <a:gd name="connsiteX7" fmla="*/ 143458 w 145673"/>
              <a:gd name="connsiteY7" fmla="*/ 377869 h 379636"/>
              <a:gd name="connsiteX8" fmla="*/ 114883 w 145673"/>
              <a:gd name="connsiteY8" fmla="*/ 327069 h 379636"/>
              <a:gd name="connsiteX9" fmla="*/ 10108 w 145673"/>
              <a:gd name="connsiteY9" fmla="*/ 200069 h 379636"/>
              <a:gd name="connsiteX10" fmla="*/ 3758 w 145673"/>
              <a:gd name="connsiteY10" fmla="*/ 187369 h 379636"/>
              <a:gd name="connsiteX11" fmla="*/ 6933 w 145673"/>
              <a:gd name="connsiteY11" fmla="*/ 209594 h 379636"/>
              <a:gd name="connsiteX12" fmla="*/ 10108 w 145673"/>
              <a:gd name="connsiteY12" fmla="*/ 44 h 37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673" h="379636">
                <a:moveTo>
                  <a:pt x="10108" y="44"/>
                </a:moveTo>
                <a:cubicBezTo>
                  <a:pt x="14341" y="-3131"/>
                  <a:pt x="31275" y="165144"/>
                  <a:pt x="32333" y="190544"/>
                </a:cubicBezTo>
                <a:cubicBezTo>
                  <a:pt x="33391" y="215944"/>
                  <a:pt x="7462" y="140802"/>
                  <a:pt x="16458" y="152444"/>
                </a:cubicBezTo>
                <a:cubicBezTo>
                  <a:pt x="25454" y="164086"/>
                  <a:pt x="78900" y="251927"/>
                  <a:pt x="86308" y="260394"/>
                </a:cubicBezTo>
                <a:cubicBezTo>
                  <a:pt x="93716" y="268861"/>
                  <a:pt x="60908" y="196365"/>
                  <a:pt x="60908" y="203244"/>
                </a:cubicBezTo>
                <a:cubicBezTo>
                  <a:pt x="60908" y="210123"/>
                  <a:pt x="85250" y="290557"/>
                  <a:pt x="86308" y="301669"/>
                </a:cubicBezTo>
                <a:cubicBezTo>
                  <a:pt x="87366" y="312781"/>
                  <a:pt x="57733" y="257219"/>
                  <a:pt x="67258" y="269919"/>
                </a:cubicBezTo>
                <a:cubicBezTo>
                  <a:pt x="76783" y="282619"/>
                  <a:pt x="135521" y="368344"/>
                  <a:pt x="143458" y="377869"/>
                </a:cubicBezTo>
                <a:cubicBezTo>
                  <a:pt x="151395" y="387394"/>
                  <a:pt x="137108" y="356702"/>
                  <a:pt x="114883" y="327069"/>
                </a:cubicBezTo>
                <a:cubicBezTo>
                  <a:pt x="92658" y="297436"/>
                  <a:pt x="28629" y="223352"/>
                  <a:pt x="10108" y="200069"/>
                </a:cubicBezTo>
                <a:cubicBezTo>
                  <a:pt x="-8413" y="176786"/>
                  <a:pt x="4287" y="185782"/>
                  <a:pt x="3758" y="187369"/>
                </a:cubicBezTo>
                <a:cubicBezTo>
                  <a:pt x="3229" y="188956"/>
                  <a:pt x="4816" y="237640"/>
                  <a:pt x="6933" y="209594"/>
                </a:cubicBezTo>
                <a:cubicBezTo>
                  <a:pt x="9050" y="181548"/>
                  <a:pt x="5875" y="3219"/>
                  <a:pt x="10108" y="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7849B01-E2BF-A789-8533-A04C2911233D}"/>
              </a:ext>
            </a:extLst>
          </p:cNvPr>
          <p:cNvSpPr/>
          <p:nvPr/>
        </p:nvSpPr>
        <p:spPr>
          <a:xfrm>
            <a:off x="2441782" y="4302401"/>
            <a:ext cx="425882" cy="221062"/>
          </a:xfrm>
          <a:custGeom>
            <a:avLst/>
            <a:gdLst>
              <a:gd name="connsiteX0" fmla="*/ 6184 w 470459"/>
              <a:gd name="connsiteY0" fmla="*/ 8755 h 244201"/>
              <a:gd name="connsiteX1" fmla="*/ 142709 w 470459"/>
              <a:gd name="connsiteY1" fmla="*/ 215130 h 244201"/>
              <a:gd name="connsiteX2" fmla="*/ 149059 w 470459"/>
              <a:gd name="connsiteY2" fmla="*/ 221480 h 244201"/>
              <a:gd name="connsiteX3" fmla="*/ 231609 w 470459"/>
              <a:gd name="connsiteY3" fmla="*/ 234180 h 244201"/>
              <a:gd name="connsiteX4" fmla="*/ 123659 w 470459"/>
              <a:gd name="connsiteY4" fmla="*/ 234180 h 244201"/>
              <a:gd name="connsiteX5" fmla="*/ 330034 w 470459"/>
              <a:gd name="connsiteY5" fmla="*/ 221480 h 244201"/>
              <a:gd name="connsiteX6" fmla="*/ 247484 w 470459"/>
              <a:gd name="connsiteY6" fmla="*/ 224655 h 244201"/>
              <a:gd name="connsiteX7" fmla="*/ 469734 w 470459"/>
              <a:gd name="connsiteY7" fmla="*/ 151630 h 244201"/>
              <a:gd name="connsiteX8" fmla="*/ 314159 w 470459"/>
              <a:gd name="connsiteY8" fmla="*/ 208780 h 244201"/>
              <a:gd name="connsiteX9" fmla="*/ 187159 w 470459"/>
              <a:gd name="connsiteY9" fmla="*/ 243705 h 244201"/>
              <a:gd name="connsiteX10" fmla="*/ 110959 w 470459"/>
              <a:gd name="connsiteY10" fmla="*/ 183380 h 244201"/>
              <a:gd name="connsiteX11" fmla="*/ 126834 w 470459"/>
              <a:gd name="connsiteY11" fmla="*/ 196080 h 244201"/>
              <a:gd name="connsiteX12" fmla="*/ 34759 w 470459"/>
              <a:gd name="connsiteY12" fmla="*/ 50030 h 244201"/>
              <a:gd name="connsiteX13" fmla="*/ 6184 w 470459"/>
              <a:gd name="connsiteY13" fmla="*/ 8755 h 24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459" h="244201">
                <a:moveTo>
                  <a:pt x="6184" y="8755"/>
                </a:moveTo>
                <a:cubicBezTo>
                  <a:pt x="24176" y="36272"/>
                  <a:pt x="118897" y="179676"/>
                  <a:pt x="142709" y="215130"/>
                </a:cubicBezTo>
                <a:cubicBezTo>
                  <a:pt x="166522" y="250584"/>
                  <a:pt x="134242" y="218305"/>
                  <a:pt x="149059" y="221480"/>
                </a:cubicBezTo>
                <a:cubicBezTo>
                  <a:pt x="163876" y="224655"/>
                  <a:pt x="235842" y="232063"/>
                  <a:pt x="231609" y="234180"/>
                </a:cubicBezTo>
                <a:cubicBezTo>
                  <a:pt x="227376" y="236297"/>
                  <a:pt x="107255" y="236297"/>
                  <a:pt x="123659" y="234180"/>
                </a:cubicBezTo>
                <a:cubicBezTo>
                  <a:pt x="140063" y="232063"/>
                  <a:pt x="309397" y="223067"/>
                  <a:pt x="330034" y="221480"/>
                </a:cubicBezTo>
                <a:cubicBezTo>
                  <a:pt x="350671" y="219893"/>
                  <a:pt x="224201" y="236297"/>
                  <a:pt x="247484" y="224655"/>
                </a:cubicBezTo>
                <a:cubicBezTo>
                  <a:pt x="270767" y="213013"/>
                  <a:pt x="458621" y="154276"/>
                  <a:pt x="469734" y="151630"/>
                </a:cubicBezTo>
                <a:cubicBezTo>
                  <a:pt x="480847" y="148984"/>
                  <a:pt x="361255" y="193434"/>
                  <a:pt x="314159" y="208780"/>
                </a:cubicBezTo>
                <a:cubicBezTo>
                  <a:pt x="267063" y="224126"/>
                  <a:pt x="221026" y="247938"/>
                  <a:pt x="187159" y="243705"/>
                </a:cubicBezTo>
                <a:cubicBezTo>
                  <a:pt x="153292" y="239472"/>
                  <a:pt x="121013" y="191317"/>
                  <a:pt x="110959" y="183380"/>
                </a:cubicBezTo>
                <a:cubicBezTo>
                  <a:pt x="100905" y="175443"/>
                  <a:pt x="139534" y="218305"/>
                  <a:pt x="126834" y="196080"/>
                </a:cubicBezTo>
                <a:cubicBezTo>
                  <a:pt x="114134" y="173855"/>
                  <a:pt x="56455" y="74901"/>
                  <a:pt x="34759" y="50030"/>
                </a:cubicBezTo>
                <a:cubicBezTo>
                  <a:pt x="13063" y="25159"/>
                  <a:pt x="-11808" y="-18762"/>
                  <a:pt x="6184" y="87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2B4585EF-8087-E542-F9F9-4C5C631A8C4B}"/>
              </a:ext>
            </a:extLst>
          </p:cNvPr>
          <p:cNvSpPr/>
          <p:nvPr/>
        </p:nvSpPr>
        <p:spPr>
          <a:xfrm>
            <a:off x="2622265" y="4441362"/>
            <a:ext cx="431840" cy="243242"/>
          </a:xfrm>
          <a:custGeom>
            <a:avLst/>
            <a:gdLst>
              <a:gd name="connsiteX0" fmla="*/ 476734 w 477041"/>
              <a:gd name="connsiteY0" fmla="*/ 1299 h 268702"/>
              <a:gd name="connsiteX1" fmla="*/ 371959 w 477041"/>
              <a:gd name="connsiteY1" fmla="*/ 7649 h 268702"/>
              <a:gd name="connsiteX2" fmla="*/ 283059 w 477041"/>
              <a:gd name="connsiteY2" fmla="*/ 55274 h 268702"/>
              <a:gd name="connsiteX3" fmla="*/ 327509 w 477041"/>
              <a:gd name="connsiteY3" fmla="*/ 36224 h 268702"/>
              <a:gd name="connsiteX4" fmla="*/ 194159 w 477041"/>
              <a:gd name="connsiteY4" fmla="*/ 128299 h 268702"/>
              <a:gd name="connsiteX5" fmla="*/ 484 w 477041"/>
              <a:gd name="connsiteY5" fmla="*/ 267999 h 268702"/>
              <a:gd name="connsiteX6" fmla="*/ 254484 w 477041"/>
              <a:gd name="connsiteY6" fmla="*/ 64799 h 268702"/>
              <a:gd name="connsiteX7" fmla="*/ 337034 w 477041"/>
              <a:gd name="connsiteY7" fmla="*/ 20349 h 268702"/>
              <a:gd name="connsiteX8" fmla="*/ 476734 w 477041"/>
              <a:gd name="connsiteY8" fmla="*/ 1299 h 26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041" h="268702">
                <a:moveTo>
                  <a:pt x="476734" y="1299"/>
                </a:moveTo>
                <a:cubicBezTo>
                  <a:pt x="482555" y="-818"/>
                  <a:pt x="404238" y="-1347"/>
                  <a:pt x="371959" y="7649"/>
                </a:cubicBezTo>
                <a:cubicBezTo>
                  <a:pt x="339680" y="16645"/>
                  <a:pt x="290467" y="50512"/>
                  <a:pt x="283059" y="55274"/>
                </a:cubicBezTo>
                <a:cubicBezTo>
                  <a:pt x="275651" y="60037"/>
                  <a:pt x="342326" y="24053"/>
                  <a:pt x="327509" y="36224"/>
                </a:cubicBezTo>
                <a:cubicBezTo>
                  <a:pt x="312692" y="48395"/>
                  <a:pt x="248663" y="89670"/>
                  <a:pt x="194159" y="128299"/>
                </a:cubicBezTo>
                <a:cubicBezTo>
                  <a:pt x="139655" y="166928"/>
                  <a:pt x="-9570" y="278582"/>
                  <a:pt x="484" y="267999"/>
                </a:cubicBezTo>
                <a:cubicBezTo>
                  <a:pt x="10538" y="257416"/>
                  <a:pt x="198392" y="106074"/>
                  <a:pt x="254484" y="64799"/>
                </a:cubicBezTo>
                <a:cubicBezTo>
                  <a:pt x="310576" y="23524"/>
                  <a:pt x="295759" y="30403"/>
                  <a:pt x="337034" y="20349"/>
                </a:cubicBezTo>
                <a:cubicBezTo>
                  <a:pt x="378309" y="10295"/>
                  <a:pt x="470913" y="3416"/>
                  <a:pt x="476734" y="129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818DE75-CEF2-0E60-A37F-D4D1319179BD}"/>
              </a:ext>
            </a:extLst>
          </p:cNvPr>
          <p:cNvSpPr/>
          <p:nvPr/>
        </p:nvSpPr>
        <p:spPr>
          <a:xfrm>
            <a:off x="2461749" y="4249963"/>
            <a:ext cx="186938" cy="393805"/>
          </a:xfrm>
          <a:custGeom>
            <a:avLst/>
            <a:gdLst>
              <a:gd name="connsiteX0" fmla="*/ 2 w 206505"/>
              <a:gd name="connsiteY0" fmla="*/ 7 h 435024"/>
              <a:gd name="connsiteX1" fmla="*/ 95252 w 206505"/>
              <a:gd name="connsiteY1" fmla="*/ 279407 h 435024"/>
              <a:gd name="connsiteX2" fmla="*/ 53977 w 206505"/>
              <a:gd name="connsiteY2" fmla="*/ 158757 h 435024"/>
              <a:gd name="connsiteX3" fmla="*/ 149227 w 206505"/>
              <a:gd name="connsiteY3" fmla="*/ 371482 h 435024"/>
              <a:gd name="connsiteX4" fmla="*/ 206377 w 206505"/>
              <a:gd name="connsiteY4" fmla="*/ 434982 h 435024"/>
              <a:gd name="connsiteX5" fmla="*/ 161927 w 206505"/>
              <a:gd name="connsiteY5" fmla="*/ 365132 h 435024"/>
              <a:gd name="connsiteX6" fmla="*/ 73027 w 206505"/>
              <a:gd name="connsiteY6" fmla="*/ 187332 h 435024"/>
              <a:gd name="connsiteX7" fmla="*/ 98427 w 206505"/>
              <a:gd name="connsiteY7" fmla="*/ 288932 h 435024"/>
              <a:gd name="connsiteX8" fmla="*/ 2 w 206505"/>
              <a:gd name="connsiteY8" fmla="*/ 7 h 43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505" h="435024">
                <a:moveTo>
                  <a:pt x="2" y="7"/>
                </a:moveTo>
                <a:cubicBezTo>
                  <a:pt x="-527" y="-1580"/>
                  <a:pt x="86256" y="252949"/>
                  <a:pt x="95252" y="279407"/>
                </a:cubicBezTo>
                <a:cubicBezTo>
                  <a:pt x="104248" y="305865"/>
                  <a:pt x="44981" y="143411"/>
                  <a:pt x="53977" y="158757"/>
                </a:cubicBezTo>
                <a:cubicBezTo>
                  <a:pt x="62973" y="174103"/>
                  <a:pt x="123827" y="325445"/>
                  <a:pt x="149227" y="371482"/>
                </a:cubicBezTo>
                <a:cubicBezTo>
                  <a:pt x="174627" y="417519"/>
                  <a:pt x="204260" y="436040"/>
                  <a:pt x="206377" y="434982"/>
                </a:cubicBezTo>
                <a:cubicBezTo>
                  <a:pt x="208494" y="433924"/>
                  <a:pt x="184152" y="406407"/>
                  <a:pt x="161927" y="365132"/>
                </a:cubicBezTo>
                <a:cubicBezTo>
                  <a:pt x="139702" y="323857"/>
                  <a:pt x="83610" y="200032"/>
                  <a:pt x="73027" y="187332"/>
                </a:cubicBezTo>
                <a:cubicBezTo>
                  <a:pt x="62444" y="174632"/>
                  <a:pt x="105835" y="316449"/>
                  <a:pt x="98427" y="288932"/>
                </a:cubicBezTo>
                <a:cubicBezTo>
                  <a:pt x="91019" y="261415"/>
                  <a:pt x="531" y="1594"/>
                  <a:pt x="2" y="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078FA4D9-EBDF-0B7A-CE7C-F1BCCC8562D8}"/>
              </a:ext>
            </a:extLst>
          </p:cNvPr>
          <p:cNvSpPr/>
          <p:nvPr/>
        </p:nvSpPr>
        <p:spPr>
          <a:xfrm>
            <a:off x="2487617" y="4425249"/>
            <a:ext cx="468511" cy="126952"/>
          </a:xfrm>
          <a:custGeom>
            <a:avLst/>
            <a:gdLst>
              <a:gd name="connsiteX0" fmla="*/ 1 w 517550"/>
              <a:gd name="connsiteY0" fmla="*/ 139748 h 140240"/>
              <a:gd name="connsiteX1" fmla="*/ 292101 w 517550"/>
              <a:gd name="connsiteY1" fmla="*/ 107998 h 140240"/>
              <a:gd name="connsiteX2" fmla="*/ 165101 w 517550"/>
              <a:gd name="connsiteY2" fmla="*/ 107998 h 140240"/>
              <a:gd name="connsiteX3" fmla="*/ 327026 w 517550"/>
              <a:gd name="connsiteY3" fmla="*/ 92123 h 140240"/>
              <a:gd name="connsiteX4" fmla="*/ 482601 w 517550"/>
              <a:gd name="connsiteY4" fmla="*/ 9573 h 140240"/>
              <a:gd name="connsiteX5" fmla="*/ 304801 w 517550"/>
              <a:gd name="connsiteY5" fmla="*/ 66723 h 140240"/>
              <a:gd name="connsiteX6" fmla="*/ 517526 w 517550"/>
              <a:gd name="connsiteY6" fmla="*/ 48 h 140240"/>
              <a:gd name="connsiteX7" fmla="*/ 288926 w 517550"/>
              <a:gd name="connsiteY7" fmla="*/ 79423 h 140240"/>
              <a:gd name="connsiteX8" fmla="*/ 1 w 517550"/>
              <a:gd name="connsiteY8" fmla="*/ 139748 h 14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50" h="140240">
                <a:moveTo>
                  <a:pt x="1" y="139748"/>
                </a:moveTo>
                <a:cubicBezTo>
                  <a:pt x="530" y="144511"/>
                  <a:pt x="264584" y="113290"/>
                  <a:pt x="292101" y="107998"/>
                </a:cubicBezTo>
                <a:cubicBezTo>
                  <a:pt x="319618" y="102706"/>
                  <a:pt x="159280" y="110644"/>
                  <a:pt x="165101" y="107998"/>
                </a:cubicBezTo>
                <a:cubicBezTo>
                  <a:pt x="170922" y="105352"/>
                  <a:pt x="274109" y="108527"/>
                  <a:pt x="327026" y="92123"/>
                </a:cubicBezTo>
                <a:cubicBezTo>
                  <a:pt x="379943" y="75719"/>
                  <a:pt x="486305" y="13806"/>
                  <a:pt x="482601" y="9573"/>
                </a:cubicBezTo>
                <a:cubicBezTo>
                  <a:pt x="478897" y="5340"/>
                  <a:pt x="298980" y="68310"/>
                  <a:pt x="304801" y="66723"/>
                </a:cubicBezTo>
                <a:cubicBezTo>
                  <a:pt x="310622" y="65135"/>
                  <a:pt x="520172" y="-2069"/>
                  <a:pt x="517526" y="48"/>
                </a:cubicBezTo>
                <a:cubicBezTo>
                  <a:pt x="514880" y="2165"/>
                  <a:pt x="370418" y="58256"/>
                  <a:pt x="288926" y="79423"/>
                </a:cubicBezTo>
                <a:cubicBezTo>
                  <a:pt x="207434" y="100590"/>
                  <a:pt x="-528" y="134985"/>
                  <a:pt x="1" y="1397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69269BD-DF72-B9C4-F7E4-8CDBC3721DB6}"/>
              </a:ext>
            </a:extLst>
          </p:cNvPr>
          <p:cNvSpPr/>
          <p:nvPr/>
        </p:nvSpPr>
        <p:spPr>
          <a:xfrm>
            <a:off x="2240340" y="3801569"/>
            <a:ext cx="838844" cy="377768"/>
          </a:xfrm>
          <a:custGeom>
            <a:avLst/>
            <a:gdLst>
              <a:gd name="connsiteX0" fmla="*/ 111 w 926646"/>
              <a:gd name="connsiteY0" fmla="*/ 34 h 417309"/>
              <a:gd name="connsiteX1" fmla="*/ 549386 w 926646"/>
              <a:gd name="connsiteY1" fmla="*/ 247684 h 417309"/>
              <a:gd name="connsiteX2" fmla="*/ 492236 w 926646"/>
              <a:gd name="connsiteY2" fmla="*/ 219109 h 417309"/>
              <a:gd name="connsiteX3" fmla="*/ 781161 w 926646"/>
              <a:gd name="connsiteY3" fmla="*/ 304834 h 417309"/>
              <a:gd name="connsiteX4" fmla="*/ 644636 w 926646"/>
              <a:gd name="connsiteY4" fmla="*/ 273084 h 417309"/>
              <a:gd name="connsiteX5" fmla="*/ 924036 w 926646"/>
              <a:gd name="connsiteY5" fmla="*/ 415959 h 417309"/>
              <a:gd name="connsiteX6" fmla="*/ 768461 w 926646"/>
              <a:gd name="connsiteY6" fmla="*/ 339759 h 417309"/>
              <a:gd name="connsiteX7" fmla="*/ 504936 w 926646"/>
              <a:gd name="connsiteY7" fmla="*/ 254034 h 417309"/>
              <a:gd name="connsiteX8" fmla="*/ 784336 w 926646"/>
              <a:gd name="connsiteY8" fmla="*/ 393734 h 417309"/>
              <a:gd name="connsiteX9" fmla="*/ 539861 w 926646"/>
              <a:gd name="connsiteY9" fmla="*/ 247684 h 417309"/>
              <a:gd name="connsiteX10" fmla="*/ 600186 w 926646"/>
              <a:gd name="connsiteY10" fmla="*/ 266734 h 417309"/>
              <a:gd name="connsiteX11" fmla="*/ 111 w 926646"/>
              <a:gd name="connsiteY11" fmla="*/ 34 h 4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646" h="417309">
                <a:moveTo>
                  <a:pt x="111" y="34"/>
                </a:moveTo>
                <a:cubicBezTo>
                  <a:pt x="-8356" y="-3141"/>
                  <a:pt x="467365" y="211171"/>
                  <a:pt x="549386" y="247684"/>
                </a:cubicBezTo>
                <a:cubicBezTo>
                  <a:pt x="631407" y="284197"/>
                  <a:pt x="453607" y="209584"/>
                  <a:pt x="492236" y="219109"/>
                </a:cubicBezTo>
                <a:cubicBezTo>
                  <a:pt x="530865" y="228634"/>
                  <a:pt x="755761" y="295838"/>
                  <a:pt x="781161" y="304834"/>
                </a:cubicBezTo>
                <a:cubicBezTo>
                  <a:pt x="806561" y="313830"/>
                  <a:pt x="620824" y="254563"/>
                  <a:pt x="644636" y="273084"/>
                </a:cubicBezTo>
                <a:cubicBezTo>
                  <a:pt x="668448" y="291605"/>
                  <a:pt x="903399" y="404847"/>
                  <a:pt x="924036" y="415959"/>
                </a:cubicBezTo>
                <a:cubicBezTo>
                  <a:pt x="944673" y="427071"/>
                  <a:pt x="838311" y="366747"/>
                  <a:pt x="768461" y="339759"/>
                </a:cubicBezTo>
                <a:cubicBezTo>
                  <a:pt x="698611" y="312772"/>
                  <a:pt x="502290" y="245038"/>
                  <a:pt x="504936" y="254034"/>
                </a:cubicBezTo>
                <a:cubicBezTo>
                  <a:pt x="507582" y="263030"/>
                  <a:pt x="778515" y="394792"/>
                  <a:pt x="784336" y="393734"/>
                </a:cubicBezTo>
                <a:cubicBezTo>
                  <a:pt x="790157" y="392676"/>
                  <a:pt x="570553" y="268851"/>
                  <a:pt x="539861" y="247684"/>
                </a:cubicBezTo>
                <a:cubicBezTo>
                  <a:pt x="509169" y="226517"/>
                  <a:pt x="690674" y="307480"/>
                  <a:pt x="600186" y="266734"/>
                </a:cubicBezTo>
                <a:lnTo>
                  <a:pt x="111" y="34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4A028A8-5D10-6B35-CD04-7A4B8F4EE587}"/>
              </a:ext>
            </a:extLst>
          </p:cNvPr>
          <p:cNvSpPr/>
          <p:nvPr/>
        </p:nvSpPr>
        <p:spPr>
          <a:xfrm>
            <a:off x="2213577" y="3895139"/>
            <a:ext cx="617573" cy="277568"/>
          </a:xfrm>
          <a:custGeom>
            <a:avLst/>
            <a:gdLst>
              <a:gd name="connsiteX0" fmla="*/ 1100 w 682214"/>
              <a:gd name="connsiteY0" fmla="*/ 1445 h 306621"/>
              <a:gd name="connsiteX1" fmla="*/ 401150 w 682214"/>
              <a:gd name="connsiteY1" fmla="*/ 182420 h 306621"/>
              <a:gd name="connsiteX2" fmla="*/ 324950 w 682214"/>
              <a:gd name="connsiteY2" fmla="*/ 150670 h 306621"/>
              <a:gd name="connsiteX3" fmla="*/ 397975 w 682214"/>
              <a:gd name="connsiteY3" fmla="*/ 245920 h 306621"/>
              <a:gd name="connsiteX4" fmla="*/ 299550 w 682214"/>
              <a:gd name="connsiteY4" fmla="*/ 163370 h 306621"/>
              <a:gd name="connsiteX5" fmla="*/ 680550 w 682214"/>
              <a:gd name="connsiteY5" fmla="*/ 306245 h 306621"/>
              <a:gd name="connsiteX6" fmla="*/ 442425 w 682214"/>
              <a:gd name="connsiteY6" fmla="*/ 207820 h 306621"/>
              <a:gd name="connsiteX7" fmla="*/ 544025 w 682214"/>
              <a:gd name="connsiteY7" fmla="*/ 296720 h 306621"/>
              <a:gd name="connsiteX8" fmla="*/ 1100 w 682214"/>
              <a:gd name="connsiteY8" fmla="*/ 1445 h 30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214" h="306621">
                <a:moveTo>
                  <a:pt x="1100" y="1445"/>
                </a:moveTo>
                <a:cubicBezTo>
                  <a:pt x="-22712" y="-17605"/>
                  <a:pt x="347175" y="157549"/>
                  <a:pt x="401150" y="182420"/>
                </a:cubicBezTo>
                <a:cubicBezTo>
                  <a:pt x="455125" y="207291"/>
                  <a:pt x="325479" y="140087"/>
                  <a:pt x="324950" y="150670"/>
                </a:cubicBezTo>
                <a:cubicBezTo>
                  <a:pt x="324421" y="161253"/>
                  <a:pt x="402208" y="243803"/>
                  <a:pt x="397975" y="245920"/>
                </a:cubicBezTo>
                <a:cubicBezTo>
                  <a:pt x="393742" y="248037"/>
                  <a:pt x="252454" y="153316"/>
                  <a:pt x="299550" y="163370"/>
                </a:cubicBezTo>
                <a:cubicBezTo>
                  <a:pt x="346646" y="173424"/>
                  <a:pt x="656738" y="298837"/>
                  <a:pt x="680550" y="306245"/>
                </a:cubicBezTo>
                <a:cubicBezTo>
                  <a:pt x="704363" y="313653"/>
                  <a:pt x="465179" y="209407"/>
                  <a:pt x="442425" y="207820"/>
                </a:cubicBezTo>
                <a:cubicBezTo>
                  <a:pt x="419671" y="206233"/>
                  <a:pt x="612288" y="328470"/>
                  <a:pt x="544025" y="296720"/>
                </a:cubicBezTo>
                <a:cubicBezTo>
                  <a:pt x="475763" y="264970"/>
                  <a:pt x="24912" y="20495"/>
                  <a:pt x="1100" y="144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0B4A46C-22E0-9F09-3B99-1EECC9AE2BBF}"/>
              </a:ext>
            </a:extLst>
          </p:cNvPr>
          <p:cNvSpPr/>
          <p:nvPr/>
        </p:nvSpPr>
        <p:spPr>
          <a:xfrm>
            <a:off x="3142803" y="4163726"/>
            <a:ext cx="271226" cy="1039419"/>
          </a:xfrm>
          <a:custGeom>
            <a:avLst/>
            <a:gdLst>
              <a:gd name="connsiteX0" fmla="*/ 137 w 299615"/>
              <a:gd name="connsiteY0" fmla="*/ 20 h 1148215"/>
              <a:gd name="connsiteX1" fmla="*/ 158887 w 299615"/>
              <a:gd name="connsiteY1" fmla="*/ 285770 h 1148215"/>
              <a:gd name="connsiteX2" fmla="*/ 155712 w 299615"/>
              <a:gd name="connsiteY2" fmla="*/ 257195 h 1148215"/>
              <a:gd name="connsiteX3" fmla="*/ 216037 w 299615"/>
              <a:gd name="connsiteY3" fmla="*/ 647720 h 1148215"/>
              <a:gd name="connsiteX4" fmla="*/ 216037 w 299615"/>
              <a:gd name="connsiteY4" fmla="*/ 466745 h 1148215"/>
              <a:gd name="connsiteX5" fmla="*/ 250962 w 299615"/>
              <a:gd name="connsiteY5" fmla="*/ 939820 h 1148215"/>
              <a:gd name="connsiteX6" fmla="*/ 298587 w 299615"/>
              <a:gd name="connsiteY6" fmla="*/ 1146195 h 1148215"/>
              <a:gd name="connsiteX7" fmla="*/ 279537 w 299615"/>
              <a:gd name="connsiteY7" fmla="*/ 1016020 h 1148215"/>
              <a:gd name="connsiteX8" fmla="*/ 231912 w 299615"/>
              <a:gd name="connsiteY8" fmla="*/ 574695 h 1148215"/>
              <a:gd name="connsiteX9" fmla="*/ 155712 w 299615"/>
              <a:gd name="connsiteY9" fmla="*/ 333395 h 1148215"/>
              <a:gd name="connsiteX10" fmla="*/ 196987 w 299615"/>
              <a:gd name="connsiteY10" fmla="*/ 485795 h 1148215"/>
              <a:gd name="connsiteX11" fmla="*/ 111262 w 299615"/>
              <a:gd name="connsiteY11" fmla="*/ 180995 h 1148215"/>
              <a:gd name="connsiteX12" fmla="*/ 168412 w 299615"/>
              <a:gd name="connsiteY12" fmla="*/ 285770 h 1148215"/>
              <a:gd name="connsiteX13" fmla="*/ 92212 w 299615"/>
              <a:gd name="connsiteY13" fmla="*/ 104795 h 1148215"/>
              <a:gd name="connsiteX14" fmla="*/ 130312 w 299615"/>
              <a:gd name="connsiteY14" fmla="*/ 269895 h 1148215"/>
              <a:gd name="connsiteX15" fmla="*/ 137 w 299615"/>
              <a:gd name="connsiteY15" fmla="*/ 20 h 114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9615" h="1148215">
                <a:moveTo>
                  <a:pt x="137" y="20"/>
                </a:moveTo>
                <a:cubicBezTo>
                  <a:pt x="4899" y="2666"/>
                  <a:pt x="132958" y="242908"/>
                  <a:pt x="158887" y="285770"/>
                </a:cubicBezTo>
                <a:cubicBezTo>
                  <a:pt x="184816" y="328633"/>
                  <a:pt x="146187" y="196870"/>
                  <a:pt x="155712" y="257195"/>
                </a:cubicBezTo>
                <a:cubicBezTo>
                  <a:pt x="165237" y="317520"/>
                  <a:pt x="205983" y="612795"/>
                  <a:pt x="216037" y="647720"/>
                </a:cubicBezTo>
                <a:cubicBezTo>
                  <a:pt x="226091" y="682645"/>
                  <a:pt x="210216" y="418062"/>
                  <a:pt x="216037" y="466745"/>
                </a:cubicBezTo>
                <a:cubicBezTo>
                  <a:pt x="221858" y="515428"/>
                  <a:pt x="237204" y="826578"/>
                  <a:pt x="250962" y="939820"/>
                </a:cubicBezTo>
                <a:cubicBezTo>
                  <a:pt x="264720" y="1053062"/>
                  <a:pt x="293824" y="1133495"/>
                  <a:pt x="298587" y="1146195"/>
                </a:cubicBezTo>
                <a:cubicBezTo>
                  <a:pt x="303350" y="1158895"/>
                  <a:pt x="290649" y="1111270"/>
                  <a:pt x="279537" y="1016020"/>
                </a:cubicBezTo>
                <a:cubicBezTo>
                  <a:pt x="268425" y="920770"/>
                  <a:pt x="252550" y="688466"/>
                  <a:pt x="231912" y="574695"/>
                </a:cubicBezTo>
                <a:cubicBezTo>
                  <a:pt x="211274" y="460924"/>
                  <a:pt x="161533" y="348212"/>
                  <a:pt x="155712" y="333395"/>
                </a:cubicBezTo>
                <a:cubicBezTo>
                  <a:pt x="149891" y="318578"/>
                  <a:pt x="204395" y="511195"/>
                  <a:pt x="196987" y="485795"/>
                </a:cubicBezTo>
                <a:cubicBezTo>
                  <a:pt x="189579" y="460395"/>
                  <a:pt x="116024" y="214332"/>
                  <a:pt x="111262" y="180995"/>
                </a:cubicBezTo>
                <a:cubicBezTo>
                  <a:pt x="106500" y="147658"/>
                  <a:pt x="171587" y="298470"/>
                  <a:pt x="168412" y="285770"/>
                </a:cubicBezTo>
                <a:cubicBezTo>
                  <a:pt x="165237" y="273070"/>
                  <a:pt x="98562" y="107441"/>
                  <a:pt x="92212" y="104795"/>
                </a:cubicBezTo>
                <a:cubicBezTo>
                  <a:pt x="85862" y="102149"/>
                  <a:pt x="145129" y="288945"/>
                  <a:pt x="130312" y="269895"/>
                </a:cubicBezTo>
                <a:cubicBezTo>
                  <a:pt x="115495" y="250845"/>
                  <a:pt x="-4625" y="-2626"/>
                  <a:pt x="137" y="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48B6BA3-6603-9B9E-F987-17DF05B471A7}"/>
              </a:ext>
            </a:extLst>
          </p:cNvPr>
          <p:cNvSpPr/>
          <p:nvPr/>
        </p:nvSpPr>
        <p:spPr>
          <a:xfrm>
            <a:off x="3277965" y="4544817"/>
            <a:ext cx="322159" cy="859006"/>
          </a:xfrm>
          <a:custGeom>
            <a:avLst/>
            <a:gdLst>
              <a:gd name="connsiteX0" fmla="*/ 52 w 355879"/>
              <a:gd name="connsiteY0" fmla="*/ 4490 h 948918"/>
              <a:gd name="connsiteX1" fmla="*/ 85777 w 355879"/>
              <a:gd name="connsiteY1" fmla="*/ 509315 h 948918"/>
              <a:gd name="connsiteX2" fmla="*/ 79427 w 355879"/>
              <a:gd name="connsiteY2" fmla="*/ 458515 h 948918"/>
              <a:gd name="connsiteX3" fmla="*/ 92127 w 355879"/>
              <a:gd name="connsiteY3" fmla="*/ 715690 h 948918"/>
              <a:gd name="connsiteX4" fmla="*/ 82602 w 355879"/>
              <a:gd name="connsiteY4" fmla="*/ 642665 h 948918"/>
              <a:gd name="connsiteX5" fmla="*/ 142927 w 355879"/>
              <a:gd name="connsiteY5" fmla="*/ 791890 h 948918"/>
              <a:gd name="connsiteX6" fmla="*/ 130227 w 355879"/>
              <a:gd name="connsiteY6" fmla="*/ 718865 h 948918"/>
              <a:gd name="connsiteX7" fmla="*/ 342952 w 355879"/>
              <a:gd name="connsiteY7" fmla="*/ 937940 h 948918"/>
              <a:gd name="connsiteX8" fmla="*/ 308027 w 355879"/>
              <a:gd name="connsiteY8" fmla="*/ 896665 h 948918"/>
              <a:gd name="connsiteX9" fmla="*/ 108002 w 355879"/>
              <a:gd name="connsiteY9" fmla="*/ 728390 h 948918"/>
              <a:gd name="connsiteX10" fmla="*/ 104827 w 355879"/>
              <a:gd name="connsiteY10" fmla="*/ 737915 h 948918"/>
              <a:gd name="connsiteX11" fmla="*/ 47677 w 355879"/>
              <a:gd name="connsiteY11" fmla="*/ 385490 h 948918"/>
              <a:gd name="connsiteX12" fmla="*/ 57202 w 355879"/>
              <a:gd name="connsiteY12" fmla="*/ 487090 h 948918"/>
              <a:gd name="connsiteX13" fmla="*/ 60377 w 355879"/>
              <a:gd name="connsiteY13" fmla="*/ 220390 h 948918"/>
              <a:gd name="connsiteX14" fmla="*/ 73077 w 355879"/>
              <a:gd name="connsiteY14" fmla="*/ 258490 h 948918"/>
              <a:gd name="connsiteX15" fmla="*/ 52 w 355879"/>
              <a:gd name="connsiteY15" fmla="*/ 4490 h 9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879" h="948918">
                <a:moveTo>
                  <a:pt x="52" y="4490"/>
                </a:moveTo>
                <a:cubicBezTo>
                  <a:pt x="2169" y="46294"/>
                  <a:pt x="72548" y="433644"/>
                  <a:pt x="85777" y="509315"/>
                </a:cubicBezTo>
                <a:cubicBezTo>
                  <a:pt x="99006" y="584986"/>
                  <a:pt x="78369" y="424119"/>
                  <a:pt x="79427" y="458515"/>
                </a:cubicBezTo>
                <a:cubicBezTo>
                  <a:pt x="80485" y="492911"/>
                  <a:pt x="91598" y="684998"/>
                  <a:pt x="92127" y="715690"/>
                </a:cubicBezTo>
                <a:cubicBezTo>
                  <a:pt x="92656" y="746382"/>
                  <a:pt x="74135" y="629965"/>
                  <a:pt x="82602" y="642665"/>
                </a:cubicBezTo>
                <a:cubicBezTo>
                  <a:pt x="91069" y="655365"/>
                  <a:pt x="134990" y="779190"/>
                  <a:pt x="142927" y="791890"/>
                </a:cubicBezTo>
                <a:cubicBezTo>
                  <a:pt x="150864" y="804590"/>
                  <a:pt x="96889" y="694523"/>
                  <a:pt x="130227" y="718865"/>
                </a:cubicBezTo>
                <a:cubicBezTo>
                  <a:pt x="163565" y="743207"/>
                  <a:pt x="313319" y="908307"/>
                  <a:pt x="342952" y="937940"/>
                </a:cubicBezTo>
                <a:cubicBezTo>
                  <a:pt x="372585" y="967573"/>
                  <a:pt x="347185" y="931590"/>
                  <a:pt x="308027" y="896665"/>
                </a:cubicBezTo>
                <a:cubicBezTo>
                  <a:pt x="268869" y="861740"/>
                  <a:pt x="141869" y="754848"/>
                  <a:pt x="108002" y="728390"/>
                </a:cubicBezTo>
                <a:cubicBezTo>
                  <a:pt x="74135" y="701932"/>
                  <a:pt x="114881" y="795065"/>
                  <a:pt x="104827" y="737915"/>
                </a:cubicBezTo>
                <a:cubicBezTo>
                  <a:pt x="94773" y="680765"/>
                  <a:pt x="55614" y="427294"/>
                  <a:pt x="47677" y="385490"/>
                </a:cubicBezTo>
                <a:cubicBezTo>
                  <a:pt x="39740" y="343686"/>
                  <a:pt x="55085" y="514607"/>
                  <a:pt x="57202" y="487090"/>
                </a:cubicBezTo>
                <a:cubicBezTo>
                  <a:pt x="59319" y="459573"/>
                  <a:pt x="57731" y="258490"/>
                  <a:pt x="60377" y="220390"/>
                </a:cubicBezTo>
                <a:cubicBezTo>
                  <a:pt x="63023" y="182290"/>
                  <a:pt x="85248" y="291298"/>
                  <a:pt x="73077" y="258490"/>
                </a:cubicBezTo>
                <a:cubicBezTo>
                  <a:pt x="60906" y="225682"/>
                  <a:pt x="-2065" y="-37314"/>
                  <a:pt x="52" y="44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ED42B3F-6A97-1BD4-9BBD-1DC7C0CAAC96}"/>
              </a:ext>
            </a:extLst>
          </p:cNvPr>
          <p:cNvSpPr/>
          <p:nvPr/>
        </p:nvSpPr>
        <p:spPr>
          <a:xfrm>
            <a:off x="3318085" y="4137481"/>
            <a:ext cx="240036" cy="632406"/>
          </a:xfrm>
          <a:custGeom>
            <a:avLst/>
            <a:gdLst>
              <a:gd name="connsiteX0" fmla="*/ 244658 w 265160"/>
              <a:gd name="connsiteY0" fmla="*/ 437 h 698600"/>
              <a:gd name="connsiteX1" fmla="*/ 73208 w 265160"/>
              <a:gd name="connsiteY1" fmla="*/ 133787 h 698600"/>
              <a:gd name="connsiteX2" fmla="*/ 73208 w 265160"/>
              <a:gd name="connsiteY2" fmla="*/ 235387 h 698600"/>
              <a:gd name="connsiteX3" fmla="*/ 60508 w 265160"/>
              <a:gd name="connsiteY3" fmla="*/ 187762 h 698600"/>
              <a:gd name="connsiteX4" fmla="*/ 209733 w 265160"/>
              <a:gd name="connsiteY4" fmla="*/ 473512 h 698600"/>
              <a:gd name="connsiteX5" fmla="*/ 241483 w 265160"/>
              <a:gd name="connsiteY5" fmla="*/ 368737 h 698600"/>
              <a:gd name="connsiteX6" fmla="*/ 247833 w 265160"/>
              <a:gd name="connsiteY6" fmla="*/ 603687 h 698600"/>
              <a:gd name="connsiteX7" fmla="*/ 263708 w 265160"/>
              <a:gd name="connsiteY7" fmla="*/ 695762 h 698600"/>
              <a:gd name="connsiteX8" fmla="*/ 244658 w 265160"/>
              <a:gd name="connsiteY8" fmla="*/ 508437 h 698600"/>
              <a:gd name="connsiteX9" fmla="*/ 89083 w 265160"/>
              <a:gd name="connsiteY9" fmla="*/ 267137 h 698600"/>
              <a:gd name="connsiteX10" fmla="*/ 44633 w 265160"/>
              <a:gd name="connsiteY10" fmla="*/ 130612 h 698600"/>
              <a:gd name="connsiteX11" fmla="*/ 9708 w 265160"/>
              <a:gd name="connsiteY11" fmla="*/ 181412 h 698600"/>
              <a:gd name="connsiteX12" fmla="*/ 244658 w 265160"/>
              <a:gd name="connsiteY12" fmla="*/ 437 h 6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160" h="698600">
                <a:moveTo>
                  <a:pt x="244658" y="437"/>
                </a:moveTo>
                <a:cubicBezTo>
                  <a:pt x="255241" y="-7500"/>
                  <a:pt x="101783" y="94629"/>
                  <a:pt x="73208" y="133787"/>
                </a:cubicBezTo>
                <a:cubicBezTo>
                  <a:pt x="44633" y="172945"/>
                  <a:pt x="75325" y="226391"/>
                  <a:pt x="73208" y="235387"/>
                </a:cubicBezTo>
                <a:cubicBezTo>
                  <a:pt x="71091" y="244383"/>
                  <a:pt x="37754" y="148075"/>
                  <a:pt x="60508" y="187762"/>
                </a:cubicBezTo>
                <a:cubicBezTo>
                  <a:pt x="83262" y="227449"/>
                  <a:pt x="179571" y="443350"/>
                  <a:pt x="209733" y="473512"/>
                </a:cubicBezTo>
                <a:cubicBezTo>
                  <a:pt x="239895" y="503674"/>
                  <a:pt x="235133" y="347041"/>
                  <a:pt x="241483" y="368737"/>
                </a:cubicBezTo>
                <a:cubicBezTo>
                  <a:pt x="247833" y="390433"/>
                  <a:pt x="244129" y="549183"/>
                  <a:pt x="247833" y="603687"/>
                </a:cubicBezTo>
                <a:cubicBezTo>
                  <a:pt x="251537" y="658191"/>
                  <a:pt x="264237" y="711637"/>
                  <a:pt x="263708" y="695762"/>
                </a:cubicBezTo>
                <a:cubicBezTo>
                  <a:pt x="263179" y="679887"/>
                  <a:pt x="273762" y="579875"/>
                  <a:pt x="244658" y="508437"/>
                </a:cubicBezTo>
                <a:cubicBezTo>
                  <a:pt x="215554" y="436999"/>
                  <a:pt x="122421" y="330108"/>
                  <a:pt x="89083" y="267137"/>
                </a:cubicBezTo>
                <a:cubicBezTo>
                  <a:pt x="55745" y="204166"/>
                  <a:pt x="57862" y="144900"/>
                  <a:pt x="44633" y="130612"/>
                </a:cubicBezTo>
                <a:cubicBezTo>
                  <a:pt x="31404" y="116325"/>
                  <a:pt x="-21513" y="199933"/>
                  <a:pt x="9708" y="181412"/>
                </a:cubicBezTo>
                <a:cubicBezTo>
                  <a:pt x="40929" y="162891"/>
                  <a:pt x="234075" y="8374"/>
                  <a:pt x="244658" y="4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1EEC096E-14C6-25F5-27CB-1CE9BB5E1EC2}"/>
              </a:ext>
            </a:extLst>
          </p:cNvPr>
          <p:cNvSpPr/>
          <p:nvPr/>
        </p:nvSpPr>
        <p:spPr>
          <a:xfrm>
            <a:off x="3389936" y="4422398"/>
            <a:ext cx="181260" cy="816936"/>
          </a:xfrm>
          <a:custGeom>
            <a:avLst/>
            <a:gdLst>
              <a:gd name="connsiteX0" fmla="*/ 187 w 200232"/>
              <a:gd name="connsiteY0" fmla="*/ 23 h 902445"/>
              <a:gd name="connsiteX1" fmla="*/ 60512 w 200232"/>
              <a:gd name="connsiteY1" fmla="*/ 361973 h 902445"/>
              <a:gd name="connsiteX2" fmla="*/ 50987 w 200232"/>
              <a:gd name="connsiteY2" fmla="*/ 266723 h 902445"/>
              <a:gd name="connsiteX3" fmla="*/ 149412 w 200232"/>
              <a:gd name="connsiteY3" fmla="*/ 638198 h 902445"/>
              <a:gd name="connsiteX4" fmla="*/ 152587 w 200232"/>
              <a:gd name="connsiteY4" fmla="*/ 542948 h 902445"/>
              <a:gd name="connsiteX5" fmla="*/ 200212 w 200232"/>
              <a:gd name="connsiteY5" fmla="*/ 739798 h 902445"/>
              <a:gd name="connsiteX6" fmla="*/ 158937 w 200232"/>
              <a:gd name="connsiteY6" fmla="*/ 901723 h 902445"/>
              <a:gd name="connsiteX7" fmla="*/ 187512 w 200232"/>
              <a:gd name="connsiteY7" fmla="*/ 793773 h 902445"/>
              <a:gd name="connsiteX8" fmla="*/ 174812 w 200232"/>
              <a:gd name="connsiteY8" fmla="*/ 663598 h 902445"/>
              <a:gd name="connsiteX9" fmla="*/ 190687 w 200232"/>
              <a:gd name="connsiteY9" fmla="*/ 720748 h 902445"/>
              <a:gd name="connsiteX10" fmla="*/ 127187 w 200232"/>
              <a:gd name="connsiteY10" fmla="*/ 536598 h 902445"/>
              <a:gd name="connsiteX11" fmla="*/ 41462 w 200232"/>
              <a:gd name="connsiteY11" fmla="*/ 292123 h 902445"/>
              <a:gd name="connsiteX12" fmla="*/ 41462 w 200232"/>
              <a:gd name="connsiteY12" fmla="*/ 381023 h 902445"/>
              <a:gd name="connsiteX13" fmla="*/ 187 w 200232"/>
              <a:gd name="connsiteY13" fmla="*/ 23 h 90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232" h="902445">
                <a:moveTo>
                  <a:pt x="187" y="23"/>
                </a:moveTo>
                <a:cubicBezTo>
                  <a:pt x="3362" y="-3152"/>
                  <a:pt x="52045" y="317523"/>
                  <a:pt x="60512" y="361973"/>
                </a:cubicBezTo>
                <a:cubicBezTo>
                  <a:pt x="68979" y="406423"/>
                  <a:pt x="36170" y="220686"/>
                  <a:pt x="50987" y="266723"/>
                </a:cubicBezTo>
                <a:cubicBezTo>
                  <a:pt x="65804" y="312760"/>
                  <a:pt x="132479" y="592161"/>
                  <a:pt x="149412" y="638198"/>
                </a:cubicBezTo>
                <a:cubicBezTo>
                  <a:pt x="166345" y="684235"/>
                  <a:pt x="144120" y="526015"/>
                  <a:pt x="152587" y="542948"/>
                </a:cubicBezTo>
                <a:cubicBezTo>
                  <a:pt x="161054" y="559881"/>
                  <a:pt x="199154" y="680002"/>
                  <a:pt x="200212" y="739798"/>
                </a:cubicBezTo>
                <a:cubicBezTo>
                  <a:pt x="201270" y="799594"/>
                  <a:pt x="161054" y="892727"/>
                  <a:pt x="158937" y="901723"/>
                </a:cubicBezTo>
                <a:cubicBezTo>
                  <a:pt x="156820" y="910719"/>
                  <a:pt x="184866" y="833460"/>
                  <a:pt x="187512" y="793773"/>
                </a:cubicBezTo>
                <a:cubicBezTo>
                  <a:pt x="190158" y="754086"/>
                  <a:pt x="174283" y="675769"/>
                  <a:pt x="174812" y="663598"/>
                </a:cubicBezTo>
                <a:cubicBezTo>
                  <a:pt x="175341" y="651427"/>
                  <a:pt x="198625" y="741915"/>
                  <a:pt x="190687" y="720748"/>
                </a:cubicBezTo>
                <a:cubicBezTo>
                  <a:pt x="182750" y="699581"/>
                  <a:pt x="152058" y="608036"/>
                  <a:pt x="127187" y="536598"/>
                </a:cubicBezTo>
                <a:cubicBezTo>
                  <a:pt x="102316" y="465161"/>
                  <a:pt x="55749" y="318052"/>
                  <a:pt x="41462" y="292123"/>
                </a:cubicBezTo>
                <a:cubicBezTo>
                  <a:pt x="27175" y="266194"/>
                  <a:pt x="47812" y="426531"/>
                  <a:pt x="41462" y="381023"/>
                </a:cubicBezTo>
                <a:cubicBezTo>
                  <a:pt x="35112" y="335515"/>
                  <a:pt x="-2988" y="3198"/>
                  <a:pt x="187" y="2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5146D3C-755D-6A10-DEA8-53631BCF0BB5}"/>
              </a:ext>
            </a:extLst>
          </p:cNvPr>
          <p:cNvSpPr/>
          <p:nvPr/>
        </p:nvSpPr>
        <p:spPr>
          <a:xfrm>
            <a:off x="3418798" y="4824751"/>
            <a:ext cx="83888" cy="457861"/>
          </a:xfrm>
          <a:custGeom>
            <a:avLst/>
            <a:gdLst>
              <a:gd name="connsiteX0" fmla="*/ 54 w 92668"/>
              <a:gd name="connsiteY0" fmla="*/ 55 h 505785"/>
              <a:gd name="connsiteX1" fmla="*/ 47679 w 92668"/>
              <a:gd name="connsiteY1" fmla="*/ 238180 h 505785"/>
              <a:gd name="connsiteX2" fmla="*/ 76254 w 92668"/>
              <a:gd name="connsiteY2" fmla="*/ 346130 h 505785"/>
              <a:gd name="connsiteX3" fmla="*/ 92129 w 92668"/>
              <a:gd name="connsiteY3" fmla="*/ 288980 h 505785"/>
              <a:gd name="connsiteX4" fmla="*/ 88954 w 92668"/>
              <a:gd name="connsiteY4" fmla="*/ 504880 h 505785"/>
              <a:gd name="connsiteX5" fmla="*/ 88954 w 92668"/>
              <a:gd name="connsiteY5" fmla="*/ 362005 h 505785"/>
              <a:gd name="connsiteX6" fmla="*/ 50854 w 92668"/>
              <a:gd name="connsiteY6" fmla="*/ 257230 h 505785"/>
              <a:gd name="connsiteX7" fmla="*/ 28629 w 92668"/>
              <a:gd name="connsiteY7" fmla="*/ 435030 h 505785"/>
              <a:gd name="connsiteX8" fmla="*/ 38154 w 92668"/>
              <a:gd name="connsiteY8" fmla="*/ 260405 h 505785"/>
              <a:gd name="connsiteX9" fmla="*/ 54 w 92668"/>
              <a:gd name="connsiteY9" fmla="*/ 55 h 50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68" h="505785">
                <a:moveTo>
                  <a:pt x="54" y="55"/>
                </a:moveTo>
                <a:cubicBezTo>
                  <a:pt x="1641" y="-3649"/>
                  <a:pt x="34979" y="180501"/>
                  <a:pt x="47679" y="238180"/>
                </a:cubicBezTo>
                <a:cubicBezTo>
                  <a:pt x="60379" y="295859"/>
                  <a:pt x="68846" y="337663"/>
                  <a:pt x="76254" y="346130"/>
                </a:cubicBezTo>
                <a:cubicBezTo>
                  <a:pt x="83662" y="354597"/>
                  <a:pt x="90012" y="262522"/>
                  <a:pt x="92129" y="288980"/>
                </a:cubicBezTo>
                <a:cubicBezTo>
                  <a:pt x="94246" y="315438"/>
                  <a:pt x="89483" y="492709"/>
                  <a:pt x="88954" y="504880"/>
                </a:cubicBezTo>
                <a:cubicBezTo>
                  <a:pt x="88425" y="517051"/>
                  <a:pt x="95304" y="403280"/>
                  <a:pt x="88954" y="362005"/>
                </a:cubicBezTo>
                <a:cubicBezTo>
                  <a:pt x="82604" y="320730"/>
                  <a:pt x="60908" y="245059"/>
                  <a:pt x="50854" y="257230"/>
                </a:cubicBezTo>
                <a:cubicBezTo>
                  <a:pt x="40800" y="269401"/>
                  <a:pt x="30746" y="434501"/>
                  <a:pt x="28629" y="435030"/>
                </a:cubicBezTo>
                <a:cubicBezTo>
                  <a:pt x="26512" y="435559"/>
                  <a:pt x="43975" y="339780"/>
                  <a:pt x="38154" y="260405"/>
                </a:cubicBezTo>
                <a:cubicBezTo>
                  <a:pt x="32333" y="181030"/>
                  <a:pt x="-1533" y="3759"/>
                  <a:pt x="54" y="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A7D56E03-2322-F430-49F7-585D7D0A6E91}"/>
              </a:ext>
            </a:extLst>
          </p:cNvPr>
          <p:cNvSpPr/>
          <p:nvPr/>
        </p:nvSpPr>
        <p:spPr>
          <a:xfrm>
            <a:off x="3502144" y="4683401"/>
            <a:ext cx="154612" cy="659847"/>
          </a:xfrm>
          <a:custGeom>
            <a:avLst/>
            <a:gdLst>
              <a:gd name="connsiteX0" fmla="*/ 59 w 170795"/>
              <a:gd name="connsiteY0" fmla="*/ 626 h 728913"/>
              <a:gd name="connsiteX1" fmla="*/ 155634 w 170795"/>
              <a:gd name="connsiteY1" fmla="*/ 464176 h 728913"/>
              <a:gd name="connsiteX2" fmla="*/ 161984 w 170795"/>
              <a:gd name="connsiteY2" fmla="*/ 381626 h 728913"/>
              <a:gd name="connsiteX3" fmla="*/ 130234 w 170795"/>
              <a:gd name="connsiteY3" fmla="*/ 578476 h 728913"/>
              <a:gd name="connsiteX4" fmla="*/ 127059 w 170795"/>
              <a:gd name="connsiteY4" fmla="*/ 727701 h 728913"/>
              <a:gd name="connsiteX5" fmla="*/ 123884 w 170795"/>
              <a:gd name="connsiteY5" fmla="*/ 638801 h 728913"/>
              <a:gd name="connsiteX6" fmla="*/ 142934 w 170795"/>
              <a:gd name="connsiteY6" fmla="*/ 461001 h 728913"/>
              <a:gd name="connsiteX7" fmla="*/ 155634 w 170795"/>
              <a:gd name="connsiteY7" fmla="*/ 521326 h 728913"/>
              <a:gd name="connsiteX8" fmla="*/ 108009 w 170795"/>
              <a:gd name="connsiteY8" fmla="*/ 286376 h 728913"/>
              <a:gd name="connsiteX9" fmla="*/ 136584 w 170795"/>
              <a:gd name="connsiteY9" fmla="*/ 362576 h 728913"/>
              <a:gd name="connsiteX10" fmla="*/ 59 w 170795"/>
              <a:gd name="connsiteY10" fmla="*/ 626 h 72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795" h="728913">
                <a:moveTo>
                  <a:pt x="59" y="626"/>
                </a:moveTo>
                <a:cubicBezTo>
                  <a:pt x="3234" y="17559"/>
                  <a:pt x="128647" y="400676"/>
                  <a:pt x="155634" y="464176"/>
                </a:cubicBezTo>
                <a:cubicBezTo>
                  <a:pt x="182621" y="527676"/>
                  <a:pt x="166217" y="362576"/>
                  <a:pt x="161984" y="381626"/>
                </a:cubicBezTo>
                <a:cubicBezTo>
                  <a:pt x="157751" y="400676"/>
                  <a:pt x="136055" y="520797"/>
                  <a:pt x="130234" y="578476"/>
                </a:cubicBezTo>
                <a:cubicBezTo>
                  <a:pt x="124413" y="636155"/>
                  <a:pt x="128117" y="717647"/>
                  <a:pt x="127059" y="727701"/>
                </a:cubicBezTo>
                <a:cubicBezTo>
                  <a:pt x="126001" y="737755"/>
                  <a:pt x="121238" y="683251"/>
                  <a:pt x="123884" y="638801"/>
                </a:cubicBezTo>
                <a:cubicBezTo>
                  <a:pt x="126530" y="594351"/>
                  <a:pt x="137642" y="480580"/>
                  <a:pt x="142934" y="461001"/>
                </a:cubicBezTo>
                <a:cubicBezTo>
                  <a:pt x="148226" y="441422"/>
                  <a:pt x="161455" y="550430"/>
                  <a:pt x="155634" y="521326"/>
                </a:cubicBezTo>
                <a:cubicBezTo>
                  <a:pt x="149813" y="492222"/>
                  <a:pt x="111184" y="312834"/>
                  <a:pt x="108009" y="286376"/>
                </a:cubicBezTo>
                <a:cubicBezTo>
                  <a:pt x="104834" y="259918"/>
                  <a:pt x="151930" y="409672"/>
                  <a:pt x="136584" y="362576"/>
                </a:cubicBezTo>
                <a:cubicBezTo>
                  <a:pt x="121238" y="315480"/>
                  <a:pt x="-3116" y="-16307"/>
                  <a:pt x="59" y="62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4CB7DAC-BFB2-2924-D070-AE570D58020B}"/>
              </a:ext>
            </a:extLst>
          </p:cNvPr>
          <p:cNvSpPr/>
          <p:nvPr/>
        </p:nvSpPr>
        <p:spPr>
          <a:xfrm>
            <a:off x="3509256" y="5126528"/>
            <a:ext cx="135109" cy="269992"/>
          </a:xfrm>
          <a:custGeom>
            <a:avLst/>
            <a:gdLst>
              <a:gd name="connsiteX0" fmla="*/ 100152 w 149251"/>
              <a:gd name="connsiteY0" fmla="*/ 67 h 298252"/>
              <a:gd name="connsiteX1" fmla="*/ 20777 w 149251"/>
              <a:gd name="connsiteY1" fmla="*/ 152467 h 298252"/>
              <a:gd name="connsiteX2" fmla="*/ 52527 w 149251"/>
              <a:gd name="connsiteY2" fmla="*/ 184217 h 298252"/>
              <a:gd name="connsiteX3" fmla="*/ 49352 w 149251"/>
              <a:gd name="connsiteY3" fmla="*/ 146117 h 298252"/>
              <a:gd name="connsiteX4" fmla="*/ 144602 w 149251"/>
              <a:gd name="connsiteY4" fmla="*/ 295342 h 298252"/>
              <a:gd name="connsiteX5" fmla="*/ 122377 w 149251"/>
              <a:gd name="connsiteY5" fmla="*/ 238192 h 298252"/>
              <a:gd name="connsiteX6" fmla="*/ 17602 w 149251"/>
              <a:gd name="connsiteY6" fmla="*/ 155642 h 298252"/>
              <a:gd name="connsiteX7" fmla="*/ 8077 w 149251"/>
              <a:gd name="connsiteY7" fmla="*/ 133417 h 298252"/>
              <a:gd name="connsiteX8" fmla="*/ 100152 w 149251"/>
              <a:gd name="connsiteY8" fmla="*/ 67 h 2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251" h="298252">
                <a:moveTo>
                  <a:pt x="100152" y="67"/>
                </a:moveTo>
                <a:cubicBezTo>
                  <a:pt x="102269" y="3242"/>
                  <a:pt x="28714" y="121775"/>
                  <a:pt x="20777" y="152467"/>
                </a:cubicBezTo>
                <a:cubicBezTo>
                  <a:pt x="12840" y="183159"/>
                  <a:pt x="47765" y="185275"/>
                  <a:pt x="52527" y="184217"/>
                </a:cubicBezTo>
                <a:cubicBezTo>
                  <a:pt x="57289" y="183159"/>
                  <a:pt x="34006" y="127596"/>
                  <a:pt x="49352" y="146117"/>
                </a:cubicBezTo>
                <a:cubicBezTo>
                  <a:pt x="64698" y="164638"/>
                  <a:pt x="132431" y="279996"/>
                  <a:pt x="144602" y="295342"/>
                </a:cubicBezTo>
                <a:cubicBezTo>
                  <a:pt x="156773" y="310688"/>
                  <a:pt x="143544" y="261475"/>
                  <a:pt x="122377" y="238192"/>
                </a:cubicBezTo>
                <a:cubicBezTo>
                  <a:pt x="101210" y="214909"/>
                  <a:pt x="36652" y="173104"/>
                  <a:pt x="17602" y="155642"/>
                </a:cubicBezTo>
                <a:cubicBezTo>
                  <a:pt x="-1448" y="138180"/>
                  <a:pt x="-5681" y="159346"/>
                  <a:pt x="8077" y="133417"/>
                </a:cubicBezTo>
                <a:cubicBezTo>
                  <a:pt x="21835" y="107488"/>
                  <a:pt x="98035" y="-3108"/>
                  <a:pt x="100152" y="6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18D51356-9ABA-CC76-E2F9-945A3C3BE1DD}"/>
              </a:ext>
            </a:extLst>
          </p:cNvPr>
          <p:cNvSpPr/>
          <p:nvPr/>
        </p:nvSpPr>
        <p:spPr>
          <a:xfrm>
            <a:off x="3450453" y="5034487"/>
            <a:ext cx="216685" cy="300054"/>
          </a:xfrm>
          <a:custGeom>
            <a:avLst/>
            <a:gdLst>
              <a:gd name="connsiteX0" fmla="*/ 10 w 239365"/>
              <a:gd name="connsiteY0" fmla="*/ 142 h 331461"/>
              <a:gd name="connsiteX1" fmla="*/ 215910 w 239365"/>
              <a:gd name="connsiteY1" fmla="*/ 257317 h 331461"/>
              <a:gd name="connsiteX2" fmla="*/ 231785 w 239365"/>
              <a:gd name="connsiteY2" fmla="*/ 330342 h 331461"/>
              <a:gd name="connsiteX3" fmla="*/ 200035 w 239365"/>
              <a:gd name="connsiteY3" fmla="*/ 216042 h 331461"/>
              <a:gd name="connsiteX4" fmla="*/ 161935 w 239365"/>
              <a:gd name="connsiteY4" fmla="*/ 149367 h 331461"/>
              <a:gd name="connsiteX5" fmla="*/ 225435 w 239365"/>
              <a:gd name="connsiteY5" fmla="*/ 219217 h 331461"/>
              <a:gd name="connsiteX6" fmla="*/ 10 w 239365"/>
              <a:gd name="connsiteY6" fmla="*/ 142 h 33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65" h="331461">
                <a:moveTo>
                  <a:pt x="10" y="142"/>
                </a:moveTo>
                <a:cubicBezTo>
                  <a:pt x="-1578" y="6492"/>
                  <a:pt x="177281" y="202284"/>
                  <a:pt x="215910" y="257317"/>
                </a:cubicBezTo>
                <a:cubicBezTo>
                  <a:pt x="254539" y="312350"/>
                  <a:pt x="234431" y="337221"/>
                  <a:pt x="231785" y="330342"/>
                </a:cubicBezTo>
                <a:cubicBezTo>
                  <a:pt x="229139" y="323463"/>
                  <a:pt x="211677" y="246204"/>
                  <a:pt x="200035" y="216042"/>
                </a:cubicBezTo>
                <a:cubicBezTo>
                  <a:pt x="188393" y="185880"/>
                  <a:pt x="157702" y="148838"/>
                  <a:pt x="161935" y="149367"/>
                </a:cubicBezTo>
                <a:cubicBezTo>
                  <a:pt x="166168" y="149896"/>
                  <a:pt x="249248" y="237209"/>
                  <a:pt x="225435" y="219217"/>
                </a:cubicBezTo>
                <a:cubicBezTo>
                  <a:pt x="201623" y="201225"/>
                  <a:pt x="1598" y="-6208"/>
                  <a:pt x="10" y="14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C845861E-B8B8-059F-D212-094A525B1E0D}"/>
              </a:ext>
            </a:extLst>
          </p:cNvPr>
          <p:cNvSpPr/>
          <p:nvPr/>
        </p:nvSpPr>
        <p:spPr>
          <a:xfrm>
            <a:off x="3427101" y="5183193"/>
            <a:ext cx="191220" cy="185288"/>
          </a:xfrm>
          <a:custGeom>
            <a:avLst/>
            <a:gdLst>
              <a:gd name="connsiteX0" fmla="*/ 406 w 211235"/>
              <a:gd name="connsiteY0" fmla="*/ 970 h 204682"/>
              <a:gd name="connsiteX1" fmla="*/ 190906 w 211235"/>
              <a:gd name="connsiteY1" fmla="*/ 185120 h 204682"/>
              <a:gd name="connsiteX2" fmla="*/ 200431 w 211235"/>
              <a:gd name="connsiteY2" fmla="*/ 191470 h 204682"/>
              <a:gd name="connsiteX3" fmla="*/ 143281 w 211235"/>
              <a:gd name="connsiteY3" fmla="*/ 115270 h 204682"/>
              <a:gd name="connsiteX4" fmla="*/ 406 w 211235"/>
              <a:gd name="connsiteY4" fmla="*/ 970 h 20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35" h="204682">
                <a:moveTo>
                  <a:pt x="406" y="970"/>
                </a:moveTo>
                <a:cubicBezTo>
                  <a:pt x="8344" y="12612"/>
                  <a:pt x="157569" y="153370"/>
                  <a:pt x="190906" y="185120"/>
                </a:cubicBezTo>
                <a:cubicBezTo>
                  <a:pt x="224243" y="216870"/>
                  <a:pt x="208369" y="203112"/>
                  <a:pt x="200431" y="191470"/>
                </a:cubicBezTo>
                <a:cubicBezTo>
                  <a:pt x="192494" y="179828"/>
                  <a:pt x="183497" y="144903"/>
                  <a:pt x="143281" y="115270"/>
                </a:cubicBezTo>
                <a:cubicBezTo>
                  <a:pt x="103065" y="85637"/>
                  <a:pt x="-7532" y="-10672"/>
                  <a:pt x="406" y="97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9E5F31B-F459-9876-113D-2598AD155CD2}"/>
              </a:ext>
            </a:extLst>
          </p:cNvPr>
          <p:cNvSpPr/>
          <p:nvPr/>
        </p:nvSpPr>
        <p:spPr>
          <a:xfrm>
            <a:off x="3611412" y="4804682"/>
            <a:ext cx="94851" cy="454266"/>
          </a:xfrm>
          <a:custGeom>
            <a:avLst/>
            <a:gdLst>
              <a:gd name="connsiteX0" fmla="*/ 4 w 104779"/>
              <a:gd name="connsiteY0" fmla="*/ 0 h 501814"/>
              <a:gd name="connsiteX1" fmla="*/ 60329 w 104779"/>
              <a:gd name="connsiteY1" fmla="*/ 142875 h 501814"/>
              <a:gd name="connsiteX2" fmla="*/ 73029 w 104779"/>
              <a:gd name="connsiteY2" fmla="*/ 98425 h 501814"/>
              <a:gd name="connsiteX3" fmla="*/ 73029 w 104779"/>
              <a:gd name="connsiteY3" fmla="*/ 311150 h 501814"/>
              <a:gd name="connsiteX4" fmla="*/ 85729 w 104779"/>
              <a:gd name="connsiteY4" fmla="*/ 234950 h 501814"/>
              <a:gd name="connsiteX5" fmla="*/ 76204 w 104779"/>
              <a:gd name="connsiteY5" fmla="*/ 419100 h 501814"/>
              <a:gd name="connsiteX6" fmla="*/ 104779 w 104779"/>
              <a:gd name="connsiteY6" fmla="*/ 501650 h 501814"/>
              <a:gd name="connsiteX7" fmla="*/ 76204 w 104779"/>
              <a:gd name="connsiteY7" fmla="*/ 431800 h 501814"/>
              <a:gd name="connsiteX8" fmla="*/ 63504 w 104779"/>
              <a:gd name="connsiteY8" fmla="*/ 177800 h 501814"/>
              <a:gd name="connsiteX9" fmla="*/ 57154 w 104779"/>
              <a:gd name="connsiteY9" fmla="*/ 250825 h 501814"/>
              <a:gd name="connsiteX10" fmla="*/ 63504 w 104779"/>
              <a:gd name="connsiteY10" fmla="*/ 142875 h 501814"/>
              <a:gd name="connsiteX11" fmla="*/ 4 w 104779"/>
              <a:gd name="connsiteY11" fmla="*/ 0 h 50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779" h="501814">
                <a:moveTo>
                  <a:pt x="4" y="0"/>
                </a:moveTo>
                <a:cubicBezTo>
                  <a:pt x="-525" y="0"/>
                  <a:pt x="48158" y="126471"/>
                  <a:pt x="60329" y="142875"/>
                </a:cubicBezTo>
                <a:cubicBezTo>
                  <a:pt x="72500" y="159279"/>
                  <a:pt x="70912" y="70379"/>
                  <a:pt x="73029" y="98425"/>
                </a:cubicBezTo>
                <a:cubicBezTo>
                  <a:pt x="75146" y="126471"/>
                  <a:pt x="70912" y="288396"/>
                  <a:pt x="73029" y="311150"/>
                </a:cubicBezTo>
                <a:cubicBezTo>
                  <a:pt x="75146" y="333904"/>
                  <a:pt x="85200" y="216958"/>
                  <a:pt x="85729" y="234950"/>
                </a:cubicBezTo>
                <a:cubicBezTo>
                  <a:pt x="86258" y="252942"/>
                  <a:pt x="73029" y="374650"/>
                  <a:pt x="76204" y="419100"/>
                </a:cubicBezTo>
                <a:cubicBezTo>
                  <a:pt x="79379" y="463550"/>
                  <a:pt x="104779" y="499533"/>
                  <a:pt x="104779" y="501650"/>
                </a:cubicBezTo>
                <a:cubicBezTo>
                  <a:pt x="104779" y="503767"/>
                  <a:pt x="83083" y="485775"/>
                  <a:pt x="76204" y="431800"/>
                </a:cubicBezTo>
                <a:cubicBezTo>
                  <a:pt x="69325" y="377825"/>
                  <a:pt x="66679" y="207963"/>
                  <a:pt x="63504" y="177800"/>
                </a:cubicBezTo>
                <a:cubicBezTo>
                  <a:pt x="60329" y="147637"/>
                  <a:pt x="57154" y="256646"/>
                  <a:pt x="57154" y="250825"/>
                </a:cubicBezTo>
                <a:cubicBezTo>
                  <a:pt x="57154" y="245004"/>
                  <a:pt x="69854" y="183092"/>
                  <a:pt x="63504" y="142875"/>
                </a:cubicBezTo>
                <a:cubicBezTo>
                  <a:pt x="57154" y="102658"/>
                  <a:pt x="533" y="0"/>
                  <a:pt x="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5282CB9-26E8-0F8C-B213-A1438DABFC85}"/>
              </a:ext>
            </a:extLst>
          </p:cNvPr>
          <p:cNvSpPr/>
          <p:nvPr/>
        </p:nvSpPr>
        <p:spPr>
          <a:xfrm>
            <a:off x="3599756" y="5086258"/>
            <a:ext cx="153613" cy="304756"/>
          </a:xfrm>
          <a:custGeom>
            <a:avLst/>
            <a:gdLst>
              <a:gd name="connsiteX0" fmla="*/ 168455 w 169692"/>
              <a:gd name="connsiteY0" fmla="*/ 102 h 336655"/>
              <a:gd name="connsiteX1" fmla="*/ 146230 w 169692"/>
              <a:gd name="connsiteY1" fmla="*/ 162027 h 336655"/>
              <a:gd name="connsiteX2" fmla="*/ 136705 w 169692"/>
              <a:gd name="connsiteY2" fmla="*/ 228702 h 336655"/>
              <a:gd name="connsiteX3" fmla="*/ 155755 w 169692"/>
              <a:gd name="connsiteY3" fmla="*/ 187427 h 336655"/>
              <a:gd name="connsiteX4" fmla="*/ 152580 w 169692"/>
              <a:gd name="connsiteY4" fmla="*/ 244577 h 336655"/>
              <a:gd name="connsiteX5" fmla="*/ 41455 w 169692"/>
              <a:gd name="connsiteY5" fmla="*/ 304902 h 336655"/>
              <a:gd name="connsiteX6" fmla="*/ 114480 w 169692"/>
              <a:gd name="connsiteY6" fmla="*/ 279502 h 336655"/>
              <a:gd name="connsiteX7" fmla="*/ 180 w 169692"/>
              <a:gd name="connsiteY7" fmla="*/ 336652 h 336655"/>
              <a:gd name="connsiteX8" fmla="*/ 146230 w 169692"/>
              <a:gd name="connsiteY8" fmla="*/ 276327 h 336655"/>
              <a:gd name="connsiteX9" fmla="*/ 124005 w 169692"/>
              <a:gd name="connsiteY9" fmla="*/ 152502 h 336655"/>
              <a:gd name="connsiteX10" fmla="*/ 104955 w 169692"/>
              <a:gd name="connsiteY10" fmla="*/ 187427 h 336655"/>
              <a:gd name="connsiteX11" fmla="*/ 168455 w 169692"/>
              <a:gd name="connsiteY11" fmla="*/ 102 h 33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692" h="336655">
                <a:moveTo>
                  <a:pt x="168455" y="102"/>
                </a:moveTo>
                <a:cubicBezTo>
                  <a:pt x="175334" y="-4131"/>
                  <a:pt x="151522" y="123927"/>
                  <a:pt x="146230" y="162027"/>
                </a:cubicBezTo>
                <a:cubicBezTo>
                  <a:pt x="140938" y="200127"/>
                  <a:pt x="135118" y="224469"/>
                  <a:pt x="136705" y="228702"/>
                </a:cubicBezTo>
                <a:cubicBezTo>
                  <a:pt x="138292" y="232935"/>
                  <a:pt x="153109" y="184781"/>
                  <a:pt x="155755" y="187427"/>
                </a:cubicBezTo>
                <a:cubicBezTo>
                  <a:pt x="158401" y="190073"/>
                  <a:pt x="171630" y="224998"/>
                  <a:pt x="152580" y="244577"/>
                </a:cubicBezTo>
                <a:cubicBezTo>
                  <a:pt x="133530" y="264156"/>
                  <a:pt x="47805" y="299081"/>
                  <a:pt x="41455" y="304902"/>
                </a:cubicBezTo>
                <a:cubicBezTo>
                  <a:pt x="35105" y="310723"/>
                  <a:pt x="121359" y="274210"/>
                  <a:pt x="114480" y="279502"/>
                </a:cubicBezTo>
                <a:cubicBezTo>
                  <a:pt x="107601" y="284794"/>
                  <a:pt x="-5112" y="337181"/>
                  <a:pt x="180" y="336652"/>
                </a:cubicBezTo>
                <a:cubicBezTo>
                  <a:pt x="5472" y="336123"/>
                  <a:pt x="125593" y="307019"/>
                  <a:pt x="146230" y="276327"/>
                </a:cubicBezTo>
                <a:cubicBezTo>
                  <a:pt x="166867" y="245635"/>
                  <a:pt x="130884" y="167319"/>
                  <a:pt x="124005" y="152502"/>
                </a:cubicBezTo>
                <a:cubicBezTo>
                  <a:pt x="117126" y="137685"/>
                  <a:pt x="96488" y="211769"/>
                  <a:pt x="104955" y="187427"/>
                </a:cubicBezTo>
                <a:cubicBezTo>
                  <a:pt x="113422" y="163085"/>
                  <a:pt x="161576" y="4335"/>
                  <a:pt x="168455" y="1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056C6BBC-7FE9-505D-4C14-C23924F7DA1A}"/>
              </a:ext>
            </a:extLst>
          </p:cNvPr>
          <p:cNvSpPr/>
          <p:nvPr/>
        </p:nvSpPr>
        <p:spPr>
          <a:xfrm>
            <a:off x="3979192" y="4908150"/>
            <a:ext cx="146782" cy="343065"/>
          </a:xfrm>
          <a:custGeom>
            <a:avLst/>
            <a:gdLst>
              <a:gd name="connsiteX0" fmla="*/ 128 w 162146"/>
              <a:gd name="connsiteY0" fmla="*/ 15877 h 378974"/>
              <a:gd name="connsiteX1" fmla="*/ 117603 w 162146"/>
              <a:gd name="connsiteY1" fmla="*/ 152402 h 378974"/>
              <a:gd name="connsiteX2" fmla="*/ 117603 w 162146"/>
              <a:gd name="connsiteY2" fmla="*/ 142877 h 378974"/>
              <a:gd name="connsiteX3" fmla="*/ 120778 w 162146"/>
              <a:gd name="connsiteY3" fmla="*/ 269877 h 378974"/>
              <a:gd name="connsiteX4" fmla="*/ 136653 w 162146"/>
              <a:gd name="connsiteY4" fmla="*/ 219077 h 378974"/>
              <a:gd name="connsiteX5" fmla="*/ 57278 w 162146"/>
              <a:gd name="connsiteY5" fmla="*/ 377827 h 378974"/>
              <a:gd name="connsiteX6" fmla="*/ 108078 w 162146"/>
              <a:gd name="connsiteY6" fmla="*/ 285752 h 378974"/>
              <a:gd name="connsiteX7" fmla="*/ 162053 w 162146"/>
              <a:gd name="connsiteY7" fmla="*/ 193677 h 378974"/>
              <a:gd name="connsiteX8" fmla="*/ 120778 w 162146"/>
              <a:gd name="connsiteY8" fmla="*/ 130177 h 378974"/>
              <a:gd name="connsiteX9" fmla="*/ 108078 w 162146"/>
              <a:gd name="connsiteY9" fmla="*/ 2 h 378974"/>
              <a:gd name="connsiteX10" fmla="*/ 95378 w 162146"/>
              <a:gd name="connsiteY10" fmla="*/ 133352 h 378974"/>
              <a:gd name="connsiteX11" fmla="*/ 128 w 162146"/>
              <a:gd name="connsiteY11" fmla="*/ 15877 h 37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146" h="378974">
                <a:moveTo>
                  <a:pt x="128" y="15877"/>
                </a:moveTo>
                <a:cubicBezTo>
                  <a:pt x="3832" y="19052"/>
                  <a:pt x="98024" y="131235"/>
                  <a:pt x="117603" y="152402"/>
                </a:cubicBezTo>
                <a:cubicBezTo>
                  <a:pt x="137182" y="173569"/>
                  <a:pt x="117074" y="123298"/>
                  <a:pt x="117603" y="142877"/>
                </a:cubicBezTo>
                <a:cubicBezTo>
                  <a:pt x="118132" y="162456"/>
                  <a:pt x="117603" y="257177"/>
                  <a:pt x="120778" y="269877"/>
                </a:cubicBezTo>
                <a:cubicBezTo>
                  <a:pt x="123953" y="282577"/>
                  <a:pt x="147236" y="201085"/>
                  <a:pt x="136653" y="219077"/>
                </a:cubicBezTo>
                <a:cubicBezTo>
                  <a:pt x="126070" y="237069"/>
                  <a:pt x="62040" y="366715"/>
                  <a:pt x="57278" y="377827"/>
                </a:cubicBezTo>
                <a:cubicBezTo>
                  <a:pt x="52516" y="388939"/>
                  <a:pt x="90616" y="316444"/>
                  <a:pt x="108078" y="285752"/>
                </a:cubicBezTo>
                <a:cubicBezTo>
                  <a:pt x="125541" y="255060"/>
                  <a:pt x="159936" y="219606"/>
                  <a:pt x="162053" y="193677"/>
                </a:cubicBezTo>
                <a:cubicBezTo>
                  <a:pt x="164170" y="167748"/>
                  <a:pt x="129774" y="162456"/>
                  <a:pt x="120778" y="130177"/>
                </a:cubicBezTo>
                <a:cubicBezTo>
                  <a:pt x="111782" y="97898"/>
                  <a:pt x="112311" y="-527"/>
                  <a:pt x="108078" y="2"/>
                </a:cubicBezTo>
                <a:cubicBezTo>
                  <a:pt x="103845" y="531"/>
                  <a:pt x="117074" y="133881"/>
                  <a:pt x="95378" y="133352"/>
                </a:cubicBezTo>
                <a:cubicBezTo>
                  <a:pt x="73682" y="132823"/>
                  <a:pt x="-3576" y="12702"/>
                  <a:pt x="128" y="1587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6883500F-351E-4325-D095-C944F6168184}"/>
              </a:ext>
            </a:extLst>
          </p:cNvPr>
          <p:cNvSpPr/>
          <p:nvPr/>
        </p:nvSpPr>
        <p:spPr>
          <a:xfrm>
            <a:off x="3691892" y="4774129"/>
            <a:ext cx="107481" cy="395642"/>
          </a:xfrm>
          <a:custGeom>
            <a:avLst/>
            <a:gdLst>
              <a:gd name="connsiteX0" fmla="*/ 117475 w 118731"/>
              <a:gd name="connsiteY0" fmla="*/ 2001 h 437054"/>
              <a:gd name="connsiteX1" fmla="*/ 73025 w 118731"/>
              <a:gd name="connsiteY1" fmla="*/ 227426 h 437054"/>
              <a:gd name="connsiteX2" fmla="*/ 19050 w 118731"/>
              <a:gd name="connsiteY2" fmla="*/ 427451 h 437054"/>
              <a:gd name="connsiteX3" fmla="*/ 38100 w 118731"/>
              <a:gd name="connsiteY3" fmla="*/ 271876 h 437054"/>
              <a:gd name="connsiteX4" fmla="*/ 0 w 118731"/>
              <a:gd name="connsiteY4" fmla="*/ 436976 h 437054"/>
              <a:gd name="connsiteX5" fmla="*/ 38100 w 118731"/>
              <a:gd name="connsiteY5" fmla="*/ 246476 h 437054"/>
              <a:gd name="connsiteX6" fmla="*/ 15875 w 118731"/>
              <a:gd name="connsiteY6" fmla="*/ 325851 h 437054"/>
              <a:gd name="connsiteX7" fmla="*/ 47625 w 118731"/>
              <a:gd name="connsiteY7" fmla="*/ 236951 h 437054"/>
              <a:gd name="connsiteX8" fmla="*/ 22225 w 118731"/>
              <a:gd name="connsiteY8" fmla="*/ 363951 h 437054"/>
              <a:gd name="connsiteX9" fmla="*/ 117475 w 118731"/>
              <a:gd name="connsiteY9" fmla="*/ 2001 h 43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731" h="437054">
                <a:moveTo>
                  <a:pt x="117475" y="2001"/>
                </a:moveTo>
                <a:cubicBezTo>
                  <a:pt x="125942" y="-20753"/>
                  <a:pt x="89429" y="156518"/>
                  <a:pt x="73025" y="227426"/>
                </a:cubicBezTo>
                <a:cubicBezTo>
                  <a:pt x="56621" y="298334"/>
                  <a:pt x="24871" y="420043"/>
                  <a:pt x="19050" y="427451"/>
                </a:cubicBezTo>
                <a:cubicBezTo>
                  <a:pt x="13229" y="434859"/>
                  <a:pt x="41275" y="270289"/>
                  <a:pt x="38100" y="271876"/>
                </a:cubicBezTo>
                <a:cubicBezTo>
                  <a:pt x="34925" y="273463"/>
                  <a:pt x="0" y="441209"/>
                  <a:pt x="0" y="436976"/>
                </a:cubicBezTo>
                <a:cubicBezTo>
                  <a:pt x="0" y="432743"/>
                  <a:pt x="35454" y="264997"/>
                  <a:pt x="38100" y="246476"/>
                </a:cubicBezTo>
                <a:cubicBezTo>
                  <a:pt x="40746" y="227955"/>
                  <a:pt x="14288" y="327438"/>
                  <a:pt x="15875" y="325851"/>
                </a:cubicBezTo>
                <a:cubicBezTo>
                  <a:pt x="17462" y="324264"/>
                  <a:pt x="46567" y="230601"/>
                  <a:pt x="47625" y="236951"/>
                </a:cubicBezTo>
                <a:cubicBezTo>
                  <a:pt x="48683" y="243301"/>
                  <a:pt x="9525" y="399405"/>
                  <a:pt x="22225" y="363951"/>
                </a:cubicBezTo>
                <a:cubicBezTo>
                  <a:pt x="34925" y="328497"/>
                  <a:pt x="109008" y="24755"/>
                  <a:pt x="117475" y="20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9E9075B-B46D-2BAD-F3EF-2DF8F59EB04C}"/>
              </a:ext>
            </a:extLst>
          </p:cNvPr>
          <p:cNvSpPr/>
          <p:nvPr/>
        </p:nvSpPr>
        <p:spPr>
          <a:xfrm>
            <a:off x="3482189" y="4241206"/>
            <a:ext cx="177493" cy="452125"/>
          </a:xfrm>
          <a:custGeom>
            <a:avLst/>
            <a:gdLst>
              <a:gd name="connsiteX0" fmla="*/ 25277 w 196071"/>
              <a:gd name="connsiteY0" fmla="*/ 155 h 499449"/>
              <a:gd name="connsiteX1" fmla="*/ 22102 w 196071"/>
              <a:gd name="connsiteY1" fmla="*/ 133505 h 499449"/>
              <a:gd name="connsiteX2" fmla="*/ 50677 w 196071"/>
              <a:gd name="connsiteY2" fmla="*/ 193830 h 499449"/>
              <a:gd name="connsiteX3" fmla="*/ 22102 w 196071"/>
              <a:gd name="connsiteY3" fmla="*/ 184305 h 499449"/>
              <a:gd name="connsiteX4" fmla="*/ 193552 w 196071"/>
              <a:gd name="connsiteY4" fmla="*/ 358930 h 499449"/>
              <a:gd name="connsiteX5" fmla="*/ 126877 w 196071"/>
              <a:gd name="connsiteY5" fmla="*/ 279555 h 499449"/>
              <a:gd name="connsiteX6" fmla="*/ 161802 w 196071"/>
              <a:gd name="connsiteY6" fmla="*/ 377980 h 499449"/>
              <a:gd name="connsiteX7" fmla="*/ 158627 w 196071"/>
              <a:gd name="connsiteY7" fmla="*/ 498630 h 499449"/>
              <a:gd name="connsiteX8" fmla="*/ 149102 w 196071"/>
              <a:gd name="connsiteY8" fmla="*/ 314480 h 499449"/>
              <a:gd name="connsiteX9" fmla="*/ 6227 w 196071"/>
              <a:gd name="connsiteY9" fmla="*/ 162080 h 499449"/>
              <a:gd name="connsiteX10" fmla="*/ 25277 w 196071"/>
              <a:gd name="connsiteY10" fmla="*/ 155 h 49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071" h="499449">
                <a:moveTo>
                  <a:pt x="25277" y="155"/>
                </a:moveTo>
                <a:cubicBezTo>
                  <a:pt x="27923" y="-4607"/>
                  <a:pt x="17869" y="101226"/>
                  <a:pt x="22102" y="133505"/>
                </a:cubicBezTo>
                <a:cubicBezTo>
                  <a:pt x="26335" y="165784"/>
                  <a:pt x="50677" y="185363"/>
                  <a:pt x="50677" y="193830"/>
                </a:cubicBezTo>
                <a:cubicBezTo>
                  <a:pt x="50677" y="202297"/>
                  <a:pt x="-1710" y="156788"/>
                  <a:pt x="22102" y="184305"/>
                </a:cubicBezTo>
                <a:cubicBezTo>
                  <a:pt x="45914" y="211822"/>
                  <a:pt x="176090" y="343055"/>
                  <a:pt x="193552" y="358930"/>
                </a:cubicBezTo>
                <a:cubicBezTo>
                  <a:pt x="211014" y="374805"/>
                  <a:pt x="132169" y="276380"/>
                  <a:pt x="126877" y="279555"/>
                </a:cubicBezTo>
                <a:cubicBezTo>
                  <a:pt x="121585" y="282730"/>
                  <a:pt x="156510" y="341467"/>
                  <a:pt x="161802" y="377980"/>
                </a:cubicBezTo>
                <a:cubicBezTo>
                  <a:pt x="167094" y="414493"/>
                  <a:pt x="160744" y="509213"/>
                  <a:pt x="158627" y="498630"/>
                </a:cubicBezTo>
                <a:cubicBezTo>
                  <a:pt x="156510" y="488047"/>
                  <a:pt x="174502" y="370572"/>
                  <a:pt x="149102" y="314480"/>
                </a:cubicBezTo>
                <a:cubicBezTo>
                  <a:pt x="123702" y="258388"/>
                  <a:pt x="26864" y="212880"/>
                  <a:pt x="6227" y="162080"/>
                </a:cubicBezTo>
                <a:cubicBezTo>
                  <a:pt x="-14410" y="111280"/>
                  <a:pt x="22631" y="4917"/>
                  <a:pt x="25277" y="1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D8637A9-7914-947A-32E8-AD9DC4C1178C}"/>
              </a:ext>
            </a:extLst>
          </p:cNvPr>
          <p:cNvSpPr/>
          <p:nvPr/>
        </p:nvSpPr>
        <p:spPr>
          <a:xfrm>
            <a:off x="3677468" y="4468009"/>
            <a:ext cx="66609" cy="471844"/>
          </a:xfrm>
          <a:custGeom>
            <a:avLst/>
            <a:gdLst>
              <a:gd name="connsiteX0" fmla="*/ 73084 w 73581"/>
              <a:gd name="connsiteY0" fmla="*/ 438 h 521232"/>
              <a:gd name="connsiteX1" fmla="*/ 41334 w 73581"/>
              <a:gd name="connsiteY1" fmla="*/ 298888 h 521232"/>
              <a:gd name="connsiteX2" fmla="*/ 59 w 73581"/>
              <a:gd name="connsiteY2" fmla="*/ 521138 h 521232"/>
              <a:gd name="connsiteX3" fmla="*/ 31809 w 73581"/>
              <a:gd name="connsiteY3" fmla="*/ 273488 h 521232"/>
              <a:gd name="connsiteX4" fmla="*/ 15934 w 73581"/>
              <a:gd name="connsiteY4" fmla="*/ 368738 h 521232"/>
              <a:gd name="connsiteX5" fmla="*/ 73084 w 73581"/>
              <a:gd name="connsiteY5" fmla="*/ 438 h 52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81" h="521232">
                <a:moveTo>
                  <a:pt x="73084" y="438"/>
                </a:moveTo>
                <a:cubicBezTo>
                  <a:pt x="77317" y="-11204"/>
                  <a:pt x="53505" y="212105"/>
                  <a:pt x="41334" y="298888"/>
                </a:cubicBezTo>
                <a:cubicBezTo>
                  <a:pt x="29163" y="385671"/>
                  <a:pt x="1646" y="525371"/>
                  <a:pt x="59" y="521138"/>
                </a:cubicBezTo>
                <a:cubicBezTo>
                  <a:pt x="-1528" y="516905"/>
                  <a:pt x="29163" y="298888"/>
                  <a:pt x="31809" y="273488"/>
                </a:cubicBezTo>
                <a:cubicBezTo>
                  <a:pt x="34455" y="248088"/>
                  <a:pt x="11701" y="408426"/>
                  <a:pt x="15934" y="368738"/>
                </a:cubicBezTo>
                <a:cubicBezTo>
                  <a:pt x="20167" y="329050"/>
                  <a:pt x="68851" y="12080"/>
                  <a:pt x="73084" y="4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62D4E7E-7E35-6BD1-57A1-8A7481C85054}"/>
              </a:ext>
            </a:extLst>
          </p:cNvPr>
          <p:cNvSpPr/>
          <p:nvPr/>
        </p:nvSpPr>
        <p:spPr>
          <a:xfrm>
            <a:off x="3814734" y="4928013"/>
            <a:ext cx="265538" cy="282707"/>
          </a:xfrm>
          <a:custGeom>
            <a:avLst/>
            <a:gdLst>
              <a:gd name="connsiteX0" fmla="*/ 825 w 293332"/>
              <a:gd name="connsiteY0" fmla="*/ 171735 h 312298"/>
              <a:gd name="connsiteX1" fmla="*/ 131000 w 293332"/>
              <a:gd name="connsiteY1" fmla="*/ 162210 h 312298"/>
              <a:gd name="connsiteX2" fmla="*/ 162750 w 293332"/>
              <a:gd name="connsiteY2" fmla="*/ 219360 h 312298"/>
              <a:gd name="connsiteX3" fmla="*/ 194500 w 293332"/>
              <a:gd name="connsiteY3" fmla="*/ 181260 h 312298"/>
              <a:gd name="connsiteX4" fmla="*/ 207200 w 293332"/>
              <a:gd name="connsiteY4" fmla="*/ 311435 h 312298"/>
              <a:gd name="connsiteX5" fmla="*/ 226250 w 293332"/>
              <a:gd name="connsiteY5" fmla="*/ 225710 h 312298"/>
              <a:gd name="connsiteX6" fmla="*/ 292925 w 293332"/>
              <a:gd name="connsiteY6" fmla="*/ 285 h 312298"/>
              <a:gd name="connsiteX7" fmla="*/ 191325 w 293332"/>
              <a:gd name="connsiteY7" fmla="*/ 276510 h 312298"/>
              <a:gd name="connsiteX8" fmla="*/ 200850 w 293332"/>
              <a:gd name="connsiteY8" fmla="*/ 181260 h 312298"/>
              <a:gd name="connsiteX9" fmla="*/ 825 w 293332"/>
              <a:gd name="connsiteY9" fmla="*/ 171735 h 31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332" h="312298">
                <a:moveTo>
                  <a:pt x="825" y="171735"/>
                </a:moveTo>
                <a:cubicBezTo>
                  <a:pt x="-10817" y="168560"/>
                  <a:pt x="104013" y="154273"/>
                  <a:pt x="131000" y="162210"/>
                </a:cubicBezTo>
                <a:cubicBezTo>
                  <a:pt x="157987" y="170147"/>
                  <a:pt x="152167" y="216185"/>
                  <a:pt x="162750" y="219360"/>
                </a:cubicBezTo>
                <a:cubicBezTo>
                  <a:pt x="173333" y="222535"/>
                  <a:pt x="187092" y="165914"/>
                  <a:pt x="194500" y="181260"/>
                </a:cubicBezTo>
                <a:cubicBezTo>
                  <a:pt x="201908" y="196606"/>
                  <a:pt x="201908" y="304027"/>
                  <a:pt x="207200" y="311435"/>
                </a:cubicBezTo>
                <a:cubicBezTo>
                  <a:pt x="212492" y="318843"/>
                  <a:pt x="211963" y="277568"/>
                  <a:pt x="226250" y="225710"/>
                </a:cubicBezTo>
                <a:cubicBezTo>
                  <a:pt x="240537" y="173852"/>
                  <a:pt x="298746" y="-8182"/>
                  <a:pt x="292925" y="285"/>
                </a:cubicBezTo>
                <a:cubicBezTo>
                  <a:pt x="287104" y="8752"/>
                  <a:pt x="206671" y="246348"/>
                  <a:pt x="191325" y="276510"/>
                </a:cubicBezTo>
                <a:cubicBezTo>
                  <a:pt x="175979" y="306673"/>
                  <a:pt x="232071" y="201897"/>
                  <a:pt x="200850" y="181260"/>
                </a:cubicBezTo>
                <a:cubicBezTo>
                  <a:pt x="169629" y="160623"/>
                  <a:pt x="12467" y="174910"/>
                  <a:pt x="825" y="17173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8D3F69E-B227-7DBC-0E26-83120F21E3F4}"/>
              </a:ext>
            </a:extLst>
          </p:cNvPr>
          <p:cNvSpPr/>
          <p:nvPr/>
        </p:nvSpPr>
        <p:spPr>
          <a:xfrm>
            <a:off x="3772366" y="4669495"/>
            <a:ext cx="135485" cy="360025"/>
          </a:xfrm>
          <a:custGeom>
            <a:avLst/>
            <a:gdLst>
              <a:gd name="connsiteX0" fmla="*/ 44453 w 149666"/>
              <a:gd name="connsiteY0" fmla="*/ 112 h 397709"/>
              <a:gd name="connsiteX1" fmla="*/ 66678 w 149666"/>
              <a:gd name="connsiteY1" fmla="*/ 295387 h 397709"/>
              <a:gd name="connsiteX2" fmla="*/ 66678 w 149666"/>
              <a:gd name="connsiteY2" fmla="*/ 219187 h 397709"/>
              <a:gd name="connsiteX3" fmla="*/ 3 w 149666"/>
              <a:gd name="connsiteY3" fmla="*/ 362062 h 397709"/>
              <a:gd name="connsiteX4" fmla="*/ 63503 w 149666"/>
              <a:gd name="connsiteY4" fmla="*/ 269987 h 397709"/>
              <a:gd name="connsiteX5" fmla="*/ 66678 w 149666"/>
              <a:gd name="connsiteY5" fmla="*/ 396987 h 397709"/>
              <a:gd name="connsiteX6" fmla="*/ 120653 w 149666"/>
              <a:gd name="connsiteY6" fmla="*/ 200137 h 397709"/>
              <a:gd name="connsiteX7" fmla="*/ 88903 w 149666"/>
              <a:gd name="connsiteY7" fmla="*/ 377937 h 397709"/>
              <a:gd name="connsiteX8" fmla="*/ 149228 w 149666"/>
              <a:gd name="connsiteY8" fmla="*/ 235062 h 397709"/>
              <a:gd name="connsiteX9" fmla="*/ 114303 w 149666"/>
              <a:gd name="connsiteY9" fmla="*/ 298562 h 397709"/>
              <a:gd name="connsiteX10" fmla="*/ 79378 w 149666"/>
              <a:gd name="connsiteY10" fmla="*/ 292212 h 397709"/>
              <a:gd name="connsiteX11" fmla="*/ 76203 w 149666"/>
              <a:gd name="connsiteY11" fmla="*/ 333487 h 397709"/>
              <a:gd name="connsiteX12" fmla="*/ 44453 w 149666"/>
              <a:gd name="connsiteY12" fmla="*/ 112 h 39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666" h="397709">
                <a:moveTo>
                  <a:pt x="44453" y="112"/>
                </a:moveTo>
                <a:cubicBezTo>
                  <a:pt x="42865" y="-6238"/>
                  <a:pt x="62974" y="258875"/>
                  <a:pt x="66678" y="295387"/>
                </a:cubicBezTo>
                <a:cubicBezTo>
                  <a:pt x="70382" y="331899"/>
                  <a:pt x="77790" y="208075"/>
                  <a:pt x="66678" y="219187"/>
                </a:cubicBezTo>
                <a:cubicBezTo>
                  <a:pt x="55566" y="230299"/>
                  <a:pt x="532" y="353595"/>
                  <a:pt x="3" y="362062"/>
                </a:cubicBezTo>
                <a:cubicBezTo>
                  <a:pt x="-526" y="370529"/>
                  <a:pt x="52391" y="264166"/>
                  <a:pt x="63503" y="269987"/>
                </a:cubicBezTo>
                <a:cubicBezTo>
                  <a:pt x="74615" y="275808"/>
                  <a:pt x="57153" y="408629"/>
                  <a:pt x="66678" y="396987"/>
                </a:cubicBezTo>
                <a:cubicBezTo>
                  <a:pt x="76203" y="385345"/>
                  <a:pt x="116949" y="203312"/>
                  <a:pt x="120653" y="200137"/>
                </a:cubicBezTo>
                <a:cubicBezTo>
                  <a:pt x="124357" y="196962"/>
                  <a:pt x="84141" y="372116"/>
                  <a:pt x="88903" y="377937"/>
                </a:cubicBezTo>
                <a:cubicBezTo>
                  <a:pt x="93665" y="383758"/>
                  <a:pt x="144995" y="248291"/>
                  <a:pt x="149228" y="235062"/>
                </a:cubicBezTo>
                <a:cubicBezTo>
                  <a:pt x="153461" y="221833"/>
                  <a:pt x="125945" y="289037"/>
                  <a:pt x="114303" y="298562"/>
                </a:cubicBezTo>
                <a:cubicBezTo>
                  <a:pt x="102661" y="308087"/>
                  <a:pt x="85728" y="286391"/>
                  <a:pt x="79378" y="292212"/>
                </a:cubicBezTo>
                <a:cubicBezTo>
                  <a:pt x="73028" y="298033"/>
                  <a:pt x="80965" y="378466"/>
                  <a:pt x="76203" y="333487"/>
                </a:cubicBezTo>
                <a:cubicBezTo>
                  <a:pt x="71441" y="288508"/>
                  <a:pt x="46041" y="6462"/>
                  <a:pt x="44453" y="1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7ADE066-8990-FF3D-69FB-39BC7D62E438}"/>
              </a:ext>
            </a:extLst>
          </p:cNvPr>
          <p:cNvSpPr/>
          <p:nvPr/>
        </p:nvSpPr>
        <p:spPr>
          <a:xfrm>
            <a:off x="3722852" y="5114209"/>
            <a:ext cx="282535" cy="144877"/>
          </a:xfrm>
          <a:custGeom>
            <a:avLst/>
            <a:gdLst>
              <a:gd name="connsiteX0" fmla="*/ 724 w 312108"/>
              <a:gd name="connsiteY0" fmla="*/ 159725 h 160041"/>
              <a:gd name="connsiteX1" fmla="*/ 76924 w 312108"/>
              <a:gd name="connsiteY1" fmla="*/ 48600 h 160041"/>
              <a:gd name="connsiteX2" fmla="*/ 61049 w 312108"/>
              <a:gd name="connsiteY2" fmla="*/ 35900 h 160041"/>
              <a:gd name="connsiteX3" fmla="*/ 203924 w 312108"/>
              <a:gd name="connsiteY3" fmla="*/ 61300 h 160041"/>
              <a:gd name="connsiteX4" fmla="*/ 165824 w 312108"/>
              <a:gd name="connsiteY4" fmla="*/ 23200 h 160041"/>
              <a:gd name="connsiteX5" fmla="*/ 261074 w 312108"/>
              <a:gd name="connsiteY5" fmla="*/ 67650 h 160041"/>
              <a:gd name="connsiteX6" fmla="*/ 311874 w 312108"/>
              <a:gd name="connsiteY6" fmla="*/ 96225 h 160041"/>
              <a:gd name="connsiteX7" fmla="*/ 242024 w 312108"/>
              <a:gd name="connsiteY7" fmla="*/ 32725 h 160041"/>
              <a:gd name="connsiteX8" fmla="*/ 95974 w 312108"/>
              <a:gd name="connsiteY8" fmla="*/ 35900 h 160041"/>
              <a:gd name="connsiteX9" fmla="*/ 102324 w 312108"/>
              <a:gd name="connsiteY9" fmla="*/ 975 h 160041"/>
              <a:gd name="connsiteX10" fmla="*/ 41999 w 312108"/>
              <a:gd name="connsiteY10" fmla="*/ 80350 h 160041"/>
              <a:gd name="connsiteX11" fmla="*/ 724 w 312108"/>
              <a:gd name="connsiteY11" fmla="*/ 159725 h 16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108" h="160041">
                <a:moveTo>
                  <a:pt x="724" y="159725"/>
                </a:moveTo>
                <a:cubicBezTo>
                  <a:pt x="6545" y="154433"/>
                  <a:pt x="66870" y="69238"/>
                  <a:pt x="76924" y="48600"/>
                </a:cubicBezTo>
                <a:cubicBezTo>
                  <a:pt x="86978" y="27962"/>
                  <a:pt x="39882" y="33783"/>
                  <a:pt x="61049" y="35900"/>
                </a:cubicBezTo>
                <a:cubicBezTo>
                  <a:pt x="82216" y="38017"/>
                  <a:pt x="186462" y="63417"/>
                  <a:pt x="203924" y="61300"/>
                </a:cubicBezTo>
                <a:cubicBezTo>
                  <a:pt x="221386" y="59183"/>
                  <a:pt x="156299" y="22142"/>
                  <a:pt x="165824" y="23200"/>
                </a:cubicBezTo>
                <a:cubicBezTo>
                  <a:pt x="175349" y="24258"/>
                  <a:pt x="236732" y="55479"/>
                  <a:pt x="261074" y="67650"/>
                </a:cubicBezTo>
                <a:cubicBezTo>
                  <a:pt x="285416" y="79821"/>
                  <a:pt x="315049" y="102046"/>
                  <a:pt x="311874" y="96225"/>
                </a:cubicBezTo>
                <a:cubicBezTo>
                  <a:pt x="308699" y="90404"/>
                  <a:pt x="278007" y="42779"/>
                  <a:pt x="242024" y="32725"/>
                </a:cubicBezTo>
                <a:cubicBezTo>
                  <a:pt x="206041" y="22671"/>
                  <a:pt x="119257" y="41192"/>
                  <a:pt x="95974" y="35900"/>
                </a:cubicBezTo>
                <a:cubicBezTo>
                  <a:pt x="72691" y="30608"/>
                  <a:pt x="111320" y="-6433"/>
                  <a:pt x="102324" y="975"/>
                </a:cubicBezTo>
                <a:cubicBezTo>
                  <a:pt x="93328" y="8383"/>
                  <a:pt x="58403" y="58125"/>
                  <a:pt x="41999" y="80350"/>
                </a:cubicBezTo>
                <a:cubicBezTo>
                  <a:pt x="25595" y="102575"/>
                  <a:pt x="-5097" y="165017"/>
                  <a:pt x="724" y="15972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8EA53DB-EA5F-F56F-DEFE-9895D5953F2F}"/>
              </a:ext>
            </a:extLst>
          </p:cNvPr>
          <p:cNvSpPr/>
          <p:nvPr/>
        </p:nvSpPr>
        <p:spPr>
          <a:xfrm>
            <a:off x="2994199" y="3955251"/>
            <a:ext cx="643237" cy="398883"/>
          </a:xfrm>
          <a:custGeom>
            <a:avLst/>
            <a:gdLst>
              <a:gd name="connsiteX0" fmla="*/ 144 w 710564"/>
              <a:gd name="connsiteY0" fmla="*/ 86983 h 440634"/>
              <a:gd name="connsiteX1" fmla="*/ 669447 w 710564"/>
              <a:gd name="connsiteY1" fmla="*/ 138830 h 440634"/>
              <a:gd name="connsiteX2" fmla="*/ 641167 w 710564"/>
              <a:gd name="connsiteY2" fmla="*/ 152970 h 440634"/>
              <a:gd name="connsiteX3" fmla="*/ 669447 w 710564"/>
              <a:gd name="connsiteY3" fmla="*/ 237812 h 440634"/>
              <a:gd name="connsiteX4" fmla="*/ 655307 w 710564"/>
              <a:gd name="connsiteY4" fmla="*/ 431061 h 440634"/>
              <a:gd name="connsiteX5" fmla="*/ 683588 w 710564"/>
              <a:gd name="connsiteY5" fmla="*/ 195391 h 440634"/>
              <a:gd name="connsiteX6" fmla="*/ 650594 w 710564"/>
              <a:gd name="connsiteY6" fmla="*/ 440488 h 440634"/>
              <a:gd name="connsiteX7" fmla="*/ 683588 w 710564"/>
              <a:gd name="connsiteY7" fmla="*/ 152970 h 440634"/>
              <a:gd name="connsiteX8" fmla="*/ 264095 w 710564"/>
              <a:gd name="connsiteY8" fmla="*/ 2142 h 440634"/>
              <a:gd name="connsiteX9" fmla="*/ 485625 w 710564"/>
              <a:gd name="connsiteY9" fmla="*/ 68129 h 440634"/>
              <a:gd name="connsiteX10" fmla="*/ 608173 w 710564"/>
              <a:gd name="connsiteY10" fmla="*/ 124690 h 440634"/>
              <a:gd name="connsiteX11" fmla="*/ 144 w 710564"/>
              <a:gd name="connsiteY11" fmla="*/ 86983 h 44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0564" h="440634">
                <a:moveTo>
                  <a:pt x="144" y="86983"/>
                </a:moveTo>
                <a:cubicBezTo>
                  <a:pt x="10356" y="89340"/>
                  <a:pt x="669447" y="138830"/>
                  <a:pt x="669447" y="138830"/>
                </a:cubicBezTo>
                <a:cubicBezTo>
                  <a:pt x="776284" y="149828"/>
                  <a:pt x="641167" y="136473"/>
                  <a:pt x="641167" y="152970"/>
                </a:cubicBezTo>
                <a:cubicBezTo>
                  <a:pt x="641167" y="169467"/>
                  <a:pt x="667090" y="191464"/>
                  <a:pt x="669447" y="237812"/>
                </a:cubicBezTo>
                <a:cubicBezTo>
                  <a:pt x="671804" y="284160"/>
                  <a:pt x="652950" y="438131"/>
                  <a:pt x="655307" y="431061"/>
                </a:cubicBezTo>
                <a:cubicBezTo>
                  <a:pt x="657664" y="423991"/>
                  <a:pt x="684373" y="193820"/>
                  <a:pt x="683588" y="195391"/>
                </a:cubicBezTo>
                <a:cubicBezTo>
                  <a:pt x="682803" y="196962"/>
                  <a:pt x="650594" y="447558"/>
                  <a:pt x="650594" y="440488"/>
                </a:cubicBezTo>
                <a:cubicBezTo>
                  <a:pt x="650594" y="433418"/>
                  <a:pt x="748004" y="226028"/>
                  <a:pt x="683588" y="152970"/>
                </a:cubicBezTo>
                <a:cubicBezTo>
                  <a:pt x="619172" y="79912"/>
                  <a:pt x="297089" y="16282"/>
                  <a:pt x="264095" y="2142"/>
                </a:cubicBezTo>
                <a:cubicBezTo>
                  <a:pt x="231101" y="-11998"/>
                  <a:pt x="428279" y="47704"/>
                  <a:pt x="485625" y="68129"/>
                </a:cubicBezTo>
                <a:cubicBezTo>
                  <a:pt x="542971" y="88554"/>
                  <a:pt x="690658" y="124690"/>
                  <a:pt x="608173" y="124690"/>
                </a:cubicBezTo>
                <a:cubicBezTo>
                  <a:pt x="525688" y="124690"/>
                  <a:pt x="-10068" y="84626"/>
                  <a:pt x="144" y="869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016AB92-24B9-0A74-D4A9-F0C9500CB8DD}"/>
              </a:ext>
            </a:extLst>
          </p:cNvPr>
          <p:cNvSpPr/>
          <p:nvPr/>
        </p:nvSpPr>
        <p:spPr>
          <a:xfrm>
            <a:off x="3817767" y="5377718"/>
            <a:ext cx="94401" cy="257052"/>
          </a:xfrm>
          <a:custGeom>
            <a:avLst/>
            <a:gdLst>
              <a:gd name="connsiteX0" fmla="*/ 60 w 104282"/>
              <a:gd name="connsiteY0" fmla="*/ 347 h 283958"/>
              <a:gd name="connsiteX1" fmla="*/ 9487 w 104282"/>
              <a:gd name="connsiteY1" fmla="*/ 113469 h 283958"/>
              <a:gd name="connsiteX2" fmla="*/ 18913 w 104282"/>
              <a:gd name="connsiteY2" fmla="*/ 104042 h 283958"/>
              <a:gd name="connsiteX3" fmla="*/ 61334 w 104282"/>
              <a:gd name="connsiteY3" fmla="*/ 221877 h 283958"/>
              <a:gd name="connsiteX4" fmla="*/ 14200 w 104282"/>
              <a:gd name="connsiteY4" fmla="*/ 132323 h 283958"/>
              <a:gd name="connsiteX5" fmla="*/ 103755 w 104282"/>
              <a:gd name="connsiteY5" fmla="*/ 259585 h 283958"/>
              <a:gd name="connsiteX6" fmla="*/ 51907 w 104282"/>
              <a:gd name="connsiteY6" fmla="*/ 212450 h 283958"/>
              <a:gd name="connsiteX7" fmla="*/ 66047 w 104282"/>
              <a:gd name="connsiteY7" fmla="*/ 283152 h 283958"/>
              <a:gd name="connsiteX8" fmla="*/ 14200 w 104282"/>
              <a:gd name="connsiteY8" fmla="*/ 155890 h 283958"/>
              <a:gd name="connsiteX9" fmla="*/ 60 w 104282"/>
              <a:gd name="connsiteY9" fmla="*/ 347 h 28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82" h="283958">
                <a:moveTo>
                  <a:pt x="60" y="347"/>
                </a:moveTo>
                <a:cubicBezTo>
                  <a:pt x="-726" y="-6723"/>
                  <a:pt x="6345" y="96186"/>
                  <a:pt x="9487" y="113469"/>
                </a:cubicBezTo>
                <a:cubicBezTo>
                  <a:pt x="12629" y="130752"/>
                  <a:pt x="10272" y="85974"/>
                  <a:pt x="18913" y="104042"/>
                </a:cubicBezTo>
                <a:cubicBezTo>
                  <a:pt x="27554" y="122110"/>
                  <a:pt x="62119" y="217164"/>
                  <a:pt x="61334" y="221877"/>
                </a:cubicBezTo>
                <a:cubicBezTo>
                  <a:pt x="60549" y="226590"/>
                  <a:pt x="7130" y="126038"/>
                  <a:pt x="14200" y="132323"/>
                </a:cubicBezTo>
                <a:cubicBezTo>
                  <a:pt x="21270" y="138608"/>
                  <a:pt x="97470" y="246230"/>
                  <a:pt x="103755" y="259585"/>
                </a:cubicBezTo>
                <a:cubicBezTo>
                  <a:pt x="110040" y="272940"/>
                  <a:pt x="58192" y="208522"/>
                  <a:pt x="51907" y="212450"/>
                </a:cubicBezTo>
                <a:cubicBezTo>
                  <a:pt x="45622" y="216378"/>
                  <a:pt x="72332" y="292579"/>
                  <a:pt x="66047" y="283152"/>
                </a:cubicBezTo>
                <a:cubicBezTo>
                  <a:pt x="59763" y="273725"/>
                  <a:pt x="25983" y="196739"/>
                  <a:pt x="14200" y="155890"/>
                </a:cubicBezTo>
                <a:cubicBezTo>
                  <a:pt x="2417" y="115041"/>
                  <a:pt x="846" y="7417"/>
                  <a:pt x="60" y="34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 2047">
            <a:extLst>
              <a:ext uri="{FF2B5EF4-FFF2-40B4-BE49-F238E27FC236}">
                <a16:creationId xmlns:a16="http://schemas.microsoft.com/office/drawing/2014/main" id="{C18F1EC5-48FA-B081-3556-522A5AFBDE33}"/>
              </a:ext>
            </a:extLst>
          </p:cNvPr>
          <p:cNvSpPr/>
          <p:nvPr/>
        </p:nvSpPr>
        <p:spPr>
          <a:xfrm>
            <a:off x="3766492" y="5390484"/>
            <a:ext cx="42796" cy="307788"/>
          </a:xfrm>
          <a:custGeom>
            <a:avLst/>
            <a:gdLst>
              <a:gd name="connsiteX0" fmla="*/ 9569 w 47276"/>
              <a:gd name="connsiteY0" fmla="*/ 386 h 340004"/>
              <a:gd name="connsiteX1" fmla="*/ 18996 w 47276"/>
              <a:gd name="connsiteY1" fmla="*/ 151214 h 340004"/>
              <a:gd name="connsiteX2" fmla="*/ 33136 w 47276"/>
              <a:gd name="connsiteY2" fmla="*/ 269050 h 340004"/>
              <a:gd name="connsiteX3" fmla="*/ 9569 w 47276"/>
              <a:gd name="connsiteY3" fmla="*/ 198348 h 340004"/>
              <a:gd name="connsiteX4" fmla="*/ 47276 w 47276"/>
              <a:gd name="connsiteY4" fmla="*/ 339751 h 340004"/>
              <a:gd name="connsiteX5" fmla="*/ 9569 w 47276"/>
              <a:gd name="connsiteY5" fmla="*/ 231342 h 340004"/>
              <a:gd name="connsiteX6" fmla="*/ 142 w 47276"/>
              <a:gd name="connsiteY6" fmla="*/ 170068 h 340004"/>
              <a:gd name="connsiteX7" fmla="*/ 14282 w 47276"/>
              <a:gd name="connsiteY7" fmla="*/ 198348 h 340004"/>
              <a:gd name="connsiteX8" fmla="*/ 9569 w 47276"/>
              <a:gd name="connsiteY8" fmla="*/ 386 h 34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76" h="340004">
                <a:moveTo>
                  <a:pt x="9569" y="386"/>
                </a:moveTo>
                <a:cubicBezTo>
                  <a:pt x="10355" y="-7470"/>
                  <a:pt x="15068" y="106437"/>
                  <a:pt x="18996" y="151214"/>
                </a:cubicBezTo>
                <a:cubicBezTo>
                  <a:pt x="22924" y="195991"/>
                  <a:pt x="34707" y="261194"/>
                  <a:pt x="33136" y="269050"/>
                </a:cubicBezTo>
                <a:cubicBezTo>
                  <a:pt x="31565" y="276906"/>
                  <a:pt x="7212" y="186564"/>
                  <a:pt x="9569" y="198348"/>
                </a:cubicBezTo>
                <a:cubicBezTo>
                  <a:pt x="11926" y="210132"/>
                  <a:pt x="47276" y="334252"/>
                  <a:pt x="47276" y="339751"/>
                </a:cubicBezTo>
                <a:cubicBezTo>
                  <a:pt x="47276" y="345250"/>
                  <a:pt x="17425" y="259622"/>
                  <a:pt x="9569" y="231342"/>
                </a:cubicBezTo>
                <a:cubicBezTo>
                  <a:pt x="1713" y="203062"/>
                  <a:pt x="-643" y="175567"/>
                  <a:pt x="142" y="170068"/>
                </a:cubicBezTo>
                <a:cubicBezTo>
                  <a:pt x="927" y="164569"/>
                  <a:pt x="10354" y="218773"/>
                  <a:pt x="14282" y="198348"/>
                </a:cubicBezTo>
                <a:cubicBezTo>
                  <a:pt x="18210" y="177923"/>
                  <a:pt x="8783" y="8242"/>
                  <a:pt x="9569" y="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 2048">
            <a:extLst>
              <a:ext uri="{FF2B5EF4-FFF2-40B4-BE49-F238E27FC236}">
                <a16:creationId xmlns:a16="http://schemas.microsoft.com/office/drawing/2014/main" id="{6AAA97EF-096A-503E-B5CC-774D8BE0DA89}"/>
              </a:ext>
            </a:extLst>
          </p:cNvPr>
          <p:cNvSpPr/>
          <p:nvPr/>
        </p:nvSpPr>
        <p:spPr>
          <a:xfrm>
            <a:off x="3610679" y="5518835"/>
            <a:ext cx="131407" cy="151952"/>
          </a:xfrm>
          <a:custGeom>
            <a:avLst/>
            <a:gdLst>
              <a:gd name="connsiteX0" fmla="*/ 143983 w 145161"/>
              <a:gd name="connsiteY0" fmla="*/ 3 h 167857"/>
              <a:gd name="connsiteX1" fmla="*/ 68568 w 145161"/>
              <a:gd name="connsiteY1" fmla="*/ 141405 h 167857"/>
              <a:gd name="connsiteX2" fmla="*/ 40288 w 145161"/>
              <a:gd name="connsiteY2" fmla="*/ 164972 h 167857"/>
              <a:gd name="connsiteX3" fmla="*/ 73282 w 145161"/>
              <a:gd name="connsiteY3" fmla="*/ 103698 h 167857"/>
              <a:gd name="connsiteX4" fmla="*/ 2581 w 145161"/>
              <a:gd name="connsiteY4" fmla="*/ 136691 h 167857"/>
              <a:gd name="connsiteX5" fmla="*/ 143983 w 145161"/>
              <a:gd name="connsiteY5" fmla="*/ 3 h 16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61" h="167857">
                <a:moveTo>
                  <a:pt x="143983" y="3"/>
                </a:moveTo>
                <a:cubicBezTo>
                  <a:pt x="154981" y="789"/>
                  <a:pt x="85851" y="113910"/>
                  <a:pt x="68568" y="141405"/>
                </a:cubicBezTo>
                <a:cubicBezTo>
                  <a:pt x="51285" y="168900"/>
                  <a:pt x="39502" y="171256"/>
                  <a:pt x="40288" y="164972"/>
                </a:cubicBezTo>
                <a:cubicBezTo>
                  <a:pt x="41074" y="158688"/>
                  <a:pt x="79566" y="108412"/>
                  <a:pt x="73282" y="103698"/>
                </a:cubicBezTo>
                <a:cubicBezTo>
                  <a:pt x="66997" y="98985"/>
                  <a:pt x="-15487" y="150831"/>
                  <a:pt x="2581" y="136691"/>
                </a:cubicBezTo>
                <a:cubicBezTo>
                  <a:pt x="20649" y="122551"/>
                  <a:pt x="132985" y="-783"/>
                  <a:pt x="143983" y="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 2050">
            <a:extLst>
              <a:ext uri="{FF2B5EF4-FFF2-40B4-BE49-F238E27FC236}">
                <a16:creationId xmlns:a16="http://schemas.microsoft.com/office/drawing/2014/main" id="{133B574C-C2C7-5CEF-3CD6-78E38F4EE797}"/>
              </a:ext>
            </a:extLst>
          </p:cNvPr>
          <p:cNvSpPr/>
          <p:nvPr/>
        </p:nvSpPr>
        <p:spPr>
          <a:xfrm>
            <a:off x="3979946" y="5527370"/>
            <a:ext cx="546164" cy="46935"/>
          </a:xfrm>
          <a:custGeom>
            <a:avLst/>
            <a:gdLst>
              <a:gd name="connsiteX0" fmla="*/ 15 w 603331"/>
              <a:gd name="connsiteY0" fmla="*/ 47134 h 51848"/>
              <a:gd name="connsiteX1" fmla="*/ 292246 w 603331"/>
              <a:gd name="connsiteY1" fmla="*/ 14141 h 51848"/>
              <a:gd name="connsiteX2" fmla="*/ 183838 w 603331"/>
              <a:gd name="connsiteY2" fmla="*/ 0 h 51848"/>
              <a:gd name="connsiteX3" fmla="*/ 603331 w 603331"/>
              <a:gd name="connsiteY3" fmla="*/ 51848 h 51848"/>
              <a:gd name="connsiteX4" fmla="*/ 494922 w 603331"/>
              <a:gd name="connsiteY4" fmla="*/ 37708 h 51848"/>
              <a:gd name="connsiteX5" fmla="*/ 193265 w 603331"/>
              <a:gd name="connsiteY5" fmla="*/ 9427 h 51848"/>
              <a:gd name="connsiteX6" fmla="*/ 306386 w 603331"/>
              <a:gd name="connsiteY6" fmla="*/ 28281 h 51848"/>
              <a:gd name="connsiteX7" fmla="*/ 15 w 603331"/>
              <a:gd name="connsiteY7" fmla="*/ 47134 h 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31" h="51848">
                <a:moveTo>
                  <a:pt x="15" y="47134"/>
                </a:moveTo>
                <a:cubicBezTo>
                  <a:pt x="-2342" y="44777"/>
                  <a:pt x="261609" y="21997"/>
                  <a:pt x="292246" y="14141"/>
                </a:cubicBezTo>
                <a:cubicBezTo>
                  <a:pt x="322883" y="6285"/>
                  <a:pt x="183838" y="0"/>
                  <a:pt x="183838" y="0"/>
                </a:cubicBezTo>
                <a:lnTo>
                  <a:pt x="603331" y="51848"/>
                </a:lnTo>
                <a:lnTo>
                  <a:pt x="494922" y="37708"/>
                </a:lnTo>
                <a:lnTo>
                  <a:pt x="193265" y="9427"/>
                </a:lnTo>
                <a:cubicBezTo>
                  <a:pt x="161843" y="7856"/>
                  <a:pt x="335452" y="19640"/>
                  <a:pt x="306386" y="28281"/>
                </a:cubicBezTo>
                <a:cubicBezTo>
                  <a:pt x="277320" y="36922"/>
                  <a:pt x="2372" y="49491"/>
                  <a:pt x="15" y="4713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 2051">
            <a:extLst>
              <a:ext uri="{FF2B5EF4-FFF2-40B4-BE49-F238E27FC236}">
                <a16:creationId xmlns:a16="http://schemas.microsoft.com/office/drawing/2014/main" id="{23FDF16C-2C27-09EE-84A1-68E927B20077}"/>
              </a:ext>
            </a:extLst>
          </p:cNvPr>
          <p:cNvSpPr/>
          <p:nvPr/>
        </p:nvSpPr>
        <p:spPr>
          <a:xfrm>
            <a:off x="3467431" y="5675287"/>
            <a:ext cx="451709" cy="89701"/>
          </a:xfrm>
          <a:custGeom>
            <a:avLst/>
            <a:gdLst>
              <a:gd name="connsiteX0" fmla="*/ 498780 w 498989"/>
              <a:gd name="connsiteY0" fmla="*/ 35219 h 99090"/>
              <a:gd name="connsiteX1" fmla="*/ 263830 w 498989"/>
              <a:gd name="connsiteY1" fmla="*/ 294 h 99090"/>
              <a:gd name="connsiteX2" fmla="*/ 362255 w 498989"/>
              <a:gd name="connsiteY2" fmla="*/ 19344 h 99090"/>
              <a:gd name="connsiteX3" fmla="*/ 225730 w 498989"/>
              <a:gd name="connsiteY3" fmla="*/ 35219 h 99090"/>
              <a:gd name="connsiteX4" fmla="*/ 286055 w 498989"/>
              <a:gd name="connsiteY4" fmla="*/ 6644 h 99090"/>
              <a:gd name="connsiteX5" fmla="*/ 213030 w 498989"/>
              <a:gd name="connsiteY5" fmla="*/ 54269 h 99090"/>
              <a:gd name="connsiteX6" fmla="*/ 140005 w 498989"/>
              <a:gd name="connsiteY6" fmla="*/ 76494 h 99090"/>
              <a:gd name="connsiteX7" fmla="*/ 305 w 498989"/>
              <a:gd name="connsiteY7" fmla="*/ 98719 h 99090"/>
              <a:gd name="connsiteX8" fmla="*/ 181280 w 498989"/>
              <a:gd name="connsiteY8" fmla="*/ 57444 h 99090"/>
              <a:gd name="connsiteX9" fmla="*/ 216205 w 498989"/>
              <a:gd name="connsiteY9" fmla="*/ 28869 h 99090"/>
              <a:gd name="connsiteX10" fmla="*/ 146355 w 498989"/>
              <a:gd name="connsiteY10" fmla="*/ 41569 h 99090"/>
              <a:gd name="connsiteX11" fmla="*/ 260655 w 498989"/>
              <a:gd name="connsiteY11" fmla="*/ 35219 h 99090"/>
              <a:gd name="connsiteX12" fmla="*/ 216205 w 498989"/>
              <a:gd name="connsiteY12" fmla="*/ 12994 h 99090"/>
              <a:gd name="connsiteX13" fmla="*/ 498780 w 498989"/>
              <a:gd name="connsiteY13" fmla="*/ 35219 h 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989" h="99090">
                <a:moveTo>
                  <a:pt x="498780" y="35219"/>
                </a:moveTo>
                <a:cubicBezTo>
                  <a:pt x="506717" y="33102"/>
                  <a:pt x="286584" y="2940"/>
                  <a:pt x="263830" y="294"/>
                </a:cubicBezTo>
                <a:cubicBezTo>
                  <a:pt x="241076" y="-2352"/>
                  <a:pt x="368605" y="13523"/>
                  <a:pt x="362255" y="19344"/>
                </a:cubicBezTo>
                <a:cubicBezTo>
                  <a:pt x="355905" y="25165"/>
                  <a:pt x="238430" y="37336"/>
                  <a:pt x="225730" y="35219"/>
                </a:cubicBezTo>
                <a:cubicBezTo>
                  <a:pt x="213030" y="33102"/>
                  <a:pt x="288172" y="3469"/>
                  <a:pt x="286055" y="6644"/>
                </a:cubicBezTo>
                <a:cubicBezTo>
                  <a:pt x="283938" y="9819"/>
                  <a:pt x="237372" y="42627"/>
                  <a:pt x="213030" y="54269"/>
                </a:cubicBezTo>
                <a:cubicBezTo>
                  <a:pt x="188688" y="65911"/>
                  <a:pt x="175459" y="69086"/>
                  <a:pt x="140005" y="76494"/>
                </a:cubicBezTo>
                <a:cubicBezTo>
                  <a:pt x="104551" y="83902"/>
                  <a:pt x="-6574" y="101894"/>
                  <a:pt x="305" y="98719"/>
                </a:cubicBezTo>
                <a:cubicBezTo>
                  <a:pt x="7184" y="95544"/>
                  <a:pt x="145297" y="69086"/>
                  <a:pt x="181280" y="57444"/>
                </a:cubicBezTo>
                <a:cubicBezTo>
                  <a:pt x="217263" y="45802"/>
                  <a:pt x="222026" y="31515"/>
                  <a:pt x="216205" y="28869"/>
                </a:cubicBezTo>
                <a:cubicBezTo>
                  <a:pt x="210384" y="26223"/>
                  <a:pt x="138947" y="40511"/>
                  <a:pt x="146355" y="41569"/>
                </a:cubicBezTo>
                <a:cubicBezTo>
                  <a:pt x="153763" y="42627"/>
                  <a:pt x="249013" y="39981"/>
                  <a:pt x="260655" y="35219"/>
                </a:cubicBezTo>
                <a:cubicBezTo>
                  <a:pt x="272297" y="30457"/>
                  <a:pt x="182868" y="12994"/>
                  <a:pt x="216205" y="12994"/>
                </a:cubicBezTo>
                <a:cubicBezTo>
                  <a:pt x="249542" y="12994"/>
                  <a:pt x="490843" y="37336"/>
                  <a:pt x="498780" y="3521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 2052">
            <a:extLst>
              <a:ext uri="{FF2B5EF4-FFF2-40B4-BE49-F238E27FC236}">
                <a16:creationId xmlns:a16="http://schemas.microsoft.com/office/drawing/2014/main" id="{FE48DDA0-3940-0985-F5E8-EA32D48ACE97}"/>
              </a:ext>
            </a:extLst>
          </p:cNvPr>
          <p:cNvSpPr/>
          <p:nvPr/>
        </p:nvSpPr>
        <p:spPr>
          <a:xfrm>
            <a:off x="3682131" y="5609289"/>
            <a:ext cx="884894" cy="112476"/>
          </a:xfrm>
          <a:custGeom>
            <a:avLst/>
            <a:gdLst>
              <a:gd name="connsiteX0" fmla="*/ 1258 w 977516"/>
              <a:gd name="connsiteY0" fmla="*/ 124000 h 124249"/>
              <a:gd name="connsiteX1" fmla="*/ 398133 w 977516"/>
              <a:gd name="connsiteY1" fmla="*/ 60500 h 124249"/>
              <a:gd name="connsiteX2" fmla="*/ 350508 w 977516"/>
              <a:gd name="connsiteY2" fmla="*/ 60500 h 124249"/>
              <a:gd name="connsiteX3" fmla="*/ 598158 w 977516"/>
              <a:gd name="connsiteY3" fmla="*/ 50975 h 124249"/>
              <a:gd name="connsiteX4" fmla="*/ 553708 w 977516"/>
              <a:gd name="connsiteY4" fmla="*/ 54150 h 124249"/>
              <a:gd name="connsiteX5" fmla="*/ 725158 w 977516"/>
              <a:gd name="connsiteY5" fmla="*/ 38275 h 124249"/>
              <a:gd name="connsiteX6" fmla="*/ 664833 w 977516"/>
              <a:gd name="connsiteY6" fmla="*/ 38275 h 124249"/>
              <a:gd name="connsiteX7" fmla="*/ 563233 w 977516"/>
              <a:gd name="connsiteY7" fmla="*/ 50975 h 124249"/>
              <a:gd name="connsiteX8" fmla="*/ 975983 w 977516"/>
              <a:gd name="connsiteY8" fmla="*/ 175 h 124249"/>
              <a:gd name="connsiteX9" fmla="*/ 690233 w 977516"/>
              <a:gd name="connsiteY9" fmla="*/ 35100 h 124249"/>
              <a:gd name="connsiteX10" fmla="*/ 353683 w 977516"/>
              <a:gd name="connsiteY10" fmla="*/ 57325 h 124249"/>
              <a:gd name="connsiteX11" fmla="*/ 445758 w 977516"/>
              <a:gd name="connsiteY11" fmla="*/ 50975 h 124249"/>
              <a:gd name="connsiteX12" fmla="*/ 363208 w 977516"/>
              <a:gd name="connsiteY12" fmla="*/ 54150 h 124249"/>
              <a:gd name="connsiteX13" fmla="*/ 274308 w 977516"/>
              <a:gd name="connsiteY13" fmla="*/ 82725 h 124249"/>
              <a:gd name="connsiteX14" fmla="*/ 1258 w 977516"/>
              <a:gd name="connsiteY14" fmla="*/ 124000 h 12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7516" h="124249">
                <a:moveTo>
                  <a:pt x="1258" y="124000"/>
                </a:moveTo>
                <a:cubicBezTo>
                  <a:pt x="21896" y="120296"/>
                  <a:pt x="339925" y="71083"/>
                  <a:pt x="398133" y="60500"/>
                </a:cubicBezTo>
                <a:cubicBezTo>
                  <a:pt x="456341" y="49917"/>
                  <a:pt x="350508" y="60500"/>
                  <a:pt x="350508" y="60500"/>
                </a:cubicBezTo>
                <a:lnTo>
                  <a:pt x="598158" y="50975"/>
                </a:lnTo>
                <a:cubicBezTo>
                  <a:pt x="632025" y="49917"/>
                  <a:pt x="553708" y="54150"/>
                  <a:pt x="553708" y="54150"/>
                </a:cubicBezTo>
                <a:lnTo>
                  <a:pt x="725158" y="38275"/>
                </a:lnTo>
                <a:cubicBezTo>
                  <a:pt x="743679" y="35629"/>
                  <a:pt x="691821" y="36158"/>
                  <a:pt x="664833" y="38275"/>
                </a:cubicBezTo>
                <a:cubicBezTo>
                  <a:pt x="637846" y="40392"/>
                  <a:pt x="563233" y="50975"/>
                  <a:pt x="563233" y="50975"/>
                </a:cubicBezTo>
                <a:lnTo>
                  <a:pt x="975983" y="175"/>
                </a:lnTo>
                <a:cubicBezTo>
                  <a:pt x="997150" y="-2471"/>
                  <a:pt x="793950" y="25575"/>
                  <a:pt x="690233" y="35100"/>
                </a:cubicBezTo>
                <a:cubicBezTo>
                  <a:pt x="586516" y="44625"/>
                  <a:pt x="353683" y="57325"/>
                  <a:pt x="353683" y="57325"/>
                </a:cubicBezTo>
                <a:lnTo>
                  <a:pt x="445758" y="50975"/>
                </a:lnTo>
                <a:cubicBezTo>
                  <a:pt x="447345" y="50446"/>
                  <a:pt x="391783" y="48858"/>
                  <a:pt x="363208" y="54150"/>
                </a:cubicBezTo>
                <a:cubicBezTo>
                  <a:pt x="334633" y="59442"/>
                  <a:pt x="328812" y="76375"/>
                  <a:pt x="274308" y="82725"/>
                </a:cubicBezTo>
                <a:cubicBezTo>
                  <a:pt x="219804" y="89075"/>
                  <a:pt x="-19380" y="127704"/>
                  <a:pt x="1258" y="1240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 2053">
            <a:extLst>
              <a:ext uri="{FF2B5EF4-FFF2-40B4-BE49-F238E27FC236}">
                <a16:creationId xmlns:a16="http://schemas.microsoft.com/office/drawing/2014/main" id="{CFEA8E1C-4054-D95E-48E9-B52C04AF955A}"/>
              </a:ext>
            </a:extLst>
          </p:cNvPr>
          <p:cNvSpPr/>
          <p:nvPr/>
        </p:nvSpPr>
        <p:spPr>
          <a:xfrm>
            <a:off x="4106999" y="5577360"/>
            <a:ext cx="514064" cy="137194"/>
          </a:xfrm>
          <a:custGeom>
            <a:avLst/>
            <a:gdLst>
              <a:gd name="connsiteX0" fmla="*/ 1819 w 567871"/>
              <a:gd name="connsiteY0" fmla="*/ 143396 h 151554"/>
              <a:gd name="connsiteX1" fmla="*/ 347894 w 567871"/>
              <a:gd name="connsiteY1" fmla="*/ 38621 h 151554"/>
              <a:gd name="connsiteX2" fmla="*/ 205019 w 567871"/>
              <a:gd name="connsiteY2" fmla="*/ 54496 h 151554"/>
              <a:gd name="connsiteX3" fmla="*/ 455844 w 567871"/>
              <a:gd name="connsiteY3" fmla="*/ 22746 h 151554"/>
              <a:gd name="connsiteX4" fmla="*/ 566969 w 567871"/>
              <a:gd name="connsiteY4" fmla="*/ 521 h 151554"/>
              <a:gd name="connsiteX5" fmla="*/ 401869 w 567871"/>
              <a:gd name="connsiteY5" fmla="*/ 44971 h 151554"/>
              <a:gd name="connsiteX6" fmla="*/ 128819 w 567871"/>
              <a:gd name="connsiteY6" fmla="*/ 149746 h 151554"/>
              <a:gd name="connsiteX7" fmla="*/ 398694 w 567871"/>
              <a:gd name="connsiteY7" fmla="*/ 54496 h 151554"/>
              <a:gd name="connsiteX8" fmla="*/ 217719 w 567871"/>
              <a:gd name="connsiteY8" fmla="*/ 133871 h 151554"/>
              <a:gd name="connsiteX9" fmla="*/ 1819 w 567871"/>
              <a:gd name="connsiteY9" fmla="*/ 143396 h 15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871" h="151554">
                <a:moveTo>
                  <a:pt x="1819" y="143396"/>
                </a:moveTo>
                <a:cubicBezTo>
                  <a:pt x="23515" y="127521"/>
                  <a:pt x="314027" y="53438"/>
                  <a:pt x="347894" y="38621"/>
                </a:cubicBezTo>
                <a:cubicBezTo>
                  <a:pt x="381761" y="23804"/>
                  <a:pt x="187027" y="57142"/>
                  <a:pt x="205019" y="54496"/>
                </a:cubicBezTo>
                <a:cubicBezTo>
                  <a:pt x="223011" y="51850"/>
                  <a:pt x="395519" y="31742"/>
                  <a:pt x="455844" y="22746"/>
                </a:cubicBezTo>
                <a:cubicBezTo>
                  <a:pt x="516169" y="13750"/>
                  <a:pt x="575965" y="-3183"/>
                  <a:pt x="566969" y="521"/>
                </a:cubicBezTo>
                <a:cubicBezTo>
                  <a:pt x="557973" y="4225"/>
                  <a:pt x="474894" y="20100"/>
                  <a:pt x="401869" y="44971"/>
                </a:cubicBezTo>
                <a:cubicBezTo>
                  <a:pt x="328844" y="69842"/>
                  <a:pt x="129348" y="148159"/>
                  <a:pt x="128819" y="149746"/>
                </a:cubicBezTo>
                <a:cubicBezTo>
                  <a:pt x="128290" y="151333"/>
                  <a:pt x="383877" y="57142"/>
                  <a:pt x="398694" y="54496"/>
                </a:cubicBezTo>
                <a:cubicBezTo>
                  <a:pt x="413511" y="51850"/>
                  <a:pt x="276986" y="117996"/>
                  <a:pt x="217719" y="133871"/>
                </a:cubicBezTo>
                <a:cubicBezTo>
                  <a:pt x="158452" y="149746"/>
                  <a:pt x="-19877" y="159271"/>
                  <a:pt x="1819" y="1433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 2054">
            <a:extLst>
              <a:ext uri="{FF2B5EF4-FFF2-40B4-BE49-F238E27FC236}">
                <a16:creationId xmlns:a16="http://schemas.microsoft.com/office/drawing/2014/main" id="{945AC6DE-F813-67B0-FE0E-1969626D6771}"/>
              </a:ext>
            </a:extLst>
          </p:cNvPr>
          <p:cNvSpPr/>
          <p:nvPr/>
        </p:nvSpPr>
        <p:spPr>
          <a:xfrm>
            <a:off x="3880704" y="5617949"/>
            <a:ext cx="81978" cy="207060"/>
          </a:xfrm>
          <a:custGeom>
            <a:avLst/>
            <a:gdLst>
              <a:gd name="connsiteX0" fmla="*/ 89875 w 90559"/>
              <a:gd name="connsiteY0" fmla="*/ 133 h 228733"/>
              <a:gd name="connsiteX1" fmla="*/ 42250 w 90559"/>
              <a:gd name="connsiteY1" fmla="*/ 101733 h 228733"/>
              <a:gd name="connsiteX2" fmla="*/ 45425 w 90559"/>
              <a:gd name="connsiteY2" fmla="*/ 187458 h 228733"/>
              <a:gd name="connsiteX3" fmla="*/ 35900 w 90559"/>
              <a:gd name="connsiteY3" fmla="*/ 123958 h 228733"/>
              <a:gd name="connsiteX4" fmla="*/ 48600 w 90559"/>
              <a:gd name="connsiteY4" fmla="*/ 228733 h 228733"/>
              <a:gd name="connsiteX5" fmla="*/ 32725 w 90559"/>
              <a:gd name="connsiteY5" fmla="*/ 123958 h 228733"/>
              <a:gd name="connsiteX6" fmla="*/ 35900 w 90559"/>
              <a:gd name="connsiteY6" fmla="*/ 73158 h 228733"/>
              <a:gd name="connsiteX7" fmla="*/ 975 w 90559"/>
              <a:gd name="connsiteY7" fmla="*/ 123958 h 228733"/>
              <a:gd name="connsiteX8" fmla="*/ 89875 w 90559"/>
              <a:gd name="connsiteY8" fmla="*/ 133 h 22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9" h="228733">
                <a:moveTo>
                  <a:pt x="89875" y="133"/>
                </a:moveTo>
                <a:cubicBezTo>
                  <a:pt x="96754" y="-3571"/>
                  <a:pt x="49658" y="70512"/>
                  <a:pt x="42250" y="101733"/>
                </a:cubicBezTo>
                <a:cubicBezTo>
                  <a:pt x="34842" y="132954"/>
                  <a:pt x="46483" y="183754"/>
                  <a:pt x="45425" y="187458"/>
                </a:cubicBezTo>
                <a:cubicBezTo>
                  <a:pt x="44367" y="191162"/>
                  <a:pt x="35371" y="117079"/>
                  <a:pt x="35900" y="123958"/>
                </a:cubicBezTo>
                <a:cubicBezTo>
                  <a:pt x="36429" y="130837"/>
                  <a:pt x="49129" y="228733"/>
                  <a:pt x="48600" y="228733"/>
                </a:cubicBezTo>
                <a:cubicBezTo>
                  <a:pt x="48071" y="228733"/>
                  <a:pt x="34842" y="149887"/>
                  <a:pt x="32725" y="123958"/>
                </a:cubicBezTo>
                <a:cubicBezTo>
                  <a:pt x="30608" y="98029"/>
                  <a:pt x="41192" y="73158"/>
                  <a:pt x="35900" y="73158"/>
                </a:cubicBezTo>
                <a:cubicBezTo>
                  <a:pt x="30608" y="73158"/>
                  <a:pt x="-6433" y="131896"/>
                  <a:pt x="975" y="123958"/>
                </a:cubicBezTo>
                <a:cubicBezTo>
                  <a:pt x="8383" y="116021"/>
                  <a:pt x="82996" y="3837"/>
                  <a:pt x="89875" y="13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 2055">
            <a:extLst>
              <a:ext uri="{FF2B5EF4-FFF2-40B4-BE49-F238E27FC236}">
                <a16:creationId xmlns:a16="http://schemas.microsoft.com/office/drawing/2014/main" id="{5BD0A665-F8EE-1AC0-EC56-3D5F59A72606}"/>
              </a:ext>
            </a:extLst>
          </p:cNvPr>
          <p:cNvSpPr/>
          <p:nvPr/>
        </p:nvSpPr>
        <p:spPr>
          <a:xfrm>
            <a:off x="3763481" y="5683622"/>
            <a:ext cx="113123" cy="142460"/>
          </a:xfrm>
          <a:custGeom>
            <a:avLst/>
            <a:gdLst>
              <a:gd name="connsiteX0" fmla="*/ 293 w 124964"/>
              <a:gd name="connsiteY0" fmla="*/ 612 h 157371"/>
              <a:gd name="connsiteX1" fmla="*/ 82843 w 124964"/>
              <a:gd name="connsiteY1" fmla="*/ 45062 h 157371"/>
              <a:gd name="connsiteX2" fmla="*/ 120943 w 124964"/>
              <a:gd name="connsiteY2" fmla="*/ 153012 h 157371"/>
              <a:gd name="connsiteX3" fmla="*/ 111418 w 124964"/>
              <a:gd name="connsiteY3" fmla="*/ 124437 h 157371"/>
              <a:gd name="connsiteX4" fmla="*/ 124118 w 124964"/>
              <a:gd name="connsiteY4" fmla="*/ 156187 h 157371"/>
              <a:gd name="connsiteX5" fmla="*/ 114593 w 124964"/>
              <a:gd name="connsiteY5" fmla="*/ 73637 h 157371"/>
              <a:gd name="connsiteX6" fmla="*/ 293 w 124964"/>
              <a:gd name="connsiteY6" fmla="*/ 612 h 15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964" h="157371">
                <a:moveTo>
                  <a:pt x="293" y="612"/>
                </a:moveTo>
                <a:cubicBezTo>
                  <a:pt x="-4999" y="-4151"/>
                  <a:pt x="62735" y="19662"/>
                  <a:pt x="82843" y="45062"/>
                </a:cubicBezTo>
                <a:cubicBezTo>
                  <a:pt x="102951" y="70462"/>
                  <a:pt x="116181" y="139783"/>
                  <a:pt x="120943" y="153012"/>
                </a:cubicBezTo>
                <a:cubicBezTo>
                  <a:pt x="125705" y="166241"/>
                  <a:pt x="110889" y="123908"/>
                  <a:pt x="111418" y="124437"/>
                </a:cubicBezTo>
                <a:cubicBezTo>
                  <a:pt x="111947" y="124966"/>
                  <a:pt x="123589" y="164654"/>
                  <a:pt x="124118" y="156187"/>
                </a:cubicBezTo>
                <a:cubicBezTo>
                  <a:pt x="124647" y="147720"/>
                  <a:pt x="128351" y="100625"/>
                  <a:pt x="114593" y="73637"/>
                </a:cubicBezTo>
                <a:cubicBezTo>
                  <a:pt x="100835" y="46650"/>
                  <a:pt x="5585" y="5375"/>
                  <a:pt x="293" y="6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 2056">
            <a:extLst>
              <a:ext uri="{FF2B5EF4-FFF2-40B4-BE49-F238E27FC236}">
                <a16:creationId xmlns:a16="http://schemas.microsoft.com/office/drawing/2014/main" id="{231661CC-1381-7A92-1A39-D0C164E7A019}"/>
              </a:ext>
            </a:extLst>
          </p:cNvPr>
          <p:cNvSpPr/>
          <p:nvPr/>
        </p:nvSpPr>
        <p:spPr>
          <a:xfrm>
            <a:off x="3444688" y="5701253"/>
            <a:ext cx="799093" cy="112347"/>
          </a:xfrm>
          <a:custGeom>
            <a:avLst/>
            <a:gdLst>
              <a:gd name="connsiteX0" fmla="*/ 29 w 882734"/>
              <a:gd name="connsiteY0" fmla="*/ 41460 h 124106"/>
              <a:gd name="connsiteX1" fmla="*/ 203229 w 882734"/>
              <a:gd name="connsiteY1" fmla="*/ 79560 h 124106"/>
              <a:gd name="connsiteX2" fmla="*/ 276254 w 882734"/>
              <a:gd name="connsiteY2" fmla="*/ 82735 h 124106"/>
              <a:gd name="connsiteX3" fmla="*/ 190529 w 882734"/>
              <a:gd name="connsiteY3" fmla="*/ 89085 h 124106"/>
              <a:gd name="connsiteX4" fmla="*/ 444529 w 882734"/>
              <a:gd name="connsiteY4" fmla="*/ 92260 h 124106"/>
              <a:gd name="connsiteX5" fmla="*/ 336579 w 882734"/>
              <a:gd name="connsiteY5" fmla="*/ 101785 h 124106"/>
              <a:gd name="connsiteX6" fmla="*/ 450879 w 882734"/>
              <a:gd name="connsiteY6" fmla="*/ 111310 h 124106"/>
              <a:gd name="connsiteX7" fmla="*/ 574704 w 882734"/>
              <a:gd name="connsiteY7" fmla="*/ 104960 h 124106"/>
              <a:gd name="connsiteX8" fmla="*/ 479454 w 882734"/>
              <a:gd name="connsiteY8" fmla="*/ 124010 h 124106"/>
              <a:gd name="connsiteX9" fmla="*/ 603279 w 882734"/>
              <a:gd name="connsiteY9" fmla="*/ 95435 h 124106"/>
              <a:gd name="connsiteX10" fmla="*/ 685829 w 882734"/>
              <a:gd name="connsiteY10" fmla="*/ 54160 h 124106"/>
              <a:gd name="connsiteX11" fmla="*/ 650904 w 882734"/>
              <a:gd name="connsiteY11" fmla="*/ 57335 h 124106"/>
              <a:gd name="connsiteX12" fmla="*/ 793779 w 882734"/>
              <a:gd name="connsiteY12" fmla="*/ 185 h 124106"/>
              <a:gd name="connsiteX13" fmla="*/ 689004 w 882734"/>
              <a:gd name="connsiteY13" fmla="*/ 38285 h 124106"/>
              <a:gd name="connsiteX14" fmla="*/ 882679 w 882734"/>
              <a:gd name="connsiteY14" fmla="*/ 16060 h 124106"/>
              <a:gd name="connsiteX15" fmla="*/ 666779 w 882734"/>
              <a:gd name="connsiteY15" fmla="*/ 85910 h 124106"/>
              <a:gd name="connsiteX16" fmla="*/ 450879 w 882734"/>
              <a:gd name="connsiteY16" fmla="*/ 117660 h 124106"/>
              <a:gd name="connsiteX17" fmla="*/ 95279 w 882734"/>
              <a:gd name="connsiteY17" fmla="*/ 111310 h 124106"/>
              <a:gd name="connsiteX18" fmla="*/ 187354 w 882734"/>
              <a:gd name="connsiteY18" fmla="*/ 111310 h 124106"/>
              <a:gd name="connsiteX19" fmla="*/ 29 w 882734"/>
              <a:gd name="connsiteY19" fmla="*/ 41460 h 12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82734" h="124106">
                <a:moveTo>
                  <a:pt x="29" y="41460"/>
                </a:moveTo>
                <a:cubicBezTo>
                  <a:pt x="2675" y="36168"/>
                  <a:pt x="157192" y="72681"/>
                  <a:pt x="203229" y="79560"/>
                </a:cubicBezTo>
                <a:cubicBezTo>
                  <a:pt x="249267" y="86439"/>
                  <a:pt x="278371" y="81147"/>
                  <a:pt x="276254" y="82735"/>
                </a:cubicBezTo>
                <a:cubicBezTo>
                  <a:pt x="274137" y="84323"/>
                  <a:pt x="162483" y="87498"/>
                  <a:pt x="190529" y="89085"/>
                </a:cubicBezTo>
                <a:cubicBezTo>
                  <a:pt x="218575" y="90672"/>
                  <a:pt x="420187" y="90143"/>
                  <a:pt x="444529" y="92260"/>
                </a:cubicBezTo>
                <a:cubicBezTo>
                  <a:pt x="468871" y="94377"/>
                  <a:pt x="335521" y="98610"/>
                  <a:pt x="336579" y="101785"/>
                </a:cubicBezTo>
                <a:cubicBezTo>
                  <a:pt x="337637" y="104960"/>
                  <a:pt x="411192" y="110781"/>
                  <a:pt x="450879" y="111310"/>
                </a:cubicBezTo>
                <a:cubicBezTo>
                  <a:pt x="490566" y="111839"/>
                  <a:pt x="569942" y="102843"/>
                  <a:pt x="574704" y="104960"/>
                </a:cubicBezTo>
                <a:cubicBezTo>
                  <a:pt x="579466" y="107077"/>
                  <a:pt x="474692" y="125597"/>
                  <a:pt x="479454" y="124010"/>
                </a:cubicBezTo>
                <a:cubicBezTo>
                  <a:pt x="484216" y="122423"/>
                  <a:pt x="568883" y="107077"/>
                  <a:pt x="603279" y="95435"/>
                </a:cubicBezTo>
                <a:cubicBezTo>
                  <a:pt x="637675" y="83793"/>
                  <a:pt x="677892" y="60510"/>
                  <a:pt x="685829" y="54160"/>
                </a:cubicBezTo>
                <a:cubicBezTo>
                  <a:pt x="693766" y="47810"/>
                  <a:pt x="632912" y="66331"/>
                  <a:pt x="650904" y="57335"/>
                </a:cubicBezTo>
                <a:cubicBezTo>
                  <a:pt x="668896" y="48339"/>
                  <a:pt x="787429" y="3360"/>
                  <a:pt x="793779" y="185"/>
                </a:cubicBezTo>
                <a:cubicBezTo>
                  <a:pt x="800129" y="-2990"/>
                  <a:pt x="674187" y="35639"/>
                  <a:pt x="689004" y="38285"/>
                </a:cubicBezTo>
                <a:cubicBezTo>
                  <a:pt x="703821" y="40931"/>
                  <a:pt x="886383" y="8123"/>
                  <a:pt x="882679" y="16060"/>
                </a:cubicBezTo>
                <a:cubicBezTo>
                  <a:pt x="878975" y="23997"/>
                  <a:pt x="738746" y="68977"/>
                  <a:pt x="666779" y="85910"/>
                </a:cubicBezTo>
                <a:cubicBezTo>
                  <a:pt x="594812" y="102843"/>
                  <a:pt x="546129" y="113427"/>
                  <a:pt x="450879" y="117660"/>
                </a:cubicBezTo>
                <a:cubicBezTo>
                  <a:pt x="355629" y="121893"/>
                  <a:pt x="139200" y="112368"/>
                  <a:pt x="95279" y="111310"/>
                </a:cubicBezTo>
                <a:cubicBezTo>
                  <a:pt x="51358" y="110252"/>
                  <a:pt x="199525" y="121364"/>
                  <a:pt x="187354" y="111310"/>
                </a:cubicBezTo>
                <a:cubicBezTo>
                  <a:pt x="175183" y="101256"/>
                  <a:pt x="-2617" y="46752"/>
                  <a:pt x="29" y="4146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 2057">
            <a:extLst>
              <a:ext uri="{FF2B5EF4-FFF2-40B4-BE49-F238E27FC236}">
                <a16:creationId xmlns:a16="http://schemas.microsoft.com/office/drawing/2014/main" id="{C61B64BD-01DB-9368-0B29-884E568D8FEA}"/>
              </a:ext>
            </a:extLst>
          </p:cNvPr>
          <p:cNvSpPr/>
          <p:nvPr/>
        </p:nvSpPr>
        <p:spPr>
          <a:xfrm>
            <a:off x="3510048" y="5787668"/>
            <a:ext cx="394205" cy="269322"/>
          </a:xfrm>
          <a:custGeom>
            <a:avLst/>
            <a:gdLst>
              <a:gd name="connsiteX0" fmla="*/ 4027 w 435466"/>
              <a:gd name="connsiteY0" fmla="*/ 3150 h 297512"/>
              <a:gd name="connsiteX1" fmla="*/ 80227 w 435466"/>
              <a:gd name="connsiteY1" fmla="*/ 25375 h 297512"/>
              <a:gd name="connsiteX2" fmla="*/ 261202 w 435466"/>
              <a:gd name="connsiteY2" fmla="*/ 133325 h 297512"/>
              <a:gd name="connsiteX3" fmla="*/ 235802 w 435466"/>
              <a:gd name="connsiteY3" fmla="*/ 136500 h 297512"/>
              <a:gd name="connsiteX4" fmla="*/ 429477 w 435466"/>
              <a:gd name="connsiteY4" fmla="*/ 292075 h 297512"/>
              <a:gd name="connsiteX5" fmla="*/ 372327 w 435466"/>
              <a:gd name="connsiteY5" fmla="*/ 247625 h 297512"/>
              <a:gd name="connsiteX6" fmla="*/ 232627 w 435466"/>
              <a:gd name="connsiteY6" fmla="*/ 107925 h 297512"/>
              <a:gd name="connsiteX7" fmla="*/ 270727 w 435466"/>
              <a:gd name="connsiteY7" fmla="*/ 139675 h 297512"/>
              <a:gd name="connsiteX8" fmla="*/ 194527 w 435466"/>
              <a:gd name="connsiteY8" fmla="*/ 76175 h 297512"/>
              <a:gd name="connsiteX9" fmla="*/ 4027 w 435466"/>
              <a:gd name="connsiteY9" fmla="*/ 3150 h 29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466" h="297512">
                <a:moveTo>
                  <a:pt x="4027" y="3150"/>
                </a:moveTo>
                <a:cubicBezTo>
                  <a:pt x="-15023" y="-5317"/>
                  <a:pt x="37365" y="3679"/>
                  <a:pt x="80227" y="25375"/>
                </a:cubicBezTo>
                <a:cubicBezTo>
                  <a:pt x="123090" y="47071"/>
                  <a:pt x="235273" y="114804"/>
                  <a:pt x="261202" y="133325"/>
                </a:cubicBezTo>
                <a:cubicBezTo>
                  <a:pt x="287131" y="151846"/>
                  <a:pt x="207756" y="110042"/>
                  <a:pt x="235802" y="136500"/>
                </a:cubicBezTo>
                <a:cubicBezTo>
                  <a:pt x="263848" y="162958"/>
                  <a:pt x="406723" y="273554"/>
                  <a:pt x="429477" y="292075"/>
                </a:cubicBezTo>
                <a:cubicBezTo>
                  <a:pt x="452231" y="310596"/>
                  <a:pt x="405135" y="278317"/>
                  <a:pt x="372327" y="247625"/>
                </a:cubicBezTo>
                <a:cubicBezTo>
                  <a:pt x="339519" y="216933"/>
                  <a:pt x="249560" y="125917"/>
                  <a:pt x="232627" y="107925"/>
                </a:cubicBezTo>
                <a:cubicBezTo>
                  <a:pt x="215694" y="89933"/>
                  <a:pt x="270727" y="139675"/>
                  <a:pt x="270727" y="139675"/>
                </a:cubicBezTo>
                <a:cubicBezTo>
                  <a:pt x="264377" y="134383"/>
                  <a:pt x="239506" y="102633"/>
                  <a:pt x="194527" y="76175"/>
                </a:cubicBezTo>
                <a:cubicBezTo>
                  <a:pt x="149548" y="49717"/>
                  <a:pt x="23077" y="11617"/>
                  <a:pt x="4027" y="31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 2058">
            <a:extLst>
              <a:ext uri="{FF2B5EF4-FFF2-40B4-BE49-F238E27FC236}">
                <a16:creationId xmlns:a16="http://schemas.microsoft.com/office/drawing/2014/main" id="{C5012A97-6394-C705-3093-AA664BD06B1B}"/>
              </a:ext>
            </a:extLst>
          </p:cNvPr>
          <p:cNvSpPr/>
          <p:nvPr/>
        </p:nvSpPr>
        <p:spPr>
          <a:xfrm>
            <a:off x="4013410" y="5640959"/>
            <a:ext cx="468972" cy="381918"/>
          </a:xfrm>
          <a:custGeom>
            <a:avLst/>
            <a:gdLst>
              <a:gd name="connsiteX0" fmla="*/ 517954 w 518059"/>
              <a:gd name="connsiteY0" fmla="*/ 115 h 421893"/>
              <a:gd name="connsiteX1" fmla="*/ 375079 w 518059"/>
              <a:gd name="connsiteY1" fmla="*/ 212840 h 421893"/>
              <a:gd name="connsiteX2" fmla="*/ 381429 w 518059"/>
              <a:gd name="connsiteY2" fmla="*/ 177915 h 421893"/>
              <a:gd name="connsiteX3" fmla="*/ 368729 w 518059"/>
              <a:gd name="connsiteY3" fmla="*/ 203315 h 421893"/>
              <a:gd name="connsiteX4" fmla="*/ 349679 w 518059"/>
              <a:gd name="connsiteY4" fmla="*/ 162040 h 421893"/>
              <a:gd name="connsiteX5" fmla="*/ 298879 w 518059"/>
              <a:gd name="connsiteY5" fmla="*/ 292215 h 421893"/>
              <a:gd name="connsiteX6" fmla="*/ 311579 w 518059"/>
              <a:gd name="connsiteY6" fmla="*/ 209665 h 421893"/>
              <a:gd name="connsiteX7" fmla="*/ 108379 w 518059"/>
              <a:gd name="connsiteY7" fmla="*/ 400165 h 421893"/>
              <a:gd name="connsiteX8" fmla="*/ 168704 w 518059"/>
              <a:gd name="connsiteY8" fmla="*/ 295390 h 421893"/>
              <a:gd name="connsiteX9" fmla="*/ 67104 w 518059"/>
              <a:gd name="connsiteY9" fmla="*/ 406515 h 421893"/>
              <a:gd name="connsiteX10" fmla="*/ 29004 w 518059"/>
              <a:gd name="connsiteY10" fmla="*/ 412865 h 421893"/>
              <a:gd name="connsiteX11" fmla="*/ 429 w 518059"/>
              <a:gd name="connsiteY11" fmla="*/ 330315 h 421893"/>
              <a:gd name="connsiteX12" fmla="*/ 51229 w 518059"/>
              <a:gd name="connsiteY12" fmla="*/ 384290 h 421893"/>
              <a:gd name="connsiteX13" fmla="*/ 165529 w 518059"/>
              <a:gd name="connsiteY13" fmla="*/ 295390 h 421893"/>
              <a:gd name="connsiteX14" fmla="*/ 190929 w 518059"/>
              <a:gd name="connsiteY14" fmla="*/ 314440 h 421893"/>
              <a:gd name="connsiteX15" fmla="*/ 273479 w 518059"/>
              <a:gd name="connsiteY15" fmla="*/ 231890 h 421893"/>
              <a:gd name="connsiteX16" fmla="*/ 229029 w 518059"/>
              <a:gd name="connsiteY16" fmla="*/ 282690 h 421893"/>
              <a:gd name="connsiteX17" fmla="*/ 349679 w 518059"/>
              <a:gd name="connsiteY17" fmla="*/ 184265 h 421893"/>
              <a:gd name="connsiteX18" fmla="*/ 517954 w 518059"/>
              <a:gd name="connsiteY18" fmla="*/ 115 h 42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8059" h="421893">
                <a:moveTo>
                  <a:pt x="517954" y="115"/>
                </a:moveTo>
                <a:cubicBezTo>
                  <a:pt x="522187" y="4877"/>
                  <a:pt x="397833" y="183207"/>
                  <a:pt x="375079" y="212840"/>
                </a:cubicBezTo>
                <a:cubicBezTo>
                  <a:pt x="352325" y="242473"/>
                  <a:pt x="382487" y="179503"/>
                  <a:pt x="381429" y="177915"/>
                </a:cubicBezTo>
                <a:cubicBezTo>
                  <a:pt x="380371" y="176327"/>
                  <a:pt x="374021" y="205961"/>
                  <a:pt x="368729" y="203315"/>
                </a:cubicBezTo>
                <a:cubicBezTo>
                  <a:pt x="363437" y="200669"/>
                  <a:pt x="361321" y="147224"/>
                  <a:pt x="349679" y="162040"/>
                </a:cubicBezTo>
                <a:cubicBezTo>
                  <a:pt x="338037" y="176856"/>
                  <a:pt x="305229" y="284278"/>
                  <a:pt x="298879" y="292215"/>
                </a:cubicBezTo>
                <a:cubicBezTo>
                  <a:pt x="292529" y="300152"/>
                  <a:pt x="343329" y="191673"/>
                  <a:pt x="311579" y="209665"/>
                </a:cubicBezTo>
                <a:cubicBezTo>
                  <a:pt x="279829" y="227657"/>
                  <a:pt x="132191" y="385878"/>
                  <a:pt x="108379" y="400165"/>
                </a:cubicBezTo>
                <a:cubicBezTo>
                  <a:pt x="84567" y="414452"/>
                  <a:pt x="175583" y="294332"/>
                  <a:pt x="168704" y="295390"/>
                </a:cubicBezTo>
                <a:cubicBezTo>
                  <a:pt x="161825" y="296448"/>
                  <a:pt x="90387" y="386936"/>
                  <a:pt x="67104" y="406515"/>
                </a:cubicBezTo>
                <a:cubicBezTo>
                  <a:pt x="43821" y="426094"/>
                  <a:pt x="40116" y="425565"/>
                  <a:pt x="29004" y="412865"/>
                </a:cubicBezTo>
                <a:cubicBezTo>
                  <a:pt x="17892" y="400165"/>
                  <a:pt x="-3275" y="335077"/>
                  <a:pt x="429" y="330315"/>
                </a:cubicBezTo>
                <a:cubicBezTo>
                  <a:pt x="4133" y="325553"/>
                  <a:pt x="23712" y="390111"/>
                  <a:pt x="51229" y="384290"/>
                </a:cubicBezTo>
                <a:cubicBezTo>
                  <a:pt x="78746" y="378469"/>
                  <a:pt x="142246" y="307032"/>
                  <a:pt x="165529" y="295390"/>
                </a:cubicBezTo>
                <a:cubicBezTo>
                  <a:pt x="188812" y="283748"/>
                  <a:pt x="172937" y="325023"/>
                  <a:pt x="190929" y="314440"/>
                </a:cubicBezTo>
                <a:cubicBezTo>
                  <a:pt x="208921" y="303857"/>
                  <a:pt x="267129" y="237182"/>
                  <a:pt x="273479" y="231890"/>
                </a:cubicBezTo>
                <a:cubicBezTo>
                  <a:pt x="279829" y="226598"/>
                  <a:pt x="216329" y="290627"/>
                  <a:pt x="229029" y="282690"/>
                </a:cubicBezTo>
                <a:cubicBezTo>
                  <a:pt x="241729" y="274753"/>
                  <a:pt x="302054" y="228715"/>
                  <a:pt x="349679" y="184265"/>
                </a:cubicBezTo>
                <a:cubicBezTo>
                  <a:pt x="397304" y="139815"/>
                  <a:pt x="513721" y="-4647"/>
                  <a:pt x="517954" y="1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 2059">
            <a:extLst>
              <a:ext uri="{FF2B5EF4-FFF2-40B4-BE49-F238E27FC236}">
                <a16:creationId xmlns:a16="http://schemas.microsoft.com/office/drawing/2014/main" id="{34064C97-BCC6-7F38-040C-1CC57EA73D2B}"/>
              </a:ext>
            </a:extLst>
          </p:cNvPr>
          <p:cNvSpPr/>
          <p:nvPr/>
        </p:nvSpPr>
        <p:spPr>
          <a:xfrm>
            <a:off x="3795077" y="5889410"/>
            <a:ext cx="155752" cy="152037"/>
          </a:xfrm>
          <a:custGeom>
            <a:avLst/>
            <a:gdLst>
              <a:gd name="connsiteX0" fmla="*/ 315 w 172054"/>
              <a:gd name="connsiteY0" fmla="*/ 1884 h 167951"/>
              <a:gd name="connsiteX1" fmla="*/ 70165 w 172054"/>
              <a:gd name="connsiteY1" fmla="*/ 11409 h 167951"/>
              <a:gd name="connsiteX2" fmla="*/ 146365 w 172054"/>
              <a:gd name="connsiteY2" fmla="*/ 74909 h 167951"/>
              <a:gd name="connsiteX3" fmla="*/ 108265 w 172054"/>
              <a:gd name="connsiteY3" fmla="*/ 62209 h 167951"/>
              <a:gd name="connsiteX4" fmla="*/ 171765 w 172054"/>
              <a:gd name="connsiteY4" fmla="*/ 166984 h 167951"/>
              <a:gd name="connsiteX5" fmla="*/ 130490 w 172054"/>
              <a:gd name="connsiteY5" fmla="*/ 109834 h 167951"/>
              <a:gd name="connsiteX6" fmla="*/ 98740 w 172054"/>
              <a:gd name="connsiteY6" fmla="*/ 33634 h 167951"/>
              <a:gd name="connsiteX7" fmla="*/ 315 w 172054"/>
              <a:gd name="connsiteY7" fmla="*/ 1884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54" h="167951">
                <a:moveTo>
                  <a:pt x="315" y="1884"/>
                </a:moveTo>
                <a:cubicBezTo>
                  <a:pt x="-4447" y="-1820"/>
                  <a:pt x="45823" y="-762"/>
                  <a:pt x="70165" y="11409"/>
                </a:cubicBezTo>
                <a:cubicBezTo>
                  <a:pt x="94507" y="23580"/>
                  <a:pt x="140015" y="66442"/>
                  <a:pt x="146365" y="74909"/>
                </a:cubicBezTo>
                <a:cubicBezTo>
                  <a:pt x="152715" y="83376"/>
                  <a:pt x="104032" y="46863"/>
                  <a:pt x="108265" y="62209"/>
                </a:cubicBezTo>
                <a:cubicBezTo>
                  <a:pt x="112498" y="77555"/>
                  <a:pt x="168061" y="159047"/>
                  <a:pt x="171765" y="166984"/>
                </a:cubicBezTo>
                <a:cubicBezTo>
                  <a:pt x="175469" y="174921"/>
                  <a:pt x="142661" y="132059"/>
                  <a:pt x="130490" y="109834"/>
                </a:cubicBezTo>
                <a:cubicBezTo>
                  <a:pt x="118319" y="87609"/>
                  <a:pt x="123611" y="50038"/>
                  <a:pt x="98740" y="33634"/>
                </a:cubicBezTo>
                <a:cubicBezTo>
                  <a:pt x="73869" y="17230"/>
                  <a:pt x="5077" y="5588"/>
                  <a:pt x="315" y="18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 2060">
            <a:extLst>
              <a:ext uri="{FF2B5EF4-FFF2-40B4-BE49-F238E27FC236}">
                <a16:creationId xmlns:a16="http://schemas.microsoft.com/office/drawing/2014/main" id="{B5F3017C-4967-AB42-E6D6-CDC4EB7238E9}"/>
              </a:ext>
            </a:extLst>
          </p:cNvPr>
          <p:cNvSpPr/>
          <p:nvPr/>
        </p:nvSpPr>
        <p:spPr>
          <a:xfrm>
            <a:off x="3818475" y="4671141"/>
            <a:ext cx="298367" cy="310963"/>
          </a:xfrm>
          <a:custGeom>
            <a:avLst/>
            <a:gdLst>
              <a:gd name="connsiteX0" fmla="*/ 31617 w 329597"/>
              <a:gd name="connsiteY0" fmla="*/ 214194 h 343512"/>
              <a:gd name="connsiteX1" fmla="*/ 76067 w 329597"/>
              <a:gd name="connsiteY1" fmla="*/ 176094 h 343512"/>
              <a:gd name="connsiteX2" fmla="*/ 6217 w 329597"/>
              <a:gd name="connsiteY2" fmla="*/ 52269 h 343512"/>
              <a:gd name="connsiteX3" fmla="*/ 123692 w 329597"/>
              <a:gd name="connsiteY3" fmla="*/ 131644 h 343512"/>
              <a:gd name="connsiteX4" fmla="*/ 107817 w 329597"/>
              <a:gd name="connsiteY4" fmla="*/ 128469 h 343512"/>
              <a:gd name="connsiteX5" fmla="*/ 326892 w 329597"/>
              <a:gd name="connsiteY5" fmla="*/ 341194 h 343512"/>
              <a:gd name="connsiteX6" fmla="*/ 215767 w 329597"/>
              <a:gd name="connsiteY6" fmla="*/ 226894 h 343512"/>
              <a:gd name="connsiteX7" fmla="*/ 6217 w 329597"/>
              <a:gd name="connsiteY7" fmla="*/ 1469 h 343512"/>
              <a:gd name="connsiteX8" fmla="*/ 60192 w 329597"/>
              <a:gd name="connsiteY8" fmla="*/ 128469 h 343512"/>
              <a:gd name="connsiteX9" fmla="*/ 110992 w 329597"/>
              <a:gd name="connsiteY9" fmla="*/ 106244 h 343512"/>
              <a:gd name="connsiteX10" fmla="*/ 31617 w 329597"/>
              <a:gd name="connsiteY10" fmla="*/ 214194 h 34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597" h="343512">
                <a:moveTo>
                  <a:pt x="31617" y="214194"/>
                </a:moveTo>
                <a:cubicBezTo>
                  <a:pt x="25796" y="225836"/>
                  <a:pt x="80300" y="203081"/>
                  <a:pt x="76067" y="176094"/>
                </a:cubicBezTo>
                <a:cubicBezTo>
                  <a:pt x="71834" y="149106"/>
                  <a:pt x="-1721" y="59677"/>
                  <a:pt x="6217" y="52269"/>
                </a:cubicBezTo>
                <a:cubicBezTo>
                  <a:pt x="14154" y="44861"/>
                  <a:pt x="106759" y="118944"/>
                  <a:pt x="123692" y="131644"/>
                </a:cubicBezTo>
                <a:cubicBezTo>
                  <a:pt x="140625" y="144344"/>
                  <a:pt x="73950" y="93544"/>
                  <a:pt x="107817" y="128469"/>
                </a:cubicBezTo>
                <a:cubicBezTo>
                  <a:pt x="141684" y="163394"/>
                  <a:pt x="308900" y="324790"/>
                  <a:pt x="326892" y="341194"/>
                </a:cubicBezTo>
                <a:cubicBezTo>
                  <a:pt x="344884" y="357598"/>
                  <a:pt x="269213" y="283515"/>
                  <a:pt x="215767" y="226894"/>
                </a:cubicBezTo>
                <a:cubicBezTo>
                  <a:pt x="162321" y="170273"/>
                  <a:pt x="32146" y="17873"/>
                  <a:pt x="6217" y="1469"/>
                </a:cubicBezTo>
                <a:cubicBezTo>
                  <a:pt x="-19712" y="-14935"/>
                  <a:pt x="42730" y="111007"/>
                  <a:pt x="60192" y="128469"/>
                </a:cubicBezTo>
                <a:cubicBezTo>
                  <a:pt x="77654" y="145931"/>
                  <a:pt x="115754" y="95132"/>
                  <a:pt x="110992" y="106244"/>
                </a:cubicBezTo>
                <a:cubicBezTo>
                  <a:pt x="106230" y="117356"/>
                  <a:pt x="37438" y="202552"/>
                  <a:pt x="31617" y="2141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 2061">
            <a:extLst>
              <a:ext uri="{FF2B5EF4-FFF2-40B4-BE49-F238E27FC236}">
                <a16:creationId xmlns:a16="http://schemas.microsoft.com/office/drawing/2014/main" id="{0E409BE1-0497-7EFA-1CFC-9C3F787F6208}"/>
              </a:ext>
            </a:extLst>
          </p:cNvPr>
          <p:cNvSpPr/>
          <p:nvPr/>
        </p:nvSpPr>
        <p:spPr>
          <a:xfrm>
            <a:off x="3590794" y="4010696"/>
            <a:ext cx="575452" cy="306058"/>
          </a:xfrm>
          <a:custGeom>
            <a:avLst/>
            <a:gdLst>
              <a:gd name="connsiteX0" fmla="*/ 555 w 635685"/>
              <a:gd name="connsiteY0" fmla="*/ 793 h 338093"/>
              <a:gd name="connsiteX1" fmla="*/ 279955 w 635685"/>
              <a:gd name="connsiteY1" fmla="*/ 261143 h 338093"/>
              <a:gd name="connsiteX2" fmla="*/ 232330 w 635685"/>
              <a:gd name="connsiteY2" fmla="*/ 213518 h 338093"/>
              <a:gd name="connsiteX3" fmla="*/ 76755 w 635685"/>
              <a:gd name="connsiteY3" fmla="*/ 280193 h 338093"/>
              <a:gd name="connsiteX4" fmla="*/ 178355 w 635685"/>
              <a:gd name="connsiteY4" fmla="*/ 251618 h 338093"/>
              <a:gd name="connsiteX5" fmla="*/ 397430 w 635685"/>
              <a:gd name="connsiteY5" fmla="*/ 305593 h 338093"/>
              <a:gd name="connsiteX6" fmla="*/ 292655 w 635685"/>
              <a:gd name="connsiteY6" fmla="*/ 289718 h 338093"/>
              <a:gd name="connsiteX7" fmla="*/ 635555 w 635685"/>
              <a:gd name="connsiteY7" fmla="*/ 337343 h 338093"/>
              <a:gd name="connsiteX8" fmla="*/ 248205 w 635685"/>
              <a:gd name="connsiteY8" fmla="*/ 245268 h 338093"/>
              <a:gd name="connsiteX9" fmla="*/ 175180 w 635685"/>
              <a:gd name="connsiteY9" fmla="*/ 156368 h 338093"/>
              <a:gd name="connsiteX10" fmla="*/ 206930 w 635685"/>
              <a:gd name="connsiteY10" fmla="*/ 178593 h 338093"/>
              <a:gd name="connsiteX11" fmla="*/ 555 w 635685"/>
              <a:gd name="connsiteY11" fmla="*/ 793 h 33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5685" h="338093">
                <a:moveTo>
                  <a:pt x="555" y="793"/>
                </a:moveTo>
                <a:cubicBezTo>
                  <a:pt x="12726" y="14551"/>
                  <a:pt x="241326" y="225689"/>
                  <a:pt x="279955" y="261143"/>
                </a:cubicBezTo>
                <a:cubicBezTo>
                  <a:pt x="318584" y="296597"/>
                  <a:pt x="266197" y="210343"/>
                  <a:pt x="232330" y="213518"/>
                </a:cubicBezTo>
                <a:cubicBezTo>
                  <a:pt x="198463" y="216693"/>
                  <a:pt x="85751" y="273843"/>
                  <a:pt x="76755" y="280193"/>
                </a:cubicBezTo>
                <a:cubicBezTo>
                  <a:pt x="67759" y="286543"/>
                  <a:pt x="124909" y="247385"/>
                  <a:pt x="178355" y="251618"/>
                </a:cubicBezTo>
                <a:cubicBezTo>
                  <a:pt x="231801" y="255851"/>
                  <a:pt x="378380" y="299243"/>
                  <a:pt x="397430" y="305593"/>
                </a:cubicBezTo>
                <a:cubicBezTo>
                  <a:pt x="416480" y="311943"/>
                  <a:pt x="292655" y="289718"/>
                  <a:pt x="292655" y="289718"/>
                </a:cubicBezTo>
                <a:cubicBezTo>
                  <a:pt x="332343" y="295010"/>
                  <a:pt x="642963" y="344751"/>
                  <a:pt x="635555" y="337343"/>
                </a:cubicBezTo>
                <a:cubicBezTo>
                  <a:pt x="628147" y="329935"/>
                  <a:pt x="324934" y="275430"/>
                  <a:pt x="248205" y="245268"/>
                </a:cubicBezTo>
                <a:cubicBezTo>
                  <a:pt x="171476" y="215106"/>
                  <a:pt x="182059" y="167480"/>
                  <a:pt x="175180" y="156368"/>
                </a:cubicBezTo>
                <a:cubicBezTo>
                  <a:pt x="168301" y="145256"/>
                  <a:pt x="233917" y="200818"/>
                  <a:pt x="206930" y="178593"/>
                </a:cubicBezTo>
                <a:cubicBezTo>
                  <a:pt x="179943" y="156368"/>
                  <a:pt x="-11616" y="-12965"/>
                  <a:pt x="555" y="79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 2062">
            <a:extLst>
              <a:ext uri="{FF2B5EF4-FFF2-40B4-BE49-F238E27FC236}">
                <a16:creationId xmlns:a16="http://schemas.microsoft.com/office/drawing/2014/main" id="{72D8E93B-829E-C778-7D78-AA42C5581F5A}"/>
              </a:ext>
            </a:extLst>
          </p:cNvPr>
          <p:cNvSpPr/>
          <p:nvPr/>
        </p:nvSpPr>
        <p:spPr>
          <a:xfrm>
            <a:off x="3007661" y="4096968"/>
            <a:ext cx="253762" cy="555589"/>
          </a:xfrm>
          <a:custGeom>
            <a:avLst/>
            <a:gdLst>
              <a:gd name="connsiteX0" fmla="*/ 199 w 280323"/>
              <a:gd name="connsiteY0" fmla="*/ 741 h 613743"/>
              <a:gd name="connsiteX1" fmla="*/ 193874 w 280323"/>
              <a:gd name="connsiteY1" fmla="*/ 276966 h 613743"/>
              <a:gd name="connsiteX2" fmla="*/ 197049 w 280323"/>
              <a:gd name="connsiteY2" fmla="*/ 245216 h 613743"/>
              <a:gd name="connsiteX3" fmla="*/ 257374 w 280323"/>
              <a:gd name="connsiteY3" fmla="*/ 400791 h 613743"/>
              <a:gd name="connsiteX4" fmla="*/ 244674 w 280323"/>
              <a:gd name="connsiteY4" fmla="*/ 334116 h 613743"/>
              <a:gd name="connsiteX5" fmla="*/ 273249 w 280323"/>
              <a:gd name="connsiteY5" fmla="*/ 518266 h 613743"/>
              <a:gd name="connsiteX6" fmla="*/ 279599 w 280323"/>
              <a:gd name="connsiteY6" fmla="*/ 610341 h 613743"/>
              <a:gd name="connsiteX7" fmla="*/ 260549 w 280323"/>
              <a:gd name="connsiteY7" fmla="*/ 403966 h 613743"/>
              <a:gd name="connsiteX8" fmla="*/ 117674 w 280323"/>
              <a:gd name="connsiteY8" fmla="*/ 76941 h 613743"/>
              <a:gd name="connsiteX9" fmla="*/ 155774 w 280323"/>
              <a:gd name="connsiteY9" fmla="*/ 191241 h 613743"/>
              <a:gd name="connsiteX10" fmla="*/ 199 w 280323"/>
              <a:gd name="connsiteY10" fmla="*/ 741 h 61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323" h="613743">
                <a:moveTo>
                  <a:pt x="199" y="741"/>
                </a:moveTo>
                <a:cubicBezTo>
                  <a:pt x="6549" y="15029"/>
                  <a:pt x="161066" y="236220"/>
                  <a:pt x="193874" y="276966"/>
                </a:cubicBezTo>
                <a:cubicBezTo>
                  <a:pt x="226682" y="317712"/>
                  <a:pt x="186466" y="224579"/>
                  <a:pt x="197049" y="245216"/>
                </a:cubicBezTo>
                <a:cubicBezTo>
                  <a:pt x="207632" y="265854"/>
                  <a:pt x="249437" y="385974"/>
                  <a:pt x="257374" y="400791"/>
                </a:cubicBezTo>
                <a:cubicBezTo>
                  <a:pt x="265312" y="415608"/>
                  <a:pt x="242028" y="314537"/>
                  <a:pt x="244674" y="334116"/>
                </a:cubicBezTo>
                <a:cubicBezTo>
                  <a:pt x="247320" y="353695"/>
                  <a:pt x="267428" y="472229"/>
                  <a:pt x="273249" y="518266"/>
                </a:cubicBezTo>
                <a:cubicBezTo>
                  <a:pt x="279070" y="564303"/>
                  <a:pt x="281716" y="629391"/>
                  <a:pt x="279599" y="610341"/>
                </a:cubicBezTo>
                <a:cubicBezTo>
                  <a:pt x="277482" y="591291"/>
                  <a:pt x="287537" y="492866"/>
                  <a:pt x="260549" y="403966"/>
                </a:cubicBezTo>
                <a:cubicBezTo>
                  <a:pt x="233562" y="315066"/>
                  <a:pt x="135136" y="112395"/>
                  <a:pt x="117674" y="76941"/>
                </a:cubicBezTo>
                <a:cubicBezTo>
                  <a:pt x="100212" y="41487"/>
                  <a:pt x="170591" y="199179"/>
                  <a:pt x="155774" y="191241"/>
                </a:cubicBezTo>
                <a:cubicBezTo>
                  <a:pt x="140957" y="183304"/>
                  <a:pt x="-6151" y="-13547"/>
                  <a:pt x="199" y="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 2063">
            <a:extLst>
              <a:ext uri="{FF2B5EF4-FFF2-40B4-BE49-F238E27FC236}">
                <a16:creationId xmlns:a16="http://schemas.microsoft.com/office/drawing/2014/main" id="{CA55B32E-0220-D2B2-F57B-CF87F62F20A4}"/>
              </a:ext>
            </a:extLst>
          </p:cNvPr>
          <p:cNvSpPr/>
          <p:nvPr/>
        </p:nvSpPr>
        <p:spPr>
          <a:xfrm>
            <a:off x="2643032" y="4370684"/>
            <a:ext cx="522888" cy="313424"/>
          </a:xfrm>
          <a:custGeom>
            <a:avLst/>
            <a:gdLst>
              <a:gd name="connsiteX0" fmla="*/ 577619 w 577619"/>
              <a:gd name="connsiteY0" fmla="*/ 0 h 346230"/>
              <a:gd name="connsiteX1" fmla="*/ 380769 w 577619"/>
              <a:gd name="connsiteY1" fmla="*/ 130175 h 346230"/>
              <a:gd name="connsiteX2" fmla="*/ 434744 w 577619"/>
              <a:gd name="connsiteY2" fmla="*/ 136525 h 346230"/>
              <a:gd name="connsiteX3" fmla="*/ 307744 w 577619"/>
              <a:gd name="connsiteY3" fmla="*/ 127000 h 346230"/>
              <a:gd name="connsiteX4" fmla="*/ 314094 w 577619"/>
              <a:gd name="connsiteY4" fmla="*/ 139700 h 346230"/>
              <a:gd name="connsiteX5" fmla="*/ 164869 w 577619"/>
              <a:gd name="connsiteY5" fmla="*/ 276225 h 346230"/>
              <a:gd name="connsiteX6" fmla="*/ 244244 w 577619"/>
              <a:gd name="connsiteY6" fmla="*/ 234950 h 346230"/>
              <a:gd name="connsiteX7" fmla="*/ 63269 w 577619"/>
              <a:gd name="connsiteY7" fmla="*/ 342900 h 346230"/>
              <a:gd name="connsiteX8" fmla="*/ 2944 w 577619"/>
              <a:gd name="connsiteY8" fmla="*/ 314325 h 346230"/>
              <a:gd name="connsiteX9" fmla="*/ 142644 w 577619"/>
              <a:gd name="connsiteY9" fmla="*/ 269875 h 346230"/>
              <a:gd name="connsiteX10" fmla="*/ 231544 w 577619"/>
              <a:gd name="connsiteY10" fmla="*/ 225425 h 346230"/>
              <a:gd name="connsiteX11" fmla="*/ 202969 w 577619"/>
              <a:gd name="connsiteY11" fmla="*/ 206375 h 346230"/>
              <a:gd name="connsiteX12" fmla="*/ 345844 w 577619"/>
              <a:gd name="connsiteY12" fmla="*/ 117475 h 346230"/>
              <a:gd name="connsiteX13" fmla="*/ 336319 w 577619"/>
              <a:gd name="connsiteY13" fmla="*/ 123825 h 346230"/>
              <a:gd name="connsiteX14" fmla="*/ 577619 w 577619"/>
              <a:gd name="connsiteY14" fmla="*/ 0 h 34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7619" h="346230">
                <a:moveTo>
                  <a:pt x="577619" y="0"/>
                </a:moveTo>
                <a:cubicBezTo>
                  <a:pt x="491100" y="53710"/>
                  <a:pt x="404581" y="107421"/>
                  <a:pt x="380769" y="130175"/>
                </a:cubicBezTo>
                <a:cubicBezTo>
                  <a:pt x="356957" y="152929"/>
                  <a:pt x="446915" y="137054"/>
                  <a:pt x="434744" y="136525"/>
                </a:cubicBezTo>
                <a:cubicBezTo>
                  <a:pt x="422573" y="135996"/>
                  <a:pt x="327852" y="126471"/>
                  <a:pt x="307744" y="127000"/>
                </a:cubicBezTo>
                <a:cubicBezTo>
                  <a:pt x="287636" y="127529"/>
                  <a:pt x="337906" y="114829"/>
                  <a:pt x="314094" y="139700"/>
                </a:cubicBezTo>
                <a:cubicBezTo>
                  <a:pt x="290282" y="164571"/>
                  <a:pt x="176511" y="260350"/>
                  <a:pt x="164869" y="276225"/>
                </a:cubicBezTo>
                <a:cubicBezTo>
                  <a:pt x="153227" y="292100"/>
                  <a:pt x="261177" y="223838"/>
                  <a:pt x="244244" y="234950"/>
                </a:cubicBezTo>
                <a:cubicBezTo>
                  <a:pt x="227311" y="246062"/>
                  <a:pt x="103486" y="329671"/>
                  <a:pt x="63269" y="342900"/>
                </a:cubicBezTo>
                <a:cubicBezTo>
                  <a:pt x="23052" y="356129"/>
                  <a:pt x="-10285" y="326496"/>
                  <a:pt x="2944" y="314325"/>
                </a:cubicBezTo>
                <a:cubicBezTo>
                  <a:pt x="16173" y="302154"/>
                  <a:pt x="104544" y="284692"/>
                  <a:pt x="142644" y="269875"/>
                </a:cubicBezTo>
                <a:cubicBezTo>
                  <a:pt x="180744" y="255058"/>
                  <a:pt x="221490" y="236008"/>
                  <a:pt x="231544" y="225425"/>
                </a:cubicBezTo>
                <a:cubicBezTo>
                  <a:pt x="241598" y="214842"/>
                  <a:pt x="183919" y="224367"/>
                  <a:pt x="202969" y="206375"/>
                </a:cubicBezTo>
                <a:cubicBezTo>
                  <a:pt x="222019" y="188383"/>
                  <a:pt x="323619" y="131233"/>
                  <a:pt x="345844" y="117475"/>
                </a:cubicBezTo>
                <a:cubicBezTo>
                  <a:pt x="368069" y="103717"/>
                  <a:pt x="336319" y="123825"/>
                  <a:pt x="336319" y="123825"/>
                </a:cubicBezTo>
                <a:lnTo>
                  <a:pt x="57761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 2064">
            <a:extLst>
              <a:ext uri="{FF2B5EF4-FFF2-40B4-BE49-F238E27FC236}">
                <a16:creationId xmlns:a16="http://schemas.microsoft.com/office/drawing/2014/main" id="{B22B2C22-3253-AC5C-08C5-8E7557FC17D9}"/>
              </a:ext>
            </a:extLst>
          </p:cNvPr>
          <p:cNvSpPr/>
          <p:nvPr/>
        </p:nvSpPr>
        <p:spPr>
          <a:xfrm>
            <a:off x="2527560" y="4675296"/>
            <a:ext cx="678156" cy="980223"/>
          </a:xfrm>
          <a:custGeom>
            <a:avLst/>
            <a:gdLst>
              <a:gd name="connsiteX0" fmla="*/ 327 w 749139"/>
              <a:gd name="connsiteY0" fmla="*/ 54 h 1082823"/>
              <a:gd name="connsiteX1" fmla="*/ 282902 w 749139"/>
              <a:gd name="connsiteY1" fmla="*/ 571554 h 1082823"/>
              <a:gd name="connsiteX2" fmla="*/ 282902 w 749139"/>
              <a:gd name="connsiteY2" fmla="*/ 527104 h 1082823"/>
              <a:gd name="connsiteX3" fmla="*/ 492452 w 749139"/>
              <a:gd name="connsiteY3" fmla="*/ 809679 h 1082823"/>
              <a:gd name="connsiteX4" fmla="*/ 419427 w 749139"/>
              <a:gd name="connsiteY4" fmla="*/ 746179 h 1082823"/>
              <a:gd name="connsiteX5" fmla="*/ 746452 w 749139"/>
              <a:gd name="connsiteY5" fmla="*/ 1079554 h 1082823"/>
              <a:gd name="connsiteX6" fmla="*/ 552777 w 749139"/>
              <a:gd name="connsiteY6" fmla="*/ 889054 h 1082823"/>
              <a:gd name="connsiteX7" fmla="*/ 171777 w 749139"/>
              <a:gd name="connsiteY7" fmla="*/ 457254 h 1082823"/>
              <a:gd name="connsiteX8" fmla="*/ 225752 w 749139"/>
              <a:gd name="connsiteY8" fmla="*/ 536629 h 1082823"/>
              <a:gd name="connsiteX9" fmla="*/ 327 w 749139"/>
              <a:gd name="connsiteY9" fmla="*/ 54 h 108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9139" h="1082823">
                <a:moveTo>
                  <a:pt x="327" y="54"/>
                </a:moveTo>
                <a:cubicBezTo>
                  <a:pt x="9852" y="5875"/>
                  <a:pt x="235806" y="483712"/>
                  <a:pt x="282902" y="571554"/>
                </a:cubicBezTo>
                <a:cubicBezTo>
                  <a:pt x="329998" y="659396"/>
                  <a:pt x="247977" y="487417"/>
                  <a:pt x="282902" y="527104"/>
                </a:cubicBezTo>
                <a:cubicBezTo>
                  <a:pt x="317827" y="566791"/>
                  <a:pt x="469698" y="773167"/>
                  <a:pt x="492452" y="809679"/>
                </a:cubicBezTo>
                <a:cubicBezTo>
                  <a:pt x="515206" y="846191"/>
                  <a:pt x="377094" y="701200"/>
                  <a:pt x="419427" y="746179"/>
                </a:cubicBezTo>
                <a:cubicBezTo>
                  <a:pt x="461760" y="791158"/>
                  <a:pt x="724227" y="1055742"/>
                  <a:pt x="746452" y="1079554"/>
                </a:cubicBezTo>
                <a:cubicBezTo>
                  <a:pt x="768677" y="1103366"/>
                  <a:pt x="648556" y="992771"/>
                  <a:pt x="552777" y="889054"/>
                </a:cubicBezTo>
                <a:cubicBezTo>
                  <a:pt x="456998" y="785337"/>
                  <a:pt x="226281" y="515991"/>
                  <a:pt x="171777" y="457254"/>
                </a:cubicBezTo>
                <a:cubicBezTo>
                  <a:pt x="117273" y="398517"/>
                  <a:pt x="259619" y="615475"/>
                  <a:pt x="225752" y="536629"/>
                </a:cubicBezTo>
                <a:cubicBezTo>
                  <a:pt x="191885" y="457783"/>
                  <a:pt x="-9198" y="-5767"/>
                  <a:pt x="327" y="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 2065">
            <a:extLst>
              <a:ext uri="{FF2B5EF4-FFF2-40B4-BE49-F238E27FC236}">
                <a16:creationId xmlns:a16="http://schemas.microsoft.com/office/drawing/2014/main" id="{EB8D3AFF-0730-2522-B60D-7C57C1F670D0}"/>
              </a:ext>
            </a:extLst>
          </p:cNvPr>
          <p:cNvSpPr/>
          <p:nvPr/>
        </p:nvSpPr>
        <p:spPr>
          <a:xfrm>
            <a:off x="3220426" y="5734172"/>
            <a:ext cx="479699" cy="367981"/>
          </a:xfrm>
          <a:custGeom>
            <a:avLst/>
            <a:gdLst>
              <a:gd name="connsiteX0" fmla="*/ 3289 w 529909"/>
              <a:gd name="connsiteY0" fmla="*/ 5096 h 406497"/>
              <a:gd name="connsiteX1" fmla="*/ 346189 w 529909"/>
              <a:gd name="connsiteY1" fmla="*/ 262271 h 406497"/>
              <a:gd name="connsiteX2" fmla="*/ 263639 w 529909"/>
              <a:gd name="connsiteY2" fmla="*/ 217821 h 406497"/>
              <a:gd name="connsiteX3" fmla="*/ 527164 w 529909"/>
              <a:gd name="connsiteY3" fmla="*/ 405146 h 406497"/>
              <a:gd name="connsiteX4" fmla="*/ 387464 w 529909"/>
              <a:gd name="connsiteY4" fmla="*/ 294021 h 406497"/>
              <a:gd name="connsiteX5" fmla="*/ 168389 w 529909"/>
              <a:gd name="connsiteY5" fmla="*/ 141621 h 406497"/>
              <a:gd name="connsiteX6" fmla="*/ 276339 w 529909"/>
              <a:gd name="connsiteY6" fmla="*/ 220996 h 406497"/>
              <a:gd name="connsiteX7" fmla="*/ 177914 w 529909"/>
              <a:gd name="connsiteY7" fmla="*/ 100346 h 406497"/>
              <a:gd name="connsiteX8" fmla="*/ 3289 w 529909"/>
              <a:gd name="connsiteY8" fmla="*/ 5096 h 4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909" h="406497">
                <a:moveTo>
                  <a:pt x="3289" y="5096"/>
                </a:moveTo>
                <a:cubicBezTo>
                  <a:pt x="31335" y="32083"/>
                  <a:pt x="302797" y="226817"/>
                  <a:pt x="346189" y="262271"/>
                </a:cubicBezTo>
                <a:cubicBezTo>
                  <a:pt x="389581" y="297725"/>
                  <a:pt x="233477" y="194009"/>
                  <a:pt x="263639" y="217821"/>
                </a:cubicBezTo>
                <a:cubicBezTo>
                  <a:pt x="293801" y="241633"/>
                  <a:pt x="506527" y="392446"/>
                  <a:pt x="527164" y="405146"/>
                </a:cubicBezTo>
                <a:cubicBezTo>
                  <a:pt x="547801" y="417846"/>
                  <a:pt x="447260" y="337942"/>
                  <a:pt x="387464" y="294021"/>
                </a:cubicBezTo>
                <a:cubicBezTo>
                  <a:pt x="327668" y="250100"/>
                  <a:pt x="186910" y="153792"/>
                  <a:pt x="168389" y="141621"/>
                </a:cubicBezTo>
                <a:cubicBezTo>
                  <a:pt x="149868" y="129450"/>
                  <a:pt x="274752" y="227875"/>
                  <a:pt x="276339" y="220996"/>
                </a:cubicBezTo>
                <a:cubicBezTo>
                  <a:pt x="277926" y="214117"/>
                  <a:pt x="221306" y="135271"/>
                  <a:pt x="177914" y="100346"/>
                </a:cubicBezTo>
                <a:cubicBezTo>
                  <a:pt x="134522" y="65421"/>
                  <a:pt x="-24757" y="-21891"/>
                  <a:pt x="3289" y="50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 2066">
            <a:extLst>
              <a:ext uri="{FF2B5EF4-FFF2-40B4-BE49-F238E27FC236}">
                <a16:creationId xmlns:a16="http://schemas.microsoft.com/office/drawing/2014/main" id="{7014EC86-D227-C065-1237-ED66AC69B474}"/>
              </a:ext>
            </a:extLst>
          </p:cNvPr>
          <p:cNvSpPr/>
          <p:nvPr/>
        </p:nvSpPr>
        <p:spPr>
          <a:xfrm>
            <a:off x="3651654" y="6006055"/>
            <a:ext cx="558380" cy="431235"/>
          </a:xfrm>
          <a:custGeom>
            <a:avLst/>
            <a:gdLst>
              <a:gd name="connsiteX0" fmla="*/ 0 w 616826"/>
              <a:gd name="connsiteY0" fmla="*/ 30 h 476372"/>
              <a:gd name="connsiteX1" fmla="*/ 273050 w 616826"/>
              <a:gd name="connsiteY1" fmla="*/ 292130 h 476372"/>
              <a:gd name="connsiteX2" fmla="*/ 244475 w 616826"/>
              <a:gd name="connsiteY2" fmla="*/ 228630 h 476372"/>
              <a:gd name="connsiteX3" fmla="*/ 606425 w 616826"/>
              <a:gd name="connsiteY3" fmla="*/ 463580 h 476372"/>
              <a:gd name="connsiteX4" fmla="*/ 488950 w 616826"/>
              <a:gd name="connsiteY4" fmla="*/ 422305 h 476372"/>
              <a:gd name="connsiteX5" fmla="*/ 180975 w 616826"/>
              <a:gd name="connsiteY5" fmla="*/ 228630 h 476372"/>
              <a:gd name="connsiteX6" fmla="*/ 276225 w 616826"/>
              <a:gd name="connsiteY6" fmla="*/ 273080 h 476372"/>
              <a:gd name="connsiteX7" fmla="*/ 0 w 616826"/>
              <a:gd name="connsiteY7" fmla="*/ 30 h 47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826" h="476372">
                <a:moveTo>
                  <a:pt x="0" y="30"/>
                </a:moveTo>
                <a:cubicBezTo>
                  <a:pt x="-529" y="3205"/>
                  <a:pt x="232304" y="254030"/>
                  <a:pt x="273050" y="292130"/>
                </a:cubicBezTo>
                <a:cubicBezTo>
                  <a:pt x="313796" y="330230"/>
                  <a:pt x="188913" y="200055"/>
                  <a:pt x="244475" y="228630"/>
                </a:cubicBezTo>
                <a:cubicBezTo>
                  <a:pt x="300038" y="257205"/>
                  <a:pt x="565679" y="431301"/>
                  <a:pt x="606425" y="463580"/>
                </a:cubicBezTo>
                <a:cubicBezTo>
                  <a:pt x="647171" y="495859"/>
                  <a:pt x="559858" y="461463"/>
                  <a:pt x="488950" y="422305"/>
                </a:cubicBezTo>
                <a:cubicBezTo>
                  <a:pt x="418042" y="383147"/>
                  <a:pt x="216429" y="253501"/>
                  <a:pt x="180975" y="228630"/>
                </a:cubicBezTo>
                <a:cubicBezTo>
                  <a:pt x="145521" y="203759"/>
                  <a:pt x="304800" y="306418"/>
                  <a:pt x="276225" y="273080"/>
                </a:cubicBezTo>
                <a:cubicBezTo>
                  <a:pt x="247650" y="239743"/>
                  <a:pt x="529" y="-3145"/>
                  <a:pt x="0" y="3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 2067">
            <a:extLst>
              <a:ext uri="{FF2B5EF4-FFF2-40B4-BE49-F238E27FC236}">
                <a16:creationId xmlns:a16="http://schemas.microsoft.com/office/drawing/2014/main" id="{E01A84BB-27A8-6BE8-7C97-2F0CC90DE9A4}"/>
              </a:ext>
            </a:extLst>
          </p:cNvPr>
          <p:cNvSpPr/>
          <p:nvPr/>
        </p:nvSpPr>
        <p:spPr>
          <a:xfrm>
            <a:off x="4741466" y="5560454"/>
            <a:ext cx="574353" cy="718657"/>
          </a:xfrm>
          <a:custGeom>
            <a:avLst/>
            <a:gdLst>
              <a:gd name="connsiteX0" fmla="*/ 634442 w 634470"/>
              <a:gd name="connsiteY0" fmla="*/ 147 h 793879"/>
              <a:gd name="connsiteX1" fmla="*/ 335992 w 634470"/>
              <a:gd name="connsiteY1" fmla="*/ 444647 h 793879"/>
              <a:gd name="connsiteX2" fmla="*/ 358217 w 634470"/>
              <a:gd name="connsiteY2" fmla="*/ 416072 h 793879"/>
              <a:gd name="connsiteX3" fmla="*/ 2617 w 634470"/>
              <a:gd name="connsiteY3" fmla="*/ 790722 h 793879"/>
              <a:gd name="connsiteX4" fmla="*/ 208992 w 634470"/>
              <a:gd name="connsiteY4" fmla="*/ 584347 h 793879"/>
              <a:gd name="connsiteX5" fmla="*/ 437592 w 634470"/>
              <a:gd name="connsiteY5" fmla="*/ 381147 h 793879"/>
              <a:gd name="connsiteX6" fmla="*/ 221692 w 634470"/>
              <a:gd name="connsiteY6" fmla="*/ 568472 h 793879"/>
              <a:gd name="connsiteX7" fmla="*/ 548717 w 634470"/>
              <a:gd name="connsiteY7" fmla="*/ 241447 h 793879"/>
              <a:gd name="connsiteX8" fmla="*/ 355042 w 634470"/>
              <a:gd name="connsiteY8" fmla="*/ 393847 h 793879"/>
              <a:gd name="connsiteX9" fmla="*/ 634442 w 634470"/>
              <a:gd name="connsiteY9" fmla="*/ 147 h 79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470" h="793879">
                <a:moveTo>
                  <a:pt x="634442" y="147"/>
                </a:moveTo>
                <a:cubicBezTo>
                  <a:pt x="631267" y="8614"/>
                  <a:pt x="382029" y="375326"/>
                  <a:pt x="335992" y="444647"/>
                </a:cubicBezTo>
                <a:cubicBezTo>
                  <a:pt x="289955" y="513968"/>
                  <a:pt x="413779" y="358393"/>
                  <a:pt x="358217" y="416072"/>
                </a:cubicBezTo>
                <a:cubicBezTo>
                  <a:pt x="302655" y="473751"/>
                  <a:pt x="27488" y="762676"/>
                  <a:pt x="2617" y="790722"/>
                </a:cubicBezTo>
                <a:cubicBezTo>
                  <a:pt x="-22254" y="818768"/>
                  <a:pt x="136496" y="652609"/>
                  <a:pt x="208992" y="584347"/>
                </a:cubicBezTo>
                <a:cubicBezTo>
                  <a:pt x="281488" y="516085"/>
                  <a:pt x="435475" y="383793"/>
                  <a:pt x="437592" y="381147"/>
                </a:cubicBezTo>
                <a:cubicBezTo>
                  <a:pt x="439709" y="378501"/>
                  <a:pt x="203171" y="591755"/>
                  <a:pt x="221692" y="568472"/>
                </a:cubicBezTo>
                <a:cubicBezTo>
                  <a:pt x="240213" y="545189"/>
                  <a:pt x="526492" y="270551"/>
                  <a:pt x="548717" y="241447"/>
                </a:cubicBezTo>
                <a:cubicBezTo>
                  <a:pt x="570942" y="212343"/>
                  <a:pt x="333875" y="436710"/>
                  <a:pt x="355042" y="393847"/>
                </a:cubicBezTo>
                <a:cubicBezTo>
                  <a:pt x="376209" y="350985"/>
                  <a:pt x="637617" y="-8320"/>
                  <a:pt x="634442" y="14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 2068">
            <a:extLst>
              <a:ext uri="{FF2B5EF4-FFF2-40B4-BE49-F238E27FC236}">
                <a16:creationId xmlns:a16="http://schemas.microsoft.com/office/drawing/2014/main" id="{7A4AE073-EA84-8755-09E4-685730BDDEDC}"/>
              </a:ext>
            </a:extLst>
          </p:cNvPr>
          <p:cNvSpPr/>
          <p:nvPr/>
        </p:nvSpPr>
        <p:spPr>
          <a:xfrm>
            <a:off x="4088201" y="5915507"/>
            <a:ext cx="974567" cy="467092"/>
          </a:xfrm>
          <a:custGeom>
            <a:avLst/>
            <a:gdLst>
              <a:gd name="connsiteX0" fmla="*/ 1070334 w 1076575"/>
              <a:gd name="connsiteY0" fmla="*/ 1630 h 515982"/>
              <a:gd name="connsiteX1" fmla="*/ 444859 w 1076575"/>
              <a:gd name="connsiteY1" fmla="*/ 363580 h 515982"/>
              <a:gd name="connsiteX2" fmla="*/ 609959 w 1076575"/>
              <a:gd name="connsiteY2" fmla="*/ 306430 h 515982"/>
              <a:gd name="connsiteX3" fmla="*/ 174984 w 1076575"/>
              <a:gd name="connsiteY3" fmla="*/ 452480 h 515982"/>
              <a:gd name="connsiteX4" fmla="*/ 362309 w 1076575"/>
              <a:gd name="connsiteY4" fmla="*/ 433430 h 515982"/>
              <a:gd name="connsiteX5" fmla="*/ 359 w 1076575"/>
              <a:gd name="connsiteY5" fmla="*/ 515980 h 515982"/>
              <a:gd name="connsiteX6" fmla="*/ 289284 w 1076575"/>
              <a:gd name="connsiteY6" fmla="*/ 430255 h 515982"/>
              <a:gd name="connsiteX7" fmla="*/ 663934 w 1076575"/>
              <a:gd name="connsiteY7" fmla="*/ 325480 h 515982"/>
              <a:gd name="connsiteX8" fmla="*/ 419459 w 1076575"/>
              <a:gd name="connsiteY8" fmla="*/ 360405 h 515982"/>
              <a:gd name="connsiteX9" fmla="*/ 746484 w 1076575"/>
              <a:gd name="connsiteY9" fmla="*/ 233405 h 515982"/>
              <a:gd name="connsiteX10" fmla="*/ 1070334 w 1076575"/>
              <a:gd name="connsiteY10" fmla="*/ 1630 h 5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6575" h="515982">
                <a:moveTo>
                  <a:pt x="1070334" y="1630"/>
                </a:moveTo>
                <a:cubicBezTo>
                  <a:pt x="1020063" y="23326"/>
                  <a:pt x="521588" y="312780"/>
                  <a:pt x="444859" y="363580"/>
                </a:cubicBezTo>
                <a:cubicBezTo>
                  <a:pt x="368130" y="414380"/>
                  <a:pt x="609959" y="306430"/>
                  <a:pt x="609959" y="306430"/>
                </a:cubicBezTo>
                <a:cubicBezTo>
                  <a:pt x="564980" y="321247"/>
                  <a:pt x="216259" y="431313"/>
                  <a:pt x="174984" y="452480"/>
                </a:cubicBezTo>
                <a:cubicBezTo>
                  <a:pt x="133709" y="473647"/>
                  <a:pt x="391413" y="422847"/>
                  <a:pt x="362309" y="433430"/>
                </a:cubicBezTo>
                <a:cubicBezTo>
                  <a:pt x="333205" y="444013"/>
                  <a:pt x="12530" y="516509"/>
                  <a:pt x="359" y="515980"/>
                </a:cubicBezTo>
                <a:cubicBezTo>
                  <a:pt x="-11812" y="515451"/>
                  <a:pt x="289284" y="430255"/>
                  <a:pt x="289284" y="430255"/>
                </a:cubicBezTo>
                <a:cubicBezTo>
                  <a:pt x="399880" y="398505"/>
                  <a:pt x="642238" y="337122"/>
                  <a:pt x="663934" y="325480"/>
                </a:cubicBezTo>
                <a:cubicBezTo>
                  <a:pt x="685630" y="313838"/>
                  <a:pt x="405701" y="375751"/>
                  <a:pt x="419459" y="360405"/>
                </a:cubicBezTo>
                <a:cubicBezTo>
                  <a:pt x="433217" y="345059"/>
                  <a:pt x="639063" y="285793"/>
                  <a:pt x="746484" y="233405"/>
                </a:cubicBezTo>
                <a:cubicBezTo>
                  <a:pt x="853905" y="181017"/>
                  <a:pt x="1120605" y="-20066"/>
                  <a:pt x="1070334" y="163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 2069">
            <a:extLst>
              <a:ext uri="{FF2B5EF4-FFF2-40B4-BE49-F238E27FC236}">
                <a16:creationId xmlns:a16="http://schemas.microsoft.com/office/drawing/2014/main" id="{C9667D7D-8B58-4C68-F79C-6E8145F1543C}"/>
              </a:ext>
            </a:extLst>
          </p:cNvPr>
          <p:cNvSpPr/>
          <p:nvPr/>
        </p:nvSpPr>
        <p:spPr>
          <a:xfrm>
            <a:off x="5247521" y="4645109"/>
            <a:ext cx="393062" cy="1098439"/>
          </a:xfrm>
          <a:custGeom>
            <a:avLst/>
            <a:gdLst>
              <a:gd name="connsiteX0" fmla="*/ 434193 w 434204"/>
              <a:gd name="connsiteY0" fmla="*/ 1651 h 1213412"/>
              <a:gd name="connsiteX1" fmla="*/ 129393 w 434204"/>
              <a:gd name="connsiteY1" fmla="*/ 566801 h 1213412"/>
              <a:gd name="connsiteX2" fmla="*/ 272268 w 434204"/>
              <a:gd name="connsiteY2" fmla="*/ 468376 h 1213412"/>
              <a:gd name="connsiteX3" fmla="*/ 8743 w 434204"/>
              <a:gd name="connsiteY3" fmla="*/ 1192276 h 1213412"/>
              <a:gd name="connsiteX4" fmla="*/ 84943 w 434204"/>
              <a:gd name="connsiteY4" fmla="*/ 963676 h 1213412"/>
              <a:gd name="connsiteX5" fmla="*/ 300843 w 434204"/>
              <a:gd name="connsiteY5" fmla="*/ 385826 h 1213412"/>
              <a:gd name="connsiteX6" fmla="*/ 151618 w 434204"/>
              <a:gd name="connsiteY6" fmla="*/ 550926 h 1213412"/>
              <a:gd name="connsiteX7" fmla="*/ 272268 w 434204"/>
              <a:gd name="connsiteY7" fmla="*/ 236601 h 1213412"/>
              <a:gd name="connsiteX8" fmla="*/ 116693 w 434204"/>
              <a:gd name="connsiteY8" fmla="*/ 389001 h 1213412"/>
              <a:gd name="connsiteX9" fmla="*/ 434193 w 434204"/>
              <a:gd name="connsiteY9" fmla="*/ 1651 h 121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204" h="1213412">
                <a:moveTo>
                  <a:pt x="434193" y="1651"/>
                </a:moveTo>
                <a:cubicBezTo>
                  <a:pt x="436310" y="31284"/>
                  <a:pt x="156380" y="489014"/>
                  <a:pt x="129393" y="566801"/>
                </a:cubicBezTo>
                <a:cubicBezTo>
                  <a:pt x="102406" y="644588"/>
                  <a:pt x="292376" y="364130"/>
                  <a:pt x="272268" y="468376"/>
                </a:cubicBezTo>
                <a:cubicBezTo>
                  <a:pt x="252160" y="572622"/>
                  <a:pt x="39964" y="1109726"/>
                  <a:pt x="8743" y="1192276"/>
                </a:cubicBezTo>
                <a:cubicBezTo>
                  <a:pt x="-22478" y="1274826"/>
                  <a:pt x="36260" y="1098084"/>
                  <a:pt x="84943" y="963676"/>
                </a:cubicBezTo>
                <a:cubicBezTo>
                  <a:pt x="133626" y="829268"/>
                  <a:pt x="289731" y="454618"/>
                  <a:pt x="300843" y="385826"/>
                </a:cubicBezTo>
                <a:cubicBezTo>
                  <a:pt x="311955" y="317034"/>
                  <a:pt x="156380" y="575797"/>
                  <a:pt x="151618" y="550926"/>
                </a:cubicBezTo>
                <a:cubicBezTo>
                  <a:pt x="146856" y="526055"/>
                  <a:pt x="278089" y="263589"/>
                  <a:pt x="272268" y="236601"/>
                </a:cubicBezTo>
                <a:cubicBezTo>
                  <a:pt x="266447" y="209613"/>
                  <a:pt x="90235" y="427630"/>
                  <a:pt x="116693" y="389001"/>
                </a:cubicBezTo>
                <a:cubicBezTo>
                  <a:pt x="143151" y="350372"/>
                  <a:pt x="432076" y="-27982"/>
                  <a:pt x="434193" y="165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 2070">
            <a:extLst>
              <a:ext uri="{FF2B5EF4-FFF2-40B4-BE49-F238E27FC236}">
                <a16:creationId xmlns:a16="http://schemas.microsoft.com/office/drawing/2014/main" id="{ADCF97A6-14DF-5247-7F32-A988F8464CC1}"/>
              </a:ext>
            </a:extLst>
          </p:cNvPr>
          <p:cNvSpPr/>
          <p:nvPr/>
        </p:nvSpPr>
        <p:spPr>
          <a:xfrm>
            <a:off x="5151239" y="4295936"/>
            <a:ext cx="176590" cy="879665"/>
          </a:xfrm>
          <a:custGeom>
            <a:avLst/>
            <a:gdLst>
              <a:gd name="connsiteX0" fmla="*/ 194478 w 195074"/>
              <a:gd name="connsiteY0" fmla="*/ 21 h 971740"/>
              <a:gd name="connsiteX1" fmla="*/ 61128 w 195074"/>
              <a:gd name="connsiteY1" fmla="*/ 234971 h 971740"/>
              <a:gd name="connsiteX2" fmla="*/ 54778 w 195074"/>
              <a:gd name="connsiteY2" fmla="*/ 504846 h 971740"/>
              <a:gd name="connsiteX3" fmla="*/ 67478 w 195074"/>
              <a:gd name="connsiteY3" fmla="*/ 415946 h 971740"/>
              <a:gd name="connsiteX4" fmla="*/ 10328 w 195074"/>
              <a:gd name="connsiteY4" fmla="*/ 971571 h 971740"/>
              <a:gd name="connsiteX5" fmla="*/ 64303 w 195074"/>
              <a:gd name="connsiteY5" fmla="*/ 352446 h 971740"/>
              <a:gd name="connsiteX6" fmla="*/ 118278 w 195074"/>
              <a:gd name="connsiteY6" fmla="*/ 101621 h 971740"/>
              <a:gd name="connsiteX7" fmla="*/ 803 w 195074"/>
              <a:gd name="connsiteY7" fmla="*/ 247671 h 971740"/>
              <a:gd name="connsiteX8" fmla="*/ 194478 w 195074"/>
              <a:gd name="connsiteY8" fmla="*/ 21 h 97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074" h="971740">
                <a:moveTo>
                  <a:pt x="194478" y="21"/>
                </a:moveTo>
                <a:cubicBezTo>
                  <a:pt x="204532" y="-2096"/>
                  <a:pt x="84411" y="150833"/>
                  <a:pt x="61128" y="234971"/>
                </a:cubicBezTo>
                <a:cubicBezTo>
                  <a:pt x="37845" y="319109"/>
                  <a:pt x="53720" y="474684"/>
                  <a:pt x="54778" y="504846"/>
                </a:cubicBezTo>
                <a:cubicBezTo>
                  <a:pt x="55836" y="535008"/>
                  <a:pt x="74886" y="338158"/>
                  <a:pt x="67478" y="415946"/>
                </a:cubicBezTo>
                <a:cubicBezTo>
                  <a:pt x="60070" y="493734"/>
                  <a:pt x="10857" y="982154"/>
                  <a:pt x="10328" y="971571"/>
                </a:cubicBezTo>
                <a:cubicBezTo>
                  <a:pt x="9799" y="960988"/>
                  <a:pt x="46311" y="497438"/>
                  <a:pt x="64303" y="352446"/>
                </a:cubicBezTo>
                <a:cubicBezTo>
                  <a:pt x="82295" y="207454"/>
                  <a:pt x="128861" y="119084"/>
                  <a:pt x="118278" y="101621"/>
                </a:cubicBezTo>
                <a:cubicBezTo>
                  <a:pt x="107695" y="84159"/>
                  <a:pt x="-10839" y="259842"/>
                  <a:pt x="803" y="247671"/>
                </a:cubicBezTo>
                <a:cubicBezTo>
                  <a:pt x="12445" y="235500"/>
                  <a:pt x="184424" y="2138"/>
                  <a:pt x="194478" y="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 2071">
            <a:extLst>
              <a:ext uri="{FF2B5EF4-FFF2-40B4-BE49-F238E27FC236}">
                <a16:creationId xmlns:a16="http://schemas.microsoft.com/office/drawing/2014/main" id="{FB7693A8-AA81-EBAD-A1A9-2CE9C9FA90D1}"/>
              </a:ext>
            </a:extLst>
          </p:cNvPr>
          <p:cNvSpPr/>
          <p:nvPr/>
        </p:nvSpPr>
        <p:spPr>
          <a:xfrm>
            <a:off x="5203657" y="4342662"/>
            <a:ext cx="156155" cy="1005537"/>
          </a:xfrm>
          <a:custGeom>
            <a:avLst/>
            <a:gdLst>
              <a:gd name="connsiteX0" fmla="*/ 158799 w 172500"/>
              <a:gd name="connsiteY0" fmla="*/ 11905 h 1110786"/>
              <a:gd name="connsiteX1" fmla="*/ 69899 w 172500"/>
              <a:gd name="connsiteY1" fmla="*/ 875505 h 1110786"/>
              <a:gd name="connsiteX2" fmla="*/ 76249 w 172500"/>
              <a:gd name="connsiteY2" fmla="*/ 697705 h 1110786"/>
              <a:gd name="connsiteX3" fmla="*/ 49 w 172500"/>
              <a:gd name="connsiteY3" fmla="*/ 1110455 h 1110786"/>
              <a:gd name="connsiteX4" fmla="*/ 88949 w 172500"/>
              <a:gd name="connsiteY4" fmla="*/ 618330 h 1110786"/>
              <a:gd name="connsiteX5" fmla="*/ 171499 w 172500"/>
              <a:gd name="connsiteY5" fmla="*/ 218280 h 1110786"/>
              <a:gd name="connsiteX6" fmla="*/ 136574 w 172500"/>
              <a:gd name="connsiteY6" fmla="*/ 361155 h 1110786"/>
              <a:gd name="connsiteX7" fmla="*/ 158799 w 172500"/>
              <a:gd name="connsiteY7" fmla="*/ 11905 h 111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00" h="1110786">
                <a:moveTo>
                  <a:pt x="158799" y="11905"/>
                </a:moveTo>
                <a:cubicBezTo>
                  <a:pt x="147687" y="97630"/>
                  <a:pt x="83657" y="761205"/>
                  <a:pt x="69899" y="875505"/>
                </a:cubicBezTo>
                <a:cubicBezTo>
                  <a:pt x="56141" y="989805"/>
                  <a:pt x="87891" y="658547"/>
                  <a:pt x="76249" y="697705"/>
                </a:cubicBezTo>
                <a:cubicBezTo>
                  <a:pt x="64607" y="736863"/>
                  <a:pt x="-2068" y="1123684"/>
                  <a:pt x="49" y="1110455"/>
                </a:cubicBezTo>
                <a:cubicBezTo>
                  <a:pt x="2166" y="1097226"/>
                  <a:pt x="60374" y="767026"/>
                  <a:pt x="88949" y="618330"/>
                </a:cubicBezTo>
                <a:cubicBezTo>
                  <a:pt x="117524" y="469634"/>
                  <a:pt x="163562" y="261142"/>
                  <a:pt x="171499" y="218280"/>
                </a:cubicBezTo>
                <a:cubicBezTo>
                  <a:pt x="179436" y="175418"/>
                  <a:pt x="137632" y="391847"/>
                  <a:pt x="136574" y="361155"/>
                </a:cubicBezTo>
                <a:cubicBezTo>
                  <a:pt x="135516" y="330463"/>
                  <a:pt x="169911" y="-73820"/>
                  <a:pt x="158799" y="1190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 2072">
            <a:extLst>
              <a:ext uri="{FF2B5EF4-FFF2-40B4-BE49-F238E27FC236}">
                <a16:creationId xmlns:a16="http://schemas.microsoft.com/office/drawing/2014/main" id="{28F74A5D-BC2B-EBFF-BE7C-010370BE60C7}"/>
              </a:ext>
            </a:extLst>
          </p:cNvPr>
          <p:cNvSpPr/>
          <p:nvPr/>
        </p:nvSpPr>
        <p:spPr>
          <a:xfrm>
            <a:off x="4717968" y="5161053"/>
            <a:ext cx="479043" cy="319057"/>
          </a:xfrm>
          <a:custGeom>
            <a:avLst/>
            <a:gdLst>
              <a:gd name="connsiteX0" fmla="*/ 415925 w 529184"/>
              <a:gd name="connsiteY0" fmla="*/ 28 h 352453"/>
              <a:gd name="connsiteX1" fmla="*/ 454025 w 529184"/>
              <a:gd name="connsiteY1" fmla="*/ 241328 h 352453"/>
              <a:gd name="connsiteX2" fmla="*/ 460375 w 529184"/>
              <a:gd name="connsiteY2" fmla="*/ 352453 h 352453"/>
              <a:gd name="connsiteX3" fmla="*/ 0 w 529184"/>
              <a:gd name="connsiteY3" fmla="*/ 298478 h 352453"/>
              <a:gd name="connsiteX4" fmla="*/ 492125 w 529184"/>
              <a:gd name="connsiteY4" fmla="*/ 349278 h 352453"/>
              <a:gd name="connsiteX5" fmla="*/ 482600 w 529184"/>
              <a:gd name="connsiteY5" fmla="*/ 295303 h 352453"/>
              <a:gd name="connsiteX6" fmla="*/ 390525 w 529184"/>
              <a:gd name="connsiteY6" fmla="*/ 146078 h 352453"/>
              <a:gd name="connsiteX7" fmla="*/ 422275 w 529184"/>
              <a:gd name="connsiteY7" fmla="*/ 257203 h 352453"/>
              <a:gd name="connsiteX8" fmla="*/ 415925 w 529184"/>
              <a:gd name="connsiteY8" fmla="*/ 28 h 35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184" h="352453">
                <a:moveTo>
                  <a:pt x="415925" y="28"/>
                </a:moveTo>
                <a:cubicBezTo>
                  <a:pt x="421217" y="-2618"/>
                  <a:pt x="446617" y="182591"/>
                  <a:pt x="454025" y="241328"/>
                </a:cubicBezTo>
                <a:cubicBezTo>
                  <a:pt x="461433" y="300065"/>
                  <a:pt x="536046" y="342928"/>
                  <a:pt x="460375" y="352453"/>
                </a:cubicBezTo>
                <a:lnTo>
                  <a:pt x="0" y="298478"/>
                </a:lnTo>
                <a:cubicBezTo>
                  <a:pt x="5292" y="297949"/>
                  <a:pt x="411692" y="349807"/>
                  <a:pt x="492125" y="349278"/>
                </a:cubicBezTo>
                <a:cubicBezTo>
                  <a:pt x="572558" y="348749"/>
                  <a:pt x="499533" y="329170"/>
                  <a:pt x="482600" y="295303"/>
                </a:cubicBezTo>
                <a:cubicBezTo>
                  <a:pt x="465667" y="261436"/>
                  <a:pt x="400579" y="152428"/>
                  <a:pt x="390525" y="146078"/>
                </a:cubicBezTo>
                <a:cubicBezTo>
                  <a:pt x="380471" y="139728"/>
                  <a:pt x="414867" y="277840"/>
                  <a:pt x="422275" y="257203"/>
                </a:cubicBezTo>
                <a:cubicBezTo>
                  <a:pt x="429683" y="236566"/>
                  <a:pt x="410633" y="2674"/>
                  <a:pt x="415925" y="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 2073">
            <a:extLst>
              <a:ext uri="{FF2B5EF4-FFF2-40B4-BE49-F238E27FC236}">
                <a16:creationId xmlns:a16="http://schemas.microsoft.com/office/drawing/2014/main" id="{D846A72F-CD36-AF36-5F7C-10CCEF7D76E0}"/>
              </a:ext>
            </a:extLst>
          </p:cNvPr>
          <p:cNvSpPr/>
          <p:nvPr/>
        </p:nvSpPr>
        <p:spPr>
          <a:xfrm>
            <a:off x="4582251" y="4281582"/>
            <a:ext cx="328978" cy="957916"/>
          </a:xfrm>
          <a:custGeom>
            <a:avLst/>
            <a:gdLst>
              <a:gd name="connsiteX0" fmla="*/ 362647 w 363412"/>
              <a:gd name="connsiteY0" fmla="*/ 3 h 1058181"/>
              <a:gd name="connsiteX1" fmla="*/ 102297 w 363412"/>
              <a:gd name="connsiteY1" fmla="*/ 374653 h 1058181"/>
              <a:gd name="connsiteX2" fmla="*/ 121347 w 363412"/>
              <a:gd name="connsiteY2" fmla="*/ 628653 h 1058181"/>
              <a:gd name="connsiteX3" fmla="*/ 111822 w 363412"/>
              <a:gd name="connsiteY3" fmla="*/ 523878 h 1058181"/>
              <a:gd name="connsiteX4" fmla="*/ 165797 w 363412"/>
              <a:gd name="connsiteY4" fmla="*/ 1057278 h 1058181"/>
              <a:gd name="connsiteX5" fmla="*/ 156272 w 363412"/>
              <a:gd name="connsiteY5" fmla="*/ 644528 h 1058181"/>
              <a:gd name="connsiteX6" fmla="*/ 80072 w 363412"/>
              <a:gd name="connsiteY6" fmla="*/ 387353 h 1058181"/>
              <a:gd name="connsiteX7" fmla="*/ 83247 w 363412"/>
              <a:gd name="connsiteY7" fmla="*/ 466728 h 1058181"/>
              <a:gd name="connsiteX8" fmla="*/ 127697 w 363412"/>
              <a:gd name="connsiteY8" fmla="*/ 285753 h 1058181"/>
              <a:gd name="connsiteX9" fmla="*/ 7047 w 363412"/>
              <a:gd name="connsiteY9" fmla="*/ 381003 h 1058181"/>
              <a:gd name="connsiteX10" fmla="*/ 362647 w 363412"/>
              <a:gd name="connsiteY10" fmla="*/ 3 h 10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412" h="1058181">
                <a:moveTo>
                  <a:pt x="362647" y="3"/>
                </a:moveTo>
                <a:cubicBezTo>
                  <a:pt x="378522" y="-1055"/>
                  <a:pt x="142514" y="269878"/>
                  <a:pt x="102297" y="374653"/>
                </a:cubicBezTo>
                <a:cubicBezTo>
                  <a:pt x="62080" y="479428"/>
                  <a:pt x="119759" y="603782"/>
                  <a:pt x="121347" y="628653"/>
                </a:cubicBezTo>
                <a:cubicBezTo>
                  <a:pt x="122934" y="653524"/>
                  <a:pt x="104414" y="452441"/>
                  <a:pt x="111822" y="523878"/>
                </a:cubicBezTo>
                <a:cubicBezTo>
                  <a:pt x="119230" y="595315"/>
                  <a:pt x="158389" y="1037170"/>
                  <a:pt x="165797" y="1057278"/>
                </a:cubicBezTo>
                <a:cubicBezTo>
                  <a:pt x="173205" y="1077386"/>
                  <a:pt x="170559" y="756182"/>
                  <a:pt x="156272" y="644528"/>
                </a:cubicBezTo>
                <a:cubicBezTo>
                  <a:pt x="141984" y="532874"/>
                  <a:pt x="92243" y="416986"/>
                  <a:pt x="80072" y="387353"/>
                </a:cubicBezTo>
                <a:cubicBezTo>
                  <a:pt x="67901" y="357720"/>
                  <a:pt x="75310" y="483661"/>
                  <a:pt x="83247" y="466728"/>
                </a:cubicBezTo>
                <a:cubicBezTo>
                  <a:pt x="91184" y="449795"/>
                  <a:pt x="140397" y="300041"/>
                  <a:pt x="127697" y="285753"/>
                </a:cubicBezTo>
                <a:cubicBezTo>
                  <a:pt x="114997" y="271466"/>
                  <a:pt x="-33699" y="429686"/>
                  <a:pt x="7047" y="381003"/>
                </a:cubicBezTo>
                <a:cubicBezTo>
                  <a:pt x="47793" y="332320"/>
                  <a:pt x="346772" y="1061"/>
                  <a:pt x="362647" y="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 2074">
            <a:extLst>
              <a:ext uri="{FF2B5EF4-FFF2-40B4-BE49-F238E27FC236}">
                <a16:creationId xmlns:a16="http://schemas.microsoft.com/office/drawing/2014/main" id="{3AC744F0-0969-4509-E0BC-C817A7D4B0BA}"/>
              </a:ext>
            </a:extLst>
          </p:cNvPr>
          <p:cNvSpPr/>
          <p:nvPr/>
        </p:nvSpPr>
        <p:spPr>
          <a:xfrm>
            <a:off x="2634191" y="4431233"/>
            <a:ext cx="534999" cy="313486"/>
          </a:xfrm>
          <a:custGeom>
            <a:avLst/>
            <a:gdLst>
              <a:gd name="connsiteX0" fmla="*/ 587385 w 590997"/>
              <a:gd name="connsiteY0" fmla="*/ 2963 h 346299"/>
              <a:gd name="connsiteX1" fmla="*/ 333385 w 590997"/>
              <a:gd name="connsiteY1" fmla="*/ 225213 h 346299"/>
              <a:gd name="connsiteX2" fmla="*/ 438160 w 590997"/>
              <a:gd name="connsiteY2" fmla="*/ 136313 h 346299"/>
              <a:gd name="connsiteX3" fmla="*/ 352435 w 590997"/>
              <a:gd name="connsiteY3" fmla="*/ 133138 h 346299"/>
              <a:gd name="connsiteX4" fmla="*/ 241310 w 590997"/>
              <a:gd name="connsiteY4" fmla="*/ 241088 h 346299"/>
              <a:gd name="connsiteX5" fmla="*/ 10 w 590997"/>
              <a:gd name="connsiteY5" fmla="*/ 345863 h 346299"/>
              <a:gd name="connsiteX6" fmla="*/ 231785 w 590997"/>
              <a:gd name="connsiteY6" fmla="*/ 199813 h 346299"/>
              <a:gd name="connsiteX7" fmla="*/ 355610 w 590997"/>
              <a:gd name="connsiteY7" fmla="*/ 139488 h 346299"/>
              <a:gd name="connsiteX8" fmla="*/ 336560 w 590997"/>
              <a:gd name="connsiteY8" fmla="*/ 126788 h 346299"/>
              <a:gd name="connsiteX9" fmla="*/ 454035 w 590997"/>
              <a:gd name="connsiteY9" fmla="*/ 107738 h 346299"/>
              <a:gd name="connsiteX10" fmla="*/ 342910 w 590997"/>
              <a:gd name="connsiteY10" fmla="*/ 95038 h 346299"/>
              <a:gd name="connsiteX11" fmla="*/ 473085 w 590997"/>
              <a:gd name="connsiteY11" fmla="*/ 95038 h 346299"/>
              <a:gd name="connsiteX12" fmla="*/ 587385 w 590997"/>
              <a:gd name="connsiteY12" fmla="*/ 2963 h 34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0997" h="346299">
                <a:moveTo>
                  <a:pt x="587385" y="2963"/>
                </a:moveTo>
                <a:cubicBezTo>
                  <a:pt x="564102" y="24659"/>
                  <a:pt x="358256" y="202988"/>
                  <a:pt x="333385" y="225213"/>
                </a:cubicBezTo>
                <a:cubicBezTo>
                  <a:pt x="308514" y="247438"/>
                  <a:pt x="434985" y="151659"/>
                  <a:pt x="438160" y="136313"/>
                </a:cubicBezTo>
                <a:cubicBezTo>
                  <a:pt x="441335" y="120967"/>
                  <a:pt x="385243" y="115676"/>
                  <a:pt x="352435" y="133138"/>
                </a:cubicBezTo>
                <a:cubicBezTo>
                  <a:pt x="319627" y="150600"/>
                  <a:pt x="300047" y="205634"/>
                  <a:pt x="241310" y="241088"/>
                </a:cubicBezTo>
                <a:cubicBezTo>
                  <a:pt x="182573" y="276542"/>
                  <a:pt x="1597" y="352742"/>
                  <a:pt x="10" y="345863"/>
                </a:cubicBezTo>
                <a:cubicBezTo>
                  <a:pt x="-1577" y="338984"/>
                  <a:pt x="172518" y="234209"/>
                  <a:pt x="231785" y="199813"/>
                </a:cubicBezTo>
                <a:cubicBezTo>
                  <a:pt x="291052" y="165417"/>
                  <a:pt x="355610" y="139488"/>
                  <a:pt x="355610" y="139488"/>
                </a:cubicBezTo>
                <a:cubicBezTo>
                  <a:pt x="373072" y="127317"/>
                  <a:pt x="320156" y="132080"/>
                  <a:pt x="336560" y="126788"/>
                </a:cubicBezTo>
                <a:cubicBezTo>
                  <a:pt x="352964" y="121496"/>
                  <a:pt x="452977" y="113029"/>
                  <a:pt x="454035" y="107738"/>
                </a:cubicBezTo>
                <a:cubicBezTo>
                  <a:pt x="455093" y="102447"/>
                  <a:pt x="339735" y="97155"/>
                  <a:pt x="342910" y="95038"/>
                </a:cubicBezTo>
                <a:cubicBezTo>
                  <a:pt x="346085" y="92921"/>
                  <a:pt x="430752" y="104563"/>
                  <a:pt x="473085" y="95038"/>
                </a:cubicBezTo>
                <a:cubicBezTo>
                  <a:pt x="515418" y="85513"/>
                  <a:pt x="610668" y="-18733"/>
                  <a:pt x="587385" y="296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 2075">
            <a:extLst>
              <a:ext uri="{FF2B5EF4-FFF2-40B4-BE49-F238E27FC236}">
                <a16:creationId xmlns:a16="http://schemas.microsoft.com/office/drawing/2014/main" id="{7771FF66-1567-215C-F4E5-1F9FA84D0569}"/>
              </a:ext>
            </a:extLst>
          </p:cNvPr>
          <p:cNvSpPr/>
          <p:nvPr/>
        </p:nvSpPr>
        <p:spPr>
          <a:xfrm>
            <a:off x="3226273" y="4479838"/>
            <a:ext cx="114993" cy="563471"/>
          </a:xfrm>
          <a:custGeom>
            <a:avLst/>
            <a:gdLst>
              <a:gd name="connsiteX0" fmla="*/ 5 w 127029"/>
              <a:gd name="connsiteY0" fmla="*/ 71 h 622449"/>
              <a:gd name="connsiteX1" fmla="*/ 44455 w 127029"/>
              <a:gd name="connsiteY1" fmla="*/ 403296 h 622449"/>
              <a:gd name="connsiteX2" fmla="*/ 50805 w 127029"/>
              <a:gd name="connsiteY2" fmla="*/ 292171 h 622449"/>
              <a:gd name="connsiteX3" fmla="*/ 95255 w 127029"/>
              <a:gd name="connsiteY3" fmla="*/ 536646 h 622449"/>
              <a:gd name="connsiteX4" fmla="*/ 88905 w 127029"/>
              <a:gd name="connsiteY4" fmla="*/ 400121 h 622449"/>
              <a:gd name="connsiteX5" fmla="*/ 127005 w 127029"/>
              <a:gd name="connsiteY5" fmla="*/ 622371 h 622449"/>
              <a:gd name="connsiteX6" fmla="*/ 82555 w 127029"/>
              <a:gd name="connsiteY6" fmla="*/ 371546 h 622449"/>
              <a:gd name="connsiteX7" fmla="*/ 79380 w 127029"/>
              <a:gd name="connsiteY7" fmla="*/ 444571 h 622449"/>
              <a:gd name="connsiteX8" fmla="*/ 41280 w 127029"/>
              <a:gd name="connsiteY8" fmla="*/ 171521 h 622449"/>
              <a:gd name="connsiteX9" fmla="*/ 47630 w 127029"/>
              <a:gd name="connsiteY9" fmla="*/ 368371 h 622449"/>
              <a:gd name="connsiteX10" fmla="*/ 5 w 127029"/>
              <a:gd name="connsiteY10" fmla="*/ 71 h 62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029" h="622449">
                <a:moveTo>
                  <a:pt x="5" y="71"/>
                </a:moveTo>
                <a:cubicBezTo>
                  <a:pt x="-524" y="5892"/>
                  <a:pt x="35988" y="354613"/>
                  <a:pt x="44455" y="403296"/>
                </a:cubicBezTo>
                <a:cubicBezTo>
                  <a:pt x="52922" y="451979"/>
                  <a:pt x="42338" y="269946"/>
                  <a:pt x="50805" y="292171"/>
                </a:cubicBezTo>
                <a:cubicBezTo>
                  <a:pt x="59272" y="314396"/>
                  <a:pt x="88905" y="518654"/>
                  <a:pt x="95255" y="536646"/>
                </a:cubicBezTo>
                <a:cubicBezTo>
                  <a:pt x="101605" y="554638"/>
                  <a:pt x="83613" y="385834"/>
                  <a:pt x="88905" y="400121"/>
                </a:cubicBezTo>
                <a:cubicBezTo>
                  <a:pt x="94197" y="414408"/>
                  <a:pt x="128063" y="627133"/>
                  <a:pt x="127005" y="622371"/>
                </a:cubicBezTo>
                <a:cubicBezTo>
                  <a:pt x="125947" y="617609"/>
                  <a:pt x="90492" y="401179"/>
                  <a:pt x="82555" y="371546"/>
                </a:cubicBezTo>
                <a:cubicBezTo>
                  <a:pt x="74618" y="341913"/>
                  <a:pt x="86259" y="477909"/>
                  <a:pt x="79380" y="444571"/>
                </a:cubicBezTo>
                <a:cubicBezTo>
                  <a:pt x="72501" y="411233"/>
                  <a:pt x="46572" y="184221"/>
                  <a:pt x="41280" y="171521"/>
                </a:cubicBezTo>
                <a:cubicBezTo>
                  <a:pt x="35988" y="158821"/>
                  <a:pt x="52922" y="393242"/>
                  <a:pt x="47630" y="368371"/>
                </a:cubicBezTo>
                <a:cubicBezTo>
                  <a:pt x="42338" y="343500"/>
                  <a:pt x="534" y="-5750"/>
                  <a:pt x="5" y="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 2076">
            <a:extLst>
              <a:ext uri="{FF2B5EF4-FFF2-40B4-BE49-F238E27FC236}">
                <a16:creationId xmlns:a16="http://schemas.microsoft.com/office/drawing/2014/main" id="{452A7F38-EFE7-7B6C-A2D6-075A81BBE436}"/>
              </a:ext>
            </a:extLst>
          </p:cNvPr>
          <p:cNvSpPr/>
          <p:nvPr/>
        </p:nvSpPr>
        <p:spPr>
          <a:xfrm>
            <a:off x="3563817" y="5444647"/>
            <a:ext cx="90864" cy="274530"/>
          </a:xfrm>
          <a:custGeom>
            <a:avLst/>
            <a:gdLst>
              <a:gd name="connsiteX0" fmla="*/ 100205 w 100375"/>
              <a:gd name="connsiteY0" fmla="*/ 1075 h 303265"/>
              <a:gd name="connsiteX1" fmla="*/ 8130 w 100375"/>
              <a:gd name="connsiteY1" fmla="*/ 166175 h 303265"/>
              <a:gd name="connsiteX2" fmla="*/ 4955 w 100375"/>
              <a:gd name="connsiteY2" fmla="*/ 188400 h 303265"/>
              <a:gd name="connsiteX3" fmla="*/ 11305 w 100375"/>
              <a:gd name="connsiteY3" fmla="*/ 191575 h 303265"/>
              <a:gd name="connsiteX4" fmla="*/ 14480 w 100375"/>
              <a:gd name="connsiteY4" fmla="*/ 302700 h 303265"/>
              <a:gd name="connsiteX5" fmla="*/ 14480 w 100375"/>
              <a:gd name="connsiteY5" fmla="*/ 137600 h 303265"/>
              <a:gd name="connsiteX6" fmla="*/ 30355 w 100375"/>
              <a:gd name="connsiteY6" fmla="*/ 96325 h 303265"/>
              <a:gd name="connsiteX7" fmla="*/ 100205 w 100375"/>
              <a:gd name="connsiteY7" fmla="*/ 1075 h 30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75" h="303265">
                <a:moveTo>
                  <a:pt x="100205" y="1075"/>
                </a:moveTo>
                <a:cubicBezTo>
                  <a:pt x="96501" y="12717"/>
                  <a:pt x="24005" y="134954"/>
                  <a:pt x="8130" y="166175"/>
                </a:cubicBezTo>
                <a:cubicBezTo>
                  <a:pt x="-7745" y="197396"/>
                  <a:pt x="4426" y="184167"/>
                  <a:pt x="4955" y="188400"/>
                </a:cubicBezTo>
                <a:cubicBezTo>
                  <a:pt x="5484" y="192633"/>
                  <a:pt x="9718" y="172525"/>
                  <a:pt x="11305" y="191575"/>
                </a:cubicBezTo>
                <a:cubicBezTo>
                  <a:pt x="12892" y="210625"/>
                  <a:pt x="13951" y="311696"/>
                  <a:pt x="14480" y="302700"/>
                </a:cubicBezTo>
                <a:cubicBezTo>
                  <a:pt x="15009" y="293704"/>
                  <a:pt x="11834" y="171996"/>
                  <a:pt x="14480" y="137600"/>
                </a:cubicBezTo>
                <a:cubicBezTo>
                  <a:pt x="17126" y="103204"/>
                  <a:pt x="14480" y="116963"/>
                  <a:pt x="30355" y="96325"/>
                </a:cubicBezTo>
                <a:cubicBezTo>
                  <a:pt x="46230" y="75688"/>
                  <a:pt x="103909" y="-10567"/>
                  <a:pt x="100205" y="107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 2077">
            <a:extLst>
              <a:ext uri="{FF2B5EF4-FFF2-40B4-BE49-F238E27FC236}">
                <a16:creationId xmlns:a16="http://schemas.microsoft.com/office/drawing/2014/main" id="{FDD3DA1B-6137-816B-FEFE-46F8AC94E2FA}"/>
              </a:ext>
            </a:extLst>
          </p:cNvPr>
          <p:cNvSpPr/>
          <p:nvPr/>
        </p:nvSpPr>
        <p:spPr>
          <a:xfrm>
            <a:off x="2930104" y="4784918"/>
            <a:ext cx="129622" cy="385611"/>
          </a:xfrm>
          <a:custGeom>
            <a:avLst/>
            <a:gdLst>
              <a:gd name="connsiteX0" fmla="*/ 149 w 143189"/>
              <a:gd name="connsiteY0" fmla="*/ 2783 h 425973"/>
              <a:gd name="connsiteX1" fmla="*/ 98574 w 143189"/>
              <a:gd name="connsiteY1" fmla="*/ 94858 h 425973"/>
              <a:gd name="connsiteX2" fmla="*/ 95399 w 143189"/>
              <a:gd name="connsiteY2" fmla="*/ 272658 h 425973"/>
              <a:gd name="connsiteX3" fmla="*/ 143024 w 143189"/>
              <a:gd name="connsiteY3" fmla="*/ 186933 h 425973"/>
              <a:gd name="connsiteX4" fmla="*/ 76349 w 143189"/>
              <a:gd name="connsiteY4" fmla="*/ 425058 h 425973"/>
              <a:gd name="connsiteX5" fmla="*/ 117624 w 143189"/>
              <a:gd name="connsiteY5" fmla="*/ 266308 h 425973"/>
              <a:gd name="connsiteX6" fmla="*/ 123974 w 143189"/>
              <a:gd name="connsiteY6" fmla="*/ 196458 h 425973"/>
              <a:gd name="connsiteX7" fmla="*/ 149 w 143189"/>
              <a:gd name="connsiteY7" fmla="*/ 2783 h 42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189" h="425973">
                <a:moveTo>
                  <a:pt x="149" y="2783"/>
                </a:moveTo>
                <a:cubicBezTo>
                  <a:pt x="-4084" y="-14150"/>
                  <a:pt x="82699" y="49879"/>
                  <a:pt x="98574" y="94858"/>
                </a:cubicBezTo>
                <a:cubicBezTo>
                  <a:pt x="114449" y="139837"/>
                  <a:pt x="87991" y="257312"/>
                  <a:pt x="95399" y="272658"/>
                </a:cubicBezTo>
                <a:cubicBezTo>
                  <a:pt x="102807" y="288004"/>
                  <a:pt x="146199" y="161533"/>
                  <a:pt x="143024" y="186933"/>
                </a:cubicBezTo>
                <a:cubicBezTo>
                  <a:pt x="139849" y="212333"/>
                  <a:pt x="80582" y="411829"/>
                  <a:pt x="76349" y="425058"/>
                </a:cubicBezTo>
                <a:cubicBezTo>
                  <a:pt x="72116" y="438287"/>
                  <a:pt x="109687" y="304408"/>
                  <a:pt x="117624" y="266308"/>
                </a:cubicBezTo>
                <a:cubicBezTo>
                  <a:pt x="125561" y="228208"/>
                  <a:pt x="146728" y="242495"/>
                  <a:pt x="123974" y="196458"/>
                </a:cubicBezTo>
                <a:cubicBezTo>
                  <a:pt x="101220" y="150421"/>
                  <a:pt x="4382" y="19716"/>
                  <a:pt x="149" y="27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 2078">
            <a:extLst>
              <a:ext uri="{FF2B5EF4-FFF2-40B4-BE49-F238E27FC236}">
                <a16:creationId xmlns:a16="http://schemas.microsoft.com/office/drawing/2014/main" id="{878DC64D-8A79-18CD-9C9C-147D338A1445}"/>
              </a:ext>
            </a:extLst>
          </p:cNvPr>
          <p:cNvSpPr/>
          <p:nvPr/>
        </p:nvSpPr>
        <p:spPr>
          <a:xfrm>
            <a:off x="3096940" y="5336402"/>
            <a:ext cx="404814" cy="337518"/>
          </a:xfrm>
          <a:custGeom>
            <a:avLst/>
            <a:gdLst>
              <a:gd name="connsiteX0" fmla="*/ 0 w 447186"/>
              <a:gd name="connsiteY0" fmla="*/ 0 h 372846"/>
              <a:gd name="connsiteX1" fmla="*/ 254000 w 447186"/>
              <a:gd name="connsiteY1" fmla="*/ 282575 h 372846"/>
              <a:gd name="connsiteX2" fmla="*/ 244475 w 447186"/>
              <a:gd name="connsiteY2" fmla="*/ 285750 h 372846"/>
              <a:gd name="connsiteX3" fmla="*/ 441325 w 447186"/>
              <a:gd name="connsiteY3" fmla="*/ 371475 h 372846"/>
              <a:gd name="connsiteX4" fmla="*/ 396875 w 447186"/>
              <a:gd name="connsiteY4" fmla="*/ 339725 h 372846"/>
              <a:gd name="connsiteX5" fmla="*/ 412750 w 447186"/>
              <a:gd name="connsiteY5" fmla="*/ 355600 h 372846"/>
              <a:gd name="connsiteX6" fmla="*/ 193675 w 447186"/>
              <a:gd name="connsiteY6" fmla="*/ 234950 h 372846"/>
              <a:gd name="connsiteX7" fmla="*/ 247650 w 447186"/>
              <a:gd name="connsiteY7" fmla="*/ 279400 h 372846"/>
              <a:gd name="connsiteX8" fmla="*/ 0 w 447186"/>
              <a:gd name="connsiteY8" fmla="*/ 0 h 3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186" h="372846">
                <a:moveTo>
                  <a:pt x="0" y="0"/>
                </a:moveTo>
                <a:cubicBezTo>
                  <a:pt x="1058" y="529"/>
                  <a:pt x="213254" y="234950"/>
                  <a:pt x="254000" y="282575"/>
                </a:cubicBezTo>
                <a:cubicBezTo>
                  <a:pt x="294746" y="330200"/>
                  <a:pt x="213254" y="270933"/>
                  <a:pt x="244475" y="285750"/>
                </a:cubicBezTo>
                <a:cubicBezTo>
                  <a:pt x="275696" y="300567"/>
                  <a:pt x="415925" y="362479"/>
                  <a:pt x="441325" y="371475"/>
                </a:cubicBezTo>
                <a:cubicBezTo>
                  <a:pt x="466725" y="380471"/>
                  <a:pt x="401637" y="342371"/>
                  <a:pt x="396875" y="339725"/>
                </a:cubicBezTo>
                <a:cubicBezTo>
                  <a:pt x="392113" y="337079"/>
                  <a:pt x="446617" y="373063"/>
                  <a:pt x="412750" y="355600"/>
                </a:cubicBezTo>
                <a:cubicBezTo>
                  <a:pt x="378883" y="338138"/>
                  <a:pt x="221192" y="247650"/>
                  <a:pt x="193675" y="234950"/>
                </a:cubicBezTo>
                <a:cubicBezTo>
                  <a:pt x="166158" y="222250"/>
                  <a:pt x="278342" y="314325"/>
                  <a:pt x="247650" y="2794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 2079">
            <a:extLst>
              <a:ext uri="{FF2B5EF4-FFF2-40B4-BE49-F238E27FC236}">
                <a16:creationId xmlns:a16="http://schemas.microsoft.com/office/drawing/2014/main" id="{F7BC6B6D-8906-2363-BCB9-80EE2FEE7347}"/>
              </a:ext>
            </a:extLst>
          </p:cNvPr>
          <p:cNvSpPr/>
          <p:nvPr/>
        </p:nvSpPr>
        <p:spPr>
          <a:xfrm>
            <a:off x="3642184" y="5965822"/>
            <a:ext cx="1148512" cy="270178"/>
          </a:xfrm>
          <a:custGeom>
            <a:avLst/>
            <a:gdLst>
              <a:gd name="connsiteX0" fmla="*/ 936 w 1268727"/>
              <a:gd name="connsiteY0" fmla="*/ 24 h 298458"/>
              <a:gd name="connsiteX1" fmla="*/ 432736 w 1268727"/>
              <a:gd name="connsiteY1" fmla="*/ 254024 h 298458"/>
              <a:gd name="connsiteX2" fmla="*/ 445436 w 1268727"/>
              <a:gd name="connsiteY2" fmla="*/ 241324 h 298458"/>
              <a:gd name="connsiteX3" fmla="*/ 807386 w 1268727"/>
              <a:gd name="connsiteY3" fmla="*/ 165124 h 298458"/>
              <a:gd name="connsiteX4" fmla="*/ 797861 w 1268727"/>
              <a:gd name="connsiteY4" fmla="*/ 149249 h 298458"/>
              <a:gd name="connsiteX5" fmla="*/ 1267761 w 1268727"/>
              <a:gd name="connsiteY5" fmla="*/ 98449 h 298458"/>
              <a:gd name="connsiteX6" fmla="*/ 908986 w 1268727"/>
              <a:gd name="connsiteY6" fmla="*/ 142899 h 298458"/>
              <a:gd name="connsiteX7" fmla="*/ 518461 w 1268727"/>
              <a:gd name="connsiteY7" fmla="*/ 295299 h 298458"/>
              <a:gd name="connsiteX8" fmla="*/ 642286 w 1268727"/>
              <a:gd name="connsiteY8" fmla="*/ 244499 h 298458"/>
              <a:gd name="connsiteX9" fmla="*/ 429561 w 1268727"/>
              <a:gd name="connsiteY9" fmla="*/ 225449 h 298458"/>
              <a:gd name="connsiteX10" fmla="*/ 566086 w 1268727"/>
              <a:gd name="connsiteY10" fmla="*/ 238149 h 298458"/>
              <a:gd name="connsiteX11" fmla="*/ 936 w 1268727"/>
              <a:gd name="connsiteY11" fmla="*/ 24 h 29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8727" h="298458">
                <a:moveTo>
                  <a:pt x="936" y="24"/>
                </a:moveTo>
                <a:cubicBezTo>
                  <a:pt x="-21289" y="2670"/>
                  <a:pt x="358653" y="213807"/>
                  <a:pt x="432736" y="254024"/>
                </a:cubicBezTo>
                <a:cubicBezTo>
                  <a:pt x="506819" y="294241"/>
                  <a:pt x="382994" y="256141"/>
                  <a:pt x="445436" y="241324"/>
                </a:cubicBezTo>
                <a:cubicBezTo>
                  <a:pt x="507878" y="226507"/>
                  <a:pt x="748649" y="180470"/>
                  <a:pt x="807386" y="165124"/>
                </a:cubicBezTo>
                <a:cubicBezTo>
                  <a:pt x="866124" y="149778"/>
                  <a:pt x="721132" y="160362"/>
                  <a:pt x="797861" y="149249"/>
                </a:cubicBezTo>
                <a:cubicBezTo>
                  <a:pt x="874590" y="138137"/>
                  <a:pt x="1249240" y="99507"/>
                  <a:pt x="1267761" y="98449"/>
                </a:cubicBezTo>
                <a:cubicBezTo>
                  <a:pt x="1286282" y="97391"/>
                  <a:pt x="1033869" y="110091"/>
                  <a:pt x="908986" y="142899"/>
                </a:cubicBezTo>
                <a:cubicBezTo>
                  <a:pt x="784103" y="175707"/>
                  <a:pt x="562911" y="278366"/>
                  <a:pt x="518461" y="295299"/>
                </a:cubicBezTo>
                <a:cubicBezTo>
                  <a:pt x="474011" y="312232"/>
                  <a:pt x="657102" y="256141"/>
                  <a:pt x="642286" y="244499"/>
                </a:cubicBezTo>
                <a:cubicBezTo>
                  <a:pt x="627470" y="232857"/>
                  <a:pt x="429561" y="225449"/>
                  <a:pt x="429561" y="225449"/>
                </a:cubicBezTo>
                <a:cubicBezTo>
                  <a:pt x="416861" y="224391"/>
                  <a:pt x="631703" y="269899"/>
                  <a:pt x="566086" y="238149"/>
                </a:cubicBezTo>
                <a:cubicBezTo>
                  <a:pt x="500469" y="206399"/>
                  <a:pt x="23161" y="-2622"/>
                  <a:pt x="936" y="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 2080">
            <a:extLst>
              <a:ext uri="{FF2B5EF4-FFF2-40B4-BE49-F238E27FC236}">
                <a16:creationId xmlns:a16="http://schemas.microsoft.com/office/drawing/2014/main" id="{7B3299B1-72C5-AAB8-A44D-ADA1C57C7A3F}"/>
              </a:ext>
            </a:extLst>
          </p:cNvPr>
          <p:cNvSpPr/>
          <p:nvPr/>
        </p:nvSpPr>
        <p:spPr>
          <a:xfrm>
            <a:off x="4835785" y="4214897"/>
            <a:ext cx="356588" cy="1085345"/>
          </a:xfrm>
          <a:custGeom>
            <a:avLst/>
            <a:gdLst>
              <a:gd name="connsiteX0" fmla="*/ 393726 w 393912"/>
              <a:gd name="connsiteY0" fmla="*/ 643 h 1198948"/>
              <a:gd name="connsiteX1" fmla="*/ 6376 w 393912"/>
              <a:gd name="connsiteY1" fmla="*/ 470543 h 1198948"/>
              <a:gd name="connsiteX2" fmla="*/ 149251 w 393912"/>
              <a:gd name="connsiteY2" fmla="*/ 349893 h 1198948"/>
              <a:gd name="connsiteX3" fmla="*/ 104801 w 393912"/>
              <a:gd name="connsiteY3" fmla="*/ 530868 h 1198948"/>
              <a:gd name="connsiteX4" fmla="*/ 174651 w 393912"/>
              <a:gd name="connsiteY4" fmla="*/ 416568 h 1198948"/>
              <a:gd name="connsiteX5" fmla="*/ 190526 w 393912"/>
              <a:gd name="connsiteY5" fmla="*/ 889643 h 1198948"/>
              <a:gd name="connsiteX6" fmla="*/ 196876 w 393912"/>
              <a:gd name="connsiteY6" fmla="*/ 705493 h 1198948"/>
              <a:gd name="connsiteX7" fmla="*/ 266726 w 393912"/>
              <a:gd name="connsiteY7" fmla="*/ 1194443 h 1198948"/>
              <a:gd name="connsiteX8" fmla="*/ 181001 w 393912"/>
              <a:gd name="connsiteY8" fmla="*/ 365768 h 1198948"/>
              <a:gd name="connsiteX9" fmla="*/ 149251 w 393912"/>
              <a:gd name="connsiteY9" fmla="*/ 426093 h 1198948"/>
              <a:gd name="connsiteX10" fmla="*/ 215926 w 393912"/>
              <a:gd name="connsiteY10" fmla="*/ 264168 h 1198948"/>
              <a:gd name="connsiteX11" fmla="*/ 60351 w 393912"/>
              <a:gd name="connsiteY11" fmla="*/ 365768 h 1198948"/>
              <a:gd name="connsiteX12" fmla="*/ 393726 w 393912"/>
              <a:gd name="connsiteY12" fmla="*/ 643 h 119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912" h="1198948">
                <a:moveTo>
                  <a:pt x="393726" y="643"/>
                </a:moveTo>
                <a:cubicBezTo>
                  <a:pt x="384730" y="18106"/>
                  <a:pt x="47122" y="412335"/>
                  <a:pt x="6376" y="470543"/>
                </a:cubicBezTo>
                <a:cubicBezTo>
                  <a:pt x="-34370" y="528751"/>
                  <a:pt x="132847" y="339839"/>
                  <a:pt x="149251" y="349893"/>
                </a:cubicBezTo>
                <a:cubicBezTo>
                  <a:pt x="165655" y="359947"/>
                  <a:pt x="100568" y="519756"/>
                  <a:pt x="104801" y="530868"/>
                </a:cubicBezTo>
                <a:cubicBezTo>
                  <a:pt x="109034" y="541981"/>
                  <a:pt x="160364" y="356772"/>
                  <a:pt x="174651" y="416568"/>
                </a:cubicBezTo>
                <a:cubicBezTo>
                  <a:pt x="188938" y="476364"/>
                  <a:pt x="186822" y="841489"/>
                  <a:pt x="190526" y="889643"/>
                </a:cubicBezTo>
                <a:cubicBezTo>
                  <a:pt x="194230" y="937797"/>
                  <a:pt x="184176" y="654693"/>
                  <a:pt x="196876" y="705493"/>
                </a:cubicBezTo>
                <a:cubicBezTo>
                  <a:pt x="209576" y="756293"/>
                  <a:pt x="269372" y="1251064"/>
                  <a:pt x="266726" y="1194443"/>
                </a:cubicBezTo>
                <a:cubicBezTo>
                  <a:pt x="264080" y="1137822"/>
                  <a:pt x="200580" y="493826"/>
                  <a:pt x="181001" y="365768"/>
                </a:cubicBezTo>
                <a:cubicBezTo>
                  <a:pt x="161422" y="237710"/>
                  <a:pt x="143430" y="443026"/>
                  <a:pt x="149251" y="426093"/>
                </a:cubicBezTo>
                <a:cubicBezTo>
                  <a:pt x="155072" y="409160"/>
                  <a:pt x="230743" y="274222"/>
                  <a:pt x="215926" y="264168"/>
                </a:cubicBezTo>
                <a:cubicBezTo>
                  <a:pt x="201109" y="254114"/>
                  <a:pt x="37068" y="404926"/>
                  <a:pt x="60351" y="365768"/>
                </a:cubicBezTo>
                <a:cubicBezTo>
                  <a:pt x="83634" y="326610"/>
                  <a:pt x="402722" y="-16820"/>
                  <a:pt x="393726" y="64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 2081">
            <a:extLst>
              <a:ext uri="{FF2B5EF4-FFF2-40B4-BE49-F238E27FC236}">
                <a16:creationId xmlns:a16="http://schemas.microsoft.com/office/drawing/2014/main" id="{16C8415E-D11B-145D-0CBF-4D00196C637B}"/>
              </a:ext>
            </a:extLst>
          </p:cNvPr>
          <p:cNvSpPr/>
          <p:nvPr/>
        </p:nvSpPr>
        <p:spPr>
          <a:xfrm>
            <a:off x="4579827" y="5485785"/>
            <a:ext cx="575052" cy="278891"/>
          </a:xfrm>
          <a:custGeom>
            <a:avLst/>
            <a:gdLst>
              <a:gd name="connsiteX0" fmla="*/ 200 w 635243"/>
              <a:gd name="connsiteY0" fmla="*/ 81 h 308083"/>
              <a:gd name="connsiteX1" fmla="*/ 295475 w 635243"/>
              <a:gd name="connsiteY1" fmla="*/ 66756 h 308083"/>
              <a:gd name="connsiteX2" fmla="*/ 616150 w 635243"/>
              <a:gd name="connsiteY2" fmla="*/ 41356 h 308083"/>
              <a:gd name="connsiteX3" fmla="*/ 463750 w 635243"/>
              <a:gd name="connsiteY3" fmla="*/ 66756 h 308083"/>
              <a:gd name="connsiteX4" fmla="*/ 635200 w 635243"/>
              <a:gd name="connsiteY4" fmla="*/ 66756 h 308083"/>
              <a:gd name="connsiteX5" fmla="*/ 444700 w 635243"/>
              <a:gd name="connsiteY5" fmla="*/ 308056 h 308083"/>
              <a:gd name="connsiteX6" fmla="*/ 603450 w 635243"/>
              <a:gd name="connsiteY6" fmla="*/ 82631 h 308083"/>
              <a:gd name="connsiteX7" fmla="*/ 387550 w 635243"/>
              <a:gd name="connsiteY7" fmla="*/ 82631 h 308083"/>
              <a:gd name="connsiteX8" fmla="*/ 120850 w 635243"/>
              <a:gd name="connsiteY8" fmla="*/ 50881 h 308083"/>
              <a:gd name="connsiteX9" fmla="*/ 339925 w 635243"/>
              <a:gd name="connsiteY9" fmla="*/ 82631 h 308083"/>
              <a:gd name="connsiteX10" fmla="*/ 200 w 635243"/>
              <a:gd name="connsiteY10" fmla="*/ 81 h 30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243" h="308083">
                <a:moveTo>
                  <a:pt x="200" y="81"/>
                </a:moveTo>
                <a:cubicBezTo>
                  <a:pt x="-7208" y="-2565"/>
                  <a:pt x="192817" y="59877"/>
                  <a:pt x="295475" y="66756"/>
                </a:cubicBezTo>
                <a:cubicBezTo>
                  <a:pt x="398133" y="73635"/>
                  <a:pt x="588104" y="41356"/>
                  <a:pt x="616150" y="41356"/>
                </a:cubicBezTo>
                <a:cubicBezTo>
                  <a:pt x="644196" y="41356"/>
                  <a:pt x="460575" y="62523"/>
                  <a:pt x="463750" y="66756"/>
                </a:cubicBezTo>
                <a:cubicBezTo>
                  <a:pt x="466925" y="70989"/>
                  <a:pt x="638375" y="26539"/>
                  <a:pt x="635200" y="66756"/>
                </a:cubicBezTo>
                <a:cubicBezTo>
                  <a:pt x="632025" y="106973"/>
                  <a:pt x="449992" y="305410"/>
                  <a:pt x="444700" y="308056"/>
                </a:cubicBezTo>
                <a:cubicBezTo>
                  <a:pt x="439408" y="310702"/>
                  <a:pt x="612975" y="120202"/>
                  <a:pt x="603450" y="82631"/>
                </a:cubicBezTo>
                <a:cubicBezTo>
                  <a:pt x="593925" y="45060"/>
                  <a:pt x="467983" y="87923"/>
                  <a:pt x="387550" y="82631"/>
                </a:cubicBezTo>
                <a:cubicBezTo>
                  <a:pt x="307117" y="77339"/>
                  <a:pt x="128787" y="50881"/>
                  <a:pt x="120850" y="50881"/>
                </a:cubicBezTo>
                <a:cubicBezTo>
                  <a:pt x="112913" y="50881"/>
                  <a:pt x="358975" y="95331"/>
                  <a:pt x="339925" y="82631"/>
                </a:cubicBezTo>
                <a:cubicBezTo>
                  <a:pt x="320875" y="69931"/>
                  <a:pt x="7608" y="2727"/>
                  <a:pt x="200" y="8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 2082">
            <a:extLst>
              <a:ext uri="{FF2B5EF4-FFF2-40B4-BE49-F238E27FC236}">
                <a16:creationId xmlns:a16="http://schemas.microsoft.com/office/drawing/2014/main" id="{6352301C-34BA-6131-D0BB-3138EA75F843}"/>
              </a:ext>
            </a:extLst>
          </p:cNvPr>
          <p:cNvSpPr/>
          <p:nvPr/>
        </p:nvSpPr>
        <p:spPr>
          <a:xfrm>
            <a:off x="4336269" y="5581020"/>
            <a:ext cx="381942" cy="460716"/>
          </a:xfrm>
          <a:custGeom>
            <a:avLst/>
            <a:gdLst>
              <a:gd name="connsiteX0" fmla="*/ 412126 w 421920"/>
              <a:gd name="connsiteY0" fmla="*/ 9178 h 508939"/>
              <a:gd name="connsiteX1" fmla="*/ 215276 w 421920"/>
              <a:gd name="connsiteY1" fmla="*/ 202853 h 508939"/>
              <a:gd name="connsiteX2" fmla="*/ 189876 w 421920"/>
              <a:gd name="connsiteY2" fmla="*/ 301278 h 508939"/>
              <a:gd name="connsiteX3" fmla="*/ 234326 w 421920"/>
              <a:gd name="connsiteY3" fmla="*/ 231428 h 508939"/>
              <a:gd name="connsiteX4" fmla="*/ 5726 w 421920"/>
              <a:gd name="connsiteY4" fmla="*/ 507653 h 508939"/>
              <a:gd name="connsiteX5" fmla="*/ 72401 w 421920"/>
              <a:gd name="connsiteY5" fmla="*/ 329853 h 508939"/>
              <a:gd name="connsiteX6" fmla="*/ 110501 w 421920"/>
              <a:gd name="connsiteY6" fmla="*/ 212378 h 508939"/>
              <a:gd name="connsiteX7" fmla="*/ 59701 w 421920"/>
              <a:gd name="connsiteY7" fmla="*/ 383828 h 508939"/>
              <a:gd name="connsiteX8" fmla="*/ 227976 w 421920"/>
              <a:gd name="connsiteY8" fmla="*/ 142528 h 508939"/>
              <a:gd name="connsiteX9" fmla="*/ 151776 w 421920"/>
              <a:gd name="connsiteY9" fmla="*/ 228253 h 508939"/>
              <a:gd name="connsiteX10" fmla="*/ 370851 w 421920"/>
              <a:gd name="connsiteY10" fmla="*/ 50453 h 508939"/>
              <a:gd name="connsiteX11" fmla="*/ 412126 w 421920"/>
              <a:gd name="connsiteY11" fmla="*/ 9178 h 5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1920" h="508939">
                <a:moveTo>
                  <a:pt x="412126" y="9178"/>
                </a:moveTo>
                <a:cubicBezTo>
                  <a:pt x="386197" y="34578"/>
                  <a:pt x="252318" y="154170"/>
                  <a:pt x="215276" y="202853"/>
                </a:cubicBezTo>
                <a:cubicBezTo>
                  <a:pt x="178234" y="251536"/>
                  <a:pt x="186701" y="296516"/>
                  <a:pt x="189876" y="301278"/>
                </a:cubicBezTo>
                <a:cubicBezTo>
                  <a:pt x="193051" y="306040"/>
                  <a:pt x="265018" y="197032"/>
                  <a:pt x="234326" y="231428"/>
                </a:cubicBezTo>
                <a:cubicBezTo>
                  <a:pt x="203634" y="265824"/>
                  <a:pt x="32713" y="491249"/>
                  <a:pt x="5726" y="507653"/>
                </a:cubicBezTo>
                <a:cubicBezTo>
                  <a:pt x="-21261" y="524057"/>
                  <a:pt x="54939" y="379065"/>
                  <a:pt x="72401" y="329853"/>
                </a:cubicBezTo>
                <a:cubicBezTo>
                  <a:pt x="89863" y="280641"/>
                  <a:pt x="112618" y="203382"/>
                  <a:pt x="110501" y="212378"/>
                </a:cubicBezTo>
                <a:cubicBezTo>
                  <a:pt x="108384" y="221374"/>
                  <a:pt x="40122" y="395470"/>
                  <a:pt x="59701" y="383828"/>
                </a:cubicBezTo>
                <a:cubicBezTo>
                  <a:pt x="79280" y="372186"/>
                  <a:pt x="212630" y="168457"/>
                  <a:pt x="227976" y="142528"/>
                </a:cubicBezTo>
                <a:cubicBezTo>
                  <a:pt x="243322" y="116599"/>
                  <a:pt x="127964" y="243599"/>
                  <a:pt x="151776" y="228253"/>
                </a:cubicBezTo>
                <a:cubicBezTo>
                  <a:pt x="175588" y="212907"/>
                  <a:pt x="333280" y="85378"/>
                  <a:pt x="370851" y="50453"/>
                </a:cubicBezTo>
                <a:cubicBezTo>
                  <a:pt x="408422" y="15528"/>
                  <a:pt x="438055" y="-16222"/>
                  <a:pt x="412126" y="91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 2083">
            <a:extLst>
              <a:ext uri="{FF2B5EF4-FFF2-40B4-BE49-F238E27FC236}">
                <a16:creationId xmlns:a16="http://schemas.microsoft.com/office/drawing/2014/main" id="{E47B0578-F257-1870-1AE1-B09C9F49288A}"/>
              </a:ext>
            </a:extLst>
          </p:cNvPr>
          <p:cNvSpPr/>
          <p:nvPr/>
        </p:nvSpPr>
        <p:spPr>
          <a:xfrm>
            <a:off x="3835550" y="4468200"/>
            <a:ext cx="805088" cy="170744"/>
          </a:xfrm>
          <a:custGeom>
            <a:avLst/>
            <a:gdLst>
              <a:gd name="connsiteX0" fmla="*/ 55 w 889357"/>
              <a:gd name="connsiteY0" fmla="*/ 25627 h 188616"/>
              <a:gd name="connsiteX1" fmla="*/ 508055 w 889357"/>
              <a:gd name="connsiteY1" fmla="*/ 139927 h 188616"/>
              <a:gd name="connsiteX2" fmla="*/ 377880 w 889357"/>
              <a:gd name="connsiteY2" fmla="*/ 130402 h 188616"/>
              <a:gd name="connsiteX3" fmla="*/ 590605 w 889357"/>
              <a:gd name="connsiteY3" fmla="*/ 184377 h 188616"/>
              <a:gd name="connsiteX4" fmla="*/ 889055 w 889357"/>
              <a:gd name="connsiteY4" fmla="*/ 227 h 188616"/>
              <a:gd name="connsiteX5" fmla="*/ 641405 w 889357"/>
              <a:gd name="connsiteY5" fmla="*/ 146277 h 188616"/>
              <a:gd name="connsiteX6" fmla="*/ 381055 w 889357"/>
              <a:gd name="connsiteY6" fmla="*/ 143102 h 188616"/>
              <a:gd name="connsiteX7" fmla="*/ 542980 w 889357"/>
              <a:gd name="connsiteY7" fmla="*/ 152627 h 188616"/>
              <a:gd name="connsiteX8" fmla="*/ 55 w 889357"/>
              <a:gd name="connsiteY8" fmla="*/ 25627 h 18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357" h="188616">
                <a:moveTo>
                  <a:pt x="55" y="25627"/>
                </a:moveTo>
                <a:cubicBezTo>
                  <a:pt x="-5766" y="23510"/>
                  <a:pt x="445084" y="122465"/>
                  <a:pt x="508055" y="139927"/>
                </a:cubicBezTo>
                <a:cubicBezTo>
                  <a:pt x="571026" y="157390"/>
                  <a:pt x="364122" y="122994"/>
                  <a:pt x="377880" y="130402"/>
                </a:cubicBezTo>
                <a:cubicBezTo>
                  <a:pt x="391638" y="137810"/>
                  <a:pt x="505409" y="206073"/>
                  <a:pt x="590605" y="184377"/>
                </a:cubicBezTo>
                <a:cubicBezTo>
                  <a:pt x="675801" y="162681"/>
                  <a:pt x="880588" y="6577"/>
                  <a:pt x="889055" y="227"/>
                </a:cubicBezTo>
                <a:cubicBezTo>
                  <a:pt x="897522" y="-6123"/>
                  <a:pt x="726072" y="122465"/>
                  <a:pt x="641405" y="146277"/>
                </a:cubicBezTo>
                <a:cubicBezTo>
                  <a:pt x="556738" y="170089"/>
                  <a:pt x="397459" y="142044"/>
                  <a:pt x="381055" y="143102"/>
                </a:cubicBezTo>
                <a:cubicBezTo>
                  <a:pt x="364651" y="144160"/>
                  <a:pt x="608068" y="171148"/>
                  <a:pt x="542980" y="152627"/>
                </a:cubicBezTo>
                <a:cubicBezTo>
                  <a:pt x="477893" y="134106"/>
                  <a:pt x="5876" y="27744"/>
                  <a:pt x="55" y="2562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 2084">
            <a:extLst>
              <a:ext uri="{FF2B5EF4-FFF2-40B4-BE49-F238E27FC236}">
                <a16:creationId xmlns:a16="http://schemas.microsoft.com/office/drawing/2014/main" id="{6733DBA2-C82C-0F0E-E835-1DEB41AFD5FA}"/>
              </a:ext>
            </a:extLst>
          </p:cNvPr>
          <p:cNvSpPr/>
          <p:nvPr/>
        </p:nvSpPr>
        <p:spPr>
          <a:xfrm>
            <a:off x="4271733" y="4847782"/>
            <a:ext cx="381621" cy="291774"/>
          </a:xfrm>
          <a:custGeom>
            <a:avLst/>
            <a:gdLst>
              <a:gd name="connsiteX0" fmla="*/ 817 w 421565"/>
              <a:gd name="connsiteY0" fmla="*/ 14 h 322314"/>
              <a:gd name="connsiteX1" fmla="*/ 124642 w 421565"/>
              <a:gd name="connsiteY1" fmla="*/ 165114 h 322314"/>
              <a:gd name="connsiteX2" fmla="*/ 178617 w 421565"/>
              <a:gd name="connsiteY2" fmla="*/ 219089 h 322314"/>
              <a:gd name="connsiteX3" fmla="*/ 48442 w 421565"/>
              <a:gd name="connsiteY3" fmla="*/ 193689 h 322314"/>
              <a:gd name="connsiteX4" fmla="*/ 416742 w 421565"/>
              <a:gd name="connsiteY4" fmla="*/ 320689 h 322314"/>
              <a:gd name="connsiteX5" fmla="*/ 251642 w 421565"/>
              <a:gd name="connsiteY5" fmla="*/ 260364 h 322314"/>
              <a:gd name="connsiteX6" fmla="*/ 146867 w 421565"/>
              <a:gd name="connsiteY6" fmla="*/ 184164 h 322314"/>
              <a:gd name="connsiteX7" fmla="*/ 191317 w 421565"/>
              <a:gd name="connsiteY7" fmla="*/ 174639 h 322314"/>
              <a:gd name="connsiteX8" fmla="*/ 817 w 421565"/>
              <a:gd name="connsiteY8" fmla="*/ 14 h 32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565" h="322314">
                <a:moveTo>
                  <a:pt x="817" y="14"/>
                </a:moveTo>
                <a:cubicBezTo>
                  <a:pt x="-10295" y="-1573"/>
                  <a:pt x="95009" y="128601"/>
                  <a:pt x="124642" y="165114"/>
                </a:cubicBezTo>
                <a:cubicBezTo>
                  <a:pt x="154275" y="201627"/>
                  <a:pt x="191317" y="214326"/>
                  <a:pt x="178617" y="219089"/>
                </a:cubicBezTo>
                <a:cubicBezTo>
                  <a:pt x="165917" y="223852"/>
                  <a:pt x="8755" y="176756"/>
                  <a:pt x="48442" y="193689"/>
                </a:cubicBezTo>
                <a:cubicBezTo>
                  <a:pt x="88129" y="210622"/>
                  <a:pt x="382875" y="309577"/>
                  <a:pt x="416742" y="320689"/>
                </a:cubicBezTo>
                <a:cubicBezTo>
                  <a:pt x="450609" y="331802"/>
                  <a:pt x="296621" y="283118"/>
                  <a:pt x="251642" y="260364"/>
                </a:cubicBezTo>
                <a:cubicBezTo>
                  <a:pt x="206663" y="237610"/>
                  <a:pt x="156921" y="198451"/>
                  <a:pt x="146867" y="184164"/>
                </a:cubicBezTo>
                <a:cubicBezTo>
                  <a:pt x="136813" y="169877"/>
                  <a:pt x="218305" y="203743"/>
                  <a:pt x="191317" y="174639"/>
                </a:cubicBezTo>
                <a:cubicBezTo>
                  <a:pt x="164330" y="145535"/>
                  <a:pt x="11929" y="1601"/>
                  <a:pt x="817" y="1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 2085">
            <a:extLst>
              <a:ext uri="{FF2B5EF4-FFF2-40B4-BE49-F238E27FC236}">
                <a16:creationId xmlns:a16="http://schemas.microsoft.com/office/drawing/2014/main" id="{19A8D064-309A-F53C-D017-BDC73FC7F222}"/>
              </a:ext>
            </a:extLst>
          </p:cNvPr>
          <p:cNvSpPr/>
          <p:nvPr/>
        </p:nvSpPr>
        <p:spPr>
          <a:xfrm>
            <a:off x="3047423" y="4233826"/>
            <a:ext cx="246850" cy="805967"/>
          </a:xfrm>
          <a:custGeom>
            <a:avLst/>
            <a:gdLst>
              <a:gd name="connsiteX0" fmla="*/ 725 w 272688"/>
              <a:gd name="connsiteY0" fmla="*/ 1958 h 890327"/>
              <a:gd name="connsiteX1" fmla="*/ 121375 w 272688"/>
              <a:gd name="connsiteY1" fmla="*/ 446458 h 890327"/>
              <a:gd name="connsiteX2" fmla="*/ 95975 w 272688"/>
              <a:gd name="connsiteY2" fmla="*/ 294058 h 890327"/>
              <a:gd name="connsiteX3" fmla="*/ 270600 w 272688"/>
              <a:gd name="connsiteY3" fmla="*/ 878258 h 890327"/>
              <a:gd name="connsiteX4" fmla="*/ 184875 w 272688"/>
              <a:gd name="connsiteY4" fmla="*/ 652833 h 890327"/>
              <a:gd name="connsiteX5" fmla="*/ 73750 w 272688"/>
              <a:gd name="connsiteY5" fmla="*/ 224208 h 890327"/>
              <a:gd name="connsiteX6" fmla="*/ 70575 w 272688"/>
              <a:gd name="connsiteY6" fmla="*/ 281358 h 890327"/>
              <a:gd name="connsiteX7" fmla="*/ 725 w 272688"/>
              <a:gd name="connsiteY7" fmla="*/ 1958 h 89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688" h="890327">
                <a:moveTo>
                  <a:pt x="725" y="1958"/>
                </a:moveTo>
                <a:cubicBezTo>
                  <a:pt x="9192" y="29475"/>
                  <a:pt x="105500" y="397775"/>
                  <a:pt x="121375" y="446458"/>
                </a:cubicBezTo>
                <a:cubicBezTo>
                  <a:pt x="137250" y="495141"/>
                  <a:pt x="71104" y="222091"/>
                  <a:pt x="95975" y="294058"/>
                </a:cubicBezTo>
                <a:cubicBezTo>
                  <a:pt x="120846" y="366025"/>
                  <a:pt x="255783" y="818462"/>
                  <a:pt x="270600" y="878258"/>
                </a:cubicBezTo>
                <a:cubicBezTo>
                  <a:pt x="285417" y="938054"/>
                  <a:pt x="217683" y="761841"/>
                  <a:pt x="184875" y="652833"/>
                </a:cubicBezTo>
                <a:cubicBezTo>
                  <a:pt x="152067" y="543825"/>
                  <a:pt x="92800" y="286121"/>
                  <a:pt x="73750" y="224208"/>
                </a:cubicBezTo>
                <a:cubicBezTo>
                  <a:pt x="54700" y="162295"/>
                  <a:pt x="80629" y="317341"/>
                  <a:pt x="70575" y="281358"/>
                </a:cubicBezTo>
                <a:cubicBezTo>
                  <a:pt x="60521" y="245375"/>
                  <a:pt x="-7742" y="-25559"/>
                  <a:pt x="725" y="19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 2086">
            <a:extLst>
              <a:ext uri="{FF2B5EF4-FFF2-40B4-BE49-F238E27FC236}">
                <a16:creationId xmlns:a16="http://schemas.microsoft.com/office/drawing/2014/main" id="{67759B70-1219-D311-503E-D15ADD1BD729}"/>
              </a:ext>
            </a:extLst>
          </p:cNvPr>
          <p:cNvSpPr/>
          <p:nvPr/>
        </p:nvSpPr>
        <p:spPr>
          <a:xfrm>
            <a:off x="4094943" y="5386882"/>
            <a:ext cx="450029" cy="110113"/>
          </a:xfrm>
          <a:custGeom>
            <a:avLst/>
            <a:gdLst>
              <a:gd name="connsiteX0" fmla="*/ 2436 w 497134"/>
              <a:gd name="connsiteY0" fmla="*/ 1386 h 121638"/>
              <a:gd name="connsiteX1" fmla="*/ 485036 w 497134"/>
              <a:gd name="connsiteY1" fmla="*/ 118861 h 121638"/>
              <a:gd name="connsiteX2" fmla="*/ 342161 w 497134"/>
              <a:gd name="connsiteY2" fmla="*/ 80761 h 121638"/>
              <a:gd name="connsiteX3" fmla="*/ 237386 w 497134"/>
              <a:gd name="connsiteY3" fmla="*/ 36311 h 121638"/>
              <a:gd name="connsiteX4" fmla="*/ 294536 w 497134"/>
              <a:gd name="connsiteY4" fmla="*/ 52186 h 121638"/>
              <a:gd name="connsiteX5" fmla="*/ 2436 w 497134"/>
              <a:gd name="connsiteY5" fmla="*/ 1386 h 12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134" h="121638">
                <a:moveTo>
                  <a:pt x="2436" y="1386"/>
                </a:moveTo>
                <a:cubicBezTo>
                  <a:pt x="34186" y="12498"/>
                  <a:pt x="428415" y="105632"/>
                  <a:pt x="485036" y="118861"/>
                </a:cubicBezTo>
                <a:cubicBezTo>
                  <a:pt x="541657" y="132090"/>
                  <a:pt x="383436" y="94519"/>
                  <a:pt x="342161" y="80761"/>
                </a:cubicBezTo>
                <a:cubicBezTo>
                  <a:pt x="300886" y="67003"/>
                  <a:pt x="245324" y="41074"/>
                  <a:pt x="237386" y="36311"/>
                </a:cubicBezTo>
                <a:cubicBezTo>
                  <a:pt x="229449" y="31549"/>
                  <a:pt x="329990" y="54832"/>
                  <a:pt x="294536" y="52186"/>
                </a:cubicBezTo>
                <a:cubicBezTo>
                  <a:pt x="259082" y="49540"/>
                  <a:pt x="-29314" y="-9726"/>
                  <a:pt x="2436" y="1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 2089">
            <a:extLst>
              <a:ext uri="{FF2B5EF4-FFF2-40B4-BE49-F238E27FC236}">
                <a16:creationId xmlns:a16="http://schemas.microsoft.com/office/drawing/2014/main" id="{3952305F-8383-2CDD-E033-86FDA98CF8CC}"/>
              </a:ext>
            </a:extLst>
          </p:cNvPr>
          <p:cNvSpPr/>
          <p:nvPr/>
        </p:nvSpPr>
        <p:spPr>
          <a:xfrm>
            <a:off x="2430704" y="1227580"/>
            <a:ext cx="1547832" cy="3095782"/>
          </a:xfrm>
          <a:custGeom>
            <a:avLst/>
            <a:gdLst>
              <a:gd name="connsiteX0" fmla="*/ 3738 w 1547832"/>
              <a:gd name="connsiteY0" fmla="*/ 7454 h 3095782"/>
              <a:gd name="connsiteX1" fmla="*/ 751883 w 1547832"/>
              <a:gd name="connsiteY1" fmla="*/ 1396867 h 3095782"/>
              <a:gd name="connsiteX2" fmla="*/ 668756 w 1547832"/>
              <a:gd name="connsiteY2" fmla="*/ 1278114 h 3095782"/>
              <a:gd name="connsiteX3" fmla="*/ 1155644 w 1547832"/>
              <a:gd name="connsiteY3" fmla="*/ 2513147 h 3095782"/>
              <a:gd name="connsiteX4" fmla="*/ 977514 w 1547832"/>
              <a:gd name="connsiteY4" fmla="*/ 2097511 h 3095782"/>
              <a:gd name="connsiteX5" fmla="*/ 1547530 w 1547832"/>
              <a:gd name="connsiteY5" fmla="*/ 3095038 h 3095782"/>
              <a:gd name="connsiteX6" fmla="*/ 1048766 w 1547832"/>
              <a:gd name="connsiteY6" fmla="*/ 2240015 h 3095782"/>
              <a:gd name="connsiteX7" fmla="*/ 526252 w 1547832"/>
              <a:gd name="connsiteY7" fmla="*/ 1123734 h 3095782"/>
              <a:gd name="connsiteX8" fmla="*/ 538127 w 1547832"/>
              <a:gd name="connsiteY8" fmla="*/ 1064358 h 3095782"/>
              <a:gd name="connsiteX9" fmla="*/ 276870 w 1547832"/>
              <a:gd name="connsiteY9" fmla="*/ 411215 h 3095782"/>
              <a:gd name="connsiteX10" fmla="*/ 455000 w 1547832"/>
              <a:gd name="connsiteY10" fmla="*/ 826851 h 3095782"/>
              <a:gd name="connsiteX11" fmla="*/ 3738 w 1547832"/>
              <a:gd name="connsiteY11" fmla="*/ 7454 h 309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7832" h="3095782">
                <a:moveTo>
                  <a:pt x="3738" y="7454"/>
                </a:moveTo>
                <a:cubicBezTo>
                  <a:pt x="53218" y="102456"/>
                  <a:pt x="641047" y="1185090"/>
                  <a:pt x="751883" y="1396867"/>
                </a:cubicBezTo>
                <a:cubicBezTo>
                  <a:pt x="862719" y="1608644"/>
                  <a:pt x="601463" y="1092067"/>
                  <a:pt x="668756" y="1278114"/>
                </a:cubicBezTo>
                <a:cubicBezTo>
                  <a:pt x="736049" y="1464161"/>
                  <a:pt x="1104184" y="2376581"/>
                  <a:pt x="1155644" y="2513147"/>
                </a:cubicBezTo>
                <a:cubicBezTo>
                  <a:pt x="1207104" y="2649713"/>
                  <a:pt x="912200" y="2000529"/>
                  <a:pt x="977514" y="2097511"/>
                </a:cubicBezTo>
                <a:cubicBezTo>
                  <a:pt x="1042828" y="2194493"/>
                  <a:pt x="1535655" y="3071287"/>
                  <a:pt x="1547530" y="3095038"/>
                </a:cubicBezTo>
                <a:cubicBezTo>
                  <a:pt x="1559405" y="3118789"/>
                  <a:pt x="1218979" y="2568566"/>
                  <a:pt x="1048766" y="2240015"/>
                </a:cubicBezTo>
                <a:cubicBezTo>
                  <a:pt x="878553" y="1911464"/>
                  <a:pt x="611358" y="1319677"/>
                  <a:pt x="526252" y="1123734"/>
                </a:cubicBezTo>
                <a:cubicBezTo>
                  <a:pt x="441146" y="927791"/>
                  <a:pt x="579691" y="1183111"/>
                  <a:pt x="538127" y="1064358"/>
                </a:cubicBezTo>
                <a:cubicBezTo>
                  <a:pt x="496563" y="945605"/>
                  <a:pt x="290724" y="450799"/>
                  <a:pt x="276870" y="411215"/>
                </a:cubicBezTo>
                <a:cubicBezTo>
                  <a:pt x="263016" y="371631"/>
                  <a:pt x="498543" y="898103"/>
                  <a:pt x="455000" y="826851"/>
                </a:cubicBezTo>
                <a:cubicBezTo>
                  <a:pt x="411457" y="755599"/>
                  <a:pt x="-45742" y="-87548"/>
                  <a:pt x="3738" y="74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 2092">
            <a:extLst>
              <a:ext uri="{FF2B5EF4-FFF2-40B4-BE49-F238E27FC236}">
                <a16:creationId xmlns:a16="http://schemas.microsoft.com/office/drawing/2014/main" id="{76A428AF-6682-2AC1-4B8F-547B861BD153}"/>
              </a:ext>
            </a:extLst>
          </p:cNvPr>
          <p:cNvSpPr/>
          <p:nvPr/>
        </p:nvSpPr>
        <p:spPr>
          <a:xfrm>
            <a:off x="2488676" y="1297351"/>
            <a:ext cx="258452" cy="2789713"/>
          </a:xfrm>
          <a:custGeom>
            <a:avLst/>
            <a:gdLst>
              <a:gd name="connsiteX0" fmla="*/ 147646 w 258452"/>
              <a:gd name="connsiteY0" fmla="*/ 92062 h 2789713"/>
              <a:gd name="connsiteX1" fmla="*/ 242649 w 258452"/>
              <a:gd name="connsiteY1" fmla="*/ 187065 h 2789713"/>
              <a:gd name="connsiteX2" fmla="*/ 5142 w 258452"/>
              <a:gd name="connsiteY2" fmla="*/ 1125215 h 2789713"/>
              <a:gd name="connsiteX3" fmla="*/ 76394 w 258452"/>
              <a:gd name="connsiteY3" fmla="*/ 1612104 h 2789713"/>
              <a:gd name="connsiteX4" fmla="*/ 40768 w 258452"/>
              <a:gd name="connsiteY4" fmla="*/ 1433974 h 2789713"/>
              <a:gd name="connsiteX5" fmla="*/ 230773 w 258452"/>
              <a:gd name="connsiteY5" fmla="*/ 2787761 h 2789713"/>
              <a:gd name="connsiteX6" fmla="*/ 147646 w 258452"/>
              <a:gd name="connsiteY6" fmla="*/ 1707106 h 2789713"/>
              <a:gd name="connsiteX7" fmla="*/ 76394 w 258452"/>
              <a:gd name="connsiteY7" fmla="*/ 602701 h 2789713"/>
              <a:gd name="connsiteX8" fmla="*/ 28893 w 258452"/>
              <a:gd name="connsiteY8" fmla="*/ 1006462 h 2789713"/>
              <a:gd name="connsiteX9" fmla="*/ 254524 w 258452"/>
              <a:gd name="connsiteY9" fmla="*/ 80187 h 2789713"/>
              <a:gd name="connsiteX10" fmla="*/ 171397 w 258452"/>
              <a:gd name="connsiteY10" fmla="*/ 44561 h 2789713"/>
              <a:gd name="connsiteX11" fmla="*/ 147646 w 258452"/>
              <a:gd name="connsiteY11" fmla="*/ 92062 h 278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452" h="2789713">
                <a:moveTo>
                  <a:pt x="147646" y="92062"/>
                </a:moveTo>
                <a:cubicBezTo>
                  <a:pt x="159521" y="115813"/>
                  <a:pt x="266400" y="14873"/>
                  <a:pt x="242649" y="187065"/>
                </a:cubicBezTo>
                <a:cubicBezTo>
                  <a:pt x="218898" y="359257"/>
                  <a:pt x="32851" y="887709"/>
                  <a:pt x="5142" y="1125215"/>
                </a:cubicBezTo>
                <a:cubicBezTo>
                  <a:pt x="-22567" y="1362722"/>
                  <a:pt x="70456" y="1560644"/>
                  <a:pt x="76394" y="1612104"/>
                </a:cubicBezTo>
                <a:cubicBezTo>
                  <a:pt x="82332" y="1663564"/>
                  <a:pt x="15038" y="1238031"/>
                  <a:pt x="40768" y="1433974"/>
                </a:cubicBezTo>
                <a:cubicBezTo>
                  <a:pt x="66498" y="1629917"/>
                  <a:pt x="212960" y="2742239"/>
                  <a:pt x="230773" y="2787761"/>
                </a:cubicBezTo>
                <a:cubicBezTo>
                  <a:pt x="248586" y="2833283"/>
                  <a:pt x="173376" y="2071283"/>
                  <a:pt x="147646" y="1707106"/>
                </a:cubicBezTo>
                <a:cubicBezTo>
                  <a:pt x="121916" y="1342929"/>
                  <a:pt x="96186" y="719475"/>
                  <a:pt x="76394" y="602701"/>
                </a:cubicBezTo>
                <a:cubicBezTo>
                  <a:pt x="56602" y="485927"/>
                  <a:pt x="-795" y="1093548"/>
                  <a:pt x="28893" y="1006462"/>
                </a:cubicBezTo>
                <a:cubicBezTo>
                  <a:pt x="58581" y="919376"/>
                  <a:pt x="230773" y="240504"/>
                  <a:pt x="254524" y="80187"/>
                </a:cubicBezTo>
                <a:cubicBezTo>
                  <a:pt x="278275" y="-80130"/>
                  <a:pt x="187231" y="50499"/>
                  <a:pt x="171397" y="44561"/>
                </a:cubicBezTo>
                <a:cubicBezTo>
                  <a:pt x="155563" y="38623"/>
                  <a:pt x="135771" y="68311"/>
                  <a:pt x="147646" y="920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 2093">
            <a:extLst>
              <a:ext uri="{FF2B5EF4-FFF2-40B4-BE49-F238E27FC236}">
                <a16:creationId xmlns:a16="http://schemas.microsoft.com/office/drawing/2014/main" id="{5487A886-06C5-3913-47B4-3D4E9916B53B}"/>
              </a:ext>
            </a:extLst>
          </p:cNvPr>
          <p:cNvSpPr/>
          <p:nvPr/>
        </p:nvSpPr>
        <p:spPr>
          <a:xfrm>
            <a:off x="2174277" y="1448786"/>
            <a:ext cx="770949" cy="2600878"/>
          </a:xfrm>
          <a:custGeom>
            <a:avLst/>
            <a:gdLst>
              <a:gd name="connsiteX0" fmla="*/ 414544 w 770949"/>
              <a:gd name="connsiteY0" fmla="*/ 4 h 2600878"/>
              <a:gd name="connsiteX1" fmla="*/ 236414 w 770949"/>
              <a:gd name="connsiteY1" fmla="*/ 902528 h 2600878"/>
              <a:gd name="connsiteX2" fmla="*/ 117661 w 770949"/>
              <a:gd name="connsiteY2" fmla="*/ 1769427 h 2600878"/>
              <a:gd name="connsiteX3" fmla="*/ 117661 w 770949"/>
              <a:gd name="connsiteY3" fmla="*/ 1543796 h 2600878"/>
              <a:gd name="connsiteX4" fmla="*/ 628300 w 770949"/>
              <a:gd name="connsiteY4" fmla="*/ 2541323 h 2600878"/>
              <a:gd name="connsiteX5" fmla="*/ 438294 w 770949"/>
              <a:gd name="connsiteY5" fmla="*/ 2196939 h 2600878"/>
              <a:gd name="connsiteX6" fmla="*/ 770804 w 770949"/>
              <a:gd name="connsiteY6" fmla="*/ 2600700 h 2600878"/>
              <a:gd name="connsiteX7" fmla="*/ 390793 w 770949"/>
              <a:gd name="connsiteY7" fmla="*/ 2137562 h 2600878"/>
              <a:gd name="connsiteX8" fmla="*/ 22658 w 770949"/>
              <a:gd name="connsiteY8" fmla="*/ 1377541 h 2600878"/>
              <a:gd name="connsiteX9" fmla="*/ 70159 w 770949"/>
              <a:gd name="connsiteY9" fmla="*/ 1496295 h 2600878"/>
              <a:gd name="connsiteX10" fmla="*/ 319541 w 770949"/>
              <a:gd name="connsiteY10" fmla="*/ 356263 h 2600878"/>
              <a:gd name="connsiteX11" fmla="*/ 34533 w 770949"/>
              <a:gd name="connsiteY11" fmla="*/ 914404 h 2600878"/>
              <a:gd name="connsiteX12" fmla="*/ 414544 w 770949"/>
              <a:gd name="connsiteY12" fmla="*/ 4 h 26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949" h="2600878">
                <a:moveTo>
                  <a:pt x="414544" y="4"/>
                </a:moveTo>
                <a:cubicBezTo>
                  <a:pt x="448191" y="-1975"/>
                  <a:pt x="285894" y="607624"/>
                  <a:pt x="236414" y="902528"/>
                </a:cubicBezTo>
                <a:cubicBezTo>
                  <a:pt x="186933" y="1197432"/>
                  <a:pt x="137453" y="1662549"/>
                  <a:pt x="117661" y="1769427"/>
                </a:cubicBezTo>
                <a:cubicBezTo>
                  <a:pt x="97869" y="1876305"/>
                  <a:pt x="32555" y="1415147"/>
                  <a:pt x="117661" y="1543796"/>
                </a:cubicBezTo>
                <a:cubicBezTo>
                  <a:pt x="202767" y="1672445"/>
                  <a:pt x="574861" y="2432466"/>
                  <a:pt x="628300" y="2541323"/>
                </a:cubicBezTo>
                <a:cubicBezTo>
                  <a:pt x="681739" y="2650180"/>
                  <a:pt x="414543" y="2187043"/>
                  <a:pt x="438294" y="2196939"/>
                </a:cubicBezTo>
                <a:cubicBezTo>
                  <a:pt x="462045" y="2206835"/>
                  <a:pt x="778721" y="2610596"/>
                  <a:pt x="770804" y="2600700"/>
                </a:cubicBezTo>
                <a:cubicBezTo>
                  <a:pt x="762887" y="2590804"/>
                  <a:pt x="515484" y="2341422"/>
                  <a:pt x="390793" y="2137562"/>
                </a:cubicBezTo>
                <a:cubicBezTo>
                  <a:pt x="266102" y="1933702"/>
                  <a:pt x="76097" y="1484419"/>
                  <a:pt x="22658" y="1377541"/>
                </a:cubicBezTo>
                <a:cubicBezTo>
                  <a:pt x="-30781" y="1270663"/>
                  <a:pt x="20679" y="1666508"/>
                  <a:pt x="70159" y="1496295"/>
                </a:cubicBezTo>
                <a:cubicBezTo>
                  <a:pt x="119639" y="1326082"/>
                  <a:pt x="325479" y="453245"/>
                  <a:pt x="319541" y="356263"/>
                </a:cubicBezTo>
                <a:cubicBezTo>
                  <a:pt x="313603" y="259281"/>
                  <a:pt x="16720" y="971801"/>
                  <a:pt x="34533" y="914404"/>
                </a:cubicBezTo>
                <a:cubicBezTo>
                  <a:pt x="52346" y="857007"/>
                  <a:pt x="380897" y="1983"/>
                  <a:pt x="414544" y="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 2094">
            <a:extLst>
              <a:ext uri="{FF2B5EF4-FFF2-40B4-BE49-F238E27FC236}">
                <a16:creationId xmlns:a16="http://schemas.microsoft.com/office/drawing/2014/main" id="{23FCDF4D-612B-5D0D-642D-19E8C6BE4834}"/>
              </a:ext>
            </a:extLst>
          </p:cNvPr>
          <p:cNvSpPr/>
          <p:nvPr/>
        </p:nvSpPr>
        <p:spPr>
          <a:xfrm>
            <a:off x="2012417" y="628278"/>
            <a:ext cx="875885" cy="3213105"/>
          </a:xfrm>
          <a:custGeom>
            <a:avLst/>
            <a:gdLst>
              <a:gd name="connsiteX0" fmla="*/ 861412 w 875885"/>
              <a:gd name="connsiteY0" fmla="*/ 24865 h 3213105"/>
              <a:gd name="connsiteX1" fmla="*/ 576404 w 875885"/>
              <a:gd name="connsiteY1" fmla="*/ 499878 h 3213105"/>
              <a:gd name="connsiteX2" fmla="*/ 267645 w 875885"/>
              <a:gd name="connsiteY2" fmla="*/ 1153021 h 3213105"/>
              <a:gd name="connsiteX3" fmla="*/ 338897 w 875885"/>
              <a:gd name="connsiteY3" fmla="*/ 927390 h 3213105"/>
              <a:gd name="connsiteX4" fmla="*/ 6388 w 875885"/>
              <a:gd name="connsiteY4" fmla="*/ 2411805 h 3213105"/>
              <a:gd name="connsiteX5" fmla="*/ 113266 w 875885"/>
              <a:gd name="connsiteY5" fmla="*/ 1687410 h 3213105"/>
              <a:gd name="connsiteX6" fmla="*/ 30139 w 875885"/>
              <a:gd name="connsiteY6" fmla="*/ 2934319 h 3213105"/>
              <a:gd name="connsiteX7" fmla="*/ 89515 w 875885"/>
              <a:gd name="connsiteY7" fmla="*/ 2696813 h 3213105"/>
              <a:gd name="connsiteX8" fmla="*/ 315147 w 875885"/>
              <a:gd name="connsiteY8" fmla="*/ 3195577 h 3213105"/>
              <a:gd name="connsiteX9" fmla="*/ 184518 w 875885"/>
              <a:gd name="connsiteY9" fmla="*/ 1948667 h 3213105"/>
              <a:gd name="connsiteX10" fmla="*/ 517027 w 875885"/>
              <a:gd name="connsiteY10" fmla="*/ 808636 h 3213105"/>
              <a:gd name="connsiteX11" fmla="*/ 196393 w 875885"/>
              <a:gd name="connsiteY11" fmla="*/ 1354901 h 3213105"/>
              <a:gd name="connsiteX12" fmla="*/ 766409 w 875885"/>
              <a:gd name="connsiteY12" fmla="*/ 119867 h 3213105"/>
              <a:gd name="connsiteX13" fmla="*/ 825786 w 875885"/>
              <a:gd name="connsiteY13" fmla="*/ 72366 h 3213105"/>
              <a:gd name="connsiteX14" fmla="*/ 861412 w 875885"/>
              <a:gd name="connsiteY14" fmla="*/ 24865 h 321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5885" h="3213105">
                <a:moveTo>
                  <a:pt x="861412" y="24865"/>
                </a:moveTo>
                <a:cubicBezTo>
                  <a:pt x="819848" y="96117"/>
                  <a:pt x="675365" y="311852"/>
                  <a:pt x="576404" y="499878"/>
                </a:cubicBezTo>
                <a:cubicBezTo>
                  <a:pt x="477443" y="687904"/>
                  <a:pt x="307229" y="1081769"/>
                  <a:pt x="267645" y="1153021"/>
                </a:cubicBezTo>
                <a:cubicBezTo>
                  <a:pt x="228060" y="1224273"/>
                  <a:pt x="382440" y="717593"/>
                  <a:pt x="338897" y="927390"/>
                </a:cubicBezTo>
                <a:cubicBezTo>
                  <a:pt x="295354" y="1137187"/>
                  <a:pt x="43993" y="2285135"/>
                  <a:pt x="6388" y="2411805"/>
                </a:cubicBezTo>
                <a:cubicBezTo>
                  <a:pt x="-31217" y="2538475"/>
                  <a:pt x="109307" y="1600324"/>
                  <a:pt x="113266" y="1687410"/>
                </a:cubicBezTo>
                <a:cubicBezTo>
                  <a:pt x="117224" y="1774496"/>
                  <a:pt x="34097" y="2766085"/>
                  <a:pt x="30139" y="2934319"/>
                </a:cubicBezTo>
                <a:cubicBezTo>
                  <a:pt x="26181" y="3102553"/>
                  <a:pt x="42014" y="2653270"/>
                  <a:pt x="89515" y="2696813"/>
                </a:cubicBezTo>
                <a:cubicBezTo>
                  <a:pt x="137016" y="2740356"/>
                  <a:pt x="299313" y="3320268"/>
                  <a:pt x="315147" y="3195577"/>
                </a:cubicBezTo>
                <a:cubicBezTo>
                  <a:pt x="330981" y="3070886"/>
                  <a:pt x="150871" y="2346490"/>
                  <a:pt x="184518" y="1948667"/>
                </a:cubicBezTo>
                <a:cubicBezTo>
                  <a:pt x="218165" y="1550844"/>
                  <a:pt x="515048" y="907597"/>
                  <a:pt x="517027" y="808636"/>
                </a:cubicBezTo>
                <a:cubicBezTo>
                  <a:pt x="519006" y="709675"/>
                  <a:pt x="154829" y="1469696"/>
                  <a:pt x="196393" y="1354901"/>
                </a:cubicBezTo>
                <a:cubicBezTo>
                  <a:pt x="237957" y="1240106"/>
                  <a:pt x="661510" y="333623"/>
                  <a:pt x="766409" y="119867"/>
                </a:cubicBezTo>
                <a:cubicBezTo>
                  <a:pt x="871308" y="-93889"/>
                  <a:pt x="807973" y="88200"/>
                  <a:pt x="825786" y="72366"/>
                </a:cubicBezTo>
                <a:cubicBezTo>
                  <a:pt x="843599" y="56532"/>
                  <a:pt x="902976" y="-46387"/>
                  <a:pt x="861412" y="2486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 2095">
            <a:extLst>
              <a:ext uri="{FF2B5EF4-FFF2-40B4-BE49-F238E27FC236}">
                <a16:creationId xmlns:a16="http://schemas.microsoft.com/office/drawing/2014/main" id="{DD3E9091-1868-0A06-D422-20634653B00D}"/>
              </a:ext>
            </a:extLst>
          </p:cNvPr>
          <p:cNvSpPr/>
          <p:nvPr/>
        </p:nvSpPr>
        <p:spPr>
          <a:xfrm>
            <a:off x="3121999" y="-24827"/>
            <a:ext cx="2649612" cy="1556908"/>
          </a:xfrm>
          <a:custGeom>
            <a:avLst/>
            <a:gdLst>
              <a:gd name="connsiteX0" fmla="*/ 13087 w 2649612"/>
              <a:gd name="connsiteY0" fmla="*/ 48578 h 1556908"/>
              <a:gd name="connsiteX1" fmla="*/ 464349 w 2649612"/>
              <a:gd name="connsiteY1" fmla="*/ 60453 h 1556908"/>
              <a:gd name="connsiteX2" fmla="*/ 1853762 w 2649612"/>
              <a:gd name="connsiteY2" fmla="*/ 1076 h 1556908"/>
              <a:gd name="connsiteX3" fmla="*/ 951237 w 2649612"/>
              <a:gd name="connsiteY3" fmla="*/ 119830 h 1556908"/>
              <a:gd name="connsiteX4" fmla="*/ 2115019 w 2649612"/>
              <a:gd name="connsiteY4" fmla="*/ 594843 h 1556908"/>
              <a:gd name="connsiteX5" fmla="*/ 1996266 w 2649612"/>
              <a:gd name="connsiteY5" fmla="*/ 772972 h 1556908"/>
              <a:gd name="connsiteX6" fmla="*/ 2649409 w 2649612"/>
              <a:gd name="connsiteY6" fmla="*/ 1556744 h 1556908"/>
              <a:gd name="connsiteX7" fmla="*/ 2055643 w 2649612"/>
              <a:gd name="connsiteY7" fmla="*/ 701721 h 1556908"/>
              <a:gd name="connsiteX8" fmla="*/ 1141243 w 2649612"/>
              <a:gd name="connsiteY8" fmla="*/ 131705 h 1556908"/>
              <a:gd name="connsiteX9" fmla="*/ 868110 w 2649612"/>
              <a:gd name="connsiteY9" fmla="*/ 107954 h 1556908"/>
              <a:gd name="connsiteX10" fmla="*/ 879985 w 2649612"/>
              <a:gd name="connsiteY10" fmla="*/ 167331 h 1556908"/>
              <a:gd name="connsiteX11" fmla="*/ 13087 w 2649612"/>
              <a:gd name="connsiteY11" fmla="*/ 48578 h 155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9612" h="1556908">
                <a:moveTo>
                  <a:pt x="13087" y="48578"/>
                </a:moveTo>
                <a:cubicBezTo>
                  <a:pt x="-56186" y="30765"/>
                  <a:pt x="157570" y="68370"/>
                  <a:pt x="464349" y="60453"/>
                </a:cubicBezTo>
                <a:cubicBezTo>
                  <a:pt x="771128" y="52536"/>
                  <a:pt x="1772614" y="-8820"/>
                  <a:pt x="1853762" y="1076"/>
                </a:cubicBezTo>
                <a:cubicBezTo>
                  <a:pt x="1934910" y="10972"/>
                  <a:pt x="907694" y="20869"/>
                  <a:pt x="951237" y="119830"/>
                </a:cubicBezTo>
                <a:cubicBezTo>
                  <a:pt x="994780" y="218791"/>
                  <a:pt x="1940848" y="485986"/>
                  <a:pt x="2115019" y="594843"/>
                </a:cubicBezTo>
                <a:cubicBezTo>
                  <a:pt x="2289191" y="703700"/>
                  <a:pt x="1907201" y="612655"/>
                  <a:pt x="1996266" y="772972"/>
                </a:cubicBezTo>
                <a:cubicBezTo>
                  <a:pt x="2085331" y="933289"/>
                  <a:pt x="2639513" y="1568619"/>
                  <a:pt x="2649409" y="1556744"/>
                </a:cubicBezTo>
                <a:cubicBezTo>
                  <a:pt x="2659305" y="1544869"/>
                  <a:pt x="2307004" y="939227"/>
                  <a:pt x="2055643" y="701721"/>
                </a:cubicBezTo>
                <a:cubicBezTo>
                  <a:pt x="1804282" y="464215"/>
                  <a:pt x="1339165" y="230666"/>
                  <a:pt x="1141243" y="131705"/>
                </a:cubicBezTo>
                <a:cubicBezTo>
                  <a:pt x="943321" y="32744"/>
                  <a:pt x="911653" y="102016"/>
                  <a:pt x="868110" y="107954"/>
                </a:cubicBezTo>
                <a:cubicBezTo>
                  <a:pt x="824567" y="113892"/>
                  <a:pt x="1022489" y="175248"/>
                  <a:pt x="879985" y="167331"/>
                </a:cubicBezTo>
                <a:cubicBezTo>
                  <a:pt x="737481" y="159414"/>
                  <a:pt x="82360" y="66391"/>
                  <a:pt x="13087" y="485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 2096">
            <a:extLst>
              <a:ext uri="{FF2B5EF4-FFF2-40B4-BE49-F238E27FC236}">
                <a16:creationId xmlns:a16="http://schemas.microsoft.com/office/drawing/2014/main" id="{F328DB8C-0648-4326-B788-064C8DD0E77E}"/>
              </a:ext>
            </a:extLst>
          </p:cNvPr>
          <p:cNvSpPr/>
          <p:nvPr/>
        </p:nvSpPr>
        <p:spPr>
          <a:xfrm>
            <a:off x="1793164" y="106878"/>
            <a:ext cx="1638828" cy="1106117"/>
          </a:xfrm>
          <a:custGeom>
            <a:avLst/>
            <a:gdLst>
              <a:gd name="connsiteX0" fmla="*/ 1638805 w 1638828"/>
              <a:gd name="connsiteY0" fmla="*/ 59377 h 1106117"/>
              <a:gd name="connsiteX1" fmla="*/ 368145 w 1638828"/>
              <a:gd name="connsiteY1" fmla="*/ 35626 h 1106117"/>
              <a:gd name="connsiteX2" fmla="*/ 641278 w 1638828"/>
              <a:gd name="connsiteY2" fmla="*/ 23751 h 1106117"/>
              <a:gd name="connsiteX3" fmla="*/ 285018 w 1638828"/>
              <a:gd name="connsiteY3" fmla="*/ 225631 h 1106117"/>
              <a:gd name="connsiteX4" fmla="*/ 463148 w 1638828"/>
              <a:gd name="connsiteY4" fmla="*/ 130628 h 1106117"/>
              <a:gd name="connsiteX5" fmla="*/ 308768 w 1638828"/>
              <a:gd name="connsiteY5" fmla="*/ 617517 h 1106117"/>
              <a:gd name="connsiteX6" fmla="*/ 332519 w 1638828"/>
              <a:gd name="connsiteY6" fmla="*/ 403761 h 1106117"/>
              <a:gd name="connsiteX7" fmla="*/ 10 w 1638828"/>
              <a:gd name="connsiteY7" fmla="*/ 1104405 h 1106117"/>
              <a:gd name="connsiteX8" fmla="*/ 344394 w 1638828"/>
              <a:gd name="connsiteY8" fmla="*/ 166254 h 1106117"/>
              <a:gd name="connsiteX9" fmla="*/ 546275 w 1638828"/>
              <a:gd name="connsiteY9" fmla="*/ 118753 h 1106117"/>
              <a:gd name="connsiteX10" fmla="*/ 332519 w 1638828"/>
              <a:gd name="connsiteY10" fmla="*/ 0 h 1106117"/>
              <a:gd name="connsiteX11" fmla="*/ 1638805 w 1638828"/>
              <a:gd name="connsiteY11" fmla="*/ 59377 h 110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8828" h="1106117">
                <a:moveTo>
                  <a:pt x="1638805" y="59377"/>
                </a:moveTo>
                <a:cubicBezTo>
                  <a:pt x="1644743" y="65315"/>
                  <a:pt x="534399" y="41564"/>
                  <a:pt x="368145" y="35626"/>
                </a:cubicBezTo>
                <a:cubicBezTo>
                  <a:pt x="201891" y="29688"/>
                  <a:pt x="655133" y="-7917"/>
                  <a:pt x="641278" y="23751"/>
                </a:cubicBezTo>
                <a:cubicBezTo>
                  <a:pt x="627423" y="55419"/>
                  <a:pt x="314706" y="207818"/>
                  <a:pt x="285018" y="225631"/>
                </a:cubicBezTo>
                <a:cubicBezTo>
                  <a:pt x="255330" y="243444"/>
                  <a:pt x="459190" y="65314"/>
                  <a:pt x="463148" y="130628"/>
                </a:cubicBezTo>
                <a:cubicBezTo>
                  <a:pt x="467106" y="195942"/>
                  <a:pt x="330539" y="571995"/>
                  <a:pt x="308768" y="617517"/>
                </a:cubicBezTo>
                <a:cubicBezTo>
                  <a:pt x="286997" y="663039"/>
                  <a:pt x="383979" y="322613"/>
                  <a:pt x="332519" y="403761"/>
                </a:cubicBezTo>
                <a:cubicBezTo>
                  <a:pt x="281059" y="484909"/>
                  <a:pt x="-1969" y="1143989"/>
                  <a:pt x="10" y="1104405"/>
                </a:cubicBezTo>
                <a:cubicBezTo>
                  <a:pt x="1989" y="1064821"/>
                  <a:pt x="253350" y="330529"/>
                  <a:pt x="344394" y="166254"/>
                </a:cubicBezTo>
                <a:cubicBezTo>
                  <a:pt x="435438" y="1979"/>
                  <a:pt x="548254" y="146462"/>
                  <a:pt x="546275" y="118753"/>
                </a:cubicBezTo>
                <a:cubicBezTo>
                  <a:pt x="544296" y="91044"/>
                  <a:pt x="148452" y="7917"/>
                  <a:pt x="332519" y="0"/>
                </a:cubicBezTo>
                <a:lnTo>
                  <a:pt x="1638805" y="59377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 2097">
            <a:extLst>
              <a:ext uri="{FF2B5EF4-FFF2-40B4-BE49-F238E27FC236}">
                <a16:creationId xmlns:a16="http://schemas.microsoft.com/office/drawing/2014/main" id="{7234A4B8-453B-B766-0A9E-3681C26292BC}"/>
              </a:ext>
            </a:extLst>
          </p:cNvPr>
          <p:cNvSpPr/>
          <p:nvPr/>
        </p:nvSpPr>
        <p:spPr>
          <a:xfrm>
            <a:off x="1680721" y="164729"/>
            <a:ext cx="1205291" cy="4960095"/>
          </a:xfrm>
          <a:custGeom>
            <a:avLst/>
            <a:gdLst>
              <a:gd name="connsiteX0" fmla="*/ 1204983 w 1205291"/>
              <a:gd name="connsiteY0" fmla="*/ 1526 h 4960095"/>
              <a:gd name="connsiteX1" fmla="*/ 468713 w 1205291"/>
              <a:gd name="connsiteY1" fmla="*/ 1260310 h 4960095"/>
              <a:gd name="connsiteX2" fmla="*/ 658718 w 1205291"/>
              <a:gd name="connsiteY2" fmla="*/ 880300 h 4960095"/>
              <a:gd name="connsiteX3" fmla="*/ 231206 w 1205291"/>
              <a:gd name="connsiteY3" fmla="*/ 1937203 h 4960095"/>
              <a:gd name="connsiteX4" fmla="*/ 290583 w 1205291"/>
              <a:gd name="connsiteY4" fmla="*/ 2376590 h 4960095"/>
              <a:gd name="connsiteX5" fmla="*/ 254957 w 1205291"/>
              <a:gd name="connsiteY5" fmla="*/ 2079707 h 4960095"/>
              <a:gd name="connsiteX6" fmla="*/ 159954 w 1205291"/>
              <a:gd name="connsiteY6" fmla="*/ 3480996 h 4960095"/>
              <a:gd name="connsiteX7" fmla="*/ 231206 w 1205291"/>
              <a:gd name="connsiteY7" fmla="*/ 2756601 h 4960095"/>
              <a:gd name="connsiteX8" fmla="*/ 456837 w 1205291"/>
              <a:gd name="connsiteY8" fmla="*/ 4953536 h 4960095"/>
              <a:gd name="connsiteX9" fmla="*/ 326209 w 1205291"/>
              <a:gd name="connsiteY9" fmla="*/ 3374118 h 4960095"/>
              <a:gd name="connsiteX10" fmla="*/ 195580 w 1205291"/>
              <a:gd name="connsiteY10" fmla="*/ 1664071 h 4960095"/>
              <a:gd name="connsiteX11" fmla="*/ 29326 w 1205291"/>
              <a:gd name="connsiteY11" fmla="*/ 1925328 h 4960095"/>
              <a:gd name="connsiteX12" fmla="*/ 848723 w 1205291"/>
              <a:gd name="connsiteY12" fmla="*/ 286533 h 4960095"/>
              <a:gd name="connsiteX13" fmla="*/ 563715 w 1205291"/>
              <a:gd name="connsiteY13" fmla="*/ 987177 h 4960095"/>
              <a:gd name="connsiteX14" fmla="*/ 1204983 w 1205291"/>
              <a:gd name="connsiteY14" fmla="*/ 1526 h 496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5291" h="4960095">
                <a:moveTo>
                  <a:pt x="1204983" y="1526"/>
                </a:moveTo>
                <a:cubicBezTo>
                  <a:pt x="1189149" y="47048"/>
                  <a:pt x="559757" y="1113848"/>
                  <a:pt x="468713" y="1260310"/>
                </a:cubicBezTo>
                <a:cubicBezTo>
                  <a:pt x="377669" y="1406772"/>
                  <a:pt x="698303" y="767484"/>
                  <a:pt x="658718" y="880300"/>
                </a:cubicBezTo>
                <a:cubicBezTo>
                  <a:pt x="619133" y="993116"/>
                  <a:pt x="292562" y="1687821"/>
                  <a:pt x="231206" y="1937203"/>
                </a:cubicBezTo>
                <a:cubicBezTo>
                  <a:pt x="169850" y="2186585"/>
                  <a:pt x="286625" y="2352839"/>
                  <a:pt x="290583" y="2376590"/>
                </a:cubicBezTo>
                <a:cubicBezTo>
                  <a:pt x="294541" y="2400341"/>
                  <a:pt x="276728" y="1895639"/>
                  <a:pt x="254957" y="2079707"/>
                </a:cubicBezTo>
                <a:cubicBezTo>
                  <a:pt x="233186" y="2263775"/>
                  <a:pt x="163912" y="3368180"/>
                  <a:pt x="159954" y="3480996"/>
                </a:cubicBezTo>
                <a:cubicBezTo>
                  <a:pt x="155996" y="3593812"/>
                  <a:pt x="181726" y="2511178"/>
                  <a:pt x="231206" y="2756601"/>
                </a:cubicBezTo>
                <a:cubicBezTo>
                  <a:pt x="280686" y="3002024"/>
                  <a:pt x="441003" y="4850617"/>
                  <a:pt x="456837" y="4953536"/>
                </a:cubicBezTo>
                <a:cubicBezTo>
                  <a:pt x="472671" y="5056455"/>
                  <a:pt x="369752" y="3922362"/>
                  <a:pt x="326209" y="3374118"/>
                </a:cubicBezTo>
                <a:cubicBezTo>
                  <a:pt x="282666" y="2825874"/>
                  <a:pt x="245061" y="1905536"/>
                  <a:pt x="195580" y="1664071"/>
                </a:cubicBezTo>
                <a:cubicBezTo>
                  <a:pt x="146099" y="1422606"/>
                  <a:pt x="-79531" y="2154918"/>
                  <a:pt x="29326" y="1925328"/>
                </a:cubicBezTo>
                <a:cubicBezTo>
                  <a:pt x="138183" y="1695738"/>
                  <a:pt x="759658" y="442891"/>
                  <a:pt x="848723" y="286533"/>
                </a:cubicBezTo>
                <a:cubicBezTo>
                  <a:pt x="937788" y="130175"/>
                  <a:pt x="504338" y="1030720"/>
                  <a:pt x="563715" y="987177"/>
                </a:cubicBezTo>
                <a:cubicBezTo>
                  <a:pt x="623092" y="943634"/>
                  <a:pt x="1220817" y="-43996"/>
                  <a:pt x="1204983" y="152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 2098">
            <a:extLst>
              <a:ext uri="{FF2B5EF4-FFF2-40B4-BE49-F238E27FC236}">
                <a16:creationId xmlns:a16="http://schemas.microsoft.com/office/drawing/2014/main" id="{BE0B88C7-5B21-A505-194A-9055C0B54AF6}"/>
              </a:ext>
            </a:extLst>
          </p:cNvPr>
          <p:cNvSpPr/>
          <p:nvPr/>
        </p:nvSpPr>
        <p:spPr>
          <a:xfrm>
            <a:off x="1379377" y="407159"/>
            <a:ext cx="1068678" cy="6163145"/>
          </a:xfrm>
          <a:custGeom>
            <a:avLst/>
            <a:gdLst>
              <a:gd name="connsiteX0" fmla="*/ 1066940 w 1068678"/>
              <a:gd name="connsiteY0" fmla="*/ 8477 h 6163145"/>
              <a:gd name="connsiteX1" fmla="*/ 45662 w 1068678"/>
              <a:gd name="connsiteY1" fmla="*/ 2146036 h 6163145"/>
              <a:gd name="connsiteX2" fmla="*/ 176291 w 1068678"/>
              <a:gd name="connsiteY2" fmla="*/ 2015407 h 6163145"/>
              <a:gd name="connsiteX3" fmla="*/ 164415 w 1068678"/>
              <a:gd name="connsiteY3" fmla="*/ 3107937 h 6163145"/>
              <a:gd name="connsiteX4" fmla="*/ 140665 w 1068678"/>
              <a:gd name="connsiteY4" fmla="*/ 2490420 h 6163145"/>
              <a:gd name="connsiteX5" fmla="*/ 449423 w 1068678"/>
              <a:gd name="connsiteY5" fmla="*/ 4378597 h 6163145"/>
              <a:gd name="connsiteX6" fmla="*/ 378171 w 1068678"/>
              <a:gd name="connsiteY6" fmla="*/ 3903584 h 6163145"/>
              <a:gd name="connsiteX7" fmla="*/ 425672 w 1068678"/>
              <a:gd name="connsiteY7" fmla="*/ 4794233 h 6163145"/>
              <a:gd name="connsiteX8" fmla="*/ 425672 w 1068678"/>
              <a:gd name="connsiteY8" fmla="*/ 5732384 h 6163145"/>
              <a:gd name="connsiteX9" fmla="*/ 568176 w 1068678"/>
              <a:gd name="connsiteY9" fmla="*/ 6159896 h 6163145"/>
              <a:gd name="connsiteX10" fmla="*/ 390046 w 1068678"/>
              <a:gd name="connsiteY10" fmla="*/ 5530503 h 6163145"/>
              <a:gd name="connsiteX11" fmla="*/ 271293 w 1068678"/>
              <a:gd name="connsiteY11" fmla="*/ 3939210 h 6163145"/>
              <a:gd name="connsiteX12" fmla="*/ 259418 w 1068678"/>
              <a:gd name="connsiteY12" fmla="*/ 4544851 h 6163145"/>
              <a:gd name="connsiteX13" fmla="*/ 128789 w 1068678"/>
              <a:gd name="connsiteY13" fmla="*/ 1777901 h 6163145"/>
              <a:gd name="connsiteX14" fmla="*/ 105039 w 1068678"/>
              <a:gd name="connsiteY14" fmla="*/ 2229163 h 6163145"/>
              <a:gd name="connsiteX15" fmla="*/ 508800 w 1068678"/>
              <a:gd name="connsiteY15" fmla="*/ 1029755 h 6163145"/>
              <a:gd name="connsiteX16" fmla="*/ 295044 w 1068678"/>
              <a:gd name="connsiteY16" fmla="*/ 1386015 h 6163145"/>
              <a:gd name="connsiteX17" fmla="*/ 1066940 w 1068678"/>
              <a:gd name="connsiteY17" fmla="*/ 8477 h 616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8678" h="6163145">
                <a:moveTo>
                  <a:pt x="1066940" y="8477"/>
                </a:moveTo>
                <a:cubicBezTo>
                  <a:pt x="1025376" y="135147"/>
                  <a:pt x="194103" y="1811548"/>
                  <a:pt x="45662" y="2146036"/>
                </a:cubicBezTo>
                <a:cubicBezTo>
                  <a:pt x="-102779" y="2480524"/>
                  <a:pt x="156499" y="1855090"/>
                  <a:pt x="176291" y="2015407"/>
                </a:cubicBezTo>
                <a:cubicBezTo>
                  <a:pt x="196083" y="2175724"/>
                  <a:pt x="170353" y="3028768"/>
                  <a:pt x="164415" y="3107937"/>
                </a:cubicBezTo>
                <a:cubicBezTo>
                  <a:pt x="158477" y="3187106"/>
                  <a:pt x="93164" y="2278643"/>
                  <a:pt x="140665" y="2490420"/>
                </a:cubicBezTo>
                <a:cubicBezTo>
                  <a:pt x="188166" y="2702197"/>
                  <a:pt x="409839" y="4143070"/>
                  <a:pt x="449423" y="4378597"/>
                </a:cubicBezTo>
                <a:cubicBezTo>
                  <a:pt x="489007" y="4614124"/>
                  <a:pt x="382129" y="3834311"/>
                  <a:pt x="378171" y="3903584"/>
                </a:cubicBezTo>
                <a:cubicBezTo>
                  <a:pt x="374213" y="3972857"/>
                  <a:pt x="417755" y="4489433"/>
                  <a:pt x="425672" y="4794233"/>
                </a:cubicBezTo>
                <a:cubicBezTo>
                  <a:pt x="433589" y="5099033"/>
                  <a:pt x="401921" y="5504774"/>
                  <a:pt x="425672" y="5732384"/>
                </a:cubicBezTo>
                <a:cubicBezTo>
                  <a:pt x="449423" y="5959994"/>
                  <a:pt x="574114" y="6193543"/>
                  <a:pt x="568176" y="6159896"/>
                </a:cubicBezTo>
                <a:cubicBezTo>
                  <a:pt x="562238" y="6126249"/>
                  <a:pt x="439526" y="5900617"/>
                  <a:pt x="390046" y="5530503"/>
                </a:cubicBezTo>
                <a:cubicBezTo>
                  <a:pt x="340566" y="5160389"/>
                  <a:pt x="293064" y="4103485"/>
                  <a:pt x="271293" y="3939210"/>
                </a:cubicBezTo>
                <a:cubicBezTo>
                  <a:pt x="249522" y="3774935"/>
                  <a:pt x="283169" y="4905069"/>
                  <a:pt x="259418" y="4544851"/>
                </a:cubicBezTo>
                <a:cubicBezTo>
                  <a:pt x="235667" y="4184633"/>
                  <a:pt x="154519" y="2163849"/>
                  <a:pt x="128789" y="1777901"/>
                </a:cubicBezTo>
                <a:cubicBezTo>
                  <a:pt x="103059" y="1391953"/>
                  <a:pt x="41704" y="2353854"/>
                  <a:pt x="105039" y="2229163"/>
                </a:cubicBezTo>
                <a:cubicBezTo>
                  <a:pt x="168374" y="2104472"/>
                  <a:pt x="477133" y="1170280"/>
                  <a:pt x="508800" y="1029755"/>
                </a:cubicBezTo>
                <a:cubicBezTo>
                  <a:pt x="540467" y="889230"/>
                  <a:pt x="198062" y="1558207"/>
                  <a:pt x="295044" y="1386015"/>
                </a:cubicBezTo>
                <a:cubicBezTo>
                  <a:pt x="392026" y="1213823"/>
                  <a:pt x="1108504" y="-118193"/>
                  <a:pt x="1066940" y="847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 2099">
            <a:extLst>
              <a:ext uri="{FF2B5EF4-FFF2-40B4-BE49-F238E27FC236}">
                <a16:creationId xmlns:a16="http://schemas.microsoft.com/office/drawing/2014/main" id="{77E03BFC-F8C3-F00C-4279-D93065095B8B}"/>
              </a:ext>
            </a:extLst>
          </p:cNvPr>
          <p:cNvSpPr/>
          <p:nvPr/>
        </p:nvSpPr>
        <p:spPr>
          <a:xfrm>
            <a:off x="1157104" y="3278950"/>
            <a:ext cx="223420" cy="1610762"/>
          </a:xfrm>
          <a:custGeom>
            <a:avLst/>
            <a:gdLst>
              <a:gd name="connsiteX0" fmla="*/ 146096 w 223420"/>
              <a:gd name="connsiteY0" fmla="*/ 650 h 1610762"/>
              <a:gd name="connsiteX1" fmla="*/ 12896 w 223420"/>
              <a:gd name="connsiteY1" fmla="*/ 450650 h 1610762"/>
              <a:gd name="connsiteX2" fmla="*/ 23696 w 223420"/>
              <a:gd name="connsiteY2" fmla="*/ 346250 h 1610762"/>
              <a:gd name="connsiteX3" fmla="*/ 48896 w 223420"/>
              <a:gd name="connsiteY3" fmla="*/ 821450 h 1610762"/>
              <a:gd name="connsiteX4" fmla="*/ 48896 w 223420"/>
              <a:gd name="connsiteY4" fmla="*/ 749450 h 1610762"/>
              <a:gd name="connsiteX5" fmla="*/ 203696 w 223420"/>
              <a:gd name="connsiteY5" fmla="*/ 1491050 h 1610762"/>
              <a:gd name="connsiteX6" fmla="*/ 131696 w 223420"/>
              <a:gd name="connsiteY6" fmla="*/ 1195850 h 1610762"/>
              <a:gd name="connsiteX7" fmla="*/ 221696 w 223420"/>
              <a:gd name="connsiteY7" fmla="*/ 1588250 h 1610762"/>
              <a:gd name="connsiteX8" fmla="*/ 34496 w 223420"/>
              <a:gd name="connsiteY8" fmla="*/ 389450 h 1610762"/>
              <a:gd name="connsiteX9" fmla="*/ 12896 w 223420"/>
              <a:gd name="connsiteY9" fmla="*/ 565850 h 1610762"/>
              <a:gd name="connsiteX10" fmla="*/ 146096 w 223420"/>
              <a:gd name="connsiteY10" fmla="*/ 650 h 161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420" h="1610762">
                <a:moveTo>
                  <a:pt x="146096" y="650"/>
                </a:moveTo>
                <a:cubicBezTo>
                  <a:pt x="146096" y="-18550"/>
                  <a:pt x="33296" y="393050"/>
                  <a:pt x="12896" y="450650"/>
                </a:cubicBezTo>
                <a:cubicBezTo>
                  <a:pt x="-7504" y="508250"/>
                  <a:pt x="17696" y="284450"/>
                  <a:pt x="23696" y="346250"/>
                </a:cubicBezTo>
                <a:cubicBezTo>
                  <a:pt x="29696" y="408050"/>
                  <a:pt x="44696" y="754250"/>
                  <a:pt x="48896" y="821450"/>
                </a:cubicBezTo>
                <a:cubicBezTo>
                  <a:pt x="53096" y="888650"/>
                  <a:pt x="23096" y="637850"/>
                  <a:pt x="48896" y="749450"/>
                </a:cubicBezTo>
                <a:cubicBezTo>
                  <a:pt x="74696" y="861050"/>
                  <a:pt x="189896" y="1416650"/>
                  <a:pt x="203696" y="1491050"/>
                </a:cubicBezTo>
                <a:cubicBezTo>
                  <a:pt x="217496" y="1565450"/>
                  <a:pt x="128696" y="1179650"/>
                  <a:pt x="131696" y="1195850"/>
                </a:cubicBezTo>
                <a:cubicBezTo>
                  <a:pt x="134696" y="1212050"/>
                  <a:pt x="237896" y="1722650"/>
                  <a:pt x="221696" y="1588250"/>
                </a:cubicBezTo>
                <a:cubicBezTo>
                  <a:pt x="205496" y="1453850"/>
                  <a:pt x="69296" y="559850"/>
                  <a:pt x="34496" y="389450"/>
                </a:cubicBezTo>
                <a:cubicBezTo>
                  <a:pt x="-304" y="219050"/>
                  <a:pt x="-11104" y="631850"/>
                  <a:pt x="12896" y="565850"/>
                </a:cubicBezTo>
                <a:cubicBezTo>
                  <a:pt x="36896" y="499850"/>
                  <a:pt x="146096" y="19850"/>
                  <a:pt x="146096" y="6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 2100">
            <a:extLst>
              <a:ext uri="{FF2B5EF4-FFF2-40B4-BE49-F238E27FC236}">
                <a16:creationId xmlns:a16="http://schemas.microsoft.com/office/drawing/2014/main" id="{FB9F8798-491C-6F33-A02D-6F46C0F82E59}"/>
              </a:ext>
            </a:extLst>
          </p:cNvPr>
          <p:cNvSpPr/>
          <p:nvPr/>
        </p:nvSpPr>
        <p:spPr>
          <a:xfrm>
            <a:off x="2267712" y="246888"/>
            <a:ext cx="4846870" cy="2932164"/>
          </a:xfrm>
          <a:custGeom>
            <a:avLst/>
            <a:gdLst>
              <a:gd name="connsiteX0" fmla="*/ 0 w 4846870"/>
              <a:gd name="connsiteY0" fmla="*/ 0 h 2932164"/>
              <a:gd name="connsiteX1" fmla="*/ 2002536 w 4846870"/>
              <a:gd name="connsiteY1" fmla="*/ 374904 h 2932164"/>
              <a:gd name="connsiteX2" fmla="*/ 1399032 w 4846870"/>
              <a:gd name="connsiteY2" fmla="*/ 301752 h 2932164"/>
              <a:gd name="connsiteX3" fmla="*/ 2395728 w 4846870"/>
              <a:gd name="connsiteY3" fmla="*/ 548640 h 2932164"/>
              <a:gd name="connsiteX4" fmla="*/ 2029968 w 4846870"/>
              <a:gd name="connsiteY4" fmla="*/ 630936 h 2932164"/>
              <a:gd name="connsiteX5" fmla="*/ 2779776 w 4846870"/>
              <a:gd name="connsiteY5" fmla="*/ 914400 h 2932164"/>
              <a:gd name="connsiteX6" fmla="*/ 2606040 w 4846870"/>
              <a:gd name="connsiteY6" fmla="*/ 822960 h 2932164"/>
              <a:gd name="connsiteX7" fmla="*/ 3840480 w 4846870"/>
              <a:gd name="connsiteY7" fmla="*/ 1938528 h 2932164"/>
              <a:gd name="connsiteX8" fmla="*/ 3557016 w 4846870"/>
              <a:gd name="connsiteY8" fmla="*/ 1545336 h 2932164"/>
              <a:gd name="connsiteX9" fmla="*/ 4828032 w 4846870"/>
              <a:gd name="connsiteY9" fmla="*/ 2916936 h 2932164"/>
              <a:gd name="connsiteX10" fmla="*/ 4206240 w 4846870"/>
              <a:gd name="connsiteY10" fmla="*/ 2176272 h 2932164"/>
              <a:gd name="connsiteX11" fmla="*/ 2715768 w 4846870"/>
              <a:gd name="connsiteY11" fmla="*/ 603504 h 2932164"/>
              <a:gd name="connsiteX12" fmla="*/ 3264408 w 4846870"/>
              <a:gd name="connsiteY12" fmla="*/ 1152144 h 2932164"/>
              <a:gd name="connsiteX13" fmla="*/ 2093976 w 4846870"/>
              <a:gd name="connsiteY13" fmla="*/ 438912 h 2932164"/>
              <a:gd name="connsiteX14" fmla="*/ 768096 w 4846870"/>
              <a:gd name="connsiteY14" fmla="*/ 201168 h 2932164"/>
              <a:gd name="connsiteX15" fmla="*/ 1289304 w 4846870"/>
              <a:gd name="connsiteY15" fmla="*/ 320040 h 2932164"/>
              <a:gd name="connsiteX16" fmla="*/ 0 w 4846870"/>
              <a:gd name="connsiteY16" fmla="*/ 0 h 29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46870" h="2932164">
                <a:moveTo>
                  <a:pt x="0" y="0"/>
                </a:moveTo>
                <a:lnTo>
                  <a:pt x="2002536" y="374904"/>
                </a:lnTo>
                <a:cubicBezTo>
                  <a:pt x="2235708" y="425196"/>
                  <a:pt x="1333500" y="272796"/>
                  <a:pt x="1399032" y="301752"/>
                </a:cubicBezTo>
                <a:cubicBezTo>
                  <a:pt x="1464564" y="330708"/>
                  <a:pt x="2290572" y="493776"/>
                  <a:pt x="2395728" y="548640"/>
                </a:cubicBezTo>
                <a:cubicBezTo>
                  <a:pt x="2500884" y="603504"/>
                  <a:pt x="1965960" y="569976"/>
                  <a:pt x="2029968" y="630936"/>
                </a:cubicBezTo>
                <a:cubicBezTo>
                  <a:pt x="2093976" y="691896"/>
                  <a:pt x="2683764" y="882396"/>
                  <a:pt x="2779776" y="914400"/>
                </a:cubicBezTo>
                <a:cubicBezTo>
                  <a:pt x="2875788" y="946404"/>
                  <a:pt x="2429256" y="652272"/>
                  <a:pt x="2606040" y="822960"/>
                </a:cubicBezTo>
                <a:cubicBezTo>
                  <a:pt x="2782824" y="993648"/>
                  <a:pt x="3681984" y="1818132"/>
                  <a:pt x="3840480" y="1938528"/>
                </a:cubicBezTo>
                <a:cubicBezTo>
                  <a:pt x="3998976" y="2058924"/>
                  <a:pt x="3392424" y="1382268"/>
                  <a:pt x="3557016" y="1545336"/>
                </a:cubicBezTo>
                <a:cubicBezTo>
                  <a:pt x="3721608" y="1708404"/>
                  <a:pt x="4719828" y="2811780"/>
                  <a:pt x="4828032" y="2916936"/>
                </a:cubicBezTo>
                <a:cubicBezTo>
                  <a:pt x="4936236" y="3022092"/>
                  <a:pt x="4558284" y="2561844"/>
                  <a:pt x="4206240" y="2176272"/>
                </a:cubicBezTo>
                <a:cubicBezTo>
                  <a:pt x="3854196" y="1790700"/>
                  <a:pt x="2872740" y="774192"/>
                  <a:pt x="2715768" y="603504"/>
                </a:cubicBezTo>
                <a:cubicBezTo>
                  <a:pt x="2558796" y="432816"/>
                  <a:pt x="3368040" y="1179576"/>
                  <a:pt x="3264408" y="1152144"/>
                </a:cubicBezTo>
                <a:cubicBezTo>
                  <a:pt x="3160776" y="1124712"/>
                  <a:pt x="2510028" y="597408"/>
                  <a:pt x="2093976" y="438912"/>
                </a:cubicBezTo>
                <a:cubicBezTo>
                  <a:pt x="1677924" y="280416"/>
                  <a:pt x="902208" y="220980"/>
                  <a:pt x="768096" y="201168"/>
                </a:cubicBezTo>
                <a:cubicBezTo>
                  <a:pt x="633984" y="181356"/>
                  <a:pt x="1289304" y="320040"/>
                  <a:pt x="1289304" y="32004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 2101">
            <a:extLst>
              <a:ext uri="{FF2B5EF4-FFF2-40B4-BE49-F238E27FC236}">
                <a16:creationId xmlns:a16="http://schemas.microsoft.com/office/drawing/2014/main" id="{FCDC990D-44F0-53F5-ED8C-B8B8E0A3FD96}"/>
              </a:ext>
            </a:extLst>
          </p:cNvPr>
          <p:cNvSpPr/>
          <p:nvPr/>
        </p:nvSpPr>
        <p:spPr>
          <a:xfrm>
            <a:off x="2583653" y="1436377"/>
            <a:ext cx="3519986" cy="2870572"/>
          </a:xfrm>
          <a:custGeom>
            <a:avLst/>
            <a:gdLst>
              <a:gd name="connsiteX0" fmla="*/ 86395 w 3519986"/>
              <a:gd name="connsiteY0" fmla="*/ 90671 h 2870572"/>
              <a:gd name="connsiteX1" fmla="*/ 196123 w 3519986"/>
              <a:gd name="connsiteY1" fmla="*/ 191255 h 2870572"/>
              <a:gd name="connsiteX2" fmla="*/ 1211107 w 3519986"/>
              <a:gd name="connsiteY2" fmla="*/ 1261103 h 2870572"/>
              <a:gd name="connsiteX3" fmla="*/ 1211107 w 3519986"/>
              <a:gd name="connsiteY3" fmla="*/ 1114799 h 2870572"/>
              <a:gd name="connsiteX4" fmla="*/ 2006635 w 3519986"/>
              <a:gd name="connsiteY4" fmla="*/ 2047487 h 2870572"/>
              <a:gd name="connsiteX5" fmla="*/ 2015779 w 3519986"/>
              <a:gd name="connsiteY5" fmla="*/ 1937759 h 2870572"/>
              <a:gd name="connsiteX6" fmla="*/ 2838739 w 3519986"/>
              <a:gd name="connsiteY6" fmla="*/ 2559551 h 2870572"/>
              <a:gd name="connsiteX7" fmla="*/ 2408971 w 3519986"/>
              <a:gd name="connsiteY7" fmla="*/ 2330951 h 2870572"/>
              <a:gd name="connsiteX8" fmla="*/ 3515395 w 3519986"/>
              <a:gd name="connsiteY8" fmla="*/ 2870447 h 2870572"/>
              <a:gd name="connsiteX9" fmla="*/ 2829595 w 3519986"/>
              <a:gd name="connsiteY9" fmla="*/ 2385815 h 2870572"/>
              <a:gd name="connsiteX10" fmla="*/ 1174531 w 3519986"/>
              <a:gd name="connsiteY10" fmla="*/ 1160519 h 2870572"/>
              <a:gd name="connsiteX11" fmla="*/ 86395 w 3519986"/>
              <a:gd name="connsiteY11" fmla="*/ 90671 h 287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9986" h="2870572">
                <a:moveTo>
                  <a:pt x="86395" y="90671"/>
                </a:moveTo>
                <a:cubicBezTo>
                  <a:pt x="-76673" y="-70873"/>
                  <a:pt x="8671" y="-3817"/>
                  <a:pt x="196123" y="191255"/>
                </a:cubicBezTo>
                <a:cubicBezTo>
                  <a:pt x="383575" y="386327"/>
                  <a:pt x="1041943" y="1107179"/>
                  <a:pt x="1211107" y="1261103"/>
                </a:cubicBezTo>
                <a:cubicBezTo>
                  <a:pt x="1380271" y="1415027"/>
                  <a:pt x="1078519" y="983735"/>
                  <a:pt x="1211107" y="1114799"/>
                </a:cubicBezTo>
                <a:cubicBezTo>
                  <a:pt x="1343695" y="1245863"/>
                  <a:pt x="1872523" y="1910327"/>
                  <a:pt x="2006635" y="2047487"/>
                </a:cubicBezTo>
                <a:cubicBezTo>
                  <a:pt x="2140747" y="2184647"/>
                  <a:pt x="1877095" y="1852415"/>
                  <a:pt x="2015779" y="1937759"/>
                </a:cubicBezTo>
                <a:cubicBezTo>
                  <a:pt x="2154463" y="2023103"/>
                  <a:pt x="2773207" y="2494019"/>
                  <a:pt x="2838739" y="2559551"/>
                </a:cubicBezTo>
                <a:cubicBezTo>
                  <a:pt x="2904271" y="2625083"/>
                  <a:pt x="2296195" y="2279135"/>
                  <a:pt x="2408971" y="2330951"/>
                </a:cubicBezTo>
                <a:cubicBezTo>
                  <a:pt x="2521747" y="2382767"/>
                  <a:pt x="3445291" y="2861303"/>
                  <a:pt x="3515395" y="2870447"/>
                </a:cubicBezTo>
                <a:cubicBezTo>
                  <a:pt x="3585499" y="2879591"/>
                  <a:pt x="2829595" y="2385815"/>
                  <a:pt x="2829595" y="2385815"/>
                </a:cubicBezTo>
                <a:cubicBezTo>
                  <a:pt x="2439451" y="2100827"/>
                  <a:pt x="1631731" y="1543043"/>
                  <a:pt x="1174531" y="1160519"/>
                </a:cubicBezTo>
                <a:cubicBezTo>
                  <a:pt x="717331" y="777995"/>
                  <a:pt x="249463" y="252215"/>
                  <a:pt x="86395" y="906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 2102">
            <a:extLst>
              <a:ext uri="{FF2B5EF4-FFF2-40B4-BE49-F238E27FC236}">
                <a16:creationId xmlns:a16="http://schemas.microsoft.com/office/drawing/2014/main" id="{784178FF-1510-5E18-A518-439B3AC357D9}"/>
              </a:ext>
            </a:extLst>
          </p:cNvPr>
          <p:cNvSpPr/>
          <p:nvPr/>
        </p:nvSpPr>
        <p:spPr>
          <a:xfrm>
            <a:off x="2884941" y="1305360"/>
            <a:ext cx="1050949" cy="2623073"/>
          </a:xfrm>
          <a:custGeom>
            <a:avLst/>
            <a:gdLst>
              <a:gd name="connsiteX0" fmla="*/ 160011 w 1050949"/>
              <a:gd name="connsiteY0" fmla="*/ 84528 h 2623073"/>
              <a:gd name="connsiteX1" fmla="*/ 150867 w 1050949"/>
              <a:gd name="connsiteY1" fmla="*/ 148536 h 2623073"/>
              <a:gd name="connsiteX2" fmla="*/ 224019 w 1050949"/>
              <a:gd name="connsiteY2" fmla="*/ 1273248 h 2623073"/>
              <a:gd name="connsiteX3" fmla="*/ 269739 w 1050949"/>
              <a:gd name="connsiteY3" fmla="*/ 1108656 h 2623073"/>
              <a:gd name="connsiteX4" fmla="*/ 772659 w 1050949"/>
              <a:gd name="connsiteY4" fmla="*/ 2242512 h 2623073"/>
              <a:gd name="connsiteX5" fmla="*/ 690363 w 1050949"/>
              <a:gd name="connsiteY5" fmla="*/ 1858464 h 2623073"/>
              <a:gd name="connsiteX6" fmla="*/ 1046979 w 1050949"/>
              <a:gd name="connsiteY6" fmla="*/ 2617416 h 2623073"/>
              <a:gd name="connsiteX7" fmla="*/ 827523 w 1050949"/>
              <a:gd name="connsiteY7" fmla="*/ 2123640 h 2623073"/>
              <a:gd name="connsiteX8" fmla="*/ 50283 w 1050949"/>
              <a:gd name="connsiteY8" fmla="*/ 706320 h 2623073"/>
              <a:gd name="connsiteX9" fmla="*/ 86859 w 1050949"/>
              <a:gd name="connsiteY9" fmla="*/ 816048 h 2623073"/>
              <a:gd name="connsiteX10" fmla="*/ 160011 w 1050949"/>
              <a:gd name="connsiteY10" fmla="*/ 84528 h 26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0949" h="2623073">
                <a:moveTo>
                  <a:pt x="160011" y="84528"/>
                </a:moveTo>
                <a:cubicBezTo>
                  <a:pt x="170679" y="-26724"/>
                  <a:pt x="140199" y="-49584"/>
                  <a:pt x="150867" y="148536"/>
                </a:cubicBezTo>
                <a:cubicBezTo>
                  <a:pt x="161535" y="346656"/>
                  <a:pt x="204207" y="1113228"/>
                  <a:pt x="224019" y="1273248"/>
                </a:cubicBezTo>
                <a:cubicBezTo>
                  <a:pt x="243831" y="1433268"/>
                  <a:pt x="178299" y="947112"/>
                  <a:pt x="269739" y="1108656"/>
                </a:cubicBezTo>
                <a:cubicBezTo>
                  <a:pt x="361179" y="1270200"/>
                  <a:pt x="702555" y="2117544"/>
                  <a:pt x="772659" y="2242512"/>
                </a:cubicBezTo>
                <a:cubicBezTo>
                  <a:pt x="842763" y="2367480"/>
                  <a:pt x="644643" y="1795980"/>
                  <a:pt x="690363" y="1858464"/>
                </a:cubicBezTo>
                <a:cubicBezTo>
                  <a:pt x="736083" y="1920948"/>
                  <a:pt x="1024119" y="2573220"/>
                  <a:pt x="1046979" y="2617416"/>
                </a:cubicBezTo>
                <a:cubicBezTo>
                  <a:pt x="1069839" y="2661612"/>
                  <a:pt x="993639" y="2442156"/>
                  <a:pt x="827523" y="2123640"/>
                </a:cubicBezTo>
                <a:cubicBezTo>
                  <a:pt x="661407" y="1805124"/>
                  <a:pt x="173727" y="924252"/>
                  <a:pt x="50283" y="706320"/>
                </a:cubicBezTo>
                <a:cubicBezTo>
                  <a:pt x="-73161" y="488388"/>
                  <a:pt x="67047" y="927300"/>
                  <a:pt x="86859" y="816048"/>
                </a:cubicBezTo>
                <a:cubicBezTo>
                  <a:pt x="106671" y="704796"/>
                  <a:pt x="149343" y="195780"/>
                  <a:pt x="160011" y="845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 2103">
            <a:extLst>
              <a:ext uri="{FF2B5EF4-FFF2-40B4-BE49-F238E27FC236}">
                <a16:creationId xmlns:a16="http://schemas.microsoft.com/office/drawing/2014/main" id="{E49E89A4-37C1-8408-2D74-B08DBC94A269}"/>
              </a:ext>
            </a:extLst>
          </p:cNvPr>
          <p:cNvSpPr/>
          <p:nvPr/>
        </p:nvSpPr>
        <p:spPr>
          <a:xfrm>
            <a:off x="965118" y="3766885"/>
            <a:ext cx="358914" cy="1710453"/>
          </a:xfrm>
          <a:custGeom>
            <a:avLst/>
            <a:gdLst>
              <a:gd name="connsiteX0" fmla="*/ 155759 w 358914"/>
              <a:gd name="connsiteY0" fmla="*/ 274 h 1710453"/>
              <a:gd name="connsiteX1" fmla="*/ 92552 w 358914"/>
              <a:gd name="connsiteY1" fmla="*/ 299456 h 1710453"/>
              <a:gd name="connsiteX2" fmla="*/ 109407 w 358914"/>
              <a:gd name="connsiteY2" fmla="*/ 522789 h 1710453"/>
              <a:gd name="connsiteX3" fmla="*/ 96766 w 358914"/>
              <a:gd name="connsiteY3" fmla="*/ 459581 h 1710453"/>
              <a:gd name="connsiteX4" fmla="*/ 248464 w 358914"/>
              <a:gd name="connsiteY4" fmla="*/ 1272850 h 1710453"/>
              <a:gd name="connsiteX5" fmla="*/ 240036 w 358914"/>
              <a:gd name="connsiteY5" fmla="*/ 1100083 h 1710453"/>
              <a:gd name="connsiteX6" fmla="*/ 358023 w 358914"/>
              <a:gd name="connsiteY6" fmla="*/ 1702660 h 1710453"/>
              <a:gd name="connsiteX7" fmla="*/ 168401 w 358914"/>
              <a:gd name="connsiteY7" fmla="*/ 598638 h 1710453"/>
              <a:gd name="connsiteX8" fmla="*/ 16703 w 358914"/>
              <a:gd name="connsiteY8" fmla="*/ 291028 h 1710453"/>
              <a:gd name="connsiteX9" fmla="*/ 20917 w 358914"/>
              <a:gd name="connsiteY9" fmla="*/ 354236 h 1710453"/>
              <a:gd name="connsiteX10" fmla="*/ 155759 w 358914"/>
              <a:gd name="connsiteY10" fmla="*/ 274 h 171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914" h="1710453">
                <a:moveTo>
                  <a:pt x="155759" y="274"/>
                </a:moveTo>
                <a:cubicBezTo>
                  <a:pt x="167698" y="-8856"/>
                  <a:pt x="100277" y="212370"/>
                  <a:pt x="92552" y="299456"/>
                </a:cubicBezTo>
                <a:cubicBezTo>
                  <a:pt x="84827" y="386542"/>
                  <a:pt x="108705" y="496102"/>
                  <a:pt x="109407" y="522789"/>
                </a:cubicBezTo>
                <a:cubicBezTo>
                  <a:pt x="110109" y="549476"/>
                  <a:pt x="73590" y="334571"/>
                  <a:pt x="96766" y="459581"/>
                </a:cubicBezTo>
                <a:cubicBezTo>
                  <a:pt x="119942" y="584591"/>
                  <a:pt x="224586" y="1166100"/>
                  <a:pt x="248464" y="1272850"/>
                </a:cubicBezTo>
                <a:cubicBezTo>
                  <a:pt x="272342" y="1379600"/>
                  <a:pt x="221776" y="1028448"/>
                  <a:pt x="240036" y="1100083"/>
                </a:cubicBezTo>
                <a:cubicBezTo>
                  <a:pt x="258296" y="1171718"/>
                  <a:pt x="369962" y="1786234"/>
                  <a:pt x="358023" y="1702660"/>
                </a:cubicBezTo>
                <a:cubicBezTo>
                  <a:pt x="346084" y="1619086"/>
                  <a:pt x="225288" y="833910"/>
                  <a:pt x="168401" y="598638"/>
                </a:cubicBezTo>
                <a:cubicBezTo>
                  <a:pt x="111514" y="363366"/>
                  <a:pt x="41284" y="331762"/>
                  <a:pt x="16703" y="291028"/>
                </a:cubicBezTo>
                <a:cubicBezTo>
                  <a:pt x="-7878" y="250294"/>
                  <a:pt x="-4366" y="398481"/>
                  <a:pt x="20917" y="354236"/>
                </a:cubicBezTo>
                <a:cubicBezTo>
                  <a:pt x="46200" y="309991"/>
                  <a:pt x="143820" y="9404"/>
                  <a:pt x="155759" y="27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 2104">
            <a:extLst>
              <a:ext uri="{FF2B5EF4-FFF2-40B4-BE49-F238E27FC236}">
                <a16:creationId xmlns:a16="http://schemas.microsoft.com/office/drawing/2014/main" id="{61F5BB9E-1A52-F5D0-46D7-D208DC08F28E}"/>
              </a:ext>
            </a:extLst>
          </p:cNvPr>
          <p:cNvSpPr/>
          <p:nvPr/>
        </p:nvSpPr>
        <p:spPr>
          <a:xfrm>
            <a:off x="2047919" y="4639421"/>
            <a:ext cx="1273236" cy="1260195"/>
          </a:xfrm>
          <a:custGeom>
            <a:avLst/>
            <a:gdLst>
              <a:gd name="connsiteX0" fmla="*/ 0 w 1273236"/>
              <a:gd name="connsiteY0" fmla="*/ 0 h 1260195"/>
              <a:gd name="connsiteX1" fmla="*/ 80063 w 1273236"/>
              <a:gd name="connsiteY1" fmla="*/ 75849 h 1260195"/>
              <a:gd name="connsiteX2" fmla="*/ 889117 w 1273236"/>
              <a:gd name="connsiteY2" fmla="*/ 901759 h 1260195"/>
              <a:gd name="connsiteX3" fmla="*/ 695281 w 1273236"/>
              <a:gd name="connsiteY3" fmla="*/ 800627 h 1260195"/>
              <a:gd name="connsiteX4" fmla="*/ 1272575 w 1273236"/>
              <a:gd name="connsiteY4" fmla="*/ 1222009 h 1260195"/>
              <a:gd name="connsiteX5" fmla="*/ 809054 w 1273236"/>
              <a:gd name="connsiteY5" fmla="*/ 910186 h 1260195"/>
              <a:gd name="connsiteX6" fmla="*/ 741633 w 1273236"/>
              <a:gd name="connsiteY6" fmla="*/ 1259934 h 1260195"/>
              <a:gd name="connsiteX7" fmla="*/ 754275 w 1273236"/>
              <a:gd name="connsiteY7" fmla="*/ 842765 h 1260195"/>
              <a:gd name="connsiteX8" fmla="*/ 434024 w 1273236"/>
              <a:gd name="connsiteY8" fmla="*/ 493018 h 1260195"/>
              <a:gd name="connsiteX9" fmla="*/ 648929 w 1273236"/>
              <a:gd name="connsiteY9" fmla="*/ 619432 h 1260195"/>
              <a:gd name="connsiteX10" fmla="*/ 0 w 1273236"/>
              <a:gd name="connsiteY10" fmla="*/ 0 h 126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3236" h="1260195">
                <a:moveTo>
                  <a:pt x="0" y="0"/>
                </a:moveTo>
                <a:lnTo>
                  <a:pt x="80063" y="75849"/>
                </a:lnTo>
                <a:cubicBezTo>
                  <a:pt x="228249" y="226142"/>
                  <a:pt x="786581" y="780963"/>
                  <a:pt x="889117" y="901759"/>
                </a:cubicBezTo>
                <a:cubicBezTo>
                  <a:pt x="991653" y="1022555"/>
                  <a:pt x="631371" y="747252"/>
                  <a:pt x="695281" y="800627"/>
                </a:cubicBezTo>
                <a:cubicBezTo>
                  <a:pt x="759191" y="854002"/>
                  <a:pt x="1253613" y="1203749"/>
                  <a:pt x="1272575" y="1222009"/>
                </a:cubicBezTo>
                <a:cubicBezTo>
                  <a:pt x="1291537" y="1240269"/>
                  <a:pt x="897544" y="903865"/>
                  <a:pt x="809054" y="910186"/>
                </a:cubicBezTo>
                <a:cubicBezTo>
                  <a:pt x="720564" y="916507"/>
                  <a:pt x="750763" y="1271171"/>
                  <a:pt x="741633" y="1259934"/>
                </a:cubicBezTo>
                <a:cubicBezTo>
                  <a:pt x="732503" y="1248697"/>
                  <a:pt x="805543" y="970584"/>
                  <a:pt x="754275" y="842765"/>
                </a:cubicBezTo>
                <a:cubicBezTo>
                  <a:pt x="703007" y="714946"/>
                  <a:pt x="451582" y="530240"/>
                  <a:pt x="434024" y="493018"/>
                </a:cubicBezTo>
                <a:cubicBezTo>
                  <a:pt x="416466" y="455796"/>
                  <a:pt x="724075" y="705815"/>
                  <a:pt x="648929" y="619432"/>
                </a:cubicBezTo>
                <a:cubicBezTo>
                  <a:pt x="573783" y="533049"/>
                  <a:pt x="94811" y="9059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 2105">
            <a:extLst>
              <a:ext uri="{FF2B5EF4-FFF2-40B4-BE49-F238E27FC236}">
                <a16:creationId xmlns:a16="http://schemas.microsoft.com/office/drawing/2014/main" id="{959684E2-E6E7-A13C-E4B8-0BEF8EB28A58}"/>
              </a:ext>
            </a:extLst>
          </p:cNvPr>
          <p:cNvSpPr/>
          <p:nvPr/>
        </p:nvSpPr>
        <p:spPr>
          <a:xfrm>
            <a:off x="2139664" y="4867235"/>
            <a:ext cx="697388" cy="1152877"/>
          </a:xfrm>
          <a:custGeom>
            <a:avLst/>
            <a:gdLst>
              <a:gd name="connsiteX0" fmla="*/ 30456 w 697388"/>
              <a:gd name="connsiteY0" fmla="*/ 54512 h 1152877"/>
              <a:gd name="connsiteX1" fmla="*/ 68380 w 697388"/>
              <a:gd name="connsiteY1" fmla="*/ 117720 h 1152877"/>
              <a:gd name="connsiteX2" fmla="*/ 468694 w 697388"/>
              <a:gd name="connsiteY2" fmla="*/ 838284 h 1152877"/>
              <a:gd name="connsiteX3" fmla="*/ 401272 w 697388"/>
              <a:gd name="connsiteY3" fmla="*/ 631806 h 1152877"/>
              <a:gd name="connsiteX4" fmla="*/ 679385 w 697388"/>
              <a:gd name="connsiteY4" fmla="*/ 1120610 h 1152877"/>
              <a:gd name="connsiteX5" fmla="*/ 670957 w 697388"/>
              <a:gd name="connsiteY5" fmla="*/ 1107969 h 1152877"/>
              <a:gd name="connsiteX6" fmla="*/ 384417 w 697388"/>
              <a:gd name="connsiteY6" fmla="*/ 661303 h 1152877"/>
              <a:gd name="connsiteX7" fmla="*/ 30456 w 697388"/>
              <a:gd name="connsiteY7" fmla="*/ 54512 h 115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388" h="1152877">
                <a:moveTo>
                  <a:pt x="30456" y="54512"/>
                </a:moveTo>
                <a:cubicBezTo>
                  <a:pt x="-22217" y="-36085"/>
                  <a:pt x="-4660" y="-12909"/>
                  <a:pt x="68380" y="117720"/>
                </a:cubicBezTo>
                <a:cubicBezTo>
                  <a:pt x="141420" y="248349"/>
                  <a:pt x="413212" y="752603"/>
                  <a:pt x="468694" y="838284"/>
                </a:cubicBezTo>
                <a:cubicBezTo>
                  <a:pt x="524176" y="923965"/>
                  <a:pt x="366157" y="584752"/>
                  <a:pt x="401272" y="631806"/>
                </a:cubicBezTo>
                <a:cubicBezTo>
                  <a:pt x="436387" y="678860"/>
                  <a:pt x="634438" y="1041250"/>
                  <a:pt x="679385" y="1120610"/>
                </a:cubicBezTo>
                <a:cubicBezTo>
                  <a:pt x="724332" y="1199970"/>
                  <a:pt x="670957" y="1107969"/>
                  <a:pt x="670957" y="1107969"/>
                </a:cubicBezTo>
                <a:cubicBezTo>
                  <a:pt x="621796" y="1031418"/>
                  <a:pt x="491167" y="836177"/>
                  <a:pt x="384417" y="661303"/>
                </a:cubicBezTo>
                <a:cubicBezTo>
                  <a:pt x="277667" y="486429"/>
                  <a:pt x="83129" y="145109"/>
                  <a:pt x="30456" y="545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 2106">
            <a:extLst>
              <a:ext uri="{FF2B5EF4-FFF2-40B4-BE49-F238E27FC236}">
                <a16:creationId xmlns:a16="http://schemas.microsoft.com/office/drawing/2014/main" id="{DE5C76C9-FEE9-3120-CB68-ED58EE7284B4}"/>
              </a:ext>
            </a:extLst>
          </p:cNvPr>
          <p:cNvSpPr/>
          <p:nvPr/>
        </p:nvSpPr>
        <p:spPr>
          <a:xfrm>
            <a:off x="1802286" y="5094443"/>
            <a:ext cx="576452" cy="1700738"/>
          </a:xfrm>
          <a:custGeom>
            <a:avLst/>
            <a:gdLst>
              <a:gd name="connsiteX0" fmla="*/ 447896 w 576452"/>
              <a:gd name="connsiteY0" fmla="*/ 71 h 1700738"/>
              <a:gd name="connsiteX1" fmla="*/ 468966 w 576452"/>
              <a:gd name="connsiteY1" fmla="*/ 105417 h 1700738"/>
              <a:gd name="connsiteX2" fmla="*/ 119218 w 576452"/>
              <a:gd name="connsiteY2" fmla="*/ 623717 h 1700738"/>
              <a:gd name="connsiteX3" fmla="*/ 195067 w 576452"/>
              <a:gd name="connsiteY3" fmla="*/ 956610 h 1700738"/>
              <a:gd name="connsiteX4" fmla="*/ 98149 w 576452"/>
              <a:gd name="connsiteY4" fmla="*/ 842836 h 1700738"/>
              <a:gd name="connsiteX5" fmla="*/ 291985 w 576452"/>
              <a:gd name="connsiteY5" fmla="*/ 1264219 h 1700738"/>
              <a:gd name="connsiteX6" fmla="*/ 148715 w 576452"/>
              <a:gd name="connsiteY6" fmla="*/ 1053528 h 1700738"/>
              <a:gd name="connsiteX7" fmla="*/ 574311 w 576452"/>
              <a:gd name="connsiteY7" fmla="*/ 1694029 h 1700738"/>
              <a:gd name="connsiteX8" fmla="*/ 300413 w 576452"/>
              <a:gd name="connsiteY8" fmla="*/ 1344281 h 1700738"/>
              <a:gd name="connsiteX9" fmla="*/ 9659 w 576452"/>
              <a:gd name="connsiteY9" fmla="*/ 649000 h 1700738"/>
              <a:gd name="connsiteX10" fmla="*/ 81294 w 576452"/>
              <a:gd name="connsiteY10" fmla="*/ 750132 h 1700738"/>
              <a:gd name="connsiteX11" fmla="*/ 199281 w 576452"/>
              <a:gd name="connsiteY11" fmla="*/ 400385 h 1700738"/>
              <a:gd name="connsiteX12" fmla="*/ 102363 w 576452"/>
              <a:gd name="connsiteY12" fmla="*/ 480447 h 1700738"/>
              <a:gd name="connsiteX13" fmla="*/ 473179 w 576452"/>
              <a:gd name="connsiteY13" fmla="*/ 96989 h 1700738"/>
              <a:gd name="connsiteX14" fmla="*/ 447896 w 576452"/>
              <a:gd name="connsiteY14" fmla="*/ 71 h 170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452" h="1700738">
                <a:moveTo>
                  <a:pt x="447896" y="71"/>
                </a:moveTo>
                <a:cubicBezTo>
                  <a:pt x="447194" y="1476"/>
                  <a:pt x="523746" y="1476"/>
                  <a:pt x="468966" y="105417"/>
                </a:cubicBezTo>
                <a:cubicBezTo>
                  <a:pt x="414186" y="209358"/>
                  <a:pt x="164868" y="481852"/>
                  <a:pt x="119218" y="623717"/>
                </a:cubicBezTo>
                <a:cubicBezTo>
                  <a:pt x="73568" y="765583"/>
                  <a:pt x="198578" y="920090"/>
                  <a:pt x="195067" y="956610"/>
                </a:cubicBezTo>
                <a:cubicBezTo>
                  <a:pt x="191555" y="993130"/>
                  <a:pt x="81996" y="791568"/>
                  <a:pt x="98149" y="842836"/>
                </a:cubicBezTo>
                <a:cubicBezTo>
                  <a:pt x="114302" y="894104"/>
                  <a:pt x="283557" y="1229104"/>
                  <a:pt x="291985" y="1264219"/>
                </a:cubicBezTo>
                <a:cubicBezTo>
                  <a:pt x="300413" y="1299334"/>
                  <a:pt x="101661" y="981893"/>
                  <a:pt x="148715" y="1053528"/>
                </a:cubicBezTo>
                <a:cubicBezTo>
                  <a:pt x="195769" y="1125163"/>
                  <a:pt x="549028" y="1645570"/>
                  <a:pt x="574311" y="1694029"/>
                </a:cubicBezTo>
                <a:cubicBezTo>
                  <a:pt x="599594" y="1742488"/>
                  <a:pt x="394522" y="1518452"/>
                  <a:pt x="300413" y="1344281"/>
                </a:cubicBezTo>
                <a:cubicBezTo>
                  <a:pt x="206304" y="1170110"/>
                  <a:pt x="46179" y="748025"/>
                  <a:pt x="9659" y="649000"/>
                </a:cubicBezTo>
                <a:cubicBezTo>
                  <a:pt x="-26861" y="549975"/>
                  <a:pt x="49690" y="791568"/>
                  <a:pt x="81294" y="750132"/>
                </a:cubicBezTo>
                <a:cubicBezTo>
                  <a:pt x="112898" y="708696"/>
                  <a:pt x="195770" y="445332"/>
                  <a:pt x="199281" y="400385"/>
                </a:cubicBezTo>
                <a:cubicBezTo>
                  <a:pt x="202792" y="355438"/>
                  <a:pt x="56713" y="531013"/>
                  <a:pt x="102363" y="480447"/>
                </a:cubicBezTo>
                <a:cubicBezTo>
                  <a:pt x="148013" y="429881"/>
                  <a:pt x="418399" y="176349"/>
                  <a:pt x="473179" y="96989"/>
                </a:cubicBezTo>
                <a:cubicBezTo>
                  <a:pt x="527959" y="17629"/>
                  <a:pt x="448598" y="-1334"/>
                  <a:pt x="447896" y="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 2107">
            <a:extLst>
              <a:ext uri="{FF2B5EF4-FFF2-40B4-BE49-F238E27FC236}">
                <a16:creationId xmlns:a16="http://schemas.microsoft.com/office/drawing/2014/main" id="{A0878C90-60A8-7419-6952-0156D8E28A08}"/>
              </a:ext>
            </a:extLst>
          </p:cNvPr>
          <p:cNvSpPr/>
          <p:nvPr/>
        </p:nvSpPr>
        <p:spPr>
          <a:xfrm>
            <a:off x="6046165" y="2368590"/>
            <a:ext cx="1064377" cy="1796120"/>
          </a:xfrm>
          <a:custGeom>
            <a:avLst/>
            <a:gdLst>
              <a:gd name="connsiteX0" fmla="*/ 38598 w 1064377"/>
              <a:gd name="connsiteY0" fmla="*/ 41718 h 1796120"/>
              <a:gd name="connsiteX1" fmla="*/ 139730 w 1064377"/>
              <a:gd name="connsiteY1" fmla="*/ 138636 h 1796120"/>
              <a:gd name="connsiteX2" fmla="*/ 679100 w 1064377"/>
              <a:gd name="connsiteY2" fmla="*/ 766496 h 1796120"/>
              <a:gd name="connsiteX3" fmla="*/ 868722 w 1064377"/>
              <a:gd name="connsiteY3" fmla="*/ 998256 h 1796120"/>
              <a:gd name="connsiteX4" fmla="*/ 856080 w 1064377"/>
              <a:gd name="connsiteY4" fmla="*/ 867628 h 1796120"/>
              <a:gd name="connsiteX5" fmla="*/ 1054130 w 1064377"/>
              <a:gd name="connsiteY5" fmla="*/ 1331148 h 1796120"/>
              <a:gd name="connsiteX6" fmla="*/ 805514 w 1064377"/>
              <a:gd name="connsiteY6" fmla="*/ 1794669 h 1796120"/>
              <a:gd name="connsiteX7" fmla="*/ 944570 w 1064377"/>
              <a:gd name="connsiteY7" fmla="*/ 1465991 h 1796120"/>
              <a:gd name="connsiteX8" fmla="*/ 1045702 w 1064377"/>
              <a:gd name="connsiteY8" fmla="*/ 1154168 h 1796120"/>
              <a:gd name="connsiteX9" fmla="*/ 548471 w 1064377"/>
              <a:gd name="connsiteY9" fmla="*/ 475742 h 1796120"/>
              <a:gd name="connsiteX10" fmla="*/ 687527 w 1064377"/>
              <a:gd name="connsiteY10" fmla="*/ 678005 h 1796120"/>
              <a:gd name="connsiteX11" fmla="*/ 38598 w 1064377"/>
              <a:gd name="connsiteY11" fmla="*/ 41718 h 179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4377" h="1796120">
                <a:moveTo>
                  <a:pt x="38598" y="41718"/>
                </a:moveTo>
                <a:cubicBezTo>
                  <a:pt x="-52701" y="-48177"/>
                  <a:pt x="32980" y="17840"/>
                  <a:pt x="139730" y="138636"/>
                </a:cubicBezTo>
                <a:cubicBezTo>
                  <a:pt x="246480" y="259432"/>
                  <a:pt x="557601" y="623226"/>
                  <a:pt x="679100" y="766496"/>
                </a:cubicBezTo>
                <a:cubicBezTo>
                  <a:pt x="800599" y="909766"/>
                  <a:pt x="839225" y="981401"/>
                  <a:pt x="868722" y="998256"/>
                </a:cubicBezTo>
                <a:cubicBezTo>
                  <a:pt x="898219" y="1015111"/>
                  <a:pt x="825179" y="812146"/>
                  <a:pt x="856080" y="867628"/>
                </a:cubicBezTo>
                <a:cubicBezTo>
                  <a:pt x="886981" y="923110"/>
                  <a:pt x="1062558" y="1176641"/>
                  <a:pt x="1054130" y="1331148"/>
                </a:cubicBezTo>
                <a:cubicBezTo>
                  <a:pt x="1045702" y="1485655"/>
                  <a:pt x="823774" y="1772195"/>
                  <a:pt x="805514" y="1794669"/>
                </a:cubicBezTo>
                <a:cubicBezTo>
                  <a:pt x="787254" y="1817143"/>
                  <a:pt x="904539" y="1572741"/>
                  <a:pt x="944570" y="1465991"/>
                </a:cubicBezTo>
                <a:cubicBezTo>
                  <a:pt x="984601" y="1359241"/>
                  <a:pt x="1111718" y="1319209"/>
                  <a:pt x="1045702" y="1154168"/>
                </a:cubicBezTo>
                <a:cubicBezTo>
                  <a:pt x="979686" y="989127"/>
                  <a:pt x="608167" y="555102"/>
                  <a:pt x="548471" y="475742"/>
                </a:cubicBezTo>
                <a:cubicBezTo>
                  <a:pt x="488775" y="396382"/>
                  <a:pt x="774613" y="751045"/>
                  <a:pt x="687527" y="678005"/>
                </a:cubicBezTo>
                <a:cubicBezTo>
                  <a:pt x="600441" y="604965"/>
                  <a:pt x="129897" y="131613"/>
                  <a:pt x="38598" y="4171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 2108">
            <a:extLst>
              <a:ext uri="{FF2B5EF4-FFF2-40B4-BE49-F238E27FC236}">
                <a16:creationId xmlns:a16="http://schemas.microsoft.com/office/drawing/2014/main" id="{A91AAE1F-D332-0AFD-AEDA-101A894EDC7E}"/>
              </a:ext>
            </a:extLst>
          </p:cNvPr>
          <p:cNvSpPr/>
          <p:nvPr/>
        </p:nvSpPr>
        <p:spPr>
          <a:xfrm>
            <a:off x="5930067" y="2848921"/>
            <a:ext cx="680826" cy="1492191"/>
          </a:xfrm>
          <a:custGeom>
            <a:avLst/>
            <a:gdLst>
              <a:gd name="connsiteX0" fmla="*/ 32495 w 680826"/>
              <a:gd name="connsiteY0" fmla="*/ 20694 h 1492191"/>
              <a:gd name="connsiteX1" fmla="*/ 125199 w 680826"/>
              <a:gd name="connsiteY1" fmla="*/ 168178 h 1492191"/>
              <a:gd name="connsiteX2" fmla="*/ 647714 w 680826"/>
              <a:gd name="connsiteY2" fmla="*/ 665409 h 1492191"/>
              <a:gd name="connsiteX3" fmla="*/ 411739 w 680826"/>
              <a:gd name="connsiteY3" fmla="*/ 1267986 h 1492191"/>
              <a:gd name="connsiteX4" fmla="*/ 639286 w 680826"/>
              <a:gd name="connsiteY4" fmla="*/ 855031 h 1492191"/>
              <a:gd name="connsiteX5" fmla="*/ 306394 w 680826"/>
              <a:gd name="connsiteY5" fmla="*/ 1491319 h 1492191"/>
              <a:gd name="connsiteX6" fmla="*/ 660355 w 680826"/>
              <a:gd name="connsiteY6" fmla="*/ 690692 h 1492191"/>
              <a:gd name="connsiteX7" fmla="*/ 576079 w 680826"/>
              <a:gd name="connsiteY7" fmla="*/ 568491 h 1492191"/>
              <a:gd name="connsiteX8" fmla="*/ 32495 w 680826"/>
              <a:gd name="connsiteY8" fmla="*/ 20694 h 149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826" h="1492191">
                <a:moveTo>
                  <a:pt x="32495" y="20694"/>
                </a:moveTo>
                <a:cubicBezTo>
                  <a:pt x="-42652" y="-46025"/>
                  <a:pt x="22662" y="60726"/>
                  <a:pt x="125199" y="168178"/>
                </a:cubicBezTo>
                <a:cubicBezTo>
                  <a:pt x="227736" y="275631"/>
                  <a:pt x="599957" y="482108"/>
                  <a:pt x="647714" y="665409"/>
                </a:cubicBezTo>
                <a:cubicBezTo>
                  <a:pt x="695471" y="848710"/>
                  <a:pt x="413144" y="1236382"/>
                  <a:pt x="411739" y="1267986"/>
                </a:cubicBezTo>
                <a:cubicBezTo>
                  <a:pt x="410334" y="1299590"/>
                  <a:pt x="656843" y="817809"/>
                  <a:pt x="639286" y="855031"/>
                </a:cubicBezTo>
                <a:cubicBezTo>
                  <a:pt x="621729" y="892253"/>
                  <a:pt x="302883" y="1518709"/>
                  <a:pt x="306394" y="1491319"/>
                </a:cubicBezTo>
                <a:cubicBezTo>
                  <a:pt x="309905" y="1463929"/>
                  <a:pt x="615408" y="844497"/>
                  <a:pt x="660355" y="690692"/>
                </a:cubicBezTo>
                <a:cubicBezTo>
                  <a:pt x="705303" y="536887"/>
                  <a:pt x="675806" y="684371"/>
                  <a:pt x="576079" y="568491"/>
                </a:cubicBezTo>
                <a:cubicBezTo>
                  <a:pt x="476352" y="452611"/>
                  <a:pt x="107642" y="87413"/>
                  <a:pt x="32495" y="206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 2109">
            <a:extLst>
              <a:ext uri="{FF2B5EF4-FFF2-40B4-BE49-F238E27FC236}">
                <a16:creationId xmlns:a16="http://schemas.microsoft.com/office/drawing/2014/main" id="{2652F75E-D00F-94C2-4F18-4DFFDE2A119F}"/>
              </a:ext>
            </a:extLst>
          </p:cNvPr>
          <p:cNvSpPr/>
          <p:nvPr/>
        </p:nvSpPr>
        <p:spPr>
          <a:xfrm>
            <a:off x="2942024" y="1778774"/>
            <a:ext cx="1485683" cy="1659101"/>
          </a:xfrm>
          <a:custGeom>
            <a:avLst/>
            <a:gdLst>
              <a:gd name="connsiteX0" fmla="*/ 58219 w 1485683"/>
              <a:gd name="connsiteY0" fmla="*/ 75309 h 1659101"/>
              <a:gd name="connsiteX1" fmla="*/ 79288 w 1485683"/>
              <a:gd name="connsiteY1" fmla="*/ 130089 h 1659101"/>
              <a:gd name="connsiteX2" fmla="*/ 589161 w 1485683"/>
              <a:gd name="connsiteY2" fmla="*/ 901219 h 1659101"/>
              <a:gd name="connsiteX3" fmla="*/ 559664 w 1485683"/>
              <a:gd name="connsiteY3" fmla="*/ 800087 h 1659101"/>
              <a:gd name="connsiteX4" fmla="*/ 1006330 w 1485683"/>
              <a:gd name="connsiteY4" fmla="*/ 1326815 h 1659101"/>
              <a:gd name="connsiteX5" fmla="*/ 972619 w 1485683"/>
              <a:gd name="connsiteY5" fmla="*/ 1259394 h 1659101"/>
              <a:gd name="connsiteX6" fmla="*/ 1474064 w 1485683"/>
              <a:gd name="connsiteY6" fmla="*/ 1647066 h 1659101"/>
              <a:gd name="connsiteX7" fmla="*/ 1271801 w 1485683"/>
              <a:gd name="connsiteY7" fmla="*/ 1508009 h 1659101"/>
              <a:gd name="connsiteX8" fmla="*/ 673438 w 1485683"/>
              <a:gd name="connsiteY8" fmla="*/ 985495 h 1659101"/>
              <a:gd name="connsiteX9" fmla="*/ 732431 w 1485683"/>
              <a:gd name="connsiteY9" fmla="*/ 1023420 h 1659101"/>
              <a:gd name="connsiteX10" fmla="*/ 504885 w 1485683"/>
              <a:gd name="connsiteY10" fmla="*/ 774804 h 1659101"/>
              <a:gd name="connsiteX11" fmla="*/ 631300 w 1485683"/>
              <a:gd name="connsiteY11" fmla="*/ 892791 h 1659101"/>
              <a:gd name="connsiteX12" fmla="*/ 58219 w 1485683"/>
              <a:gd name="connsiteY12" fmla="*/ 75309 h 165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683" h="1659101">
                <a:moveTo>
                  <a:pt x="58219" y="75309"/>
                </a:moveTo>
                <a:cubicBezTo>
                  <a:pt x="-33783" y="-51808"/>
                  <a:pt x="-9202" y="-7563"/>
                  <a:pt x="79288" y="130089"/>
                </a:cubicBezTo>
                <a:cubicBezTo>
                  <a:pt x="167778" y="267741"/>
                  <a:pt x="509098" y="789553"/>
                  <a:pt x="589161" y="901219"/>
                </a:cubicBezTo>
                <a:cubicBezTo>
                  <a:pt x="669224" y="1012885"/>
                  <a:pt x="490136" y="729154"/>
                  <a:pt x="559664" y="800087"/>
                </a:cubicBezTo>
                <a:cubicBezTo>
                  <a:pt x="629192" y="871020"/>
                  <a:pt x="937504" y="1250264"/>
                  <a:pt x="1006330" y="1326815"/>
                </a:cubicBezTo>
                <a:cubicBezTo>
                  <a:pt x="1075156" y="1403366"/>
                  <a:pt x="894663" y="1206019"/>
                  <a:pt x="972619" y="1259394"/>
                </a:cubicBezTo>
                <a:cubicBezTo>
                  <a:pt x="1050575" y="1312769"/>
                  <a:pt x="1424200" y="1605630"/>
                  <a:pt x="1474064" y="1647066"/>
                </a:cubicBezTo>
                <a:cubicBezTo>
                  <a:pt x="1523928" y="1688502"/>
                  <a:pt x="1405239" y="1618271"/>
                  <a:pt x="1271801" y="1508009"/>
                </a:cubicBezTo>
                <a:cubicBezTo>
                  <a:pt x="1138363" y="1397747"/>
                  <a:pt x="763333" y="1066260"/>
                  <a:pt x="673438" y="985495"/>
                </a:cubicBezTo>
                <a:cubicBezTo>
                  <a:pt x="583543" y="904730"/>
                  <a:pt x="760523" y="1058535"/>
                  <a:pt x="732431" y="1023420"/>
                </a:cubicBezTo>
                <a:cubicBezTo>
                  <a:pt x="704339" y="988305"/>
                  <a:pt x="521740" y="796575"/>
                  <a:pt x="504885" y="774804"/>
                </a:cubicBezTo>
                <a:cubicBezTo>
                  <a:pt x="488030" y="753033"/>
                  <a:pt x="707851" y="1005160"/>
                  <a:pt x="631300" y="892791"/>
                </a:cubicBezTo>
                <a:cubicBezTo>
                  <a:pt x="554749" y="780422"/>
                  <a:pt x="150221" y="202426"/>
                  <a:pt x="58219" y="7530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 2110">
            <a:extLst>
              <a:ext uri="{FF2B5EF4-FFF2-40B4-BE49-F238E27FC236}">
                <a16:creationId xmlns:a16="http://schemas.microsoft.com/office/drawing/2014/main" id="{F5EA4460-2EC4-1D12-C2A8-11E25DE93101}"/>
              </a:ext>
            </a:extLst>
          </p:cNvPr>
          <p:cNvSpPr/>
          <p:nvPr/>
        </p:nvSpPr>
        <p:spPr>
          <a:xfrm>
            <a:off x="4351539" y="3196264"/>
            <a:ext cx="1244820" cy="1023436"/>
          </a:xfrm>
          <a:custGeom>
            <a:avLst/>
            <a:gdLst>
              <a:gd name="connsiteX0" fmla="*/ 22411 w 1244820"/>
              <a:gd name="connsiteY0" fmla="*/ 27312 h 1023436"/>
              <a:gd name="connsiteX1" fmla="*/ 123543 w 1244820"/>
              <a:gd name="connsiteY1" fmla="*/ 120016 h 1023436"/>
              <a:gd name="connsiteX2" fmla="*/ 709265 w 1244820"/>
              <a:gd name="connsiteY2" fmla="*/ 764731 h 1023436"/>
              <a:gd name="connsiteX3" fmla="*/ 591278 w 1244820"/>
              <a:gd name="connsiteY3" fmla="*/ 705738 h 1023436"/>
              <a:gd name="connsiteX4" fmla="*/ 1227565 w 1244820"/>
              <a:gd name="connsiteY4" fmla="*/ 1004919 h 1023436"/>
              <a:gd name="connsiteX5" fmla="*/ 1025302 w 1244820"/>
              <a:gd name="connsiteY5" fmla="*/ 954354 h 1023436"/>
              <a:gd name="connsiteX6" fmla="*/ 612347 w 1244820"/>
              <a:gd name="connsiteY6" fmla="*/ 650958 h 1023436"/>
              <a:gd name="connsiteX7" fmla="*/ 759831 w 1244820"/>
              <a:gd name="connsiteY7" fmla="*/ 899574 h 1023436"/>
              <a:gd name="connsiteX8" fmla="*/ 346876 w 1244820"/>
              <a:gd name="connsiteY8" fmla="*/ 566682 h 1023436"/>
              <a:gd name="connsiteX9" fmla="*/ 734548 w 1244820"/>
              <a:gd name="connsiteY9" fmla="*/ 773159 h 1023436"/>
              <a:gd name="connsiteX10" fmla="*/ 431152 w 1244820"/>
              <a:gd name="connsiteY10" fmla="*/ 444481 h 1023436"/>
              <a:gd name="connsiteX11" fmla="*/ 22411 w 1244820"/>
              <a:gd name="connsiteY11" fmla="*/ 27312 h 102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820" h="1023436">
                <a:moveTo>
                  <a:pt x="22411" y="27312"/>
                </a:moveTo>
                <a:cubicBezTo>
                  <a:pt x="-28857" y="-26765"/>
                  <a:pt x="9067" y="-2887"/>
                  <a:pt x="123543" y="120016"/>
                </a:cubicBezTo>
                <a:cubicBezTo>
                  <a:pt x="238019" y="242919"/>
                  <a:pt x="631309" y="667111"/>
                  <a:pt x="709265" y="764731"/>
                </a:cubicBezTo>
                <a:cubicBezTo>
                  <a:pt x="787221" y="862351"/>
                  <a:pt x="591278" y="705738"/>
                  <a:pt x="591278" y="705738"/>
                </a:cubicBezTo>
                <a:cubicBezTo>
                  <a:pt x="677661" y="745769"/>
                  <a:pt x="1155228" y="963483"/>
                  <a:pt x="1227565" y="1004919"/>
                </a:cubicBezTo>
                <a:cubicBezTo>
                  <a:pt x="1299902" y="1046355"/>
                  <a:pt x="1127838" y="1013348"/>
                  <a:pt x="1025302" y="954354"/>
                </a:cubicBezTo>
                <a:cubicBezTo>
                  <a:pt x="922766" y="895361"/>
                  <a:pt x="656592" y="660088"/>
                  <a:pt x="612347" y="650958"/>
                </a:cubicBezTo>
                <a:cubicBezTo>
                  <a:pt x="568102" y="641828"/>
                  <a:pt x="804076" y="913620"/>
                  <a:pt x="759831" y="899574"/>
                </a:cubicBezTo>
                <a:cubicBezTo>
                  <a:pt x="715586" y="885528"/>
                  <a:pt x="351090" y="587751"/>
                  <a:pt x="346876" y="566682"/>
                </a:cubicBezTo>
                <a:cubicBezTo>
                  <a:pt x="342662" y="545613"/>
                  <a:pt x="720502" y="793526"/>
                  <a:pt x="734548" y="773159"/>
                </a:cubicBezTo>
                <a:cubicBezTo>
                  <a:pt x="748594" y="752792"/>
                  <a:pt x="547032" y="565980"/>
                  <a:pt x="431152" y="444481"/>
                </a:cubicBezTo>
                <a:cubicBezTo>
                  <a:pt x="315272" y="322982"/>
                  <a:pt x="73679" y="81389"/>
                  <a:pt x="22411" y="273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 2111">
            <a:extLst>
              <a:ext uri="{FF2B5EF4-FFF2-40B4-BE49-F238E27FC236}">
                <a16:creationId xmlns:a16="http://schemas.microsoft.com/office/drawing/2014/main" id="{17FDD2AD-9FF3-20DA-C4C3-2E06656B5D00}"/>
              </a:ext>
            </a:extLst>
          </p:cNvPr>
          <p:cNvSpPr/>
          <p:nvPr/>
        </p:nvSpPr>
        <p:spPr>
          <a:xfrm>
            <a:off x="5638165" y="4024200"/>
            <a:ext cx="302844" cy="1585738"/>
          </a:xfrm>
          <a:custGeom>
            <a:avLst/>
            <a:gdLst>
              <a:gd name="connsiteX0" fmla="*/ 206410 w 302844"/>
              <a:gd name="connsiteY0" fmla="*/ 3 h 1585738"/>
              <a:gd name="connsiteX1" fmla="*/ 79995 w 302844"/>
              <a:gd name="connsiteY1" fmla="*/ 552014 h 1585738"/>
              <a:gd name="connsiteX2" fmla="*/ 134775 w 302844"/>
              <a:gd name="connsiteY2" fmla="*/ 977610 h 1585738"/>
              <a:gd name="connsiteX3" fmla="*/ 4147 w 302844"/>
              <a:gd name="connsiteY3" fmla="*/ 750064 h 1585738"/>
              <a:gd name="connsiteX4" fmla="*/ 299114 w 302844"/>
              <a:gd name="connsiteY4" fmla="*/ 1563332 h 1585738"/>
              <a:gd name="connsiteX5" fmla="*/ 160058 w 302844"/>
              <a:gd name="connsiteY5" fmla="*/ 1314716 h 1585738"/>
              <a:gd name="connsiteX6" fmla="*/ 8360 w 302844"/>
              <a:gd name="connsiteY6" fmla="*/ 859623 h 1585738"/>
              <a:gd name="connsiteX7" fmla="*/ 25216 w 302844"/>
              <a:gd name="connsiteY7" fmla="*/ 1011321 h 1585738"/>
              <a:gd name="connsiteX8" fmla="*/ 71568 w 302844"/>
              <a:gd name="connsiteY8" fmla="*/ 434027 h 1585738"/>
              <a:gd name="connsiteX9" fmla="*/ 4147 w 302844"/>
              <a:gd name="connsiteY9" fmla="*/ 560441 h 1585738"/>
              <a:gd name="connsiteX10" fmla="*/ 206410 w 302844"/>
              <a:gd name="connsiteY10" fmla="*/ 3 h 158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844" h="1585738">
                <a:moveTo>
                  <a:pt x="206410" y="3"/>
                </a:moveTo>
                <a:cubicBezTo>
                  <a:pt x="219051" y="-1401"/>
                  <a:pt x="91934" y="389080"/>
                  <a:pt x="79995" y="552014"/>
                </a:cubicBezTo>
                <a:cubicBezTo>
                  <a:pt x="68056" y="714948"/>
                  <a:pt x="147416" y="944602"/>
                  <a:pt x="134775" y="977610"/>
                </a:cubicBezTo>
                <a:cubicBezTo>
                  <a:pt x="122134" y="1010618"/>
                  <a:pt x="-23243" y="652444"/>
                  <a:pt x="4147" y="750064"/>
                </a:cubicBezTo>
                <a:cubicBezTo>
                  <a:pt x="31537" y="847684"/>
                  <a:pt x="273129" y="1469224"/>
                  <a:pt x="299114" y="1563332"/>
                </a:cubicBezTo>
                <a:cubicBezTo>
                  <a:pt x="325099" y="1657440"/>
                  <a:pt x="208517" y="1432001"/>
                  <a:pt x="160058" y="1314716"/>
                </a:cubicBezTo>
                <a:cubicBezTo>
                  <a:pt x="111599" y="1197431"/>
                  <a:pt x="30834" y="910189"/>
                  <a:pt x="8360" y="859623"/>
                </a:cubicBezTo>
                <a:cubicBezTo>
                  <a:pt x="-14114" y="809057"/>
                  <a:pt x="14681" y="1082254"/>
                  <a:pt x="25216" y="1011321"/>
                </a:cubicBezTo>
                <a:cubicBezTo>
                  <a:pt x="35751" y="940388"/>
                  <a:pt x="75079" y="509174"/>
                  <a:pt x="71568" y="434027"/>
                </a:cubicBezTo>
                <a:cubicBezTo>
                  <a:pt x="68057" y="358880"/>
                  <a:pt x="-17624" y="627160"/>
                  <a:pt x="4147" y="560441"/>
                </a:cubicBezTo>
                <a:cubicBezTo>
                  <a:pt x="25918" y="493722"/>
                  <a:pt x="193769" y="1407"/>
                  <a:pt x="206410" y="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 2112">
            <a:extLst>
              <a:ext uri="{FF2B5EF4-FFF2-40B4-BE49-F238E27FC236}">
                <a16:creationId xmlns:a16="http://schemas.microsoft.com/office/drawing/2014/main" id="{469E5435-B6F8-B32F-EAED-AFF98BFC8D82}"/>
              </a:ext>
            </a:extLst>
          </p:cNvPr>
          <p:cNvSpPr/>
          <p:nvPr/>
        </p:nvSpPr>
        <p:spPr>
          <a:xfrm>
            <a:off x="2732676" y="1617449"/>
            <a:ext cx="634387" cy="2200361"/>
          </a:xfrm>
          <a:custGeom>
            <a:avLst/>
            <a:gdLst>
              <a:gd name="connsiteX0" fmla="*/ 77945 w 634387"/>
              <a:gd name="connsiteY0" fmla="*/ 68081 h 2200361"/>
              <a:gd name="connsiteX1" fmla="*/ 77945 w 634387"/>
              <a:gd name="connsiteY1" fmla="*/ 131288 h 2200361"/>
              <a:gd name="connsiteX2" fmla="*/ 35807 w 634387"/>
              <a:gd name="connsiteY2" fmla="*/ 1024619 h 2200361"/>
              <a:gd name="connsiteX3" fmla="*/ 69518 w 634387"/>
              <a:gd name="connsiteY3" fmla="*/ 1049902 h 2200361"/>
              <a:gd name="connsiteX4" fmla="*/ 158008 w 634387"/>
              <a:gd name="connsiteY4" fmla="*/ 1601913 h 2200361"/>
              <a:gd name="connsiteX5" fmla="*/ 136939 w 634387"/>
              <a:gd name="connsiteY5" fmla="*/ 1492354 h 2200361"/>
              <a:gd name="connsiteX6" fmla="*/ 402410 w 634387"/>
              <a:gd name="connsiteY6" fmla="*/ 2002227 h 2200361"/>
              <a:gd name="connsiteX7" fmla="*/ 339202 w 634387"/>
              <a:gd name="connsiteY7" fmla="*/ 1964302 h 2200361"/>
              <a:gd name="connsiteX8" fmla="*/ 634170 w 634387"/>
              <a:gd name="connsiteY8" fmla="*/ 2200276 h 2200361"/>
              <a:gd name="connsiteX9" fmla="*/ 381341 w 634387"/>
              <a:gd name="connsiteY9" fmla="*/ 1934805 h 2200361"/>
              <a:gd name="connsiteX10" fmla="*/ 61090 w 634387"/>
              <a:gd name="connsiteY10" fmla="*/ 1247952 h 2200361"/>
              <a:gd name="connsiteX11" fmla="*/ 48448 w 634387"/>
              <a:gd name="connsiteY11" fmla="*/ 1210027 h 2200361"/>
              <a:gd name="connsiteX12" fmla="*/ 35807 w 634387"/>
              <a:gd name="connsiteY12" fmla="*/ 797073 h 2200361"/>
              <a:gd name="connsiteX13" fmla="*/ 2096 w 634387"/>
              <a:gd name="connsiteY13" fmla="*/ 742293 h 2200361"/>
              <a:gd name="connsiteX14" fmla="*/ 77945 w 634387"/>
              <a:gd name="connsiteY14" fmla="*/ 68081 h 22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4387" h="2200361">
                <a:moveTo>
                  <a:pt x="77945" y="68081"/>
                </a:moveTo>
                <a:cubicBezTo>
                  <a:pt x="90587" y="-33753"/>
                  <a:pt x="84968" y="-28135"/>
                  <a:pt x="77945" y="131288"/>
                </a:cubicBezTo>
                <a:cubicBezTo>
                  <a:pt x="70922" y="290711"/>
                  <a:pt x="37211" y="871517"/>
                  <a:pt x="35807" y="1024619"/>
                </a:cubicBezTo>
                <a:cubicBezTo>
                  <a:pt x="34402" y="1177721"/>
                  <a:pt x="49151" y="953686"/>
                  <a:pt x="69518" y="1049902"/>
                </a:cubicBezTo>
                <a:cubicBezTo>
                  <a:pt x="89885" y="1146118"/>
                  <a:pt x="146771" y="1528171"/>
                  <a:pt x="158008" y="1601913"/>
                </a:cubicBezTo>
                <a:cubicBezTo>
                  <a:pt x="169245" y="1675655"/>
                  <a:pt x="96205" y="1425635"/>
                  <a:pt x="136939" y="1492354"/>
                </a:cubicBezTo>
                <a:cubicBezTo>
                  <a:pt x="177673" y="1559073"/>
                  <a:pt x="368700" y="1923569"/>
                  <a:pt x="402410" y="2002227"/>
                </a:cubicBezTo>
                <a:cubicBezTo>
                  <a:pt x="436121" y="2080885"/>
                  <a:pt x="300575" y="1931294"/>
                  <a:pt x="339202" y="1964302"/>
                </a:cubicBezTo>
                <a:cubicBezTo>
                  <a:pt x="377829" y="1997310"/>
                  <a:pt x="627147" y="2205192"/>
                  <a:pt x="634170" y="2200276"/>
                </a:cubicBezTo>
                <a:cubicBezTo>
                  <a:pt x="641193" y="2195360"/>
                  <a:pt x="476854" y="2093526"/>
                  <a:pt x="381341" y="1934805"/>
                </a:cubicBezTo>
                <a:cubicBezTo>
                  <a:pt x="285828" y="1776084"/>
                  <a:pt x="116572" y="1368748"/>
                  <a:pt x="61090" y="1247952"/>
                </a:cubicBezTo>
                <a:cubicBezTo>
                  <a:pt x="5608" y="1127156"/>
                  <a:pt x="52662" y="1285174"/>
                  <a:pt x="48448" y="1210027"/>
                </a:cubicBezTo>
                <a:cubicBezTo>
                  <a:pt x="44234" y="1134880"/>
                  <a:pt x="43532" y="875029"/>
                  <a:pt x="35807" y="797073"/>
                </a:cubicBezTo>
                <a:cubicBezTo>
                  <a:pt x="28082" y="719117"/>
                  <a:pt x="-9141" y="863089"/>
                  <a:pt x="2096" y="742293"/>
                </a:cubicBezTo>
                <a:cubicBezTo>
                  <a:pt x="13333" y="621497"/>
                  <a:pt x="65303" y="169915"/>
                  <a:pt x="77945" y="6808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 2113">
            <a:extLst>
              <a:ext uri="{FF2B5EF4-FFF2-40B4-BE49-F238E27FC236}">
                <a16:creationId xmlns:a16="http://schemas.microsoft.com/office/drawing/2014/main" id="{9E6D36F2-79C1-48EC-0956-A0AE377D7694}"/>
              </a:ext>
            </a:extLst>
          </p:cNvPr>
          <p:cNvSpPr/>
          <p:nvPr/>
        </p:nvSpPr>
        <p:spPr>
          <a:xfrm>
            <a:off x="2104749" y="3209888"/>
            <a:ext cx="1060526" cy="978699"/>
          </a:xfrm>
          <a:custGeom>
            <a:avLst/>
            <a:gdLst>
              <a:gd name="connsiteX0" fmla="*/ 2163 w 1060526"/>
              <a:gd name="connsiteY0" fmla="*/ 5260 h 978699"/>
              <a:gd name="connsiteX1" fmla="*/ 710086 w 1060526"/>
              <a:gd name="connsiteY1" fmla="*/ 780604 h 978699"/>
              <a:gd name="connsiteX2" fmla="*/ 604740 w 1060526"/>
              <a:gd name="connsiteY2" fmla="*/ 717397 h 978699"/>
              <a:gd name="connsiteX3" fmla="*/ 1059833 w 1060526"/>
              <a:gd name="connsiteY3" fmla="*/ 978654 h 978699"/>
              <a:gd name="connsiteX4" fmla="*/ 697445 w 1060526"/>
              <a:gd name="connsiteY4" fmla="*/ 734252 h 978699"/>
              <a:gd name="connsiteX5" fmla="*/ 271848 w 1060526"/>
              <a:gd name="connsiteY5" fmla="*/ 262304 h 978699"/>
              <a:gd name="connsiteX6" fmla="*/ 482539 w 1060526"/>
              <a:gd name="connsiteY6" fmla="*/ 430857 h 978699"/>
              <a:gd name="connsiteX7" fmla="*/ 2163 w 1060526"/>
              <a:gd name="connsiteY7" fmla="*/ 5260 h 97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526" h="978699">
                <a:moveTo>
                  <a:pt x="2163" y="5260"/>
                </a:moveTo>
                <a:cubicBezTo>
                  <a:pt x="40087" y="63551"/>
                  <a:pt x="609657" y="661915"/>
                  <a:pt x="710086" y="780604"/>
                </a:cubicBezTo>
                <a:cubicBezTo>
                  <a:pt x="810515" y="899293"/>
                  <a:pt x="604740" y="717397"/>
                  <a:pt x="604740" y="717397"/>
                </a:cubicBezTo>
                <a:cubicBezTo>
                  <a:pt x="663031" y="750405"/>
                  <a:pt x="1044382" y="975845"/>
                  <a:pt x="1059833" y="978654"/>
                </a:cubicBezTo>
                <a:cubicBezTo>
                  <a:pt x="1075284" y="981463"/>
                  <a:pt x="828776" y="853644"/>
                  <a:pt x="697445" y="734252"/>
                </a:cubicBezTo>
                <a:cubicBezTo>
                  <a:pt x="566114" y="614860"/>
                  <a:pt x="307666" y="312870"/>
                  <a:pt x="271848" y="262304"/>
                </a:cubicBezTo>
                <a:cubicBezTo>
                  <a:pt x="236030" y="211738"/>
                  <a:pt x="528189" y="470186"/>
                  <a:pt x="482539" y="430857"/>
                </a:cubicBezTo>
                <a:cubicBezTo>
                  <a:pt x="436889" y="391528"/>
                  <a:pt x="-35761" y="-53031"/>
                  <a:pt x="2163" y="526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 2114">
            <a:extLst>
              <a:ext uri="{FF2B5EF4-FFF2-40B4-BE49-F238E27FC236}">
                <a16:creationId xmlns:a16="http://schemas.microsoft.com/office/drawing/2014/main" id="{0247D31E-A8F6-3A5A-67F8-44C4D31A6060}"/>
              </a:ext>
            </a:extLst>
          </p:cNvPr>
          <p:cNvSpPr/>
          <p:nvPr/>
        </p:nvSpPr>
        <p:spPr>
          <a:xfrm>
            <a:off x="2840635" y="3374230"/>
            <a:ext cx="947855" cy="569970"/>
          </a:xfrm>
          <a:custGeom>
            <a:avLst/>
            <a:gdLst>
              <a:gd name="connsiteX0" fmla="*/ 3697 w 947855"/>
              <a:gd name="connsiteY0" fmla="*/ 55823 h 569970"/>
              <a:gd name="connsiteX1" fmla="*/ 467218 w 947855"/>
              <a:gd name="connsiteY1" fmla="*/ 485634 h 569970"/>
              <a:gd name="connsiteX2" fmla="*/ 475645 w 947855"/>
              <a:gd name="connsiteY2" fmla="*/ 456137 h 569970"/>
              <a:gd name="connsiteX3" fmla="*/ 947594 w 947855"/>
              <a:gd name="connsiteY3" fmla="*/ 569910 h 569970"/>
              <a:gd name="connsiteX4" fmla="*/ 538853 w 947855"/>
              <a:gd name="connsiteY4" fmla="*/ 468778 h 569970"/>
              <a:gd name="connsiteX5" fmla="*/ 298665 w 947855"/>
              <a:gd name="connsiteY5" fmla="*/ 270729 h 569970"/>
              <a:gd name="connsiteX6" fmla="*/ 20552 w 947855"/>
              <a:gd name="connsiteY6" fmla="*/ 1044 h 569970"/>
              <a:gd name="connsiteX7" fmla="*/ 239671 w 947855"/>
              <a:gd name="connsiteY7" fmla="*/ 173811 h 569970"/>
              <a:gd name="connsiteX8" fmla="*/ 3697 w 947855"/>
              <a:gd name="connsiteY8" fmla="*/ 55823 h 56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55" h="569970">
                <a:moveTo>
                  <a:pt x="3697" y="55823"/>
                </a:moveTo>
                <a:cubicBezTo>
                  <a:pt x="41622" y="107794"/>
                  <a:pt x="388560" y="418915"/>
                  <a:pt x="467218" y="485634"/>
                </a:cubicBezTo>
                <a:cubicBezTo>
                  <a:pt x="545876" y="552353"/>
                  <a:pt x="395582" y="442091"/>
                  <a:pt x="475645" y="456137"/>
                </a:cubicBezTo>
                <a:cubicBezTo>
                  <a:pt x="555708" y="470183"/>
                  <a:pt x="937059" y="567803"/>
                  <a:pt x="947594" y="569910"/>
                </a:cubicBezTo>
                <a:cubicBezTo>
                  <a:pt x="958129" y="572017"/>
                  <a:pt x="647008" y="518641"/>
                  <a:pt x="538853" y="468778"/>
                </a:cubicBezTo>
                <a:cubicBezTo>
                  <a:pt x="430698" y="418915"/>
                  <a:pt x="385048" y="348685"/>
                  <a:pt x="298665" y="270729"/>
                </a:cubicBezTo>
                <a:cubicBezTo>
                  <a:pt x="212282" y="192773"/>
                  <a:pt x="30384" y="17197"/>
                  <a:pt x="20552" y="1044"/>
                </a:cubicBezTo>
                <a:cubicBezTo>
                  <a:pt x="10720" y="-15109"/>
                  <a:pt x="247396" y="161170"/>
                  <a:pt x="239671" y="173811"/>
                </a:cubicBezTo>
                <a:cubicBezTo>
                  <a:pt x="231946" y="186452"/>
                  <a:pt x="-34228" y="3852"/>
                  <a:pt x="3697" y="5582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 2115">
            <a:extLst>
              <a:ext uri="{FF2B5EF4-FFF2-40B4-BE49-F238E27FC236}">
                <a16:creationId xmlns:a16="http://schemas.microsoft.com/office/drawing/2014/main" id="{F06008A2-CADB-9EAB-89D8-D46F6D9A682C}"/>
              </a:ext>
            </a:extLst>
          </p:cNvPr>
          <p:cNvSpPr/>
          <p:nvPr/>
        </p:nvSpPr>
        <p:spPr>
          <a:xfrm>
            <a:off x="2515076" y="3440951"/>
            <a:ext cx="937920" cy="792803"/>
          </a:xfrm>
          <a:custGeom>
            <a:avLst/>
            <a:gdLst>
              <a:gd name="connsiteX0" fmla="*/ 30074 w 937920"/>
              <a:gd name="connsiteY0" fmla="*/ 10172 h 792803"/>
              <a:gd name="connsiteX1" fmla="*/ 67999 w 937920"/>
              <a:gd name="connsiteY1" fmla="*/ 77593 h 792803"/>
              <a:gd name="connsiteX2" fmla="*/ 624224 w 937920"/>
              <a:gd name="connsiteY2" fmla="*/ 490548 h 792803"/>
              <a:gd name="connsiteX3" fmla="*/ 569444 w 937920"/>
              <a:gd name="connsiteY3" fmla="*/ 486334 h 792803"/>
              <a:gd name="connsiteX4" fmla="*/ 936047 w 937920"/>
              <a:gd name="connsiteY4" fmla="*/ 789729 h 792803"/>
              <a:gd name="connsiteX5" fmla="*/ 700072 w 937920"/>
              <a:gd name="connsiteY5" fmla="*/ 625390 h 792803"/>
              <a:gd name="connsiteX6" fmla="*/ 430388 w 937920"/>
              <a:gd name="connsiteY6" fmla="*/ 343064 h 792803"/>
              <a:gd name="connsiteX7" fmla="*/ 257621 w 937920"/>
              <a:gd name="connsiteY7" fmla="*/ 208221 h 792803"/>
              <a:gd name="connsiteX8" fmla="*/ 30074 w 937920"/>
              <a:gd name="connsiteY8" fmla="*/ 10172 h 79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920" h="792803">
                <a:moveTo>
                  <a:pt x="30074" y="10172"/>
                </a:moveTo>
                <a:cubicBezTo>
                  <a:pt x="-1530" y="-11599"/>
                  <a:pt x="-31026" y="-2470"/>
                  <a:pt x="67999" y="77593"/>
                </a:cubicBezTo>
                <a:cubicBezTo>
                  <a:pt x="167024" y="157656"/>
                  <a:pt x="540650" y="422424"/>
                  <a:pt x="624224" y="490548"/>
                </a:cubicBezTo>
                <a:cubicBezTo>
                  <a:pt x="707798" y="558672"/>
                  <a:pt x="517474" y="436471"/>
                  <a:pt x="569444" y="486334"/>
                </a:cubicBezTo>
                <a:cubicBezTo>
                  <a:pt x="621414" y="536197"/>
                  <a:pt x="914276" y="766553"/>
                  <a:pt x="936047" y="789729"/>
                </a:cubicBezTo>
                <a:cubicBezTo>
                  <a:pt x="957818" y="812905"/>
                  <a:pt x="784349" y="699834"/>
                  <a:pt x="700072" y="625390"/>
                </a:cubicBezTo>
                <a:cubicBezTo>
                  <a:pt x="615795" y="550946"/>
                  <a:pt x="504130" y="412592"/>
                  <a:pt x="430388" y="343064"/>
                </a:cubicBezTo>
                <a:cubicBezTo>
                  <a:pt x="356646" y="273536"/>
                  <a:pt x="327149" y="260894"/>
                  <a:pt x="257621" y="208221"/>
                </a:cubicBezTo>
                <a:cubicBezTo>
                  <a:pt x="188093" y="155548"/>
                  <a:pt x="61678" y="31943"/>
                  <a:pt x="30074" y="1017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 2116">
            <a:extLst>
              <a:ext uri="{FF2B5EF4-FFF2-40B4-BE49-F238E27FC236}">
                <a16:creationId xmlns:a16="http://schemas.microsoft.com/office/drawing/2014/main" id="{A8B74463-3780-E273-2D9B-97E3A839D63F}"/>
              </a:ext>
            </a:extLst>
          </p:cNvPr>
          <p:cNvSpPr/>
          <p:nvPr/>
        </p:nvSpPr>
        <p:spPr>
          <a:xfrm>
            <a:off x="2098541" y="3732909"/>
            <a:ext cx="872309" cy="445922"/>
          </a:xfrm>
          <a:custGeom>
            <a:avLst/>
            <a:gdLst>
              <a:gd name="connsiteX0" fmla="*/ 33654 w 872309"/>
              <a:gd name="connsiteY0" fmla="*/ 8967 h 445922"/>
              <a:gd name="connsiteX1" fmla="*/ 547741 w 872309"/>
              <a:gd name="connsiteY1" fmla="*/ 249156 h 445922"/>
              <a:gd name="connsiteX2" fmla="*/ 442395 w 872309"/>
              <a:gd name="connsiteY2" fmla="*/ 249156 h 445922"/>
              <a:gd name="connsiteX3" fmla="*/ 737363 w 872309"/>
              <a:gd name="connsiteY3" fmla="*/ 375570 h 445922"/>
              <a:gd name="connsiteX4" fmla="*/ 665728 w 872309"/>
              <a:gd name="connsiteY4" fmla="*/ 333432 h 445922"/>
              <a:gd name="connsiteX5" fmla="*/ 863778 w 872309"/>
              <a:gd name="connsiteY5" fmla="*/ 442991 h 445922"/>
              <a:gd name="connsiteX6" fmla="*/ 332836 w 872309"/>
              <a:gd name="connsiteY6" fmla="*/ 194376 h 445922"/>
              <a:gd name="connsiteX7" fmla="*/ 543527 w 872309"/>
              <a:gd name="connsiteY7" fmla="*/ 219659 h 445922"/>
              <a:gd name="connsiteX8" fmla="*/ 147428 w 872309"/>
              <a:gd name="connsiteY8" fmla="*/ 148024 h 445922"/>
              <a:gd name="connsiteX9" fmla="*/ 58937 w 872309"/>
              <a:gd name="connsiteY9" fmla="*/ 59533 h 445922"/>
              <a:gd name="connsiteX10" fmla="*/ 33654 w 872309"/>
              <a:gd name="connsiteY10" fmla="*/ 8967 h 44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309" h="445922">
                <a:moveTo>
                  <a:pt x="33654" y="8967"/>
                </a:moveTo>
                <a:cubicBezTo>
                  <a:pt x="115121" y="40571"/>
                  <a:pt x="479618" y="209125"/>
                  <a:pt x="547741" y="249156"/>
                </a:cubicBezTo>
                <a:cubicBezTo>
                  <a:pt x="615864" y="289187"/>
                  <a:pt x="410791" y="228087"/>
                  <a:pt x="442395" y="249156"/>
                </a:cubicBezTo>
                <a:cubicBezTo>
                  <a:pt x="473999" y="270225"/>
                  <a:pt x="700141" y="361524"/>
                  <a:pt x="737363" y="375570"/>
                </a:cubicBezTo>
                <a:cubicBezTo>
                  <a:pt x="774585" y="389616"/>
                  <a:pt x="644659" y="322195"/>
                  <a:pt x="665728" y="333432"/>
                </a:cubicBezTo>
                <a:cubicBezTo>
                  <a:pt x="686797" y="344669"/>
                  <a:pt x="919260" y="466167"/>
                  <a:pt x="863778" y="442991"/>
                </a:cubicBezTo>
                <a:cubicBezTo>
                  <a:pt x="808296" y="419815"/>
                  <a:pt x="386211" y="231598"/>
                  <a:pt x="332836" y="194376"/>
                </a:cubicBezTo>
                <a:cubicBezTo>
                  <a:pt x="279461" y="157154"/>
                  <a:pt x="574428" y="227384"/>
                  <a:pt x="543527" y="219659"/>
                </a:cubicBezTo>
                <a:cubicBezTo>
                  <a:pt x="512626" y="211934"/>
                  <a:pt x="228193" y="174712"/>
                  <a:pt x="147428" y="148024"/>
                </a:cubicBezTo>
                <a:cubicBezTo>
                  <a:pt x="66663" y="121336"/>
                  <a:pt x="75792" y="81305"/>
                  <a:pt x="58937" y="59533"/>
                </a:cubicBezTo>
                <a:cubicBezTo>
                  <a:pt x="42082" y="37762"/>
                  <a:pt x="-47813" y="-22637"/>
                  <a:pt x="33654" y="896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 2118">
            <a:extLst>
              <a:ext uri="{FF2B5EF4-FFF2-40B4-BE49-F238E27FC236}">
                <a16:creationId xmlns:a16="http://schemas.microsoft.com/office/drawing/2014/main" id="{347CDFB5-9515-5EFF-56FB-2735311E45B8}"/>
              </a:ext>
            </a:extLst>
          </p:cNvPr>
          <p:cNvSpPr/>
          <p:nvPr/>
        </p:nvSpPr>
        <p:spPr>
          <a:xfrm>
            <a:off x="3279239" y="3545866"/>
            <a:ext cx="736909" cy="402918"/>
          </a:xfrm>
          <a:custGeom>
            <a:avLst/>
            <a:gdLst>
              <a:gd name="connsiteX0" fmla="*/ 24400 w 736909"/>
              <a:gd name="connsiteY0" fmla="*/ 14816 h 402918"/>
              <a:gd name="connsiteX1" fmla="*/ 508990 w 736909"/>
              <a:gd name="connsiteY1" fmla="*/ 259218 h 402918"/>
              <a:gd name="connsiteX2" fmla="*/ 589052 w 736909"/>
              <a:gd name="connsiteY2" fmla="*/ 120162 h 402918"/>
              <a:gd name="connsiteX3" fmla="*/ 534273 w 736909"/>
              <a:gd name="connsiteY3" fmla="*/ 271859 h 402918"/>
              <a:gd name="connsiteX4" fmla="*/ 736536 w 736909"/>
              <a:gd name="connsiteY4" fmla="*/ 398274 h 402918"/>
              <a:gd name="connsiteX5" fmla="*/ 475279 w 736909"/>
              <a:gd name="connsiteY5" fmla="*/ 360350 h 402918"/>
              <a:gd name="connsiteX6" fmla="*/ 155028 w 736909"/>
              <a:gd name="connsiteY6" fmla="*/ 217080 h 402918"/>
              <a:gd name="connsiteX7" fmla="*/ 353078 w 736909"/>
              <a:gd name="connsiteY7" fmla="*/ 301356 h 402918"/>
              <a:gd name="connsiteX8" fmla="*/ 100249 w 736909"/>
              <a:gd name="connsiteY8" fmla="*/ 52740 h 402918"/>
              <a:gd name="connsiteX9" fmla="*/ 24400 w 736909"/>
              <a:gd name="connsiteY9" fmla="*/ 14816 h 4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6909" h="402918">
                <a:moveTo>
                  <a:pt x="24400" y="14816"/>
                </a:moveTo>
                <a:cubicBezTo>
                  <a:pt x="92523" y="49229"/>
                  <a:pt x="414881" y="241660"/>
                  <a:pt x="508990" y="259218"/>
                </a:cubicBezTo>
                <a:cubicBezTo>
                  <a:pt x="603099" y="276776"/>
                  <a:pt x="584838" y="118055"/>
                  <a:pt x="589052" y="120162"/>
                </a:cubicBezTo>
                <a:cubicBezTo>
                  <a:pt x="593266" y="122269"/>
                  <a:pt x="509692" y="225507"/>
                  <a:pt x="534273" y="271859"/>
                </a:cubicBezTo>
                <a:cubicBezTo>
                  <a:pt x="558854" y="318211"/>
                  <a:pt x="746368" y="383526"/>
                  <a:pt x="736536" y="398274"/>
                </a:cubicBezTo>
                <a:cubicBezTo>
                  <a:pt x="726704" y="413022"/>
                  <a:pt x="572197" y="390549"/>
                  <a:pt x="475279" y="360350"/>
                </a:cubicBezTo>
                <a:cubicBezTo>
                  <a:pt x="378361" y="330151"/>
                  <a:pt x="175395" y="226912"/>
                  <a:pt x="155028" y="217080"/>
                </a:cubicBezTo>
                <a:cubicBezTo>
                  <a:pt x="134661" y="207248"/>
                  <a:pt x="362208" y="328746"/>
                  <a:pt x="353078" y="301356"/>
                </a:cubicBezTo>
                <a:cubicBezTo>
                  <a:pt x="343948" y="273966"/>
                  <a:pt x="153624" y="94176"/>
                  <a:pt x="100249" y="52740"/>
                </a:cubicBezTo>
                <a:cubicBezTo>
                  <a:pt x="46874" y="11304"/>
                  <a:pt x="-43723" y="-19597"/>
                  <a:pt x="24400" y="1481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 2119">
            <a:extLst>
              <a:ext uri="{FF2B5EF4-FFF2-40B4-BE49-F238E27FC236}">
                <a16:creationId xmlns:a16="http://schemas.microsoft.com/office/drawing/2014/main" id="{394DDECB-AC48-F1EC-2A16-F6BA83250F3E}"/>
              </a:ext>
            </a:extLst>
          </p:cNvPr>
          <p:cNvSpPr/>
          <p:nvPr/>
        </p:nvSpPr>
        <p:spPr>
          <a:xfrm>
            <a:off x="3484466" y="4678239"/>
            <a:ext cx="686067" cy="741095"/>
          </a:xfrm>
          <a:custGeom>
            <a:avLst/>
            <a:gdLst>
              <a:gd name="connsiteX0" fmla="*/ 632215 w 686067"/>
              <a:gd name="connsiteY0" fmla="*/ 6650 h 741095"/>
              <a:gd name="connsiteX1" fmla="*/ 602112 w 686067"/>
              <a:gd name="connsiteY1" fmla="*/ 349080 h 741095"/>
              <a:gd name="connsiteX2" fmla="*/ 609638 w 686067"/>
              <a:gd name="connsiteY2" fmla="*/ 326502 h 741095"/>
              <a:gd name="connsiteX3" fmla="*/ 617164 w 686067"/>
              <a:gd name="connsiteY3" fmla="*/ 503361 h 741095"/>
              <a:gd name="connsiteX4" fmla="*/ 425253 w 686067"/>
              <a:gd name="connsiteY4" fmla="*/ 507124 h 741095"/>
              <a:gd name="connsiteX5" fmla="*/ 413964 w 686067"/>
              <a:gd name="connsiteY5" fmla="*/ 514650 h 741095"/>
              <a:gd name="connsiteX6" fmla="*/ 470408 w 686067"/>
              <a:gd name="connsiteY6" fmla="*/ 507124 h 741095"/>
              <a:gd name="connsiteX7" fmla="*/ 316127 w 686067"/>
              <a:gd name="connsiteY7" fmla="*/ 559805 h 741095"/>
              <a:gd name="connsiteX8" fmla="*/ 270971 w 686067"/>
              <a:gd name="connsiteY8" fmla="*/ 650117 h 741095"/>
              <a:gd name="connsiteX9" fmla="*/ 38 w 686067"/>
              <a:gd name="connsiteY9" fmla="*/ 740428 h 741095"/>
              <a:gd name="connsiteX10" fmla="*/ 252156 w 686067"/>
              <a:gd name="connsiteY10" fmla="*/ 687746 h 741095"/>
              <a:gd name="connsiteX11" fmla="*/ 410201 w 686067"/>
              <a:gd name="connsiteY11" fmla="*/ 623776 h 741095"/>
              <a:gd name="connsiteX12" fmla="*/ 602112 w 686067"/>
              <a:gd name="connsiteY12" fmla="*/ 518413 h 741095"/>
              <a:gd name="connsiteX13" fmla="*/ 681134 w 686067"/>
              <a:gd name="connsiteY13" fmla="*/ 529702 h 741095"/>
              <a:gd name="connsiteX14" fmla="*/ 673608 w 686067"/>
              <a:gd name="connsiteY14" fmla="*/ 488309 h 741095"/>
              <a:gd name="connsiteX15" fmla="*/ 639741 w 686067"/>
              <a:gd name="connsiteY15" fmla="*/ 371657 h 741095"/>
              <a:gd name="connsiteX16" fmla="*/ 669845 w 686067"/>
              <a:gd name="connsiteY16" fmla="*/ 142117 h 741095"/>
              <a:gd name="connsiteX17" fmla="*/ 632215 w 686067"/>
              <a:gd name="connsiteY17" fmla="*/ 6650 h 74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6067" h="741095">
                <a:moveTo>
                  <a:pt x="632215" y="6650"/>
                </a:moveTo>
                <a:cubicBezTo>
                  <a:pt x="620926" y="41144"/>
                  <a:pt x="605875" y="295771"/>
                  <a:pt x="602112" y="349080"/>
                </a:cubicBezTo>
                <a:cubicBezTo>
                  <a:pt x="598349" y="402389"/>
                  <a:pt x="607129" y="300789"/>
                  <a:pt x="609638" y="326502"/>
                </a:cubicBezTo>
                <a:cubicBezTo>
                  <a:pt x="612147" y="352216"/>
                  <a:pt x="647895" y="473257"/>
                  <a:pt x="617164" y="503361"/>
                </a:cubicBezTo>
                <a:cubicBezTo>
                  <a:pt x="586433" y="533465"/>
                  <a:pt x="459120" y="505243"/>
                  <a:pt x="425253" y="507124"/>
                </a:cubicBezTo>
                <a:cubicBezTo>
                  <a:pt x="391386" y="509005"/>
                  <a:pt x="406438" y="514650"/>
                  <a:pt x="413964" y="514650"/>
                </a:cubicBezTo>
                <a:cubicBezTo>
                  <a:pt x="421490" y="514650"/>
                  <a:pt x="486714" y="499598"/>
                  <a:pt x="470408" y="507124"/>
                </a:cubicBezTo>
                <a:cubicBezTo>
                  <a:pt x="454102" y="514650"/>
                  <a:pt x="349366" y="535973"/>
                  <a:pt x="316127" y="559805"/>
                </a:cubicBezTo>
                <a:cubicBezTo>
                  <a:pt x="282888" y="583637"/>
                  <a:pt x="323653" y="620013"/>
                  <a:pt x="270971" y="650117"/>
                </a:cubicBezTo>
                <a:cubicBezTo>
                  <a:pt x="218289" y="680221"/>
                  <a:pt x="3174" y="734157"/>
                  <a:pt x="38" y="740428"/>
                </a:cubicBezTo>
                <a:cubicBezTo>
                  <a:pt x="-3098" y="746700"/>
                  <a:pt x="183796" y="707188"/>
                  <a:pt x="252156" y="687746"/>
                </a:cubicBezTo>
                <a:cubicBezTo>
                  <a:pt x="320516" y="668304"/>
                  <a:pt x="351875" y="651998"/>
                  <a:pt x="410201" y="623776"/>
                </a:cubicBezTo>
                <a:cubicBezTo>
                  <a:pt x="468527" y="595554"/>
                  <a:pt x="556956" y="534092"/>
                  <a:pt x="602112" y="518413"/>
                </a:cubicBezTo>
                <a:cubicBezTo>
                  <a:pt x="647268" y="502734"/>
                  <a:pt x="669218" y="534719"/>
                  <a:pt x="681134" y="529702"/>
                </a:cubicBezTo>
                <a:cubicBezTo>
                  <a:pt x="693050" y="524685"/>
                  <a:pt x="680507" y="514650"/>
                  <a:pt x="673608" y="488309"/>
                </a:cubicBezTo>
                <a:cubicBezTo>
                  <a:pt x="666709" y="461968"/>
                  <a:pt x="640368" y="429356"/>
                  <a:pt x="639741" y="371657"/>
                </a:cubicBezTo>
                <a:cubicBezTo>
                  <a:pt x="639114" y="313958"/>
                  <a:pt x="671099" y="204206"/>
                  <a:pt x="669845" y="142117"/>
                </a:cubicBezTo>
                <a:cubicBezTo>
                  <a:pt x="668591" y="80028"/>
                  <a:pt x="643504" y="-27844"/>
                  <a:pt x="632215" y="66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 2120">
            <a:extLst>
              <a:ext uri="{FF2B5EF4-FFF2-40B4-BE49-F238E27FC236}">
                <a16:creationId xmlns:a16="http://schemas.microsoft.com/office/drawing/2014/main" id="{86301E97-9F3C-99AD-CE47-ABD04D2DB759}"/>
              </a:ext>
            </a:extLst>
          </p:cNvPr>
          <p:cNvSpPr/>
          <p:nvPr/>
        </p:nvSpPr>
        <p:spPr>
          <a:xfrm>
            <a:off x="3524867" y="5791146"/>
            <a:ext cx="983384" cy="340610"/>
          </a:xfrm>
          <a:custGeom>
            <a:avLst/>
            <a:gdLst>
              <a:gd name="connsiteX0" fmla="*/ 1029 w 983384"/>
              <a:gd name="connsiteY0" fmla="*/ 30158 h 340610"/>
              <a:gd name="connsiteX1" fmla="*/ 396140 w 983384"/>
              <a:gd name="connsiteY1" fmla="*/ 267224 h 340610"/>
              <a:gd name="connsiteX2" fmla="*/ 373563 w 983384"/>
              <a:gd name="connsiteY2" fmla="*/ 248410 h 340610"/>
              <a:gd name="connsiteX3" fmla="*/ 610629 w 983384"/>
              <a:gd name="connsiteY3" fmla="*/ 199491 h 340610"/>
              <a:gd name="connsiteX4" fmla="*/ 907903 w 983384"/>
              <a:gd name="connsiteY4" fmla="*/ 101654 h 340610"/>
              <a:gd name="connsiteX5" fmla="*/ 802540 w 983384"/>
              <a:gd name="connsiteY5" fmla="*/ 146810 h 340610"/>
              <a:gd name="connsiteX6" fmla="*/ 983163 w 983384"/>
              <a:gd name="connsiteY6" fmla="*/ 54 h 340610"/>
              <a:gd name="connsiteX7" fmla="*/ 836407 w 983384"/>
              <a:gd name="connsiteY7" fmla="*/ 165624 h 340610"/>
              <a:gd name="connsiteX8" fmla="*/ 689652 w 983384"/>
              <a:gd name="connsiteY8" fmla="*/ 334958 h 340610"/>
              <a:gd name="connsiteX9" fmla="*/ 546659 w 983384"/>
              <a:gd name="connsiteY9" fmla="*/ 301091 h 340610"/>
              <a:gd name="connsiteX10" fmla="*/ 531607 w 983384"/>
              <a:gd name="connsiteY10" fmla="*/ 308617 h 340610"/>
              <a:gd name="connsiteX11" fmla="*/ 1029 w 983384"/>
              <a:gd name="connsiteY11" fmla="*/ 30158 h 34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3384" h="340610">
                <a:moveTo>
                  <a:pt x="1029" y="30158"/>
                </a:moveTo>
                <a:cubicBezTo>
                  <a:pt x="-21549" y="23259"/>
                  <a:pt x="334051" y="230849"/>
                  <a:pt x="396140" y="267224"/>
                </a:cubicBezTo>
                <a:cubicBezTo>
                  <a:pt x="458229" y="303599"/>
                  <a:pt x="337815" y="259699"/>
                  <a:pt x="373563" y="248410"/>
                </a:cubicBezTo>
                <a:cubicBezTo>
                  <a:pt x="409311" y="237121"/>
                  <a:pt x="521573" y="223950"/>
                  <a:pt x="610629" y="199491"/>
                </a:cubicBezTo>
                <a:cubicBezTo>
                  <a:pt x="699685" y="175032"/>
                  <a:pt x="875918" y="110434"/>
                  <a:pt x="907903" y="101654"/>
                </a:cubicBezTo>
                <a:cubicBezTo>
                  <a:pt x="939888" y="92874"/>
                  <a:pt x="789997" y="163743"/>
                  <a:pt x="802540" y="146810"/>
                </a:cubicBezTo>
                <a:cubicBezTo>
                  <a:pt x="815083" y="129877"/>
                  <a:pt x="977519" y="-3082"/>
                  <a:pt x="983163" y="54"/>
                </a:cubicBezTo>
                <a:cubicBezTo>
                  <a:pt x="988808" y="3190"/>
                  <a:pt x="885325" y="109807"/>
                  <a:pt x="836407" y="165624"/>
                </a:cubicBezTo>
                <a:cubicBezTo>
                  <a:pt x="787489" y="221441"/>
                  <a:pt x="737943" y="312380"/>
                  <a:pt x="689652" y="334958"/>
                </a:cubicBezTo>
                <a:cubicBezTo>
                  <a:pt x="641361" y="357536"/>
                  <a:pt x="573000" y="305481"/>
                  <a:pt x="546659" y="301091"/>
                </a:cubicBezTo>
                <a:cubicBezTo>
                  <a:pt x="520318" y="296701"/>
                  <a:pt x="621918" y="347501"/>
                  <a:pt x="531607" y="308617"/>
                </a:cubicBezTo>
                <a:cubicBezTo>
                  <a:pt x="441296" y="269733"/>
                  <a:pt x="23607" y="37057"/>
                  <a:pt x="1029" y="301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 2121">
            <a:extLst>
              <a:ext uri="{FF2B5EF4-FFF2-40B4-BE49-F238E27FC236}">
                <a16:creationId xmlns:a16="http://schemas.microsoft.com/office/drawing/2014/main" id="{15748B63-4F6F-C8DA-2AE4-C958E1AEF9B2}"/>
              </a:ext>
            </a:extLst>
          </p:cNvPr>
          <p:cNvSpPr/>
          <p:nvPr/>
        </p:nvSpPr>
        <p:spPr>
          <a:xfrm>
            <a:off x="3233376" y="523775"/>
            <a:ext cx="3482515" cy="3495657"/>
          </a:xfrm>
          <a:custGeom>
            <a:avLst/>
            <a:gdLst>
              <a:gd name="connsiteX0" fmla="*/ 40503 w 3482515"/>
              <a:gd name="connsiteY0" fmla="*/ 80382 h 3495657"/>
              <a:gd name="connsiteX1" fmla="*/ 293595 w 3482515"/>
              <a:gd name="connsiteY1" fmla="*/ 374296 h 3495657"/>
              <a:gd name="connsiteX2" fmla="*/ 1657031 w 3482515"/>
              <a:gd name="connsiteY2" fmla="*/ 1770389 h 3495657"/>
              <a:gd name="connsiteX3" fmla="*/ 1861138 w 3482515"/>
              <a:gd name="connsiteY3" fmla="*/ 1860196 h 3495657"/>
              <a:gd name="connsiteX4" fmla="*/ 3477667 w 3482515"/>
              <a:gd name="connsiteY4" fmla="*/ 3484889 h 3495657"/>
              <a:gd name="connsiteX5" fmla="*/ 2326503 w 3482515"/>
              <a:gd name="connsiteY5" fmla="*/ 2537832 h 3495657"/>
              <a:gd name="connsiteX6" fmla="*/ 1346788 w 3482515"/>
              <a:gd name="connsiteY6" fmla="*/ 1966332 h 3495657"/>
              <a:gd name="connsiteX7" fmla="*/ 1771331 w 3482515"/>
              <a:gd name="connsiteY7" fmla="*/ 2219425 h 3495657"/>
              <a:gd name="connsiteX8" fmla="*/ 595674 w 3482515"/>
              <a:gd name="connsiteY8" fmla="*/ 1378504 h 3495657"/>
              <a:gd name="connsiteX9" fmla="*/ 889588 w 3482515"/>
              <a:gd name="connsiteY9" fmla="*/ 1598939 h 3495657"/>
              <a:gd name="connsiteX10" fmla="*/ 40503 w 3482515"/>
              <a:gd name="connsiteY10" fmla="*/ 80382 h 349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2515" h="3495657">
                <a:moveTo>
                  <a:pt x="40503" y="80382"/>
                </a:moveTo>
                <a:cubicBezTo>
                  <a:pt x="-58829" y="-123725"/>
                  <a:pt x="24174" y="92628"/>
                  <a:pt x="293595" y="374296"/>
                </a:cubicBezTo>
                <a:cubicBezTo>
                  <a:pt x="563016" y="655964"/>
                  <a:pt x="1395774" y="1522739"/>
                  <a:pt x="1657031" y="1770389"/>
                </a:cubicBezTo>
                <a:cubicBezTo>
                  <a:pt x="1918288" y="2018039"/>
                  <a:pt x="1557699" y="1574446"/>
                  <a:pt x="1861138" y="1860196"/>
                </a:cubicBezTo>
                <a:cubicBezTo>
                  <a:pt x="2164577" y="2145946"/>
                  <a:pt x="3400106" y="3371950"/>
                  <a:pt x="3477667" y="3484889"/>
                </a:cubicBezTo>
                <a:cubicBezTo>
                  <a:pt x="3555228" y="3597828"/>
                  <a:pt x="2681649" y="2790925"/>
                  <a:pt x="2326503" y="2537832"/>
                </a:cubicBezTo>
                <a:cubicBezTo>
                  <a:pt x="1971357" y="2284739"/>
                  <a:pt x="1439317" y="2019400"/>
                  <a:pt x="1346788" y="1966332"/>
                </a:cubicBezTo>
                <a:cubicBezTo>
                  <a:pt x="1254259" y="1913264"/>
                  <a:pt x="1896517" y="2317396"/>
                  <a:pt x="1771331" y="2219425"/>
                </a:cubicBezTo>
                <a:cubicBezTo>
                  <a:pt x="1646145" y="2121454"/>
                  <a:pt x="742631" y="1481918"/>
                  <a:pt x="595674" y="1378504"/>
                </a:cubicBezTo>
                <a:cubicBezTo>
                  <a:pt x="448717" y="1275090"/>
                  <a:pt x="978035" y="1812571"/>
                  <a:pt x="889588" y="1598939"/>
                </a:cubicBezTo>
                <a:cubicBezTo>
                  <a:pt x="801141" y="1385307"/>
                  <a:pt x="139835" y="284489"/>
                  <a:pt x="40503" y="8038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 2122">
            <a:extLst>
              <a:ext uri="{FF2B5EF4-FFF2-40B4-BE49-F238E27FC236}">
                <a16:creationId xmlns:a16="http://schemas.microsoft.com/office/drawing/2014/main" id="{477C214C-80D6-4DA2-423F-2CD9850DE9BD}"/>
              </a:ext>
            </a:extLst>
          </p:cNvPr>
          <p:cNvSpPr/>
          <p:nvPr/>
        </p:nvSpPr>
        <p:spPr>
          <a:xfrm>
            <a:off x="3723724" y="2596443"/>
            <a:ext cx="2422404" cy="1720166"/>
          </a:xfrm>
          <a:custGeom>
            <a:avLst/>
            <a:gdLst>
              <a:gd name="connsiteX0" fmla="*/ 105326 w 2422404"/>
              <a:gd name="connsiteY0" fmla="*/ 73278 h 1720166"/>
              <a:gd name="connsiteX1" fmla="*/ 203297 w 2422404"/>
              <a:gd name="connsiteY1" fmla="*/ 179414 h 1720166"/>
              <a:gd name="connsiteX2" fmla="*/ 1093205 w 2422404"/>
              <a:gd name="connsiteY2" fmla="*/ 1012171 h 1720166"/>
              <a:gd name="connsiteX3" fmla="*/ 987069 w 2422404"/>
              <a:gd name="connsiteY3" fmla="*/ 1004007 h 1720166"/>
              <a:gd name="connsiteX4" fmla="*/ 2399490 w 2422404"/>
              <a:gd name="connsiteY4" fmla="*/ 1706136 h 1720166"/>
              <a:gd name="connsiteX5" fmla="*/ 1803497 w 2422404"/>
              <a:gd name="connsiteY5" fmla="*/ 1420386 h 1720166"/>
              <a:gd name="connsiteX6" fmla="*/ 1036055 w 2422404"/>
              <a:gd name="connsiteY6" fmla="*/ 791736 h 1720166"/>
              <a:gd name="connsiteX7" fmla="*/ 1468762 w 2422404"/>
              <a:gd name="connsiteY7" fmla="*/ 1069321 h 1720166"/>
              <a:gd name="connsiteX8" fmla="*/ 105326 w 2422404"/>
              <a:gd name="connsiteY8" fmla="*/ 73278 h 17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404" h="1720166">
                <a:moveTo>
                  <a:pt x="105326" y="73278"/>
                </a:moveTo>
                <a:cubicBezTo>
                  <a:pt x="-105585" y="-75040"/>
                  <a:pt x="38650" y="22932"/>
                  <a:pt x="203297" y="179414"/>
                </a:cubicBezTo>
                <a:cubicBezTo>
                  <a:pt x="367944" y="335896"/>
                  <a:pt x="962576" y="874739"/>
                  <a:pt x="1093205" y="1012171"/>
                </a:cubicBezTo>
                <a:cubicBezTo>
                  <a:pt x="1223834" y="1149603"/>
                  <a:pt x="769355" y="888346"/>
                  <a:pt x="987069" y="1004007"/>
                </a:cubicBezTo>
                <a:cubicBezTo>
                  <a:pt x="1204783" y="1119668"/>
                  <a:pt x="2263419" y="1636740"/>
                  <a:pt x="2399490" y="1706136"/>
                </a:cubicBezTo>
                <a:cubicBezTo>
                  <a:pt x="2535561" y="1775532"/>
                  <a:pt x="2030736" y="1572786"/>
                  <a:pt x="1803497" y="1420386"/>
                </a:cubicBezTo>
                <a:cubicBezTo>
                  <a:pt x="1576258" y="1267986"/>
                  <a:pt x="1091844" y="850247"/>
                  <a:pt x="1036055" y="791736"/>
                </a:cubicBezTo>
                <a:cubicBezTo>
                  <a:pt x="980266" y="733225"/>
                  <a:pt x="1621162" y="1191785"/>
                  <a:pt x="1468762" y="1069321"/>
                </a:cubicBezTo>
                <a:cubicBezTo>
                  <a:pt x="1316362" y="946857"/>
                  <a:pt x="316237" y="221596"/>
                  <a:pt x="105326" y="732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 2123">
            <a:extLst>
              <a:ext uri="{FF2B5EF4-FFF2-40B4-BE49-F238E27FC236}">
                <a16:creationId xmlns:a16="http://schemas.microsoft.com/office/drawing/2014/main" id="{A2C4419B-FDBB-6D51-9501-960E5B564509}"/>
              </a:ext>
            </a:extLst>
          </p:cNvPr>
          <p:cNvSpPr/>
          <p:nvPr/>
        </p:nvSpPr>
        <p:spPr>
          <a:xfrm>
            <a:off x="3857259" y="3574908"/>
            <a:ext cx="2184608" cy="3136773"/>
          </a:xfrm>
          <a:custGeom>
            <a:avLst/>
            <a:gdLst>
              <a:gd name="connsiteX0" fmla="*/ 1376048 w 2184608"/>
              <a:gd name="connsiteY0" fmla="*/ 1049 h 3136773"/>
              <a:gd name="connsiteX1" fmla="*/ 1661798 w 2184608"/>
              <a:gd name="connsiteY1" fmla="*/ 1437963 h 3136773"/>
              <a:gd name="connsiteX2" fmla="*/ 1702620 w 2184608"/>
              <a:gd name="connsiteY2" fmla="*/ 1233856 h 3136773"/>
              <a:gd name="connsiteX3" fmla="*/ 1523005 w 2184608"/>
              <a:gd name="connsiteY3" fmla="*/ 1911492 h 3136773"/>
              <a:gd name="connsiteX4" fmla="*/ 1588320 w 2184608"/>
              <a:gd name="connsiteY4" fmla="*/ 1625742 h 3136773"/>
              <a:gd name="connsiteX5" fmla="*/ 943341 w 2184608"/>
              <a:gd name="connsiteY5" fmla="*/ 2662606 h 3136773"/>
              <a:gd name="connsiteX6" fmla="*/ 12612 w 2184608"/>
              <a:gd name="connsiteY6" fmla="*/ 3136135 h 3136773"/>
              <a:gd name="connsiteX7" fmla="*/ 486141 w 2184608"/>
              <a:gd name="connsiteY7" fmla="*/ 2752413 h 3136773"/>
              <a:gd name="connsiteX8" fmla="*/ 1612812 w 2184608"/>
              <a:gd name="connsiteY8" fmla="*/ 2254392 h 3136773"/>
              <a:gd name="connsiteX9" fmla="*/ 1857741 w 2184608"/>
              <a:gd name="connsiteY9" fmla="*/ 2017628 h 3136773"/>
              <a:gd name="connsiteX10" fmla="*/ 1743441 w 2184608"/>
              <a:gd name="connsiteY10" fmla="*/ 2074778 h 3136773"/>
              <a:gd name="connsiteX11" fmla="*/ 1939384 w 2184608"/>
              <a:gd name="connsiteY11" fmla="*/ 597042 h 3136773"/>
              <a:gd name="connsiteX12" fmla="*/ 2078177 w 2184608"/>
              <a:gd name="connsiteY12" fmla="*/ 1356321 h 3136773"/>
              <a:gd name="connsiteX13" fmla="*/ 2184312 w 2184608"/>
              <a:gd name="connsiteY13" fmla="*/ 956271 h 3136773"/>
              <a:gd name="connsiteX14" fmla="*/ 2045520 w 2184608"/>
              <a:gd name="connsiteY14" fmla="*/ 1201199 h 3136773"/>
              <a:gd name="connsiteX15" fmla="*/ 1376048 w 2184608"/>
              <a:gd name="connsiteY15" fmla="*/ 1049 h 313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84608" h="3136773">
                <a:moveTo>
                  <a:pt x="1376048" y="1049"/>
                </a:moveTo>
                <a:cubicBezTo>
                  <a:pt x="1312094" y="40510"/>
                  <a:pt x="1607369" y="1232495"/>
                  <a:pt x="1661798" y="1437963"/>
                </a:cubicBezTo>
                <a:cubicBezTo>
                  <a:pt x="1716227" y="1643431"/>
                  <a:pt x="1725752" y="1154935"/>
                  <a:pt x="1702620" y="1233856"/>
                </a:cubicBezTo>
                <a:cubicBezTo>
                  <a:pt x="1679488" y="1312778"/>
                  <a:pt x="1542055" y="1846178"/>
                  <a:pt x="1523005" y="1911492"/>
                </a:cubicBezTo>
                <a:cubicBezTo>
                  <a:pt x="1503955" y="1976806"/>
                  <a:pt x="1684931" y="1500556"/>
                  <a:pt x="1588320" y="1625742"/>
                </a:cubicBezTo>
                <a:cubicBezTo>
                  <a:pt x="1491709" y="1750928"/>
                  <a:pt x="1205959" y="2410874"/>
                  <a:pt x="943341" y="2662606"/>
                </a:cubicBezTo>
                <a:cubicBezTo>
                  <a:pt x="680723" y="2914338"/>
                  <a:pt x="88812" y="3121167"/>
                  <a:pt x="12612" y="3136135"/>
                </a:cubicBezTo>
                <a:cubicBezTo>
                  <a:pt x="-63588" y="3151103"/>
                  <a:pt x="219441" y="2899370"/>
                  <a:pt x="486141" y="2752413"/>
                </a:cubicBezTo>
                <a:cubicBezTo>
                  <a:pt x="752841" y="2605456"/>
                  <a:pt x="1384212" y="2376856"/>
                  <a:pt x="1612812" y="2254392"/>
                </a:cubicBezTo>
                <a:cubicBezTo>
                  <a:pt x="1841412" y="2131928"/>
                  <a:pt x="1835970" y="2047564"/>
                  <a:pt x="1857741" y="2017628"/>
                </a:cubicBezTo>
                <a:cubicBezTo>
                  <a:pt x="1879512" y="1987692"/>
                  <a:pt x="1729834" y="2311542"/>
                  <a:pt x="1743441" y="2074778"/>
                </a:cubicBezTo>
                <a:cubicBezTo>
                  <a:pt x="1757048" y="1838014"/>
                  <a:pt x="1883595" y="716785"/>
                  <a:pt x="1939384" y="597042"/>
                </a:cubicBezTo>
                <a:cubicBezTo>
                  <a:pt x="1995173" y="477299"/>
                  <a:pt x="2037356" y="1296450"/>
                  <a:pt x="2078177" y="1356321"/>
                </a:cubicBezTo>
                <a:cubicBezTo>
                  <a:pt x="2118998" y="1416192"/>
                  <a:pt x="2189755" y="982125"/>
                  <a:pt x="2184312" y="956271"/>
                </a:cubicBezTo>
                <a:cubicBezTo>
                  <a:pt x="2178869" y="930417"/>
                  <a:pt x="2178870" y="1354960"/>
                  <a:pt x="2045520" y="1201199"/>
                </a:cubicBezTo>
                <a:cubicBezTo>
                  <a:pt x="1912170" y="1047438"/>
                  <a:pt x="1440002" y="-38412"/>
                  <a:pt x="1376048" y="104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 2124">
            <a:extLst>
              <a:ext uri="{FF2B5EF4-FFF2-40B4-BE49-F238E27FC236}">
                <a16:creationId xmlns:a16="http://schemas.microsoft.com/office/drawing/2014/main" id="{AB89D8CF-3CF1-167B-596A-A005BFD9EB18}"/>
              </a:ext>
            </a:extLst>
          </p:cNvPr>
          <p:cNvSpPr/>
          <p:nvPr/>
        </p:nvSpPr>
        <p:spPr>
          <a:xfrm>
            <a:off x="1617493" y="2469925"/>
            <a:ext cx="1532989" cy="3153733"/>
          </a:xfrm>
          <a:custGeom>
            <a:avLst/>
            <a:gdLst>
              <a:gd name="connsiteX0" fmla="*/ 595028 w 1532989"/>
              <a:gd name="connsiteY0" fmla="*/ 109989 h 3153733"/>
              <a:gd name="connsiteX1" fmla="*/ 562371 w 1532989"/>
              <a:gd name="connsiteY1" fmla="*/ 387575 h 3153733"/>
              <a:gd name="connsiteX2" fmla="*/ 644014 w 1532989"/>
              <a:gd name="connsiteY2" fmla="*/ 1734682 h 3153733"/>
              <a:gd name="connsiteX3" fmla="*/ 652178 w 1532989"/>
              <a:gd name="connsiteY3" fmla="*/ 1595889 h 3153733"/>
              <a:gd name="connsiteX4" fmla="*/ 774643 w 1532989"/>
              <a:gd name="connsiteY4" fmla="*/ 2289854 h 3153733"/>
              <a:gd name="connsiteX5" fmla="*/ 741986 w 1532989"/>
              <a:gd name="connsiteY5" fmla="*/ 2077582 h 3153733"/>
              <a:gd name="connsiteX6" fmla="*/ 1525757 w 1532989"/>
              <a:gd name="connsiteY6" fmla="*/ 3138939 h 3153733"/>
              <a:gd name="connsiteX7" fmla="*/ 1068557 w 1532989"/>
              <a:gd name="connsiteY7" fmla="*/ 2624589 h 3153733"/>
              <a:gd name="connsiteX8" fmla="*/ 31693 w 1532989"/>
              <a:gd name="connsiteY8" fmla="*/ 1604054 h 3153733"/>
              <a:gd name="connsiteX9" fmla="*/ 268457 w 1532989"/>
              <a:gd name="connsiteY9" fmla="*/ 1865311 h 3153733"/>
              <a:gd name="connsiteX10" fmla="*/ 284786 w 1532989"/>
              <a:gd name="connsiteY10" fmla="*/ 1702025 h 3153733"/>
              <a:gd name="connsiteX11" fmla="*/ 301114 w 1532989"/>
              <a:gd name="connsiteY11" fmla="*/ 1742846 h 3153733"/>
              <a:gd name="connsiteX12" fmla="*/ 382757 w 1532989"/>
              <a:gd name="connsiteY12" fmla="*/ 1089704 h 3153733"/>
              <a:gd name="connsiteX13" fmla="*/ 350100 w 1532989"/>
              <a:gd name="connsiteY13" fmla="*/ 1742846 h 3153733"/>
              <a:gd name="connsiteX14" fmla="*/ 513386 w 1532989"/>
              <a:gd name="connsiteY14" fmla="*/ 142646 h 3153733"/>
              <a:gd name="connsiteX15" fmla="*/ 595028 w 1532989"/>
              <a:gd name="connsiteY15" fmla="*/ 109989 h 315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32989" h="3153733">
                <a:moveTo>
                  <a:pt x="595028" y="109989"/>
                </a:moveTo>
                <a:cubicBezTo>
                  <a:pt x="603192" y="150811"/>
                  <a:pt x="554207" y="116793"/>
                  <a:pt x="562371" y="387575"/>
                </a:cubicBezTo>
                <a:cubicBezTo>
                  <a:pt x="570535" y="658357"/>
                  <a:pt x="629046" y="1533296"/>
                  <a:pt x="644014" y="1734682"/>
                </a:cubicBezTo>
                <a:cubicBezTo>
                  <a:pt x="658982" y="1936068"/>
                  <a:pt x="630407" y="1503360"/>
                  <a:pt x="652178" y="1595889"/>
                </a:cubicBezTo>
                <a:cubicBezTo>
                  <a:pt x="673950" y="1688418"/>
                  <a:pt x="759675" y="2209572"/>
                  <a:pt x="774643" y="2289854"/>
                </a:cubicBezTo>
                <a:cubicBezTo>
                  <a:pt x="789611" y="2370136"/>
                  <a:pt x="616800" y="1936068"/>
                  <a:pt x="741986" y="2077582"/>
                </a:cubicBezTo>
                <a:cubicBezTo>
                  <a:pt x="867172" y="2219096"/>
                  <a:pt x="1471328" y="3047771"/>
                  <a:pt x="1525757" y="3138939"/>
                </a:cubicBezTo>
                <a:cubicBezTo>
                  <a:pt x="1580186" y="3230107"/>
                  <a:pt x="1317568" y="2880403"/>
                  <a:pt x="1068557" y="2624589"/>
                </a:cubicBezTo>
                <a:cubicBezTo>
                  <a:pt x="819546" y="2368775"/>
                  <a:pt x="165043" y="1730600"/>
                  <a:pt x="31693" y="1604054"/>
                </a:cubicBezTo>
                <a:cubicBezTo>
                  <a:pt x="-101657" y="1477508"/>
                  <a:pt x="226275" y="1848983"/>
                  <a:pt x="268457" y="1865311"/>
                </a:cubicBezTo>
                <a:cubicBezTo>
                  <a:pt x="310639" y="1881640"/>
                  <a:pt x="279343" y="1722436"/>
                  <a:pt x="284786" y="1702025"/>
                </a:cubicBezTo>
                <a:cubicBezTo>
                  <a:pt x="290229" y="1681614"/>
                  <a:pt x="284786" y="1844899"/>
                  <a:pt x="301114" y="1742846"/>
                </a:cubicBezTo>
                <a:cubicBezTo>
                  <a:pt x="317442" y="1640793"/>
                  <a:pt x="374593" y="1089704"/>
                  <a:pt x="382757" y="1089704"/>
                </a:cubicBezTo>
                <a:cubicBezTo>
                  <a:pt x="390921" y="1089704"/>
                  <a:pt x="328329" y="1900689"/>
                  <a:pt x="350100" y="1742846"/>
                </a:cubicBezTo>
                <a:cubicBezTo>
                  <a:pt x="371871" y="1585003"/>
                  <a:pt x="473925" y="418871"/>
                  <a:pt x="513386" y="142646"/>
                </a:cubicBezTo>
                <a:cubicBezTo>
                  <a:pt x="552847" y="-133579"/>
                  <a:pt x="586864" y="69167"/>
                  <a:pt x="595028" y="10998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 2125">
            <a:extLst>
              <a:ext uri="{FF2B5EF4-FFF2-40B4-BE49-F238E27FC236}">
                <a16:creationId xmlns:a16="http://schemas.microsoft.com/office/drawing/2014/main" id="{BB630747-775C-FCFF-239F-802F0D8AD18B}"/>
              </a:ext>
            </a:extLst>
          </p:cNvPr>
          <p:cNvSpPr/>
          <p:nvPr/>
        </p:nvSpPr>
        <p:spPr>
          <a:xfrm>
            <a:off x="2100768" y="3394211"/>
            <a:ext cx="430919" cy="1579310"/>
          </a:xfrm>
          <a:custGeom>
            <a:avLst/>
            <a:gdLst>
              <a:gd name="connsiteX0" fmla="*/ 13782 w 430919"/>
              <a:gd name="connsiteY0" fmla="*/ 2132 h 1579310"/>
              <a:gd name="connsiteX1" fmla="*/ 283203 w 430919"/>
              <a:gd name="connsiteY1" fmla="*/ 834889 h 1579310"/>
              <a:gd name="connsiteX2" fmla="*/ 315861 w 430919"/>
              <a:gd name="connsiteY2" fmla="*/ 736918 h 1579310"/>
              <a:gd name="connsiteX3" fmla="*/ 413832 w 430919"/>
              <a:gd name="connsiteY3" fmla="*/ 1136968 h 1579310"/>
              <a:gd name="connsiteX4" fmla="*/ 299532 w 430919"/>
              <a:gd name="connsiteY4" fmla="*/ 1022668 h 1579310"/>
              <a:gd name="connsiteX5" fmla="*/ 430161 w 430919"/>
              <a:gd name="connsiteY5" fmla="*/ 1577839 h 1579310"/>
              <a:gd name="connsiteX6" fmla="*/ 226053 w 430919"/>
              <a:gd name="connsiteY6" fmla="*/ 1161460 h 1579310"/>
              <a:gd name="connsiteX7" fmla="*/ 30111 w 430919"/>
              <a:gd name="connsiteY7" fmla="*/ 467496 h 1579310"/>
              <a:gd name="connsiteX8" fmla="*/ 38275 w 430919"/>
              <a:gd name="connsiteY8" fmla="*/ 589960 h 1579310"/>
              <a:gd name="connsiteX9" fmla="*/ 13782 w 430919"/>
              <a:gd name="connsiteY9" fmla="*/ 2132 h 157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919" h="1579310">
                <a:moveTo>
                  <a:pt x="13782" y="2132"/>
                </a:moveTo>
                <a:cubicBezTo>
                  <a:pt x="54603" y="42953"/>
                  <a:pt x="232857" y="712425"/>
                  <a:pt x="283203" y="834889"/>
                </a:cubicBezTo>
                <a:cubicBezTo>
                  <a:pt x="333549" y="957353"/>
                  <a:pt x="294090" y="686572"/>
                  <a:pt x="315861" y="736918"/>
                </a:cubicBezTo>
                <a:cubicBezTo>
                  <a:pt x="337632" y="787264"/>
                  <a:pt x="416554" y="1089343"/>
                  <a:pt x="413832" y="1136968"/>
                </a:cubicBezTo>
                <a:cubicBezTo>
                  <a:pt x="411110" y="1184593"/>
                  <a:pt x="296811" y="949190"/>
                  <a:pt x="299532" y="1022668"/>
                </a:cubicBezTo>
                <a:cubicBezTo>
                  <a:pt x="302253" y="1096146"/>
                  <a:pt x="442408" y="1554707"/>
                  <a:pt x="430161" y="1577839"/>
                </a:cubicBezTo>
                <a:cubicBezTo>
                  <a:pt x="417914" y="1600971"/>
                  <a:pt x="292728" y="1346517"/>
                  <a:pt x="226053" y="1161460"/>
                </a:cubicBezTo>
                <a:cubicBezTo>
                  <a:pt x="159378" y="976403"/>
                  <a:pt x="61407" y="562746"/>
                  <a:pt x="30111" y="467496"/>
                </a:cubicBezTo>
                <a:cubicBezTo>
                  <a:pt x="-1185" y="372246"/>
                  <a:pt x="40996" y="660717"/>
                  <a:pt x="38275" y="589960"/>
                </a:cubicBezTo>
                <a:cubicBezTo>
                  <a:pt x="35554" y="519203"/>
                  <a:pt x="-27039" y="-38689"/>
                  <a:pt x="13782" y="21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 2126">
            <a:extLst>
              <a:ext uri="{FF2B5EF4-FFF2-40B4-BE49-F238E27FC236}">
                <a16:creationId xmlns:a16="http://schemas.microsoft.com/office/drawing/2014/main" id="{6B38FB5C-11C9-7EC5-2C5B-485F51695E80}"/>
              </a:ext>
            </a:extLst>
          </p:cNvPr>
          <p:cNvSpPr/>
          <p:nvPr/>
        </p:nvSpPr>
        <p:spPr>
          <a:xfrm>
            <a:off x="1897162" y="3029237"/>
            <a:ext cx="1281726" cy="1119275"/>
          </a:xfrm>
          <a:custGeom>
            <a:avLst/>
            <a:gdLst>
              <a:gd name="connsiteX0" fmla="*/ 45938 w 1281726"/>
              <a:gd name="connsiteY0" fmla="*/ 56863 h 1119275"/>
              <a:gd name="connsiteX1" fmla="*/ 152074 w 1281726"/>
              <a:gd name="connsiteY1" fmla="*/ 154834 h 1119275"/>
              <a:gd name="connsiteX2" fmla="*/ 764395 w 1281726"/>
              <a:gd name="connsiteY2" fmla="*/ 807977 h 1119275"/>
              <a:gd name="connsiteX3" fmla="*/ 895024 w 1281726"/>
              <a:gd name="connsiteY3" fmla="*/ 856963 h 1119275"/>
              <a:gd name="connsiteX4" fmla="*/ 1254252 w 1281726"/>
              <a:gd name="connsiteY4" fmla="*/ 995756 h 1119275"/>
              <a:gd name="connsiteX5" fmla="*/ 968502 w 1281726"/>
              <a:gd name="connsiteY5" fmla="*/ 897784 h 1119275"/>
              <a:gd name="connsiteX6" fmla="*/ 1270581 w 1281726"/>
              <a:gd name="connsiteY6" fmla="*/ 1101892 h 1119275"/>
              <a:gd name="connsiteX7" fmla="*/ 486809 w 1281726"/>
              <a:gd name="connsiteY7" fmla="*/ 767156 h 1119275"/>
              <a:gd name="connsiteX8" fmla="*/ 1058309 w 1281726"/>
              <a:gd name="connsiteY8" fmla="*/ 1118220 h 1119275"/>
              <a:gd name="connsiteX9" fmla="*/ 503138 w 1281726"/>
              <a:gd name="connsiteY9" fmla="*/ 881456 h 1119275"/>
              <a:gd name="connsiteX10" fmla="*/ 984831 w 1281726"/>
              <a:gd name="connsiteY10" fmla="*/ 1052906 h 1119275"/>
              <a:gd name="connsiteX11" fmla="*/ 658259 w 1281726"/>
              <a:gd name="connsiteY11" fmla="*/ 824306 h 1119275"/>
              <a:gd name="connsiteX12" fmla="*/ 780724 w 1281726"/>
              <a:gd name="connsiteY12" fmla="*/ 889620 h 1119275"/>
              <a:gd name="connsiteX13" fmla="*/ 45938 w 1281726"/>
              <a:gd name="connsiteY13" fmla="*/ 56863 h 11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81726" h="1119275">
                <a:moveTo>
                  <a:pt x="45938" y="56863"/>
                </a:moveTo>
                <a:cubicBezTo>
                  <a:pt x="-58837" y="-65601"/>
                  <a:pt x="32331" y="29648"/>
                  <a:pt x="152074" y="154834"/>
                </a:cubicBezTo>
                <a:cubicBezTo>
                  <a:pt x="271817" y="280020"/>
                  <a:pt x="640570" y="690956"/>
                  <a:pt x="764395" y="807977"/>
                </a:cubicBezTo>
                <a:cubicBezTo>
                  <a:pt x="888220" y="924998"/>
                  <a:pt x="895024" y="856963"/>
                  <a:pt x="895024" y="856963"/>
                </a:cubicBezTo>
                <a:lnTo>
                  <a:pt x="1254252" y="995756"/>
                </a:lnTo>
                <a:cubicBezTo>
                  <a:pt x="1266498" y="1002559"/>
                  <a:pt x="965781" y="880095"/>
                  <a:pt x="968502" y="897784"/>
                </a:cubicBezTo>
                <a:cubicBezTo>
                  <a:pt x="971223" y="915473"/>
                  <a:pt x="1350863" y="1123663"/>
                  <a:pt x="1270581" y="1101892"/>
                </a:cubicBezTo>
                <a:cubicBezTo>
                  <a:pt x="1190299" y="1080121"/>
                  <a:pt x="522188" y="764435"/>
                  <a:pt x="486809" y="767156"/>
                </a:cubicBezTo>
                <a:cubicBezTo>
                  <a:pt x="451430" y="769877"/>
                  <a:pt x="1055588" y="1099170"/>
                  <a:pt x="1058309" y="1118220"/>
                </a:cubicBezTo>
                <a:cubicBezTo>
                  <a:pt x="1061031" y="1137270"/>
                  <a:pt x="515384" y="892342"/>
                  <a:pt x="503138" y="881456"/>
                </a:cubicBezTo>
                <a:cubicBezTo>
                  <a:pt x="490892" y="870570"/>
                  <a:pt x="958978" y="1062431"/>
                  <a:pt x="984831" y="1052906"/>
                </a:cubicBezTo>
                <a:cubicBezTo>
                  <a:pt x="1010684" y="1043381"/>
                  <a:pt x="692277" y="851520"/>
                  <a:pt x="658259" y="824306"/>
                </a:cubicBezTo>
                <a:cubicBezTo>
                  <a:pt x="624241" y="797092"/>
                  <a:pt x="875974" y="1013445"/>
                  <a:pt x="780724" y="889620"/>
                </a:cubicBezTo>
                <a:cubicBezTo>
                  <a:pt x="685474" y="765795"/>
                  <a:pt x="150713" y="179327"/>
                  <a:pt x="45938" y="5686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 2127">
            <a:extLst>
              <a:ext uri="{FF2B5EF4-FFF2-40B4-BE49-F238E27FC236}">
                <a16:creationId xmlns:a16="http://schemas.microsoft.com/office/drawing/2014/main" id="{E7742875-45C0-CABF-A721-DCE050F81A05}"/>
              </a:ext>
            </a:extLst>
          </p:cNvPr>
          <p:cNvSpPr/>
          <p:nvPr/>
        </p:nvSpPr>
        <p:spPr>
          <a:xfrm>
            <a:off x="2845979" y="2113307"/>
            <a:ext cx="1194396" cy="2001508"/>
          </a:xfrm>
          <a:custGeom>
            <a:avLst/>
            <a:gdLst>
              <a:gd name="connsiteX0" fmla="*/ 19685 w 1194396"/>
              <a:gd name="connsiteY0" fmla="*/ 50229 h 2001508"/>
              <a:gd name="connsiteX1" fmla="*/ 133985 w 1194396"/>
              <a:gd name="connsiteY1" fmla="*/ 278829 h 2001508"/>
              <a:gd name="connsiteX2" fmla="*/ 591185 w 1194396"/>
              <a:gd name="connsiteY2" fmla="*/ 1266707 h 2001508"/>
              <a:gd name="connsiteX3" fmla="*/ 680992 w 1194396"/>
              <a:gd name="connsiteY3" fmla="*/ 1348350 h 2001508"/>
              <a:gd name="connsiteX4" fmla="*/ 942250 w 1194396"/>
              <a:gd name="connsiteY4" fmla="*/ 1609607 h 2001508"/>
              <a:gd name="connsiteX5" fmla="*/ 795292 w 1194396"/>
              <a:gd name="connsiteY5" fmla="*/ 1348350 h 2001508"/>
              <a:gd name="connsiteX6" fmla="*/ 1072878 w 1194396"/>
              <a:gd name="connsiteY6" fmla="*/ 1797386 h 2001508"/>
              <a:gd name="connsiteX7" fmla="*/ 1023892 w 1194396"/>
              <a:gd name="connsiteY7" fmla="*/ 1454486 h 2001508"/>
              <a:gd name="connsiteX8" fmla="*/ 1187178 w 1194396"/>
              <a:gd name="connsiteY8" fmla="*/ 2001493 h 2001508"/>
              <a:gd name="connsiteX9" fmla="*/ 746307 w 1194396"/>
              <a:gd name="connsiteY9" fmla="*/ 1470814 h 2001508"/>
              <a:gd name="connsiteX10" fmla="*/ 444228 w 1194396"/>
              <a:gd name="connsiteY10" fmla="*/ 972793 h 2001508"/>
              <a:gd name="connsiteX11" fmla="*/ 476885 w 1194396"/>
              <a:gd name="connsiteY11" fmla="*/ 1095257 h 2001508"/>
              <a:gd name="connsiteX12" fmla="*/ 19685 w 1194396"/>
              <a:gd name="connsiteY12" fmla="*/ 50229 h 200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4396" h="2001508">
                <a:moveTo>
                  <a:pt x="19685" y="50229"/>
                </a:moveTo>
                <a:cubicBezTo>
                  <a:pt x="-37465" y="-85842"/>
                  <a:pt x="38735" y="76083"/>
                  <a:pt x="133985" y="278829"/>
                </a:cubicBezTo>
                <a:cubicBezTo>
                  <a:pt x="229235" y="481575"/>
                  <a:pt x="500017" y="1088454"/>
                  <a:pt x="591185" y="1266707"/>
                </a:cubicBezTo>
                <a:cubicBezTo>
                  <a:pt x="682353" y="1444960"/>
                  <a:pt x="622481" y="1291200"/>
                  <a:pt x="680992" y="1348350"/>
                </a:cubicBezTo>
                <a:cubicBezTo>
                  <a:pt x="739503" y="1405500"/>
                  <a:pt x="923200" y="1609607"/>
                  <a:pt x="942250" y="1609607"/>
                </a:cubicBezTo>
                <a:cubicBezTo>
                  <a:pt x="961300" y="1609607"/>
                  <a:pt x="773521" y="1317054"/>
                  <a:pt x="795292" y="1348350"/>
                </a:cubicBezTo>
                <a:cubicBezTo>
                  <a:pt x="817063" y="1379647"/>
                  <a:pt x="1034778" y="1779697"/>
                  <a:pt x="1072878" y="1797386"/>
                </a:cubicBezTo>
                <a:cubicBezTo>
                  <a:pt x="1110978" y="1815075"/>
                  <a:pt x="1004842" y="1420468"/>
                  <a:pt x="1023892" y="1454486"/>
                </a:cubicBezTo>
                <a:cubicBezTo>
                  <a:pt x="1042942" y="1488504"/>
                  <a:pt x="1233442" y="1998772"/>
                  <a:pt x="1187178" y="2001493"/>
                </a:cubicBezTo>
                <a:cubicBezTo>
                  <a:pt x="1140914" y="2004214"/>
                  <a:pt x="870132" y="1642264"/>
                  <a:pt x="746307" y="1470814"/>
                </a:cubicBezTo>
                <a:cubicBezTo>
                  <a:pt x="622482" y="1299364"/>
                  <a:pt x="489132" y="1035386"/>
                  <a:pt x="444228" y="972793"/>
                </a:cubicBezTo>
                <a:cubicBezTo>
                  <a:pt x="399324" y="910200"/>
                  <a:pt x="543560" y="1249018"/>
                  <a:pt x="476885" y="1095257"/>
                </a:cubicBezTo>
                <a:cubicBezTo>
                  <a:pt x="410210" y="941496"/>
                  <a:pt x="76835" y="186300"/>
                  <a:pt x="19685" y="502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 2128">
            <a:extLst>
              <a:ext uri="{FF2B5EF4-FFF2-40B4-BE49-F238E27FC236}">
                <a16:creationId xmlns:a16="http://schemas.microsoft.com/office/drawing/2014/main" id="{25353669-66A3-A1A9-C55B-99826E2FEB8B}"/>
              </a:ext>
            </a:extLst>
          </p:cNvPr>
          <p:cNvSpPr/>
          <p:nvPr/>
        </p:nvSpPr>
        <p:spPr>
          <a:xfrm>
            <a:off x="2839943" y="1357452"/>
            <a:ext cx="2326494" cy="2667470"/>
          </a:xfrm>
          <a:custGeom>
            <a:avLst/>
            <a:gdLst>
              <a:gd name="connsiteX0" fmla="*/ 82871 w 2326494"/>
              <a:gd name="connsiteY0" fmla="*/ 87627 h 2667470"/>
              <a:gd name="connsiteX1" fmla="*/ 148186 w 2326494"/>
              <a:gd name="connsiteY1" fmla="*/ 218255 h 2667470"/>
              <a:gd name="connsiteX2" fmla="*/ 1160557 w 2326494"/>
              <a:gd name="connsiteY2" fmla="*/ 1483719 h 2667470"/>
              <a:gd name="connsiteX3" fmla="*/ 1029928 w 2326494"/>
              <a:gd name="connsiteY3" fmla="*/ 1434734 h 2667470"/>
              <a:gd name="connsiteX4" fmla="*/ 2319886 w 2326494"/>
              <a:gd name="connsiteY4" fmla="*/ 2545077 h 2667470"/>
              <a:gd name="connsiteX5" fmla="*/ 1552443 w 2326494"/>
              <a:gd name="connsiteY5" fmla="*/ 2104205 h 2667470"/>
              <a:gd name="connsiteX6" fmla="*/ 2001478 w 2326494"/>
              <a:gd name="connsiteY6" fmla="*/ 2643048 h 2667470"/>
              <a:gd name="connsiteX7" fmla="*/ 891136 w 2326494"/>
              <a:gd name="connsiteY7" fmla="*/ 1140819 h 2667470"/>
              <a:gd name="connsiteX8" fmla="*/ 82871 w 2326494"/>
              <a:gd name="connsiteY8" fmla="*/ 87627 h 2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6494" h="2667470">
                <a:moveTo>
                  <a:pt x="82871" y="87627"/>
                </a:moveTo>
                <a:cubicBezTo>
                  <a:pt x="-40954" y="-66134"/>
                  <a:pt x="-31428" y="-14427"/>
                  <a:pt x="148186" y="218255"/>
                </a:cubicBezTo>
                <a:cubicBezTo>
                  <a:pt x="327800" y="450937"/>
                  <a:pt x="1013600" y="1280973"/>
                  <a:pt x="1160557" y="1483719"/>
                </a:cubicBezTo>
                <a:cubicBezTo>
                  <a:pt x="1307514" y="1686465"/>
                  <a:pt x="836707" y="1257841"/>
                  <a:pt x="1029928" y="1434734"/>
                </a:cubicBezTo>
                <a:cubicBezTo>
                  <a:pt x="1223150" y="1611627"/>
                  <a:pt x="2232800" y="2433499"/>
                  <a:pt x="2319886" y="2545077"/>
                </a:cubicBezTo>
                <a:cubicBezTo>
                  <a:pt x="2406972" y="2656656"/>
                  <a:pt x="1605511" y="2087877"/>
                  <a:pt x="1552443" y="2104205"/>
                </a:cubicBezTo>
                <a:cubicBezTo>
                  <a:pt x="1499375" y="2120533"/>
                  <a:pt x="2111696" y="2803612"/>
                  <a:pt x="2001478" y="2643048"/>
                </a:cubicBezTo>
                <a:cubicBezTo>
                  <a:pt x="1891260" y="2482484"/>
                  <a:pt x="1212265" y="1572166"/>
                  <a:pt x="891136" y="1140819"/>
                </a:cubicBezTo>
                <a:cubicBezTo>
                  <a:pt x="570008" y="709473"/>
                  <a:pt x="206696" y="241388"/>
                  <a:pt x="82871" y="8762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 2129">
            <a:extLst>
              <a:ext uri="{FF2B5EF4-FFF2-40B4-BE49-F238E27FC236}">
                <a16:creationId xmlns:a16="http://schemas.microsoft.com/office/drawing/2014/main" id="{33BAE6D6-2811-3E04-8504-334A5DBEDB54}"/>
              </a:ext>
            </a:extLst>
          </p:cNvPr>
          <p:cNvSpPr/>
          <p:nvPr/>
        </p:nvSpPr>
        <p:spPr>
          <a:xfrm>
            <a:off x="1097822" y="693912"/>
            <a:ext cx="1041332" cy="3029048"/>
          </a:xfrm>
          <a:custGeom>
            <a:avLst/>
            <a:gdLst>
              <a:gd name="connsiteX0" fmla="*/ 1041221 w 1041332"/>
              <a:gd name="connsiteY0" fmla="*/ 52 h 3029048"/>
              <a:gd name="connsiteX1" fmla="*/ 151314 w 1041332"/>
              <a:gd name="connsiteY1" fmla="*/ 1502281 h 3029048"/>
              <a:gd name="connsiteX2" fmla="*/ 388078 w 1041332"/>
              <a:gd name="connsiteY2" fmla="*/ 1404309 h 3029048"/>
              <a:gd name="connsiteX3" fmla="*/ 102328 w 1041332"/>
              <a:gd name="connsiteY3" fmla="*/ 2171752 h 3029048"/>
              <a:gd name="connsiteX4" fmla="*/ 4357 w 1041332"/>
              <a:gd name="connsiteY4" fmla="*/ 3029002 h 3029048"/>
              <a:gd name="connsiteX5" fmla="*/ 224792 w 1041332"/>
              <a:gd name="connsiteY5" fmla="*/ 2204409 h 3029048"/>
              <a:gd name="connsiteX6" fmla="*/ 616678 w 1041332"/>
              <a:gd name="connsiteY6" fmla="*/ 906288 h 3029048"/>
              <a:gd name="connsiteX7" fmla="*/ 85999 w 1041332"/>
              <a:gd name="connsiteY7" fmla="*/ 1559431 h 3029048"/>
              <a:gd name="connsiteX8" fmla="*/ 1041221 w 1041332"/>
              <a:gd name="connsiteY8" fmla="*/ 52 h 302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332" h="3029048">
                <a:moveTo>
                  <a:pt x="1041221" y="52"/>
                </a:moveTo>
                <a:cubicBezTo>
                  <a:pt x="1052107" y="-9473"/>
                  <a:pt x="260171" y="1268238"/>
                  <a:pt x="151314" y="1502281"/>
                </a:cubicBezTo>
                <a:cubicBezTo>
                  <a:pt x="42457" y="1736324"/>
                  <a:pt x="396242" y="1292731"/>
                  <a:pt x="388078" y="1404309"/>
                </a:cubicBezTo>
                <a:cubicBezTo>
                  <a:pt x="379914" y="1515887"/>
                  <a:pt x="166281" y="1900970"/>
                  <a:pt x="102328" y="2171752"/>
                </a:cubicBezTo>
                <a:cubicBezTo>
                  <a:pt x="38375" y="2442534"/>
                  <a:pt x="-16054" y="3023559"/>
                  <a:pt x="4357" y="3029002"/>
                </a:cubicBezTo>
                <a:cubicBezTo>
                  <a:pt x="24768" y="3034445"/>
                  <a:pt x="122739" y="2558195"/>
                  <a:pt x="224792" y="2204409"/>
                </a:cubicBezTo>
                <a:cubicBezTo>
                  <a:pt x="326845" y="1850623"/>
                  <a:pt x="639810" y="1013784"/>
                  <a:pt x="616678" y="906288"/>
                </a:cubicBezTo>
                <a:cubicBezTo>
                  <a:pt x="593546" y="798792"/>
                  <a:pt x="16603" y="1718634"/>
                  <a:pt x="85999" y="1559431"/>
                </a:cubicBezTo>
                <a:cubicBezTo>
                  <a:pt x="155395" y="1400228"/>
                  <a:pt x="1030335" y="9577"/>
                  <a:pt x="1041221" y="5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C95C71A-249D-8D38-C1E0-293CEC585804}"/>
              </a:ext>
            </a:extLst>
          </p:cNvPr>
          <p:cNvSpPr/>
          <p:nvPr/>
        </p:nvSpPr>
        <p:spPr>
          <a:xfrm>
            <a:off x="6082488" y="4989752"/>
            <a:ext cx="629922" cy="763487"/>
          </a:xfrm>
          <a:custGeom>
            <a:avLst/>
            <a:gdLst>
              <a:gd name="connsiteX0" fmla="*/ 812 w 629922"/>
              <a:gd name="connsiteY0" fmla="*/ 1348 h 763487"/>
              <a:gd name="connsiteX1" fmla="*/ 232587 w 629922"/>
              <a:gd name="connsiteY1" fmla="*/ 318848 h 763487"/>
              <a:gd name="connsiteX2" fmla="*/ 175437 w 629922"/>
              <a:gd name="connsiteY2" fmla="*/ 271223 h 763487"/>
              <a:gd name="connsiteX3" fmla="*/ 416737 w 629922"/>
              <a:gd name="connsiteY3" fmla="*/ 572848 h 763487"/>
              <a:gd name="connsiteX4" fmla="*/ 404037 w 629922"/>
              <a:gd name="connsiteY4" fmla="*/ 550623 h 763487"/>
              <a:gd name="connsiteX5" fmla="*/ 626287 w 629922"/>
              <a:gd name="connsiteY5" fmla="*/ 760173 h 763487"/>
              <a:gd name="connsiteX6" fmla="*/ 518337 w 629922"/>
              <a:gd name="connsiteY6" fmla="*/ 655398 h 763487"/>
              <a:gd name="connsiteX7" fmla="*/ 216712 w 629922"/>
              <a:gd name="connsiteY7" fmla="*/ 350598 h 763487"/>
              <a:gd name="connsiteX8" fmla="*/ 343712 w 629922"/>
              <a:gd name="connsiteY8" fmla="*/ 493473 h 763487"/>
              <a:gd name="connsiteX9" fmla="*/ 162737 w 629922"/>
              <a:gd name="connsiteY9" fmla="*/ 217248 h 763487"/>
              <a:gd name="connsiteX10" fmla="*/ 812 w 629922"/>
              <a:gd name="connsiteY10" fmla="*/ 1348 h 76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922" h="763487">
                <a:moveTo>
                  <a:pt x="812" y="1348"/>
                </a:moveTo>
                <a:cubicBezTo>
                  <a:pt x="12454" y="18281"/>
                  <a:pt x="203483" y="273869"/>
                  <a:pt x="232587" y="318848"/>
                </a:cubicBezTo>
                <a:cubicBezTo>
                  <a:pt x="261691" y="363827"/>
                  <a:pt x="144745" y="228890"/>
                  <a:pt x="175437" y="271223"/>
                </a:cubicBezTo>
                <a:cubicBezTo>
                  <a:pt x="206129" y="313556"/>
                  <a:pt x="378637" y="526281"/>
                  <a:pt x="416737" y="572848"/>
                </a:cubicBezTo>
                <a:cubicBezTo>
                  <a:pt x="454837" y="619415"/>
                  <a:pt x="369112" y="519402"/>
                  <a:pt x="404037" y="550623"/>
                </a:cubicBezTo>
                <a:cubicBezTo>
                  <a:pt x="438962" y="581844"/>
                  <a:pt x="607237" y="742711"/>
                  <a:pt x="626287" y="760173"/>
                </a:cubicBezTo>
                <a:cubicBezTo>
                  <a:pt x="645337" y="777635"/>
                  <a:pt x="586599" y="723660"/>
                  <a:pt x="518337" y="655398"/>
                </a:cubicBezTo>
                <a:cubicBezTo>
                  <a:pt x="450075" y="587136"/>
                  <a:pt x="245816" y="377586"/>
                  <a:pt x="216712" y="350598"/>
                </a:cubicBezTo>
                <a:cubicBezTo>
                  <a:pt x="187608" y="323611"/>
                  <a:pt x="352708" y="515698"/>
                  <a:pt x="343712" y="493473"/>
                </a:cubicBezTo>
                <a:cubicBezTo>
                  <a:pt x="334716" y="471248"/>
                  <a:pt x="219887" y="303502"/>
                  <a:pt x="162737" y="217248"/>
                </a:cubicBezTo>
                <a:cubicBezTo>
                  <a:pt x="105587" y="130994"/>
                  <a:pt x="-10830" y="-15585"/>
                  <a:pt x="812" y="13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6F91131-9E60-F7D6-E73A-6FC43E0753B5}"/>
              </a:ext>
            </a:extLst>
          </p:cNvPr>
          <p:cNvSpPr/>
          <p:nvPr/>
        </p:nvSpPr>
        <p:spPr>
          <a:xfrm>
            <a:off x="6208520" y="5175385"/>
            <a:ext cx="1341829" cy="910256"/>
          </a:xfrm>
          <a:custGeom>
            <a:avLst/>
            <a:gdLst>
              <a:gd name="connsiteX0" fmla="*/ 14480 w 1341829"/>
              <a:gd name="connsiteY0" fmla="*/ 12565 h 910256"/>
              <a:gd name="connsiteX1" fmla="*/ 493905 w 1341829"/>
              <a:gd name="connsiteY1" fmla="*/ 495165 h 910256"/>
              <a:gd name="connsiteX2" fmla="*/ 439930 w 1341829"/>
              <a:gd name="connsiteY2" fmla="*/ 460240 h 910256"/>
              <a:gd name="connsiteX3" fmla="*/ 992380 w 1341829"/>
              <a:gd name="connsiteY3" fmla="*/ 733290 h 910256"/>
              <a:gd name="connsiteX4" fmla="*/ 738380 w 1341829"/>
              <a:gd name="connsiteY4" fmla="*/ 672965 h 910256"/>
              <a:gd name="connsiteX5" fmla="*/ 1316230 w 1341829"/>
              <a:gd name="connsiteY5" fmla="*/ 904740 h 910256"/>
              <a:gd name="connsiteX6" fmla="*/ 1154305 w 1341829"/>
              <a:gd name="connsiteY6" fmla="*/ 815840 h 910256"/>
              <a:gd name="connsiteX7" fmla="*/ 392305 w 1341829"/>
              <a:gd name="connsiteY7" fmla="*/ 574540 h 910256"/>
              <a:gd name="connsiteX8" fmla="*/ 500255 w 1341829"/>
              <a:gd name="connsiteY8" fmla="*/ 628515 h 910256"/>
              <a:gd name="connsiteX9" fmla="*/ 398655 w 1341829"/>
              <a:gd name="connsiteY9" fmla="*/ 469765 h 910256"/>
              <a:gd name="connsiteX10" fmla="*/ 147830 w 1341829"/>
              <a:gd name="connsiteY10" fmla="*/ 168140 h 910256"/>
              <a:gd name="connsiteX11" fmla="*/ 14480 w 1341829"/>
              <a:gd name="connsiteY11" fmla="*/ 12565 h 91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1829" h="910256">
                <a:moveTo>
                  <a:pt x="14480" y="12565"/>
                </a:moveTo>
                <a:cubicBezTo>
                  <a:pt x="72159" y="67069"/>
                  <a:pt x="422997" y="420553"/>
                  <a:pt x="493905" y="495165"/>
                </a:cubicBezTo>
                <a:cubicBezTo>
                  <a:pt x="564813" y="569777"/>
                  <a:pt x="356851" y="420553"/>
                  <a:pt x="439930" y="460240"/>
                </a:cubicBezTo>
                <a:cubicBezTo>
                  <a:pt x="523009" y="499928"/>
                  <a:pt x="942638" y="697836"/>
                  <a:pt x="992380" y="733290"/>
                </a:cubicBezTo>
                <a:cubicBezTo>
                  <a:pt x="1042122" y="768744"/>
                  <a:pt x="684405" y="644390"/>
                  <a:pt x="738380" y="672965"/>
                </a:cubicBezTo>
                <a:cubicBezTo>
                  <a:pt x="792355" y="701540"/>
                  <a:pt x="1246909" y="880928"/>
                  <a:pt x="1316230" y="904740"/>
                </a:cubicBezTo>
                <a:cubicBezTo>
                  <a:pt x="1385551" y="928552"/>
                  <a:pt x="1308293" y="870873"/>
                  <a:pt x="1154305" y="815840"/>
                </a:cubicBezTo>
                <a:cubicBezTo>
                  <a:pt x="1000318" y="760807"/>
                  <a:pt x="501313" y="605761"/>
                  <a:pt x="392305" y="574540"/>
                </a:cubicBezTo>
                <a:cubicBezTo>
                  <a:pt x="283297" y="543319"/>
                  <a:pt x="499197" y="645977"/>
                  <a:pt x="500255" y="628515"/>
                </a:cubicBezTo>
                <a:cubicBezTo>
                  <a:pt x="501313" y="611053"/>
                  <a:pt x="457393" y="546494"/>
                  <a:pt x="398655" y="469765"/>
                </a:cubicBezTo>
                <a:cubicBezTo>
                  <a:pt x="339918" y="393036"/>
                  <a:pt x="209743" y="242223"/>
                  <a:pt x="147830" y="168140"/>
                </a:cubicBezTo>
                <a:cubicBezTo>
                  <a:pt x="85918" y="94057"/>
                  <a:pt x="-43199" y="-41939"/>
                  <a:pt x="14480" y="1256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BAC0299-4747-57A4-D43B-96F87AFE053B}"/>
              </a:ext>
            </a:extLst>
          </p:cNvPr>
          <p:cNvSpPr/>
          <p:nvPr/>
        </p:nvSpPr>
        <p:spPr>
          <a:xfrm>
            <a:off x="5970959" y="4766307"/>
            <a:ext cx="443155" cy="1059833"/>
          </a:xfrm>
          <a:custGeom>
            <a:avLst/>
            <a:gdLst>
              <a:gd name="connsiteX0" fmla="*/ 13916 w 443155"/>
              <a:gd name="connsiteY0" fmla="*/ 2543 h 1059833"/>
              <a:gd name="connsiteX1" fmla="*/ 274266 w 443155"/>
              <a:gd name="connsiteY1" fmla="*/ 504193 h 1059833"/>
              <a:gd name="connsiteX2" fmla="*/ 258391 w 443155"/>
              <a:gd name="connsiteY2" fmla="*/ 383543 h 1059833"/>
              <a:gd name="connsiteX3" fmla="*/ 252041 w 443155"/>
              <a:gd name="connsiteY3" fmla="*/ 539118 h 1059833"/>
              <a:gd name="connsiteX4" fmla="*/ 439366 w 443155"/>
              <a:gd name="connsiteY4" fmla="*/ 1031243 h 1059833"/>
              <a:gd name="connsiteX5" fmla="*/ 353641 w 443155"/>
              <a:gd name="connsiteY5" fmla="*/ 948693 h 1059833"/>
              <a:gd name="connsiteX6" fmla="*/ 74241 w 443155"/>
              <a:gd name="connsiteY6" fmla="*/ 513718 h 1059833"/>
              <a:gd name="connsiteX7" fmla="*/ 134566 w 443155"/>
              <a:gd name="connsiteY7" fmla="*/ 602618 h 1059833"/>
              <a:gd name="connsiteX8" fmla="*/ 7566 w 443155"/>
              <a:gd name="connsiteY8" fmla="*/ 189868 h 1059833"/>
              <a:gd name="connsiteX9" fmla="*/ 32966 w 443155"/>
              <a:gd name="connsiteY9" fmla="*/ 304168 h 1059833"/>
              <a:gd name="connsiteX10" fmla="*/ 13916 w 443155"/>
              <a:gd name="connsiteY10" fmla="*/ 2543 h 105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155" h="1059833">
                <a:moveTo>
                  <a:pt x="13916" y="2543"/>
                </a:moveTo>
                <a:cubicBezTo>
                  <a:pt x="54133" y="35880"/>
                  <a:pt x="233520" y="440693"/>
                  <a:pt x="274266" y="504193"/>
                </a:cubicBezTo>
                <a:cubicBezTo>
                  <a:pt x="315012" y="567693"/>
                  <a:pt x="262095" y="377722"/>
                  <a:pt x="258391" y="383543"/>
                </a:cubicBezTo>
                <a:cubicBezTo>
                  <a:pt x="254687" y="389364"/>
                  <a:pt x="221879" y="431168"/>
                  <a:pt x="252041" y="539118"/>
                </a:cubicBezTo>
                <a:cubicBezTo>
                  <a:pt x="282203" y="647068"/>
                  <a:pt x="422433" y="962981"/>
                  <a:pt x="439366" y="1031243"/>
                </a:cubicBezTo>
                <a:cubicBezTo>
                  <a:pt x="456299" y="1099505"/>
                  <a:pt x="414495" y="1034947"/>
                  <a:pt x="353641" y="948693"/>
                </a:cubicBezTo>
                <a:cubicBezTo>
                  <a:pt x="292787" y="862439"/>
                  <a:pt x="110754" y="571397"/>
                  <a:pt x="74241" y="513718"/>
                </a:cubicBezTo>
                <a:cubicBezTo>
                  <a:pt x="37729" y="456039"/>
                  <a:pt x="145678" y="656593"/>
                  <a:pt x="134566" y="602618"/>
                </a:cubicBezTo>
                <a:cubicBezTo>
                  <a:pt x="123454" y="548643"/>
                  <a:pt x="24499" y="239610"/>
                  <a:pt x="7566" y="189868"/>
                </a:cubicBezTo>
                <a:cubicBezTo>
                  <a:pt x="-9367" y="140126"/>
                  <a:pt x="32437" y="334331"/>
                  <a:pt x="32966" y="304168"/>
                </a:cubicBezTo>
                <a:cubicBezTo>
                  <a:pt x="33495" y="274006"/>
                  <a:pt x="-26301" y="-30794"/>
                  <a:pt x="13916" y="254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 2130">
            <a:extLst>
              <a:ext uri="{FF2B5EF4-FFF2-40B4-BE49-F238E27FC236}">
                <a16:creationId xmlns:a16="http://schemas.microsoft.com/office/drawing/2014/main" id="{015A96CC-A844-8A2A-97E0-A5508BDE7EC6}"/>
              </a:ext>
            </a:extLst>
          </p:cNvPr>
          <p:cNvSpPr/>
          <p:nvPr/>
        </p:nvSpPr>
        <p:spPr>
          <a:xfrm>
            <a:off x="2169845" y="3813121"/>
            <a:ext cx="636915" cy="368578"/>
          </a:xfrm>
          <a:custGeom>
            <a:avLst/>
            <a:gdLst>
              <a:gd name="connsiteX0" fmla="*/ 1855 w 636915"/>
              <a:gd name="connsiteY0" fmla="*/ 54 h 368578"/>
              <a:gd name="connsiteX1" fmla="*/ 452705 w 636915"/>
              <a:gd name="connsiteY1" fmla="*/ 225479 h 368578"/>
              <a:gd name="connsiteX2" fmla="*/ 392380 w 636915"/>
              <a:gd name="connsiteY2" fmla="*/ 196904 h 368578"/>
              <a:gd name="connsiteX3" fmla="*/ 636855 w 636915"/>
              <a:gd name="connsiteY3" fmla="*/ 368354 h 368578"/>
              <a:gd name="connsiteX4" fmla="*/ 366980 w 636915"/>
              <a:gd name="connsiteY4" fmla="*/ 235004 h 368578"/>
              <a:gd name="connsiteX5" fmla="*/ 417780 w 636915"/>
              <a:gd name="connsiteY5" fmla="*/ 311204 h 368578"/>
              <a:gd name="connsiteX6" fmla="*/ 198705 w 636915"/>
              <a:gd name="connsiteY6" fmla="*/ 196904 h 368578"/>
              <a:gd name="connsiteX7" fmla="*/ 347930 w 636915"/>
              <a:gd name="connsiteY7" fmla="*/ 276279 h 368578"/>
              <a:gd name="connsiteX8" fmla="*/ 252680 w 636915"/>
              <a:gd name="connsiteY8" fmla="*/ 142929 h 368578"/>
              <a:gd name="connsiteX9" fmla="*/ 290780 w 636915"/>
              <a:gd name="connsiteY9" fmla="*/ 203254 h 368578"/>
              <a:gd name="connsiteX10" fmla="*/ 1855 w 636915"/>
              <a:gd name="connsiteY10" fmla="*/ 54 h 36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915" h="368578">
                <a:moveTo>
                  <a:pt x="1855" y="54"/>
                </a:moveTo>
                <a:cubicBezTo>
                  <a:pt x="28842" y="3758"/>
                  <a:pt x="387618" y="192671"/>
                  <a:pt x="452705" y="225479"/>
                </a:cubicBezTo>
                <a:cubicBezTo>
                  <a:pt x="517793" y="258287"/>
                  <a:pt x="361688" y="173092"/>
                  <a:pt x="392380" y="196904"/>
                </a:cubicBezTo>
                <a:cubicBezTo>
                  <a:pt x="423072" y="220716"/>
                  <a:pt x="641088" y="362004"/>
                  <a:pt x="636855" y="368354"/>
                </a:cubicBezTo>
                <a:cubicBezTo>
                  <a:pt x="632622" y="374704"/>
                  <a:pt x="403492" y="244529"/>
                  <a:pt x="366980" y="235004"/>
                </a:cubicBezTo>
                <a:cubicBezTo>
                  <a:pt x="330468" y="225479"/>
                  <a:pt x="445826" y="317554"/>
                  <a:pt x="417780" y="311204"/>
                </a:cubicBezTo>
                <a:cubicBezTo>
                  <a:pt x="389734" y="304854"/>
                  <a:pt x="210347" y="202725"/>
                  <a:pt x="198705" y="196904"/>
                </a:cubicBezTo>
                <a:cubicBezTo>
                  <a:pt x="187063" y="191083"/>
                  <a:pt x="338934" y="285275"/>
                  <a:pt x="347930" y="276279"/>
                </a:cubicBezTo>
                <a:cubicBezTo>
                  <a:pt x="356926" y="267283"/>
                  <a:pt x="262205" y="155100"/>
                  <a:pt x="252680" y="142929"/>
                </a:cubicBezTo>
                <a:cubicBezTo>
                  <a:pt x="243155" y="130758"/>
                  <a:pt x="330997" y="222304"/>
                  <a:pt x="290780" y="203254"/>
                </a:cubicBezTo>
                <a:cubicBezTo>
                  <a:pt x="250563" y="184204"/>
                  <a:pt x="-25132" y="-3650"/>
                  <a:pt x="1855" y="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 2131">
            <a:extLst>
              <a:ext uri="{FF2B5EF4-FFF2-40B4-BE49-F238E27FC236}">
                <a16:creationId xmlns:a16="http://schemas.microsoft.com/office/drawing/2014/main" id="{A8061AE8-B886-B394-61C0-8A59388A3845}"/>
              </a:ext>
            </a:extLst>
          </p:cNvPr>
          <p:cNvSpPr/>
          <p:nvPr/>
        </p:nvSpPr>
        <p:spPr>
          <a:xfrm>
            <a:off x="3642164" y="3367308"/>
            <a:ext cx="826450" cy="335903"/>
          </a:xfrm>
          <a:custGeom>
            <a:avLst/>
            <a:gdLst>
              <a:gd name="connsiteX0" fmla="*/ 2736 w 826450"/>
              <a:gd name="connsiteY0" fmla="*/ 277592 h 335903"/>
              <a:gd name="connsiteX1" fmla="*/ 380561 w 826450"/>
              <a:gd name="connsiteY1" fmla="*/ 153767 h 335903"/>
              <a:gd name="connsiteX2" fmla="*/ 66236 w 826450"/>
              <a:gd name="connsiteY2" fmla="*/ 233142 h 335903"/>
              <a:gd name="connsiteX3" fmla="*/ 675836 w 826450"/>
              <a:gd name="connsiteY3" fmla="*/ 55342 h 335903"/>
              <a:gd name="connsiteX4" fmla="*/ 806011 w 826450"/>
              <a:gd name="connsiteY4" fmla="*/ 7717 h 335903"/>
              <a:gd name="connsiteX5" fmla="*/ 342461 w 826450"/>
              <a:gd name="connsiteY5" fmla="*/ 195042 h 335903"/>
              <a:gd name="connsiteX6" fmla="*/ 31311 w 826450"/>
              <a:gd name="connsiteY6" fmla="*/ 334742 h 335903"/>
              <a:gd name="connsiteX7" fmla="*/ 199586 w 826450"/>
              <a:gd name="connsiteY7" fmla="*/ 261717 h 335903"/>
              <a:gd name="connsiteX8" fmla="*/ 2736 w 826450"/>
              <a:gd name="connsiteY8" fmla="*/ 277592 h 33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450" h="335903">
                <a:moveTo>
                  <a:pt x="2736" y="277592"/>
                </a:moveTo>
                <a:cubicBezTo>
                  <a:pt x="32898" y="259600"/>
                  <a:pt x="369978" y="161175"/>
                  <a:pt x="380561" y="153767"/>
                </a:cubicBezTo>
                <a:cubicBezTo>
                  <a:pt x="391144" y="146359"/>
                  <a:pt x="17024" y="249546"/>
                  <a:pt x="66236" y="233142"/>
                </a:cubicBezTo>
                <a:cubicBezTo>
                  <a:pt x="115449" y="216738"/>
                  <a:pt x="552540" y="92913"/>
                  <a:pt x="675836" y="55342"/>
                </a:cubicBezTo>
                <a:cubicBezTo>
                  <a:pt x="799132" y="17771"/>
                  <a:pt x="861574" y="-15566"/>
                  <a:pt x="806011" y="7717"/>
                </a:cubicBezTo>
                <a:cubicBezTo>
                  <a:pt x="750449" y="31000"/>
                  <a:pt x="471578" y="140538"/>
                  <a:pt x="342461" y="195042"/>
                </a:cubicBezTo>
                <a:cubicBezTo>
                  <a:pt x="213344" y="249546"/>
                  <a:pt x="55124" y="323630"/>
                  <a:pt x="31311" y="334742"/>
                </a:cubicBezTo>
                <a:cubicBezTo>
                  <a:pt x="7499" y="345855"/>
                  <a:pt x="197469" y="273888"/>
                  <a:pt x="199586" y="261717"/>
                </a:cubicBezTo>
                <a:cubicBezTo>
                  <a:pt x="201703" y="249546"/>
                  <a:pt x="-27426" y="295584"/>
                  <a:pt x="2736" y="2775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 2132">
            <a:extLst>
              <a:ext uri="{FF2B5EF4-FFF2-40B4-BE49-F238E27FC236}">
                <a16:creationId xmlns:a16="http://schemas.microsoft.com/office/drawing/2014/main" id="{858F5EEC-7C47-DECB-EE0A-C38CF25DACE1}"/>
              </a:ext>
            </a:extLst>
          </p:cNvPr>
          <p:cNvSpPr/>
          <p:nvPr/>
        </p:nvSpPr>
        <p:spPr>
          <a:xfrm>
            <a:off x="3984842" y="4928382"/>
            <a:ext cx="216218" cy="431682"/>
          </a:xfrm>
          <a:custGeom>
            <a:avLst/>
            <a:gdLst>
              <a:gd name="connsiteX0" fmla="*/ 215683 w 216218"/>
              <a:gd name="connsiteY0" fmla="*/ 8743 h 431682"/>
              <a:gd name="connsiteX1" fmla="*/ 114083 w 216218"/>
              <a:gd name="connsiteY1" fmla="*/ 221468 h 431682"/>
              <a:gd name="connsiteX2" fmla="*/ 206158 w 216218"/>
              <a:gd name="connsiteY2" fmla="*/ 189718 h 431682"/>
              <a:gd name="connsiteX3" fmla="*/ 164883 w 216218"/>
              <a:gd name="connsiteY3" fmla="*/ 243693 h 431682"/>
              <a:gd name="connsiteX4" fmla="*/ 2958 w 216218"/>
              <a:gd name="connsiteY4" fmla="*/ 431018 h 431682"/>
              <a:gd name="connsiteX5" fmla="*/ 56933 w 216218"/>
              <a:gd name="connsiteY5" fmla="*/ 307193 h 431682"/>
              <a:gd name="connsiteX6" fmla="*/ 15658 w 216218"/>
              <a:gd name="connsiteY6" fmla="*/ 338943 h 431682"/>
              <a:gd name="connsiteX7" fmla="*/ 107733 w 216218"/>
              <a:gd name="connsiteY7" fmla="*/ 192893 h 431682"/>
              <a:gd name="connsiteX8" fmla="*/ 152183 w 216218"/>
              <a:gd name="connsiteY8" fmla="*/ 59543 h 431682"/>
              <a:gd name="connsiteX9" fmla="*/ 215683 w 216218"/>
              <a:gd name="connsiteY9" fmla="*/ 8743 h 43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218" h="431682">
                <a:moveTo>
                  <a:pt x="215683" y="8743"/>
                </a:moveTo>
                <a:cubicBezTo>
                  <a:pt x="209333" y="35730"/>
                  <a:pt x="115670" y="191306"/>
                  <a:pt x="114083" y="221468"/>
                </a:cubicBezTo>
                <a:cubicBezTo>
                  <a:pt x="112496" y="251630"/>
                  <a:pt x="197691" y="186014"/>
                  <a:pt x="206158" y="189718"/>
                </a:cubicBezTo>
                <a:cubicBezTo>
                  <a:pt x="214625" y="193422"/>
                  <a:pt x="198750" y="203476"/>
                  <a:pt x="164883" y="243693"/>
                </a:cubicBezTo>
                <a:cubicBezTo>
                  <a:pt x="131016" y="283910"/>
                  <a:pt x="20950" y="420435"/>
                  <a:pt x="2958" y="431018"/>
                </a:cubicBezTo>
                <a:cubicBezTo>
                  <a:pt x="-15034" y="441601"/>
                  <a:pt x="54816" y="322539"/>
                  <a:pt x="56933" y="307193"/>
                </a:cubicBezTo>
                <a:cubicBezTo>
                  <a:pt x="59050" y="291847"/>
                  <a:pt x="7191" y="357993"/>
                  <a:pt x="15658" y="338943"/>
                </a:cubicBezTo>
                <a:cubicBezTo>
                  <a:pt x="24125" y="319893"/>
                  <a:pt x="84979" y="239460"/>
                  <a:pt x="107733" y="192893"/>
                </a:cubicBezTo>
                <a:cubicBezTo>
                  <a:pt x="130487" y="146326"/>
                  <a:pt x="134191" y="96585"/>
                  <a:pt x="152183" y="59543"/>
                </a:cubicBezTo>
                <a:cubicBezTo>
                  <a:pt x="170175" y="22501"/>
                  <a:pt x="222033" y="-18244"/>
                  <a:pt x="215683" y="874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 2133">
            <a:extLst>
              <a:ext uri="{FF2B5EF4-FFF2-40B4-BE49-F238E27FC236}">
                <a16:creationId xmlns:a16="http://schemas.microsoft.com/office/drawing/2014/main" id="{45E7D621-1948-1FE7-FE1B-43C530D100A3}"/>
              </a:ext>
            </a:extLst>
          </p:cNvPr>
          <p:cNvSpPr/>
          <p:nvPr/>
        </p:nvSpPr>
        <p:spPr>
          <a:xfrm>
            <a:off x="3320787" y="5213349"/>
            <a:ext cx="577123" cy="235474"/>
          </a:xfrm>
          <a:custGeom>
            <a:avLst/>
            <a:gdLst>
              <a:gd name="connsiteX0" fmla="*/ 263 w 577123"/>
              <a:gd name="connsiteY0" fmla="*/ 1 h 235474"/>
              <a:gd name="connsiteX1" fmla="*/ 279663 w 577123"/>
              <a:gd name="connsiteY1" fmla="*/ 168276 h 235474"/>
              <a:gd name="connsiteX2" fmla="*/ 222513 w 577123"/>
              <a:gd name="connsiteY2" fmla="*/ 123826 h 235474"/>
              <a:gd name="connsiteX3" fmla="*/ 365388 w 577123"/>
              <a:gd name="connsiteY3" fmla="*/ 139701 h 235474"/>
              <a:gd name="connsiteX4" fmla="*/ 574938 w 577123"/>
              <a:gd name="connsiteY4" fmla="*/ 73026 h 235474"/>
              <a:gd name="connsiteX5" fmla="*/ 479688 w 577123"/>
              <a:gd name="connsiteY5" fmla="*/ 120651 h 235474"/>
              <a:gd name="connsiteX6" fmla="*/ 559063 w 577123"/>
              <a:gd name="connsiteY6" fmla="*/ 101601 h 235474"/>
              <a:gd name="connsiteX7" fmla="*/ 387613 w 577123"/>
              <a:gd name="connsiteY7" fmla="*/ 231776 h 235474"/>
              <a:gd name="connsiteX8" fmla="*/ 390788 w 577123"/>
              <a:gd name="connsiteY8" fmla="*/ 196851 h 235474"/>
              <a:gd name="connsiteX9" fmla="*/ 336813 w 577123"/>
              <a:gd name="connsiteY9" fmla="*/ 165101 h 235474"/>
              <a:gd name="connsiteX10" fmla="*/ 263 w 577123"/>
              <a:gd name="connsiteY10" fmla="*/ 1 h 23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23" h="235474">
                <a:moveTo>
                  <a:pt x="263" y="1"/>
                </a:moveTo>
                <a:cubicBezTo>
                  <a:pt x="-9262" y="530"/>
                  <a:pt x="242621" y="147638"/>
                  <a:pt x="279663" y="168276"/>
                </a:cubicBezTo>
                <a:cubicBezTo>
                  <a:pt x="316705" y="188914"/>
                  <a:pt x="208225" y="128589"/>
                  <a:pt x="222513" y="123826"/>
                </a:cubicBezTo>
                <a:cubicBezTo>
                  <a:pt x="236801" y="119063"/>
                  <a:pt x="306651" y="148168"/>
                  <a:pt x="365388" y="139701"/>
                </a:cubicBezTo>
                <a:cubicBezTo>
                  <a:pt x="424125" y="131234"/>
                  <a:pt x="555888" y="76201"/>
                  <a:pt x="574938" y="73026"/>
                </a:cubicBezTo>
                <a:cubicBezTo>
                  <a:pt x="593988" y="69851"/>
                  <a:pt x="482334" y="115889"/>
                  <a:pt x="479688" y="120651"/>
                </a:cubicBezTo>
                <a:cubicBezTo>
                  <a:pt x="477042" y="125413"/>
                  <a:pt x="574409" y="83080"/>
                  <a:pt x="559063" y="101601"/>
                </a:cubicBezTo>
                <a:cubicBezTo>
                  <a:pt x="543717" y="120122"/>
                  <a:pt x="415659" y="215901"/>
                  <a:pt x="387613" y="231776"/>
                </a:cubicBezTo>
                <a:cubicBezTo>
                  <a:pt x="359567" y="247651"/>
                  <a:pt x="399255" y="207963"/>
                  <a:pt x="390788" y="196851"/>
                </a:cubicBezTo>
                <a:cubicBezTo>
                  <a:pt x="382321" y="185739"/>
                  <a:pt x="400842" y="193676"/>
                  <a:pt x="336813" y="165101"/>
                </a:cubicBezTo>
                <a:cubicBezTo>
                  <a:pt x="272784" y="136526"/>
                  <a:pt x="9788" y="-528"/>
                  <a:pt x="263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 2134">
            <a:extLst>
              <a:ext uri="{FF2B5EF4-FFF2-40B4-BE49-F238E27FC236}">
                <a16:creationId xmlns:a16="http://schemas.microsoft.com/office/drawing/2014/main" id="{E01E3F07-DCED-2893-2726-055A42ECF888}"/>
              </a:ext>
            </a:extLst>
          </p:cNvPr>
          <p:cNvSpPr/>
          <p:nvPr/>
        </p:nvSpPr>
        <p:spPr>
          <a:xfrm>
            <a:off x="4454413" y="5764770"/>
            <a:ext cx="728579" cy="766496"/>
          </a:xfrm>
          <a:custGeom>
            <a:avLst/>
            <a:gdLst>
              <a:gd name="connsiteX0" fmla="*/ 727187 w 728579"/>
              <a:gd name="connsiteY0" fmla="*/ 1030 h 766496"/>
              <a:gd name="connsiteX1" fmla="*/ 393812 w 728579"/>
              <a:gd name="connsiteY1" fmla="*/ 455055 h 766496"/>
              <a:gd name="connsiteX2" fmla="*/ 473187 w 728579"/>
              <a:gd name="connsiteY2" fmla="*/ 385205 h 766496"/>
              <a:gd name="connsiteX3" fmla="*/ 112 w 728579"/>
              <a:gd name="connsiteY3" fmla="*/ 766205 h 766496"/>
              <a:gd name="connsiteX4" fmla="*/ 520812 w 728579"/>
              <a:gd name="connsiteY4" fmla="*/ 315355 h 766496"/>
              <a:gd name="connsiteX5" fmla="*/ 244587 w 728579"/>
              <a:gd name="connsiteY5" fmla="*/ 601105 h 766496"/>
              <a:gd name="connsiteX6" fmla="*/ 727187 w 728579"/>
              <a:gd name="connsiteY6" fmla="*/ 1030 h 76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579" h="766496">
                <a:moveTo>
                  <a:pt x="727187" y="1030"/>
                </a:moveTo>
                <a:cubicBezTo>
                  <a:pt x="752058" y="-23312"/>
                  <a:pt x="436145" y="391026"/>
                  <a:pt x="393812" y="455055"/>
                </a:cubicBezTo>
                <a:cubicBezTo>
                  <a:pt x="351479" y="519084"/>
                  <a:pt x="538804" y="333347"/>
                  <a:pt x="473187" y="385205"/>
                </a:cubicBezTo>
                <a:cubicBezTo>
                  <a:pt x="407570" y="437063"/>
                  <a:pt x="-7826" y="777847"/>
                  <a:pt x="112" y="766205"/>
                </a:cubicBezTo>
                <a:cubicBezTo>
                  <a:pt x="8049" y="754563"/>
                  <a:pt x="480066" y="342872"/>
                  <a:pt x="520812" y="315355"/>
                </a:cubicBezTo>
                <a:cubicBezTo>
                  <a:pt x="561558" y="287838"/>
                  <a:pt x="211779" y="647672"/>
                  <a:pt x="244587" y="601105"/>
                </a:cubicBezTo>
                <a:cubicBezTo>
                  <a:pt x="277395" y="554538"/>
                  <a:pt x="702316" y="25372"/>
                  <a:pt x="727187" y="103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 2135">
            <a:extLst>
              <a:ext uri="{FF2B5EF4-FFF2-40B4-BE49-F238E27FC236}">
                <a16:creationId xmlns:a16="http://schemas.microsoft.com/office/drawing/2014/main" id="{395AE032-F458-3A58-2160-7AB1C0D50DD0}"/>
              </a:ext>
            </a:extLst>
          </p:cNvPr>
          <p:cNvSpPr/>
          <p:nvPr/>
        </p:nvSpPr>
        <p:spPr>
          <a:xfrm>
            <a:off x="2888923" y="4790932"/>
            <a:ext cx="158247" cy="590226"/>
          </a:xfrm>
          <a:custGeom>
            <a:avLst/>
            <a:gdLst>
              <a:gd name="connsiteX0" fmla="*/ 327 w 158247"/>
              <a:gd name="connsiteY0" fmla="*/ 143 h 590226"/>
              <a:gd name="connsiteX1" fmla="*/ 63827 w 158247"/>
              <a:gd name="connsiteY1" fmla="*/ 308118 h 590226"/>
              <a:gd name="connsiteX2" fmla="*/ 35252 w 158247"/>
              <a:gd name="connsiteY2" fmla="*/ 238268 h 590226"/>
              <a:gd name="connsiteX3" fmla="*/ 155902 w 158247"/>
              <a:gd name="connsiteY3" fmla="*/ 584343 h 590226"/>
              <a:gd name="connsiteX4" fmla="*/ 108277 w 158247"/>
              <a:gd name="connsiteY4" fmla="*/ 438293 h 590226"/>
              <a:gd name="connsiteX5" fmla="*/ 25727 w 158247"/>
              <a:gd name="connsiteY5" fmla="*/ 206518 h 590226"/>
              <a:gd name="connsiteX6" fmla="*/ 38427 w 158247"/>
              <a:gd name="connsiteY6" fmla="*/ 266843 h 590226"/>
              <a:gd name="connsiteX7" fmla="*/ 327 w 158247"/>
              <a:gd name="connsiteY7" fmla="*/ 143 h 59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247" h="590226">
                <a:moveTo>
                  <a:pt x="327" y="143"/>
                </a:moveTo>
                <a:cubicBezTo>
                  <a:pt x="4560" y="7022"/>
                  <a:pt x="58006" y="268431"/>
                  <a:pt x="63827" y="308118"/>
                </a:cubicBezTo>
                <a:cubicBezTo>
                  <a:pt x="69648" y="347805"/>
                  <a:pt x="19906" y="192230"/>
                  <a:pt x="35252" y="238268"/>
                </a:cubicBezTo>
                <a:cubicBezTo>
                  <a:pt x="50598" y="284306"/>
                  <a:pt x="143731" y="551006"/>
                  <a:pt x="155902" y="584343"/>
                </a:cubicBezTo>
                <a:cubicBezTo>
                  <a:pt x="168073" y="617680"/>
                  <a:pt x="129973" y="501264"/>
                  <a:pt x="108277" y="438293"/>
                </a:cubicBezTo>
                <a:cubicBezTo>
                  <a:pt x="86581" y="375322"/>
                  <a:pt x="37369" y="235093"/>
                  <a:pt x="25727" y="206518"/>
                </a:cubicBezTo>
                <a:cubicBezTo>
                  <a:pt x="14085" y="177943"/>
                  <a:pt x="42660" y="298593"/>
                  <a:pt x="38427" y="266843"/>
                </a:cubicBezTo>
                <a:cubicBezTo>
                  <a:pt x="34194" y="235093"/>
                  <a:pt x="-3906" y="-6736"/>
                  <a:pt x="327" y="14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 2136">
            <a:extLst>
              <a:ext uri="{FF2B5EF4-FFF2-40B4-BE49-F238E27FC236}">
                <a16:creationId xmlns:a16="http://schemas.microsoft.com/office/drawing/2014/main" id="{C8B4AF80-AB68-9EB6-DB61-B086F5644FEA}"/>
              </a:ext>
            </a:extLst>
          </p:cNvPr>
          <p:cNvSpPr/>
          <p:nvPr/>
        </p:nvSpPr>
        <p:spPr>
          <a:xfrm>
            <a:off x="3111496" y="5495897"/>
            <a:ext cx="586327" cy="562794"/>
          </a:xfrm>
          <a:custGeom>
            <a:avLst/>
            <a:gdLst>
              <a:gd name="connsiteX0" fmla="*/ 4 w 586327"/>
              <a:gd name="connsiteY0" fmla="*/ 28 h 562794"/>
              <a:gd name="connsiteX1" fmla="*/ 241304 w 586327"/>
              <a:gd name="connsiteY1" fmla="*/ 225453 h 562794"/>
              <a:gd name="connsiteX2" fmla="*/ 200029 w 586327"/>
              <a:gd name="connsiteY2" fmla="*/ 161953 h 562794"/>
              <a:gd name="connsiteX3" fmla="*/ 387354 w 586327"/>
              <a:gd name="connsiteY3" fmla="*/ 336578 h 562794"/>
              <a:gd name="connsiteX4" fmla="*/ 384179 w 586327"/>
              <a:gd name="connsiteY4" fmla="*/ 336578 h 562794"/>
              <a:gd name="connsiteX5" fmla="*/ 581029 w 586327"/>
              <a:gd name="connsiteY5" fmla="*/ 558828 h 562794"/>
              <a:gd name="connsiteX6" fmla="*/ 501654 w 586327"/>
              <a:gd name="connsiteY6" fmla="*/ 457228 h 562794"/>
              <a:gd name="connsiteX7" fmla="*/ 206379 w 586327"/>
              <a:gd name="connsiteY7" fmla="*/ 187353 h 562794"/>
              <a:gd name="connsiteX8" fmla="*/ 247654 w 586327"/>
              <a:gd name="connsiteY8" fmla="*/ 209578 h 562794"/>
              <a:gd name="connsiteX9" fmla="*/ 4 w 586327"/>
              <a:gd name="connsiteY9" fmla="*/ 28 h 56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327" h="562794">
                <a:moveTo>
                  <a:pt x="4" y="28"/>
                </a:moveTo>
                <a:cubicBezTo>
                  <a:pt x="-1054" y="2674"/>
                  <a:pt x="207967" y="198466"/>
                  <a:pt x="241304" y="225453"/>
                </a:cubicBezTo>
                <a:cubicBezTo>
                  <a:pt x="274642" y="252441"/>
                  <a:pt x="175687" y="143432"/>
                  <a:pt x="200029" y="161953"/>
                </a:cubicBezTo>
                <a:cubicBezTo>
                  <a:pt x="224371" y="180474"/>
                  <a:pt x="356662" y="307474"/>
                  <a:pt x="387354" y="336578"/>
                </a:cubicBezTo>
                <a:cubicBezTo>
                  <a:pt x="418046" y="365682"/>
                  <a:pt x="351900" y="299536"/>
                  <a:pt x="384179" y="336578"/>
                </a:cubicBezTo>
                <a:cubicBezTo>
                  <a:pt x="416458" y="373620"/>
                  <a:pt x="561450" y="538720"/>
                  <a:pt x="581029" y="558828"/>
                </a:cubicBezTo>
                <a:cubicBezTo>
                  <a:pt x="600608" y="578936"/>
                  <a:pt x="564096" y="519141"/>
                  <a:pt x="501654" y="457228"/>
                </a:cubicBezTo>
                <a:cubicBezTo>
                  <a:pt x="439212" y="395316"/>
                  <a:pt x="248712" y="228628"/>
                  <a:pt x="206379" y="187353"/>
                </a:cubicBezTo>
                <a:cubicBezTo>
                  <a:pt x="164046" y="146078"/>
                  <a:pt x="278346" y="240270"/>
                  <a:pt x="247654" y="209578"/>
                </a:cubicBezTo>
                <a:cubicBezTo>
                  <a:pt x="216962" y="178886"/>
                  <a:pt x="1062" y="-2618"/>
                  <a:pt x="4" y="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 2137">
            <a:extLst>
              <a:ext uri="{FF2B5EF4-FFF2-40B4-BE49-F238E27FC236}">
                <a16:creationId xmlns:a16="http://schemas.microsoft.com/office/drawing/2014/main" id="{2D00EA69-6424-3DF9-CD74-124BCB83D847}"/>
              </a:ext>
            </a:extLst>
          </p:cNvPr>
          <p:cNvSpPr/>
          <p:nvPr/>
        </p:nvSpPr>
        <p:spPr>
          <a:xfrm>
            <a:off x="4323847" y="5584675"/>
            <a:ext cx="746639" cy="476539"/>
          </a:xfrm>
          <a:custGeom>
            <a:avLst/>
            <a:gdLst>
              <a:gd name="connsiteX0" fmla="*/ 394203 w 746639"/>
              <a:gd name="connsiteY0" fmla="*/ 35075 h 476539"/>
              <a:gd name="connsiteX1" fmla="*/ 689478 w 746639"/>
              <a:gd name="connsiteY1" fmla="*/ 12850 h 476539"/>
              <a:gd name="connsiteX2" fmla="*/ 527553 w 746639"/>
              <a:gd name="connsiteY2" fmla="*/ 114450 h 476539"/>
              <a:gd name="connsiteX3" fmla="*/ 587878 w 746639"/>
              <a:gd name="connsiteY3" fmla="*/ 111275 h 476539"/>
              <a:gd name="connsiteX4" fmla="*/ 416428 w 746639"/>
              <a:gd name="connsiteY4" fmla="*/ 209700 h 476539"/>
              <a:gd name="connsiteX5" fmla="*/ 457703 w 746639"/>
              <a:gd name="connsiteY5" fmla="*/ 235100 h 476539"/>
              <a:gd name="connsiteX6" fmla="*/ 295778 w 746639"/>
              <a:gd name="connsiteY6" fmla="*/ 333525 h 476539"/>
              <a:gd name="connsiteX7" fmla="*/ 503 w 746639"/>
              <a:gd name="connsiteY7" fmla="*/ 476400 h 476539"/>
              <a:gd name="connsiteX8" fmla="*/ 219578 w 746639"/>
              <a:gd name="connsiteY8" fmla="*/ 362100 h 476539"/>
              <a:gd name="connsiteX9" fmla="*/ 435478 w 746639"/>
              <a:gd name="connsiteY9" fmla="*/ 247800 h 476539"/>
              <a:gd name="connsiteX10" fmla="*/ 352928 w 746639"/>
              <a:gd name="connsiteY10" fmla="*/ 273200 h 476539"/>
              <a:gd name="connsiteX11" fmla="*/ 552953 w 746639"/>
              <a:gd name="connsiteY11" fmla="*/ 101750 h 476539"/>
              <a:gd name="connsiteX12" fmla="*/ 432303 w 746639"/>
              <a:gd name="connsiteY12" fmla="*/ 117625 h 476539"/>
              <a:gd name="connsiteX13" fmla="*/ 746628 w 746639"/>
              <a:gd name="connsiteY13" fmla="*/ 3325 h 476539"/>
              <a:gd name="connsiteX14" fmla="*/ 394203 w 746639"/>
              <a:gd name="connsiteY14" fmla="*/ 35075 h 47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6639" h="476539">
                <a:moveTo>
                  <a:pt x="394203" y="35075"/>
                </a:moveTo>
                <a:cubicBezTo>
                  <a:pt x="384678" y="36663"/>
                  <a:pt x="667253" y="-379"/>
                  <a:pt x="689478" y="12850"/>
                </a:cubicBezTo>
                <a:cubicBezTo>
                  <a:pt x="711703" y="26079"/>
                  <a:pt x="544486" y="98046"/>
                  <a:pt x="527553" y="114450"/>
                </a:cubicBezTo>
                <a:cubicBezTo>
                  <a:pt x="510620" y="130854"/>
                  <a:pt x="606399" y="95400"/>
                  <a:pt x="587878" y="111275"/>
                </a:cubicBezTo>
                <a:cubicBezTo>
                  <a:pt x="569357" y="127150"/>
                  <a:pt x="438124" y="189063"/>
                  <a:pt x="416428" y="209700"/>
                </a:cubicBezTo>
                <a:cubicBezTo>
                  <a:pt x="394732" y="230338"/>
                  <a:pt x="477811" y="214463"/>
                  <a:pt x="457703" y="235100"/>
                </a:cubicBezTo>
                <a:cubicBezTo>
                  <a:pt x="437595" y="255737"/>
                  <a:pt x="371978" y="293308"/>
                  <a:pt x="295778" y="333525"/>
                </a:cubicBezTo>
                <a:cubicBezTo>
                  <a:pt x="219578" y="373742"/>
                  <a:pt x="13203" y="471637"/>
                  <a:pt x="503" y="476400"/>
                </a:cubicBezTo>
                <a:cubicBezTo>
                  <a:pt x="-12197" y="481163"/>
                  <a:pt x="219578" y="362100"/>
                  <a:pt x="219578" y="362100"/>
                </a:cubicBezTo>
                <a:cubicBezTo>
                  <a:pt x="292074" y="324000"/>
                  <a:pt x="413253" y="262617"/>
                  <a:pt x="435478" y="247800"/>
                </a:cubicBezTo>
                <a:cubicBezTo>
                  <a:pt x="457703" y="232983"/>
                  <a:pt x="333349" y="297542"/>
                  <a:pt x="352928" y="273200"/>
                </a:cubicBezTo>
                <a:cubicBezTo>
                  <a:pt x="372507" y="248858"/>
                  <a:pt x="539724" y="127679"/>
                  <a:pt x="552953" y="101750"/>
                </a:cubicBezTo>
                <a:cubicBezTo>
                  <a:pt x="566182" y="75821"/>
                  <a:pt x="400024" y="134029"/>
                  <a:pt x="432303" y="117625"/>
                </a:cubicBezTo>
                <a:cubicBezTo>
                  <a:pt x="464582" y="101221"/>
                  <a:pt x="748745" y="19200"/>
                  <a:pt x="746628" y="3325"/>
                </a:cubicBezTo>
                <a:cubicBezTo>
                  <a:pt x="744511" y="-12550"/>
                  <a:pt x="403728" y="33487"/>
                  <a:pt x="394203" y="3507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 2138">
            <a:extLst>
              <a:ext uri="{FF2B5EF4-FFF2-40B4-BE49-F238E27FC236}">
                <a16:creationId xmlns:a16="http://schemas.microsoft.com/office/drawing/2014/main" id="{738B807E-6C0C-C76A-C925-A260EF76A984}"/>
              </a:ext>
            </a:extLst>
          </p:cNvPr>
          <p:cNvSpPr/>
          <p:nvPr/>
        </p:nvSpPr>
        <p:spPr>
          <a:xfrm>
            <a:off x="3958231" y="6073948"/>
            <a:ext cx="738854" cy="234787"/>
          </a:xfrm>
          <a:custGeom>
            <a:avLst/>
            <a:gdLst>
              <a:gd name="connsiteX0" fmla="*/ 4169 w 738854"/>
              <a:gd name="connsiteY0" fmla="*/ 149052 h 234787"/>
              <a:gd name="connsiteX1" fmla="*/ 188319 w 738854"/>
              <a:gd name="connsiteY1" fmla="*/ 187152 h 234787"/>
              <a:gd name="connsiteX2" fmla="*/ 474069 w 738854"/>
              <a:gd name="connsiteY2" fmla="*/ 79202 h 234787"/>
              <a:gd name="connsiteX3" fmla="*/ 312144 w 738854"/>
              <a:gd name="connsiteY3" fmla="*/ 117302 h 234787"/>
              <a:gd name="connsiteX4" fmla="*/ 728069 w 738854"/>
              <a:gd name="connsiteY4" fmla="*/ 6177 h 234787"/>
              <a:gd name="connsiteX5" fmla="*/ 597894 w 738854"/>
              <a:gd name="connsiteY5" fmla="*/ 37927 h 234787"/>
              <a:gd name="connsiteX6" fmla="*/ 394694 w 738854"/>
              <a:gd name="connsiteY6" fmla="*/ 234777 h 234787"/>
              <a:gd name="connsiteX7" fmla="*/ 562969 w 738854"/>
              <a:gd name="connsiteY7" fmla="*/ 47452 h 234787"/>
              <a:gd name="connsiteX8" fmla="*/ 293094 w 738854"/>
              <a:gd name="connsiteY8" fmla="*/ 155402 h 234787"/>
              <a:gd name="connsiteX9" fmla="*/ 77194 w 738854"/>
              <a:gd name="connsiteY9" fmla="*/ 171277 h 234787"/>
              <a:gd name="connsiteX10" fmla="*/ 4169 w 738854"/>
              <a:gd name="connsiteY10" fmla="*/ 149052 h 23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854" h="234787">
                <a:moveTo>
                  <a:pt x="4169" y="149052"/>
                </a:moveTo>
                <a:cubicBezTo>
                  <a:pt x="22690" y="151698"/>
                  <a:pt x="110002" y="198794"/>
                  <a:pt x="188319" y="187152"/>
                </a:cubicBezTo>
                <a:cubicBezTo>
                  <a:pt x="266636" y="175510"/>
                  <a:pt x="453432" y="90844"/>
                  <a:pt x="474069" y="79202"/>
                </a:cubicBezTo>
                <a:cubicBezTo>
                  <a:pt x="494706" y="67560"/>
                  <a:pt x="269811" y="129473"/>
                  <a:pt x="312144" y="117302"/>
                </a:cubicBezTo>
                <a:cubicBezTo>
                  <a:pt x="354477" y="105131"/>
                  <a:pt x="680444" y="19406"/>
                  <a:pt x="728069" y="6177"/>
                </a:cubicBezTo>
                <a:cubicBezTo>
                  <a:pt x="775694" y="-7052"/>
                  <a:pt x="653456" y="-173"/>
                  <a:pt x="597894" y="37927"/>
                </a:cubicBezTo>
                <a:cubicBezTo>
                  <a:pt x="542332" y="76027"/>
                  <a:pt x="400515" y="233190"/>
                  <a:pt x="394694" y="234777"/>
                </a:cubicBezTo>
                <a:cubicBezTo>
                  <a:pt x="388873" y="236365"/>
                  <a:pt x="579902" y="60681"/>
                  <a:pt x="562969" y="47452"/>
                </a:cubicBezTo>
                <a:cubicBezTo>
                  <a:pt x="546036" y="34223"/>
                  <a:pt x="374056" y="134765"/>
                  <a:pt x="293094" y="155402"/>
                </a:cubicBezTo>
                <a:cubicBezTo>
                  <a:pt x="212132" y="176039"/>
                  <a:pt x="122173" y="172335"/>
                  <a:pt x="77194" y="171277"/>
                </a:cubicBezTo>
                <a:cubicBezTo>
                  <a:pt x="32215" y="170219"/>
                  <a:pt x="-14352" y="146406"/>
                  <a:pt x="4169" y="14905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 2139">
            <a:extLst>
              <a:ext uri="{FF2B5EF4-FFF2-40B4-BE49-F238E27FC236}">
                <a16:creationId xmlns:a16="http://schemas.microsoft.com/office/drawing/2014/main" id="{795578DD-BF12-8346-A1F4-3E072D5A9A3C}"/>
              </a:ext>
            </a:extLst>
          </p:cNvPr>
          <p:cNvSpPr/>
          <p:nvPr/>
        </p:nvSpPr>
        <p:spPr>
          <a:xfrm>
            <a:off x="3609865" y="5698488"/>
            <a:ext cx="563563" cy="42911"/>
          </a:xfrm>
          <a:custGeom>
            <a:avLst/>
            <a:gdLst>
              <a:gd name="connsiteX0" fmla="*/ 110 w 563563"/>
              <a:gd name="connsiteY0" fmla="*/ 41912 h 42911"/>
              <a:gd name="connsiteX1" fmla="*/ 200135 w 563563"/>
              <a:gd name="connsiteY1" fmla="*/ 35562 h 42911"/>
              <a:gd name="connsiteX2" fmla="*/ 114410 w 563563"/>
              <a:gd name="connsiteY2" fmla="*/ 41912 h 42911"/>
              <a:gd name="connsiteX3" fmla="*/ 425560 w 563563"/>
              <a:gd name="connsiteY3" fmla="*/ 16512 h 42911"/>
              <a:gd name="connsiteX4" fmla="*/ 343010 w 563563"/>
              <a:gd name="connsiteY4" fmla="*/ 637 h 42911"/>
              <a:gd name="connsiteX5" fmla="*/ 562085 w 563563"/>
              <a:gd name="connsiteY5" fmla="*/ 3812 h 42911"/>
              <a:gd name="connsiteX6" fmla="*/ 428735 w 563563"/>
              <a:gd name="connsiteY6" fmla="*/ 10162 h 42911"/>
              <a:gd name="connsiteX7" fmla="*/ 231885 w 563563"/>
              <a:gd name="connsiteY7" fmla="*/ 10162 h 42911"/>
              <a:gd name="connsiteX8" fmla="*/ 110 w 563563"/>
              <a:gd name="connsiteY8" fmla="*/ 41912 h 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563" h="42911">
                <a:moveTo>
                  <a:pt x="110" y="41912"/>
                </a:moveTo>
                <a:cubicBezTo>
                  <a:pt x="-5182" y="46145"/>
                  <a:pt x="181085" y="35562"/>
                  <a:pt x="200135" y="35562"/>
                </a:cubicBezTo>
                <a:cubicBezTo>
                  <a:pt x="219185" y="35562"/>
                  <a:pt x="114410" y="41912"/>
                  <a:pt x="114410" y="41912"/>
                </a:cubicBezTo>
                <a:cubicBezTo>
                  <a:pt x="151981" y="38737"/>
                  <a:pt x="387460" y="23391"/>
                  <a:pt x="425560" y="16512"/>
                </a:cubicBezTo>
                <a:cubicBezTo>
                  <a:pt x="463660" y="9633"/>
                  <a:pt x="320256" y="2754"/>
                  <a:pt x="343010" y="637"/>
                </a:cubicBezTo>
                <a:cubicBezTo>
                  <a:pt x="365764" y="-1480"/>
                  <a:pt x="547798" y="2225"/>
                  <a:pt x="562085" y="3812"/>
                </a:cubicBezTo>
                <a:cubicBezTo>
                  <a:pt x="576372" y="5399"/>
                  <a:pt x="483768" y="9104"/>
                  <a:pt x="428735" y="10162"/>
                </a:cubicBezTo>
                <a:cubicBezTo>
                  <a:pt x="373702" y="11220"/>
                  <a:pt x="297502" y="3812"/>
                  <a:pt x="231885" y="10162"/>
                </a:cubicBezTo>
                <a:cubicBezTo>
                  <a:pt x="166268" y="16512"/>
                  <a:pt x="5402" y="37679"/>
                  <a:pt x="110" y="419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 2140">
            <a:extLst>
              <a:ext uri="{FF2B5EF4-FFF2-40B4-BE49-F238E27FC236}">
                <a16:creationId xmlns:a16="http://schemas.microsoft.com/office/drawing/2014/main" id="{337267F6-920B-F023-8E4A-66F55D204574}"/>
              </a:ext>
            </a:extLst>
          </p:cNvPr>
          <p:cNvSpPr/>
          <p:nvPr/>
        </p:nvSpPr>
        <p:spPr>
          <a:xfrm>
            <a:off x="3965400" y="5806137"/>
            <a:ext cx="49310" cy="267824"/>
          </a:xfrm>
          <a:custGeom>
            <a:avLst/>
            <a:gdLst>
              <a:gd name="connsiteX0" fmla="*/ 38275 w 49310"/>
              <a:gd name="connsiteY0" fmla="*/ 938 h 267824"/>
              <a:gd name="connsiteX1" fmla="*/ 31925 w 49310"/>
              <a:gd name="connsiteY1" fmla="*/ 175563 h 267824"/>
              <a:gd name="connsiteX2" fmla="*/ 175 w 49310"/>
              <a:gd name="connsiteY2" fmla="*/ 73963 h 267824"/>
              <a:gd name="connsiteX3" fmla="*/ 47800 w 49310"/>
              <a:gd name="connsiteY3" fmla="*/ 267638 h 267824"/>
              <a:gd name="connsiteX4" fmla="*/ 38275 w 49310"/>
              <a:gd name="connsiteY4" fmla="*/ 938 h 26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10" h="267824">
                <a:moveTo>
                  <a:pt x="38275" y="938"/>
                </a:moveTo>
                <a:cubicBezTo>
                  <a:pt x="35629" y="-14408"/>
                  <a:pt x="38275" y="163392"/>
                  <a:pt x="31925" y="175563"/>
                </a:cubicBezTo>
                <a:cubicBezTo>
                  <a:pt x="25575" y="187734"/>
                  <a:pt x="-2471" y="58617"/>
                  <a:pt x="175" y="73963"/>
                </a:cubicBezTo>
                <a:cubicBezTo>
                  <a:pt x="2821" y="89309"/>
                  <a:pt x="41979" y="274517"/>
                  <a:pt x="47800" y="267638"/>
                </a:cubicBezTo>
                <a:cubicBezTo>
                  <a:pt x="53621" y="260759"/>
                  <a:pt x="40921" y="16284"/>
                  <a:pt x="38275" y="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 2141">
            <a:extLst>
              <a:ext uri="{FF2B5EF4-FFF2-40B4-BE49-F238E27FC236}">
                <a16:creationId xmlns:a16="http://schemas.microsoft.com/office/drawing/2014/main" id="{2AEAC8E3-83D6-E3E1-2AFF-F858E35BE500}"/>
              </a:ext>
            </a:extLst>
          </p:cNvPr>
          <p:cNvSpPr/>
          <p:nvPr/>
        </p:nvSpPr>
        <p:spPr>
          <a:xfrm>
            <a:off x="4019535" y="5670457"/>
            <a:ext cx="450226" cy="267550"/>
          </a:xfrm>
          <a:custGeom>
            <a:avLst/>
            <a:gdLst>
              <a:gd name="connsiteX0" fmla="*/ 447690 w 450226"/>
              <a:gd name="connsiteY0" fmla="*/ 93 h 267550"/>
              <a:gd name="connsiteX1" fmla="*/ 285765 w 450226"/>
              <a:gd name="connsiteY1" fmla="*/ 82643 h 267550"/>
              <a:gd name="connsiteX2" fmla="*/ 136540 w 450226"/>
              <a:gd name="connsiteY2" fmla="*/ 76293 h 267550"/>
              <a:gd name="connsiteX3" fmla="*/ 234965 w 450226"/>
              <a:gd name="connsiteY3" fmla="*/ 120743 h 267550"/>
              <a:gd name="connsiteX4" fmla="*/ 15 w 450226"/>
              <a:gd name="connsiteY4" fmla="*/ 66768 h 267550"/>
              <a:gd name="connsiteX5" fmla="*/ 222265 w 450226"/>
              <a:gd name="connsiteY5" fmla="*/ 142968 h 267550"/>
              <a:gd name="connsiteX6" fmla="*/ 38115 w 450226"/>
              <a:gd name="connsiteY6" fmla="*/ 117568 h 267550"/>
              <a:gd name="connsiteX7" fmla="*/ 101615 w 450226"/>
              <a:gd name="connsiteY7" fmla="*/ 266793 h 267550"/>
              <a:gd name="connsiteX8" fmla="*/ 60340 w 450226"/>
              <a:gd name="connsiteY8" fmla="*/ 174718 h 267550"/>
              <a:gd name="connsiteX9" fmla="*/ 117490 w 450226"/>
              <a:gd name="connsiteY9" fmla="*/ 155668 h 267550"/>
              <a:gd name="connsiteX10" fmla="*/ 190515 w 450226"/>
              <a:gd name="connsiteY10" fmla="*/ 111218 h 267550"/>
              <a:gd name="connsiteX11" fmla="*/ 127015 w 450226"/>
              <a:gd name="connsiteY11" fmla="*/ 111218 h 267550"/>
              <a:gd name="connsiteX12" fmla="*/ 368315 w 450226"/>
              <a:gd name="connsiteY12" fmla="*/ 66768 h 267550"/>
              <a:gd name="connsiteX13" fmla="*/ 447690 w 450226"/>
              <a:gd name="connsiteY13" fmla="*/ 93 h 26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0226" h="267550">
                <a:moveTo>
                  <a:pt x="447690" y="93"/>
                </a:moveTo>
                <a:cubicBezTo>
                  <a:pt x="433932" y="2739"/>
                  <a:pt x="337623" y="69943"/>
                  <a:pt x="285765" y="82643"/>
                </a:cubicBezTo>
                <a:cubicBezTo>
                  <a:pt x="233907" y="95343"/>
                  <a:pt x="145007" y="69943"/>
                  <a:pt x="136540" y="76293"/>
                </a:cubicBezTo>
                <a:cubicBezTo>
                  <a:pt x="128073" y="82643"/>
                  <a:pt x="257719" y="122330"/>
                  <a:pt x="234965" y="120743"/>
                </a:cubicBezTo>
                <a:cubicBezTo>
                  <a:pt x="212211" y="119156"/>
                  <a:pt x="2132" y="63064"/>
                  <a:pt x="15" y="66768"/>
                </a:cubicBezTo>
                <a:cubicBezTo>
                  <a:pt x="-2102" y="70472"/>
                  <a:pt x="215915" y="134501"/>
                  <a:pt x="222265" y="142968"/>
                </a:cubicBezTo>
                <a:cubicBezTo>
                  <a:pt x="228615" y="151435"/>
                  <a:pt x="58223" y="96931"/>
                  <a:pt x="38115" y="117568"/>
                </a:cubicBezTo>
                <a:cubicBezTo>
                  <a:pt x="18007" y="138205"/>
                  <a:pt x="97911" y="257268"/>
                  <a:pt x="101615" y="266793"/>
                </a:cubicBezTo>
                <a:cubicBezTo>
                  <a:pt x="105319" y="276318"/>
                  <a:pt x="57694" y="193239"/>
                  <a:pt x="60340" y="174718"/>
                </a:cubicBezTo>
                <a:cubicBezTo>
                  <a:pt x="62986" y="156197"/>
                  <a:pt x="95794" y="166251"/>
                  <a:pt x="117490" y="155668"/>
                </a:cubicBezTo>
                <a:cubicBezTo>
                  <a:pt x="139186" y="145085"/>
                  <a:pt x="188928" y="118626"/>
                  <a:pt x="190515" y="111218"/>
                </a:cubicBezTo>
                <a:cubicBezTo>
                  <a:pt x="192102" y="103810"/>
                  <a:pt x="97382" y="118626"/>
                  <a:pt x="127015" y="111218"/>
                </a:cubicBezTo>
                <a:cubicBezTo>
                  <a:pt x="156648" y="103810"/>
                  <a:pt x="319632" y="82114"/>
                  <a:pt x="368315" y="66768"/>
                </a:cubicBezTo>
                <a:cubicBezTo>
                  <a:pt x="416998" y="51422"/>
                  <a:pt x="461448" y="-2553"/>
                  <a:pt x="447690" y="9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 2142">
            <a:extLst>
              <a:ext uri="{FF2B5EF4-FFF2-40B4-BE49-F238E27FC236}">
                <a16:creationId xmlns:a16="http://schemas.microsoft.com/office/drawing/2014/main" id="{51A1C7AE-D889-5E58-B9CC-0FE28FEEF93B}"/>
              </a:ext>
            </a:extLst>
          </p:cNvPr>
          <p:cNvSpPr/>
          <p:nvPr/>
        </p:nvSpPr>
        <p:spPr>
          <a:xfrm>
            <a:off x="3711534" y="5814618"/>
            <a:ext cx="301171" cy="125875"/>
          </a:xfrm>
          <a:custGeom>
            <a:avLst/>
            <a:gdLst>
              <a:gd name="connsiteX0" fmla="*/ 41 w 301171"/>
              <a:gd name="connsiteY0" fmla="*/ 21032 h 125875"/>
              <a:gd name="connsiteX1" fmla="*/ 123866 w 301171"/>
              <a:gd name="connsiteY1" fmla="*/ 68657 h 125875"/>
              <a:gd name="connsiteX2" fmla="*/ 298491 w 301171"/>
              <a:gd name="connsiteY2" fmla="*/ 1982 h 125875"/>
              <a:gd name="connsiteX3" fmla="*/ 228641 w 301171"/>
              <a:gd name="connsiteY3" fmla="*/ 27382 h 125875"/>
              <a:gd name="connsiteX4" fmla="*/ 212766 w 301171"/>
              <a:gd name="connsiteY4" fmla="*/ 125807 h 125875"/>
              <a:gd name="connsiteX5" fmla="*/ 215941 w 301171"/>
              <a:gd name="connsiteY5" fmla="*/ 43257 h 125875"/>
              <a:gd name="connsiteX6" fmla="*/ 111166 w 301171"/>
              <a:gd name="connsiteY6" fmla="*/ 65482 h 125875"/>
              <a:gd name="connsiteX7" fmla="*/ 41 w 301171"/>
              <a:gd name="connsiteY7" fmla="*/ 21032 h 1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171" h="125875">
                <a:moveTo>
                  <a:pt x="41" y="21032"/>
                </a:moveTo>
                <a:cubicBezTo>
                  <a:pt x="2158" y="21561"/>
                  <a:pt x="74124" y="71832"/>
                  <a:pt x="123866" y="68657"/>
                </a:cubicBezTo>
                <a:cubicBezTo>
                  <a:pt x="173608" y="65482"/>
                  <a:pt x="281029" y="8861"/>
                  <a:pt x="298491" y="1982"/>
                </a:cubicBezTo>
                <a:cubicBezTo>
                  <a:pt x="315953" y="-4897"/>
                  <a:pt x="242928" y="6745"/>
                  <a:pt x="228641" y="27382"/>
                </a:cubicBezTo>
                <a:cubicBezTo>
                  <a:pt x="214354" y="48019"/>
                  <a:pt x="214883" y="123161"/>
                  <a:pt x="212766" y="125807"/>
                </a:cubicBezTo>
                <a:cubicBezTo>
                  <a:pt x="210649" y="128453"/>
                  <a:pt x="232874" y="53311"/>
                  <a:pt x="215941" y="43257"/>
                </a:cubicBezTo>
                <a:cubicBezTo>
                  <a:pt x="199008" y="33203"/>
                  <a:pt x="145033" y="67599"/>
                  <a:pt x="111166" y="65482"/>
                </a:cubicBezTo>
                <a:cubicBezTo>
                  <a:pt x="77299" y="63365"/>
                  <a:pt x="-2076" y="20503"/>
                  <a:pt x="41" y="210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 2143">
            <a:extLst>
              <a:ext uri="{FF2B5EF4-FFF2-40B4-BE49-F238E27FC236}">
                <a16:creationId xmlns:a16="http://schemas.microsoft.com/office/drawing/2014/main" id="{9404E6DB-04B0-5150-86DF-FADE43F6710F}"/>
              </a:ext>
            </a:extLst>
          </p:cNvPr>
          <p:cNvSpPr/>
          <p:nvPr/>
        </p:nvSpPr>
        <p:spPr>
          <a:xfrm>
            <a:off x="3613120" y="5666650"/>
            <a:ext cx="620399" cy="96629"/>
          </a:xfrm>
          <a:custGeom>
            <a:avLst/>
            <a:gdLst>
              <a:gd name="connsiteX0" fmla="*/ 30 w 620399"/>
              <a:gd name="connsiteY0" fmla="*/ 89625 h 96629"/>
              <a:gd name="connsiteX1" fmla="*/ 368330 w 620399"/>
              <a:gd name="connsiteY1" fmla="*/ 76925 h 96629"/>
              <a:gd name="connsiteX2" fmla="*/ 231805 w 620399"/>
              <a:gd name="connsiteY2" fmla="*/ 95975 h 96629"/>
              <a:gd name="connsiteX3" fmla="*/ 422305 w 620399"/>
              <a:gd name="connsiteY3" fmla="*/ 48350 h 96629"/>
              <a:gd name="connsiteX4" fmla="*/ 374680 w 620399"/>
              <a:gd name="connsiteY4" fmla="*/ 42000 h 96629"/>
              <a:gd name="connsiteX5" fmla="*/ 619155 w 620399"/>
              <a:gd name="connsiteY5" fmla="*/ 725 h 96629"/>
              <a:gd name="connsiteX6" fmla="*/ 460405 w 620399"/>
              <a:gd name="connsiteY6" fmla="*/ 19775 h 96629"/>
              <a:gd name="connsiteX7" fmla="*/ 254030 w 620399"/>
              <a:gd name="connsiteY7" fmla="*/ 70575 h 96629"/>
              <a:gd name="connsiteX8" fmla="*/ 136555 w 620399"/>
              <a:gd name="connsiteY8" fmla="*/ 86450 h 96629"/>
              <a:gd name="connsiteX9" fmla="*/ 346105 w 620399"/>
              <a:gd name="connsiteY9" fmla="*/ 80100 h 96629"/>
              <a:gd name="connsiteX10" fmla="*/ 30 w 620399"/>
              <a:gd name="connsiteY10" fmla="*/ 89625 h 9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399" h="96629">
                <a:moveTo>
                  <a:pt x="30" y="89625"/>
                </a:moveTo>
                <a:cubicBezTo>
                  <a:pt x="3734" y="89096"/>
                  <a:pt x="329701" y="75867"/>
                  <a:pt x="368330" y="76925"/>
                </a:cubicBezTo>
                <a:cubicBezTo>
                  <a:pt x="406959" y="77983"/>
                  <a:pt x="222809" y="100737"/>
                  <a:pt x="231805" y="95975"/>
                </a:cubicBezTo>
                <a:cubicBezTo>
                  <a:pt x="240801" y="91213"/>
                  <a:pt x="398493" y="57346"/>
                  <a:pt x="422305" y="48350"/>
                </a:cubicBezTo>
                <a:cubicBezTo>
                  <a:pt x="446117" y="39354"/>
                  <a:pt x="341872" y="49937"/>
                  <a:pt x="374680" y="42000"/>
                </a:cubicBezTo>
                <a:cubicBezTo>
                  <a:pt x="407488" y="34063"/>
                  <a:pt x="604868" y="4429"/>
                  <a:pt x="619155" y="725"/>
                </a:cubicBezTo>
                <a:cubicBezTo>
                  <a:pt x="633442" y="-2979"/>
                  <a:pt x="521259" y="8133"/>
                  <a:pt x="460405" y="19775"/>
                </a:cubicBezTo>
                <a:cubicBezTo>
                  <a:pt x="399551" y="31417"/>
                  <a:pt x="308005" y="59463"/>
                  <a:pt x="254030" y="70575"/>
                </a:cubicBezTo>
                <a:cubicBezTo>
                  <a:pt x="200055" y="81687"/>
                  <a:pt x="121209" y="84862"/>
                  <a:pt x="136555" y="86450"/>
                </a:cubicBezTo>
                <a:cubicBezTo>
                  <a:pt x="151901" y="88037"/>
                  <a:pt x="364626" y="80100"/>
                  <a:pt x="346105" y="80100"/>
                </a:cubicBezTo>
                <a:cubicBezTo>
                  <a:pt x="327584" y="80100"/>
                  <a:pt x="-3674" y="90154"/>
                  <a:pt x="30" y="8962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 2144">
            <a:extLst>
              <a:ext uri="{FF2B5EF4-FFF2-40B4-BE49-F238E27FC236}">
                <a16:creationId xmlns:a16="http://schemas.microsoft.com/office/drawing/2014/main" id="{C3B79ECA-1962-601B-D4AF-F49994955A65}"/>
              </a:ext>
            </a:extLst>
          </p:cNvPr>
          <p:cNvSpPr/>
          <p:nvPr/>
        </p:nvSpPr>
        <p:spPr>
          <a:xfrm>
            <a:off x="3686011" y="5816584"/>
            <a:ext cx="241742" cy="260608"/>
          </a:xfrm>
          <a:custGeom>
            <a:avLst/>
            <a:gdLst>
              <a:gd name="connsiteX0" fmla="*/ 164 w 241742"/>
              <a:gd name="connsiteY0" fmla="*/ 16 h 260608"/>
              <a:gd name="connsiteX1" fmla="*/ 143039 w 241742"/>
              <a:gd name="connsiteY1" fmla="*/ 127016 h 260608"/>
              <a:gd name="connsiteX2" fmla="*/ 143039 w 241742"/>
              <a:gd name="connsiteY2" fmla="*/ 111141 h 260608"/>
              <a:gd name="connsiteX3" fmla="*/ 241464 w 241742"/>
              <a:gd name="connsiteY3" fmla="*/ 260366 h 260608"/>
              <a:gd name="connsiteX4" fmla="*/ 168439 w 241742"/>
              <a:gd name="connsiteY4" fmla="*/ 142891 h 260608"/>
              <a:gd name="connsiteX5" fmla="*/ 47789 w 241742"/>
              <a:gd name="connsiteY5" fmla="*/ 19066 h 260608"/>
              <a:gd name="connsiteX6" fmla="*/ 174789 w 241742"/>
              <a:gd name="connsiteY6" fmla="*/ 136541 h 260608"/>
              <a:gd name="connsiteX7" fmla="*/ 164 w 241742"/>
              <a:gd name="connsiteY7" fmla="*/ 16 h 2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742" h="260608">
                <a:moveTo>
                  <a:pt x="164" y="16"/>
                </a:moveTo>
                <a:cubicBezTo>
                  <a:pt x="-5128" y="-1571"/>
                  <a:pt x="119227" y="108495"/>
                  <a:pt x="143039" y="127016"/>
                </a:cubicBezTo>
                <a:cubicBezTo>
                  <a:pt x="166851" y="145537"/>
                  <a:pt x="126635" y="88916"/>
                  <a:pt x="143039" y="111141"/>
                </a:cubicBezTo>
                <a:cubicBezTo>
                  <a:pt x="159443" y="133366"/>
                  <a:pt x="237231" y="255074"/>
                  <a:pt x="241464" y="260366"/>
                </a:cubicBezTo>
                <a:cubicBezTo>
                  <a:pt x="245697" y="265658"/>
                  <a:pt x="200718" y="183108"/>
                  <a:pt x="168439" y="142891"/>
                </a:cubicBezTo>
                <a:cubicBezTo>
                  <a:pt x="136160" y="102674"/>
                  <a:pt x="46731" y="20124"/>
                  <a:pt x="47789" y="19066"/>
                </a:cubicBezTo>
                <a:cubicBezTo>
                  <a:pt x="48847" y="18008"/>
                  <a:pt x="176376" y="137070"/>
                  <a:pt x="174789" y="136541"/>
                </a:cubicBezTo>
                <a:cubicBezTo>
                  <a:pt x="173202" y="136012"/>
                  <a:pt x="5456" y="1603"/>
                  <a:pt x="164" y="1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 2145">
            <a:extLst>
              <a:ext uri="{FF2B5EF4-FFF2-40B4-BE49-F238E27FC236}">
                <a16:creationId xmlns:a16="http://schemas.microsoft.com/office/drawing/2014/main" id="{50980F7D-825E-6BB6-CA9D-D2A498B81461}"/>
              </a:ext>
            </a:extLst>
          </p:cNvPr>
          <p:cNvSpPr/>
          <p:nvPr/>
        </p:nvSpPr>
        <p:spPr>
          <a:xfrm>
            <a:off x="4018844" y="5773252"/>
            <a:ext cx="340495" cy="177434"/>
          </a:xfrm>
          <a:custGeom>
            <a:avLst/>
            <a:gdLst>
              <a:gd name="connsiteX0" fmla="*/ 706 w 340495"/>
              <a:gd name="connsiteY0" fmla="*/ 36998 h 177434"/>
              <a:gd name="connsiteX1" fmla="*/ 54681 w 340495"/>
              <a:gd name="connsiteY1" fmla="*/ 122723 h 177434"/>
              <a:gd name="connsiteX2" fmla="*/ 143581 w 340495"/>
              <a:gd name="connsiteY2" fmla="*/ 71923 h 177434"/>
              <a:gd name="connsiteX3" fmla="*/ 124531 w 340495"/>
              <a:gd name="connsiteY3" fmla="*/ 122723 h 177434"/>
              <a:gd name="connsiteX4" fmla="*/ 188031 w 340495"/>
              <a:gd name="connsiteY4" fmla="*/ 100498 h 177434"/>
              <a:gd name="connsiteX5" fmla="*/ 248356 w 340495"/>
              <a:gd name="connsiteY5" fmla="*/ 176698 h 177434"/>
              <a:gd name="connsiteX6" fmla="*/ 175331 w 340495"/>
              <a:gd name="connsiteY6" fmla="*/ 46523 h 177434"/>
              <a:gd name="connsiteX7" fmla="*/ 61031 w 340495"/>
              <a:gd name="connsiteY7" fmla="*/ 116373 h 177434"/>
              <a:gd name="connsiteX8" fmla="*/ 229306 w 340495"/>
              <a:gd name="connsiteY8" fmla="*/ 2073 h 177434"/>
              <a:gd name="connsiteX9" fmla="*/ 340431 w 340495"/>
              <a:gd name="connsiteY9" fmla="*/ 40173 h 177434"/>
              <a:gd name="connsiteX10" fmla="*/ 242006 w 340495"/>
              <a:gd name="connsiteY10" fmla="*/ 8423 h 177434"/>
              <a:gd name="connsiteX11" fmla="*/ 38806 w 340495"/>
              <a:gd name="connsiteY11" fmla="*/ 154473 h 177434"/>
              <a:gd name="connsiteX12" fmla="*/ 706 w 340495"/>
              <a:gd name="connsiteY12" fmla="*/ 36998 h 17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495" h="177434">
                <a:moveTo>
                  <a:pt x="706" y="36998"/>
                </a:moveTo>
                <a:cubicBezTo>
                  <a:pt x="3352" y="31706"/>
                  <a:pt x="30868" y="116902"/>
                  <a:pt x="54681" y="122723"/>
                </a:cubicBezTo>
                <a:cubicBezTo>
                  <a:pt x="78494" y="128544"/>
                  <a:pt x="131939" y="71923"/>
                  <a:pt x="143581" y="71923"/>
                </a:cubicBezTo>
                <a:cubicBezTo>
                  <a:pt x="155223" y="71923"/>
                  <a:pt x="117123" y="117961"/>
                  <a:pt x="124531" y="122723"/>
                </a:cubicBezTo>
                <a:cubicBezTo>
                  <a:pt x="131939" y="127486"/>
                  <a:pt x="167394" y="91502"/>
                  <a:pt x="188031" y="100498"/>
                </a:cubicBezTo>
                <a:cubicBezTo>
                  <a:pt x="208669" y="109494"/>
                  <a:pt x="250473" y="185694"/>
                  <a:pt x="248356" y="176698"/>
                </a:cubicBezTo>
                <a:cubicBezTo>
                  <a:pt x="246239" y="167702"/>
                  <a:pt x="206552" y="56577"/>
                  <a:pt x="175331" y="46523"/>
                </a:cubicBezTo>
                <a:cubicBezTo>
                  <a:pt x="144110" y="36469"/>
                  <a:pt x="52035" y="123781"/>
                  <a:pt x="61031" y="116373"/>
                </a:cubicBezTo>
                <a:cubicBezTo>
                  <a:pt x="70027" y="108965"/>
                  <a:pt x="182739" y="14773"/>
                  <a:pt x="229306" y="2073"/>
                </a:cubicBezTo>
                <a:cubicBezTo>
                  <a:pt x="275873" y="-10627"/>
                  <a:pt x="338314" y="39115"/>
                  <a:pt x="340431" y="40173"/>
                </a:cubicBezTo>
                <a:cubicBezTo>
                  <a:pt x="342548" y="41231"/>
                  <a:pt x="292277" y="-10627"/>
                  <a:pt x="242006" y="8423"/>
                </a:cubicBezTo>
                <a:cubicBezTo>
                  <a:pt x="191735" y="27473"/>
                  <a:pt x="76377" y="147065"/>
                  <a:pt x="38806" y="154473"/>
                </a:cubicBezTo>
                <a:cubicBezTo>
                  <a:pt x="1235" y="161881"/>
                  <a:pt x="-1940" y="42290"/>
                  <a:pt x="706" y="3699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 2146">
            <a:extLst>
              <a:ext uri="{FF2B5EF4-FFF2-40B4-BE49-F238E27FC236}">
                <a16:creationId xmlns:a16="http://schemas.microsoft.com/office/drawing/2014/main" id="{721780C4-2E32-2F8E-AAB1-6D9311F129EF}"/>
              </a:ext>
            </a:extLst>
          </p:cNvPr>
          <p:cNvSpPr/>
          <p:nvPr/>
        </p:nvSpPr>
        <p:spPr>
          <a:xfrm>
            <a:off x="3149684" y="4952787"/>
            <a:ext cx="380755" cy="622598"/>
          </a:xfrm>
          <a:custGeom>
            <a:avLst/>
            <a:gdLst>
              <a:gd name="connsiteX0" fmla="*/ 31666 w 380755"/>
              <a:gd name="connsiteY0" fmla="*/ 213 h 622598"/>
              <a:gd name="connsiteX1" fmla="*/ 85641 w 380755"/>
              <a:gd name="connsiteY1" fmla="*/ 432013 h 622598"/>
              <a:gd name="connsiteX2" fmla="*/ 82466 w 380755"/>
              <a:gd name="connsiteY2" fmla="*/ 349463 h 622598"/>
              <a:gd name="connsiteX3" fmla="*/ 320591 w 380755"/>
              <a:gd name="connsiteY3" fmla="*/ 587588 h 622598"/>
              <a:gd name="connsiteX4" fmla="*/ 314241 w 380755"/>
              <a:gd name="connsiteY4" fmla="*/ 501863 h 622598"/>
              <a:gd name="connsiteX5" fmla="*/ 377741 w 380755"/>
              <a:gd name="connsiteY5" fmla="*/ 622513 h 622598"/>
              <a:gd name="connsiteX6" fmla="*/ 203116 w 380755"/>
              <a:gd name="connsiteY6" fmla="*/ 479638 h 622598"/>
              <a:gd name="connsiteX7" fmla="*/ 76116 w 380755"/>
              <a:gd name="connsiteY7" fmla="*/ 362163 h 622598"/>
              <a:gd name="connsiteX8" fmla="*/ 63416 w 380755"/>
              <a:gd name="connsiteY8" fmla="*/ 435188 h 622598"/>
              <a:gd name="connsiteX9" fmla="*/ 3091 w 380755"/>
              <a:gd name="connsiteY9" fmla="*/ 324063 h 622598"/>
              <a:gd name="connsiteX10" fmla="*/ 15791 w 380755"/>
              <a:gd name="connsiteY10" fmla="*/ 247863 h 622598"/>
              <a:gd name="connsiteX11" fmla="*/ 76116 w 380755"/>
              <a:gd name="connsiteY11" fmla="*/ 371688 h 622598"/>
              <a:gd name="connsiteX12" fmla="*/ 31666 w 380755"/>
              <a:gd name="connsiteY12" fmla="*/ 213 h 6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755" h="622598">
                <a:moveTo>
                  <a:pt x="31666" y="213"/>
                </a:moveTo>
                <a:cubicBezTo>
                  <a:pt x="33253" y="10267"/>
                  <a:pt x="77174" y="373805"/>
                  <a:pt x="85641" y="432013"/>
                </a:cubicBezTo>
                <a:cubicBezTo>
                  <a:pt x="94108" y="490221"/>
                  <a:pt x="43308" y="323534"/>
                  <a:pt x="82466" y="349463"/>
                </a:cubicBezTo>
                <a:cubicBezTo>
                  <a:pt x="121624" y="375392"/>
                  <a:pt x="281962" y="562188"/>
                  <a:pt x="320591" y="587588"/>
                </a:cubicBezTo>
                <a:cubicBezTo>
                  <a:pt x="359220" y="612988"/>
                  <a:pt x="304716" y="496042"/>
                  <a:pt x="314241" y="501863"/>
                </a:cubicBezTo>
                <a:cubicBezTo>
                  <a:pt x="323766" y="507684"/>
                  <a:pt x="396262" y="626217"/>
                  <a:pt x="377741" y="622513"/>
                </a:cubicBezTo>
                <a:cubicBezTo>
                  <a:pt x="359220" y="618809"/>
                  <a:pt x="253387" y="523030"/>
                  <a:pt x="203116" y="479638"/>
                </a:cubicBezTo>
                <a:cubicBezTo>
                  <a:pt x="152845" y="436246"/>
                  <a:pt x="99399" y="369571"/>
                  <a:pt x="76116" y="362163"/>
                </a:cubicBezTo>
                <a:cubicBezTo>
                  <a:pt x="52833" y="354755"/>
                  <a:pt x="75587" y="441538"/>
                  <a:pt x="63416" y="435188"/>
                </a:cubicBezTo>
                <a:cubicBezTo>
                  <a:pt x="51245" y="428838"/>
                  <a:pt x="11028" y="355284"/>
                  <a:pt x="3091" y="324063"/>
                </a:cubicBezTo>
                <a:cubicBezTo>
                  <a:pt x="-4846" y="292842"/>
                  <a:pt x="3620" y="239926"/>
                  <a:pt x="15791" y="247863"/>
                </a:cubicBezTo>
                <a:cubicBezTo>
                  <a:pt x="27962" y="255800"/>
                  <a:pt x="73999" y="405555"/>
                  <a:pt x="76116" y="371688"/>
                </a:cubicBezTo>
                <a:cubicBezTo>
                  <a:pt x="78233" y="337821"/>
                  <a:pt x="30079" y="-9841"/>
                  <a:pt x="31666" y="2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 2147">
            <a:extLst>
              <a:ext uri="{FF2B5EF4-FFF2-40B4-BE49-F238E27FC236}">
                <a16:creationId xmlns:a16="http://schemas.microsoft.com/office/drawing/2014/main" id="{B8A4E085-9C0C-E079-5CB6-5AFBA72AA875}"/>
              </a:ext>
            </a:extLst>
          </p:cNvPr>
          <p:cNvSpPr/>
          <p:nvPr/>
        </p:nvSpPr>
        <p:spPr>
          <a:xfrm>
            <a:off x="3686933" y="4336833"/>
            <a:ext cx="739297" cy="85946"/>
          </a:xfrm>
          <a:custGeom>
            <a:avLst/>
            <a:gdLst>
              <a:gd name="connsiteX0" fmla="*/ 2417 w 739297"/>
              <a:gd name="connsiteY0" fmla="*/ 35142 h 85946"/>
              <a:gd name="connsiteX1" fmla="*/ 205617 w 739297"/>
              <a:gd name="connsiteY1" fmla="*/ 85942 h 85946"/>
              <a:gd name="connsiteX2" fmla="*/ 138942 w 739297"/>
              <a:gd name="connsiteY2" fmla="*/ 38317 h 85946"/>
              <a:gd name="connsiteX3" fmla="*/ 446917 w 739297"/>
              <a:gd name="connsiteY3" fmla="*/ 76417 h 85946"/>
              <a:gd name="connsiteX4" fmla="*/ 265942 w 739297"/>
              <a:gd name="connsiteY4" fmla="*/ 31967 h 85946"/>
              <a:gd name="connsiteX5" fmla="*/ 459617 w 739297"/>
              <a:gd name="connsiteY5" fmla="*/ 41492 h 85946"/>
              <a:gd name="connsiteX6" fmla="*/ 739017 w 739297"/>
              <a:gd name="connsiteY6" fmla="*/ 217 h 85946"/>
              <a:gd name="connsiteX7" fmla="*/ 405642 w 739297"/>
              <a:gd name="connsiteY7" fmla="*/ 25617 h 85946"/>
              <a:gd name="connsiteX8" fmla="*/ 234192 w 739297"/>
              <a:gd name="connsiteY8" fmla="*/ 35142 h 85946"/>
              <a:gd name="connsiteX9" fmla="*/ 367542 w 739297"/>
              <a:gd name="connsiteY9" fmla="*/ 51017 h 85946"/>
              <a:gd name="connsiteX10" fmla="*/ 2417 w 739297"/>
              <a:gd name="connsiteY10" fmla="*/ 35142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297" h="85946">
                <a:moveTo>
                  <a:pt x="2417" y="35142"/>
                </a:moveTo>
                <a:cubicBezTo>
                  <a:pt x="-24571" y="40963"/>
                  <a:pt x="182863" y="85413"/>
                  <a:pt x="205617" y="85942"/>
                </a:cubicBezTo>
                <a:cubicBezTo>
                  <a:pt x="228371" y="86471"/>
                  <a:pt x="98725" y="39905"/>
                  <a:pt x="138942" y="38317"/>
                </a:cubicBezTo>
                <a:cubicBezTo>
                  <a:pt x="179159" y="36729"/>
                  <a:pt x="425750" y="77475"/>
                  <a:pt x="446917" y="76417"/>
                </a:cubicBezTo>
                <a:cubicBezTo>
                  <a:pt x="468084" y="75359"/>
                  <a:pt x="263825" y="37788"/>
                  <a:pt x="265942" y="31967"/>
                </a:cubicBezTo>
                <a:cubicBezTo>
                  <a:pt x="268059" y="26146"/>
                  <a:pt x="380771" y="46784"/>
                  <a:pt x="459617" y="41492"/>
                </a:cubicBezTo>
                <a:cubicBezTo>
                  <a:pt x="538463" y="36200"/>
                  <a:pt x="748013" y="2863"/>
                  <a:pt x="739017" y="217"/>
                </a:cubicBezTo>
                <a:cubicBezTo>
                  <a:pt x="730021" y="-2429"/>
                  <a:pt x="489779" y="19796"/>
                  <a:pt x="405642" y="25617"/>
                </a:cubicBezTo>
                <a:cubicBezTo>
                  <a:pt x="321505" y="31438"/>
                  <a:pt x="240542" y="30909"/>
                  <a:pt x="234192" y="35142"/>
                </a:cubicBezTo>
                <a:cubicBezTo>
                  <a:pt x="227842" y="39375"/>
                  <a:pt x="405113" y="48900"/>
                  <a:pt x="367542" y="51017"/>
                </a:cubicBezTo>
                <a:cubicBezTo>
                  <a:pt x="329971" y="53134"/>
                  <a:pt x="29405" y="29321"/>
                  <a:pt x="2417" y="3514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 2148">
            <a:extLst>
              <a:ext uri="{FF2B5EF4-FFF2-40B4-BE49-F238E27FC236}">
                <a16:creationId xmlns:a16="http://schemas.microsoft.com/office/drawing/2014/main" id="{337EE9F5-4B66-DB9A-D761-2D1FCCECD596}"/>
              </a:ext>
            </a:extLst>
          </p:cNvPr>
          <p:cNvSpPr/>
          <p:nvPr/>
        </p:nvSpPr>
        <p:spPr>
          <a:xfrm>
            <a:off x="3066686" y="4618728"/>
            <a:ext cx="134226" cy="401166"/>
          </a:xfrm>
          <a:custGeom>
            <a:avLst/>
            <a:gdLst>
              <a:gd name="connsiteX0" fmla="*/ 364 w 134226"/>
              <a:gd name="connsiteY0" fmla="*/ 897 h 401166"/>
              <a:gd name="connsiteX1" fmla="*/ 60689 w 134226"/>
              <a:gd name="connsiteY1" fmla="*/ 102497 h 401166"/>
              <a:gd name="connsiteX2" fmla="*/ 63864 w 134226"/>
              <a:gd name="connsiteY2" fmla="*/ 169172 h 401166"/>
              <a:gd name="connsiteX3" fmla="*/ 54339 w 134226"/>
              <a:gd name="connsiteY3" fmla="*/ 153297 h 401166"/>
              <a:gd name="connsiteX4" fmla="*/ 133714 w 134226"/>
              <a:gd name="connsiteY4" fmla="*/ 400947 h 401166"/>
              <a:gd name="connsiteX5" fmla="*/ 86089 w 134226"/>
              <a:gd name="connsiteY5" fmla="*/ 194572 h 401166"/>
              <a:gd name="connsiteX6" fmla="*/ 38464 w 134226"/>
              <a:gd name="connsiteY6" fmla="*/ 61222 h 401166"/>
              <a:gd name="connsiteX7" fmla="*/ 364 w 134226"/>
              <a:gd name="connsiteY7" fmla="*/ 897 h 40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26" h="401166">
                <a:moveTo>
                  <a:pt x="364" y="897"/>
                </a:moveTo>
                <a:cubicBezTo>
                  <a:pt x="4068" y="7776"/>
                  <a:pt x="50106" y="74451"/>
                  <a:pt x="60689" y="102497"/>
                </a:cubicBezTo>
                <a:cubicBezTo>
                  <a:pt x="71272" y="130543"/>
                  <a:pt x="64922" y="160705"/>
                  <a:pt x="63864" y="169172"/>
                </a:cubicBezTo>
                <a:cubicBezTo>
                  <a:pt x="62806" y="177639"/>
                  <a:pt x="42697" y="114668"/>
                  <a:pt x="54339" y="153297"/>
                </a:cubicBezTo>
                <a:cubicBezTo>
                  <a:pt x="65981" y="191926"/>
                  <a:pt x="128422" y="394068"/>
                  <a:pt x="133714" y="400947"/>
                </a:cubicBezTo>
                <a:cubicBezTo>
                  <a:pt x="139006" y="407826"/>
                  <a:pt x="101964" y="251193"/>
                  <a:pt x="86089" y="194572"/>
                </a:cubicBezTo>
                <a:cubicBezTo>
                  <a:pt x="70214" y="137951"/>
                  <a:pt x="54868" y="94560"/>
                  <a:pt x="38464" y="61222"/>
                </a:cubicBezTo>
                <a:cubicBezTo>
                  <a:pt x="22060" y="27884"/>
                  <a:pt x="-3340" y="-5982"/>
                  <a:pt x="364" y="89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 2149">
            <a:extLst>
              <a:ext uri="{FF2B5EF4-FFF2-40B4-BE49-F238E27FC236}">
                <a16:creationId xmlns:a16="http://schemas.microsoft.com/office/drawing/2014/main" id="{96444F3E-2585-D646-5325-6359599217E9}"/>
              </a:ext>
            </a:extLst>
          </p:cNvPr>
          <p:cNvSpPr/>
          <p:nvPr/>
        </p:nvSpPr>
        <p:spPr>
          <a:xfrm>
            <a:off x="4325538" y="3859123"/>
            <a:ext cx="462433" cy="482491"/>
          </a:xfrm>
          <a:custGeom>
            <a:avLst/>
            <a:gdLst>
              <a:gd name="connsiteX0" fmla="*/ 395687 w 462433"/>
              <a:gd name="connsiteY0" fmla="*/ 1677 h 482491"/>
              <a:gd name="connsiteX1" fmla="*/ 325837 w 462433"/>
              <a:gd name="connsiteY1" fmla="*/ 131852 h 482491"/>
              <a:gd name="connsiteX2" fmla="*/ 379812 w 462433"/>
              <a:gd name="connsiteY2" fmla="*/ 96927 h 482491"/>
              <a:gd name="connsiteX3" fmla="*/ 186137 w 462433"/>
              <a:gd name="connsiteY3" fmla="*/ 341402 h 482491"/>
              <a:gd name="connsiteX4" fmla="*/ 306787 w 462433"/>
              <a:gd name="connsiteY4" fmla="*/ 217577 h 482491"/>
              <a:gd name="connsiteX5" fmla="*/ 5162 w 462433"/>
              <a:gd name="connsiteY5" fmla="*/ 477927 h 482491"/>
              <a:gd name="connsiteX6" fmla="*/ 141687 w 462433"/>
              <a:gd name="connsiteY6" fmla="*/ 369977 h 482491"/>
              <a:gd name="connsiteX7" fmla="*/ 462362 w 462433"/>
              <a:gd name="connsiteY7" fmla="*/ 198527 h 482491"/>
              <a:gd name="connsiteX8" fmla="*/ 170262 w 462433"/>
              <a:gd name="connsiteY8" fmla="*/ 347752 h 482491"/>
              <a:gd name="connsiteX9" fmla="*/ 81362 w 462433"/>
              <a:gd name="connsiteY9" fmla="*/ 430302 h 482491"/>
              <a:gd name="connsiteX10" fmla="*/ 309962 w 462433"/>
              <a:gd name="connsiteY10" fmla="*/ 147727 h 482491"/>
              <a:gd name="connsiteX11" fmla="*/ 246462 w 462433"/>
              <a:gd name="connsiteY11" fmla="*/ 239802 h 482491"/>
              <a:gd name="connsiteX12" fmla="*/ 395687 w 462433"/>
              <a:gd name="connsiteY12" fmla="*/ 1677 h 48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433" h="482491">
                <a:moveTo>
                  <a:pt x="395687" y="1677"/>
                </a:moveTo>
                <a:cubicBezTo>
                  <a:pt x="408916" y="-16315"/>
                  <a:pt x="328483" y="115977"/>
                  <a:pt x="325837" y="131852"/>
                </a:cubicBezTo>
                <a:cubicBezTo>
                  <a:pt x="323191" y="147727"/>
                  <a:pt x="403095" y="62002"/>
                  <a:pt x="379812" y="96927"/>
                </a:cubicBezTo>
                <a:cubicBezTo>
                  <a:pt x="356529" y="131852"/>
                  <a:pt x="198308" y="321294"/>
                  <a:pt x="186137" y="341402"/>
                </a:cubicBezTo>
                <a:cubicBezTo>
                  <a:pt x="173966" y="361510"/>
                  <a:pt x="336949" y="194823"/>
                  <a:pt x="306787" y="217577"/>
                </a:cubicBezTo>
                <a:cubicBezTo>
                  <a:pt x="276625" y="240331"/>
                  <a:pt x="32679" y="452527"/>
                  <a:pt x="5162" y="477927"/>
                </a:cubicBezTo>
                <a:cubicBezTo>
                  <a:pt x="-22355" y="503327"/>
                  <a:pt x="65487" y="416544"/>
                  <a:pt x="141687" y="369977"/>
                </a:cubicBezTo>
                <a:cubicBezTo>
                  <a:pt x="217887" y="323410"/>
                  <a:pt x="457600" y="202231"/>
                  <a:pt x="462362" y="198527"/>
                </a:cubicBezTo>
                <a:cubicBezTo>
                  <a:pt x="467124" y="194823"/>
                  <a:pt x="233762" y="309123"/>
                  <a:pt x="170262" y="347752"/>
                </a:cubicBezTo>
                <a:cubicBezTo>
                  <a:pt x="106762" y="386381"/>
                  <a:pt x="58079" y="463639"/>
                  <a:pt x="81362" y="430302"/>
                </a:cubicBezTo>
                <a:cubicBezTo>
                  <a:pt x="104645" y="396965"/>
                  <a:pt x="282445" y="179477"/>
                  <a:pt x="309962" y="147727"/>
                </a:cubicBezTo>
                <a:cubicBezTo>
                  <a:pt x="337479" y="115977"/>
                  <a:pt x="232175" y="259910"/>
                  <a:pt x="246462" y="239802"/>
                </a:cubicBezTo>
                <a:cubicBezTo>
                  <a:pt x="260749" y="219694"/>
                  <a:pt x="382458" y="19669"/>
                  <a:pt x="395687" y="167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 2150">
            <a:extLst>
              <a:ext uri="{FF2B5EF4-FFF2-40B4-BE49-F238E27FC236}">
                <a16:creationId xmlns:a16="http://schemas.microsoft.com/office/drawing/2014/main" id="{3E956BA0-6E56-6D48-36CE-ECFB3D52D994}"/>
              </a:ext>
            </a:extLst>
          </p:cNvPr>
          <p:cNvSpPr/>
          <p:nvPr/>
        </p:nvSpPr>
        <p:spPr>
          <a:xfrm>
            <a:off x="2799939" y="4042673"/>
            <a:ext cx="430925" cy="761404"/>
          </a:xfrm>
          <a:custGeom>
            <a:avLst/>
            <a:gdLst>
              <a:gd name="connsiteX0" fmla="*/ 3586 w 430925"/>
              <a:gd name="connsiteY0" fmla="*/ 5452 h 761404"/>
              <a:gd name="connsiteX1" fmla="*/ 343311 w 430925"/>
              <a:gd name="connsiteY1" fmla="*/ 316602 h 761404"/>
              <a:gd name="connsiteX2" fmla="*/ 273461 w 430925"/>
              <a:gd name="connsiteY2" fmla="*/ 218177 h 761404"/>
              <a:gd name="connsiteX3" fmla="*/ 365536 w 430925"/>
              <a:gd name="connsiteY3" fmla="*/ 354702 h 761404"/>
              <a:gd name="connsiteX4" fmla="*/ 371886 w 430925"/>
              <a:gd name="connsiteY4" fmla="*/ 297552 h 761404"/>
              <a:gd name="connsiteX5" fmla="*/ 413161 w 430925"/>
              <a:gd name="connsiteY5" fmla="*/ 475352 h 761404"/>
              <a:gd name="connsiteX6" fmla="*/ 422686 w 430925"/>
              <a:gd name="connsiteY6" fmla="*/ 761102 h 761404"/>
              <a:gd name="connsiteX7" fmla="*/ 413161 w 430925"/>
              <a:gd name="connsiteY7" fmla="*/ 418202 h 761404"/>
              <a:gd name="connsiteX8" fmla="*/ 222661 w 430925"/>
              <a:gd name="connsiteY8" fmla="*/ 59427 h 761404"/>
              <a:gd name="connsiteX9" fmla="*/ 311561 w 430925"/>
              <a:gd name="connsiteY9" fmla="*/ 268977 h 761404"/>
              <a:gd name="connsiteX10" fmla="*/ 175036 w 430925"/>
              <a:gd name="connsiteY10" fmla="*/ 129277 h 761404"/>
              <a:gd name="connsiteX11" fmla="*/ 3586 w 430925"/>
              <a:gd name="connsiteY11" fmla="*/ 5452 h 76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925" h="761404">
                <a:moveTo>
                  <a:pt x="3586" y="5452"/>
                </a:moveTo>
                <a:cubicBezTo>
                  <a:pt x="31632" y="36673"/>
                  <a:pt x="298332" y="281148"/>
                  <a:pt x="343311" y="316602"/>
                </a:cubicBezTo>
                <a:cubicBezTo>
                  <a:pt x="388290" y="352056"/>
                  <a:pt x="269757" y="211827"/>
                  <a:pt x="273461" y="218177"/>
                </a:cubicBezTo>
                <a:cubicBezTo>
                  <a:pt x="277165" y="224527"/>
                  <a:pt x="349132" y="341473"/>
                  <a:pt x="365536" y="354702"/>
                </a:cubicBezTo>
                <a:cubicBezTo>
                  <a:pt x="381940" y="367931"/>
                  <a:pt x="363949" y="277444"/>
                  <a:pt x="371886" y="297552"/>
                </a:cubicBezTo>
                <a:cubicBezTo>
                  <a:pt x="379823" y="317660"/>
                  <a:pt x="404694" y="398094"/>
                  <a:pt x="413161" y="475352"/>
                </a:cubicBezTo>
                <a:cubicBezTo>
                  <a:pt x="421628" y="552610"/>
                  <a:pt x="422686" y="770627"/>
                  <a:pt x="422686" y="761102"/>
                </a:cubicBezTo>
                <a:cubicBezTo>
                  <a:pt x="422686" y="751577"/>
                  <a:pt x="446498" y="535148"/>
                  <a:pt x="413161" y="418202"/>
                </a:cubicBezTo>
                <a:cubicBezTo>
                  <a:pt x="379824" y="301256"/>
                  <a:pt x="239594" y="84298"/>
                  <a:pt x="222661" y="59427"/>
                </a:cubicBezTo>
                <a:cubicBezTo>
                  <a:pt x="205728" y="34556"/>
                  <a:pt x="319499" y="257335"/>
                  <a:pt x="311561" y="268977"/>
                </a:cubicBezTo>
                <a:cubicBezTo>
                  <a:pt x="303624" y="280619"/>
                  <a:pt x="230598" y="173198"/>
                  <a:pt x="175036" y="129277"/>
                </a:cubicBezTo>
                <a:cubicBezTo>
                  <a:pt x="119474" y="85356"/>
                  <a:pt x="-24460" y="-25769"/>
                  <a:pt x="3586" y="545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 2151">
            <a:extLst>
              <a:ext uri="{FF2B5EF4-FFF2-40B4-BE49-F238E27FC236}">
                <a16:creationId xmlns:a16="http://schemas.microsoft.com/office/drawing/2014/main" id="{F72A3C6A-06E5-69D0-307E-F77D42F00CD9}"/>
              </a:ext>
            </a:extLst>
          </p:cNvPr>
          <p:cNvSpPr/>
          <p:nvPr/>
        </p:nvSpPr>
        <p:spPr>
          <a:xfrm>
            <a:off x="2577895" y="4708177"/>
            <a:ext cx="371119" cy="568839"/>
          </a:xfrm>
          <a:custGeom>
            <a:avLst/>
            <a:gdLst>
              <a:gd name="connsiteX0" fmla="*/ 205 w 371119"/>
              <a:gd name="connsiteY0" fmla="*/ 348 h 568839"/>
              <a:gd name="connsiteX1" fmla="*/ 209755 w 371119"/>
              <a:gd name="connsiteY1" fmla="*/ 257523 h 568839"/>
              <a:gd name="connsiteX2" fmla="*/ 222455 w 371119"/>
              <a:gd name="connsiteY2" fmla="*/ 194023 h 568839"/>
              <a:gd name="connsiteX3" fmla="*/ 368505 w 371119"/>
              <a:gd name="connsiteY3" fmla="*/ 559148 h 568839"/>
              <a:gd name="connsiteX4" fmla="*/ 305005 w 371119"/>
              <a:gd name="connsiteY4" fmla="*/ 428973 h 568839"/>
              <a:gd name="connsiteX5" fmla="*/ 165305 w 371119"/>
              <a:gd name="connsiteY5" fmla="*/ 63848 h 568839"/>
              <a:gd name="connsiteX6" fmla="*/ 241505 w 371119"/>
              <a:gd name="connsiteY6" fmla="*/ 276573 h 568839"/>
              <a:gd name="connsiteX7" fmla="*/ 171655 w 371119"/>
              <a:gd name="connsiteY7" fmla="*/ 203548 h 568839"/>
              <a:gd name="connsiteX8" fmla="*/ 205 w 371119"/>
              <a:gd name="connsiteY8" fmla="*/ 348 h 56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119" h="568839">
                <a:moveTo>
                  <a:pt x="205" y="348"/>
                </a:moveTo>
                <a:cubicBezTo>
                  <a:pt x="6555" y="9344"/>
                  <a:pt x="172713" y="225244"/>
                  <a:pt x="209755" y="257523"/>
                </a:cubicBezTo>
                <a:cubicBezTo>
                  <a:pt x="246797" y="289802"/>
                  <a:pt x="195997" y="143752"/>
                  <a:pt x="222455" y="194023"/>
                </a:cubicBezTo>
                <a:cubicBezTo>
                  <a:pt x="248913" y="244294"/>
                  <a:pt x="354747" y="519990"/>
                  <a:pt x="368505" y="559148"/>
                </a:cubicBezTo>
                <a:cubicBezTo>
                  <a:pt x="382263" y="598306"/>
                  <a:pt x="338872" y="511523"/>
                  <a:pt x="305005" y="428973"/>
                </a:cubicBezTo>
                <a:cubicBezTo>
                  <a:pt x="271138" y="346423"/>
                  <a:pt x="175888" y="89248"/>
                  <a:pt x="165305" y="63848"/>
                </a:cubicBezTo>
                <a:cubicBezTo>
                  <a:pt x="154722" y="38448"/>
                  <a:pt x="240447" y="253290"/>
                  <a:pt x="241505" y="276573"/>
                </a:cubicBezTo>
                <a:cubicBezTo>
                  <a:pt x="242563" y="299856"/>
                  <a:pt x="206580" y="247998"/>
                  <a:pt x="171655" y="203548"/>
                </a:cubicBezTo>
                <a:cubicBezTo>
                  <a:pt x="136730" y="159098"/>
                  <a:pt x="-6145" y="-8648"/>
                  <a:pt x="205" y="3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 2152">
            <a:extLst>
              <a:ext uri="{FF2B5EF4-FFF2-40B4-BE49-F238E27FC236}">
                <a16:creationId xmlns:a16="http://schemas.microsoft.com/office/drawing/2014/main" id="{73A94F13-A861-B839-599E-DB680C1CB340}"/>
              </a:ext>
            </a:extLst>
          </p:cNvPr>
          <p:cNvSpPr/>
          <p:nvPr/>
        </p:nvSpPr>
        <p:spPr>
          <a:xfrm>
            <a:off x="4224106" y="5162546"/>
            <a:ext cx="833413" cy="276510"/>
          </a:xfrm>
          <a:custGeom>
            <a:avLst/>
            <a:gdLst>
              <a:gd name="connsiteX0" fmla="*/ 4994 w 833413"/>
              <a:gd name="connsiteY0" fmla="*/ 123829 h 276510"/>
              <a:gd name="connsiteX1" fmla="*/ 478069 w 833413"/>
              <a:gd name="connsiteY1" fmla="*/ 257179 h 276510"/>
              <a:gd name="connsiteX2" fmla="*/ 309794 w 833413"/>
              <a:gd name="connsiteY2" fmla="*/ 190504 h 276510"/>
              <a:gd name="connsiteX3" fmla="*/ 830494 w 833413"/>
              <a:gd name="connsiteY3" fmla="*/ 276229 h 276510"/>
              <a:gd name="connsiteX4" fmla="*/ 500294 w 833413"/>
              <a:gd name="connsiteY4" fmla="*/ 209554 h 276510"/>
              <a:gd name="connsiteX5" fmla="*/ 68494 w 833413"/>
              <a:gd name="connsiteY5" fmla="*/ 4 h 276510"/>
              <a:gd name="connsiteX6" fmla="*/ 484419 w 833413"/>
              <a:gd name="connsiteY6" fmla="*/ 203204 h 276510"/>
              <a:gd name="connsiteX7" fmla="*/ 243119 w 833413"/>
              <a:gd name="connsiteY7" fmla="*/ 177804 h 276510"/>
              <a:gd name="connsiteX8" fmla="*/ 4994 w 833413"/>
              <a:gd name="connsiteY8" fmla="*/ 123829 h 27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413" h="276510">
                <a:moveTo>
                  <a:pt x="4994" y="123829"/>
                </a:moveTo>
                <a:cubicBezTo>
                  <a:pt x="44152" y="137058"/>
                  <a:pt x="427269" y="246067"/>
                  <a:pt x="478069" y="257179"/>
                </a:cubicBezTo>
                <a:cubicBezTo>
                  <a:pt x="528869" y="268292"/>
                  <a:pt x="251057" y="187329"/>
                  <a:pt x="309794" y="190504"/>
                </a:cubicBezTo>
                <a:cubicBezTo>
                  <a:pt x="368532" y="193679"/>
                  <a:pt x="798744" y="273054"/>
                  <a:pt x="830494" y="276229"/>
                </a:cubicBezTo>
                <a:cubicBezTo>
                  <a:pt x="862244" y="279404"/>
                  <a:pt x="627294" y="255592"/>
                  <a:pt x="500294" y="209554"/>
                </a:cubicBezTo>
                <a:cubicBezTo>
                  <a:pt x="373294" y="163517"/>
                  <a:pt x="71140" y="1062"/>
                  <a:pt x="68494" y="4"/>
                </a:cubicBezTo>
                <a:cubicBezTo>
                  <a:pt x="65848" y="-1054"/>
                  <a:pt x="455315" y="173571"/>
                  <a:pt x="484419" y="203204"/>
                </a:cubicBezTo>
                <a:cubicBezTo>
                  <a:pt x="513523" y="232837"/>
                  <a:pt x="318790" y="189446"/>
                  <a:pt x="243119" y="177804"/>
                </a:cubicBezTo>
                <a:cubicBezTo>
                  <a:pt x="167448" y="166162"/>
                  <a:pt x="-34164" y="110600"/>
                  <a:pt x="4994" y="1238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 2153">
            <a:extLst>
              <a:ext uri="{FF2B5EF4-FFF2-40B4-BE49-F238E27FC236}">
                <a16:creationId xmlns:a16="http://schemas.microsoft.com/office/drawing/2014/main" id="{133B9E90-E238-37DC-DADB-CACF8C85CD91}"/>
              </a:ext>
            </a:extLst>
          </p:cNvPr>
          <p:cNvSpPr/>
          <p:nvPr/>
        </p:nvSpPr>
        <p:spPr>
          <a:xfrm>
            <a:off x="4819507" y="4659376"/>
            <a:ext cx="99762" cy="716077"/>
          </a:xfrm>
          <a:custGeom>
            <a:avLst/>
            <a:gdLst>
              <a:gd name="connsiteX0" fmla="*/ 143 w 99762"/>
              <a:gd name="connsiteY0" fmla="*/ 1524 h 716077"/>
              <a:gd name="connsiteX1" fmla="*/ 89043 w 99762"/>
              <a:gd name="connsiteY1" fmla="*/ 474599 h 716077"/>
              <a:gd name="connsiteX2" fmla="*/ 89043 w 99762"/>
              <a:gd name="connsiteY2" fmla="*/ 388874 h 716077"/>
              <a:gd name="connsiteX3" fmla="*/ 6493 w 99762"/>
              <a:gd name="connsiteY3" fmla="*/ 715899 h 716077"/>
              <a:gd name="connsiteX4" fmla="*/ 66818 w 99762"/>
              <a:gd name="connsiteY4" fmla="*/ 338074 h 716077"/>
              <a:gd name="connsiteX5" fmla="*/ 143 w 99762"/>
              <a:gd name="connsiteY5" fmla="*/ 1524 h 71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762" h="716077">
                <a:moveTo>
                  <a:pt x="143" y="1524"/>
                </a:moveTo>
                <a:cubicBezTo>
                  <a:pt x="3847" y="24278"/>
                  <a:pt x="74226" y="410041"/>
                  <a:pt x="89043" y="474599"/>
                </a:cubicBezTo>
                <a:cubicBezTo>
                  <a:pt x="103860" y="539157"/>
                  <a:pt x="102801" y="348657"/>
                  <a:pt x="89043" y="388874"/>
                </a:cubicBezTo>
                <a:cubicBezTo>
                  <a:pt x="75285" y="429091"/>
                  <a:pt x="10197" y="724366"/>
                  <a:pt x="6493" y="715899"/>
                </a:cubicBezTo>
                <a:cubicBezTo>
                  <a:pt x="2789" y="707432"/>
                  <a:pt x="67876" y="459782"/>
                  <a:pt x="66818" y="338074"/>
                </a:cubicBezTo>
                <a:cubicBezTo>
                  <a:pt x="65760" y="216366"/>
                  <a:pt x="-3561" y="-21230"/>
                  <a:pt x="143" y="15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 2156">
            <a:extLst>
              <a:ext uri="{FF2B5EF4-FFF2-40B4-BE49-F238E27FC236}">
                <a16:creationId xmlns:a16="http://schemas.microsoft.com/office/drawing/2014/main" id="{FA8EC56E-7CD9-105E-EEBC-33903B9611FB}"/>
              </a:ext>
            </a:extLst>
          </p:cNvPr>
          <p:cNvSpPr/>
          <p:nvPr/>
        </p:nvSpPr>
        <p:spPr>
          <a:xfrm>
            <a:off x="4161938" y="6122213"/>
            <a:ext cx="1074043" cy="602116"/>
          </a:xfrm>
          <a:custGeom>
            <a:avLst/>
            <a:gdLst>
              <a:gd name="connsiteX0" fmla="*/ 1067287 w 1074043"/>
              <a:gd name="connsiteY0" fmla="*/ 2362 h 602116"/>
              <a:gd name="connsiteX1" fmla="*/ 768837 w 1074043"/>
              <a:gd name="connsiteY1" fmla="*/ 196037 h 602116"/>
              <a:gd name="connsiteX2" fmla="*/ 600562 w 1074043"/>
              <a:gd name="connsiteY2" fmla="*/ 227787 h 602116"/>
              <a:gd name="connsiteX3" fmla="*/ 721212 w 1074043"/>
              <a:gd name="connsiteY3" fmla="*/ 221437 h 602116"/>
              <a:gd name="connsiteX4" fmla="*/ 578337 w 1074043"/>
              <a:gd name="connsiteY4" fmla="*/ 259537 h 602116"/>
              <a:gd name="connsiteX5" fmla="*/ 375137 w 1074043"/>
              <a:gd name="connsiteY5" fmla="*/ 367487 h 602116"/>
              <a:gd name="connsiteX6" fmla="*/ 444987 w 1074043"/>
              <a:gd name="connsiteY6" fmla="*/ 310337 h 602116"/>
              <a:gd name="connsiteX7" fmla="*/ 3662 w 1074043"/>
              <a:gd name="connsiteY7" fmla="*/ 599262 h 602116"/>
              <a:gd name="connsiteX8" fmla="*/ 222737 w 1074043"/>
              <a:gd name="connsiteY8" fmla="*/ 465912 h 602116"/>
              <a:gd name="connsiteX9" fmla="*/ 584687 w 1074043"/>
              <a:gd name="connsiteY9" fmla="*/ 250012 h 602116"/>
              <a:gd name="connsiteX10" fmla="*/ 502137 w 1074043"/>
              <a:gd name="connsiteY10" fmla="*/ 275412 h 602116"/>
              <a:gd name="connsiteX11" fmla="*/ 819637 w 1074043"/>
              <a:gd name="connsiteY11" fmla="*/ 154762 h 602116"/>
              <a:gd name="connsiteX12" fmla="*/ 546587 w 1074043"/>
              <a:gd name="connsiteY12" fmla="*/ 265887 h 602116"/>
              <a:gd name="connsiteX13" fmla="*/ 943462 w 1074043"/>
              <a:gd name="connsiteY13" fmla="*/ 97612 h 602116"/>
              <a:gd name="connsiteX14" fmla="*/ 1067287 w 1074043"/>
              <a:gd name="connsiteY14" fmla="*/ 2362 h 60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043" h="602116">
                <a:moveTo>
                  <a:pt x="1067287" y="2362"/>
                </a:moveTo>
                <a:cubicBezTo>
                  <a:pt x="1038183" y="18766"/>
                  <a:pt x="846624" y="158466"/>
                  <a:pt x="768837" y="196037"/>
                </a:cubicBezTo>
                <a:cubicBezTo>
                  <a:pt x="691050" y="233608"/>
                  <a:pt x="608499" y="223554"/>
                  <a:pt x="600562" y="227787"/>
                </a:cubicBezTo>
                <a:cubicBezTo>
                  <a:pt x="592625" y="232020"/>
                  <a:pt x="724916" y="216145"/>
                  <a:pt x="721212" y="221437"/>
                </a:cubicBezTo>
                <a:cubicBezTo>
                  <a:pt x="717508" y="226729"/>
                  <a:pt x="636016" y="235195"/>
                  <a:pt x="578337" y="259537"/>
                </a:cubicBezTo>
                <a:cubicBezTo>
                  <a:pt x="520658" y="283879"/>
                  <a:pt x="397362" y="359020"/>
                  <a:pt x="375137" y="367487"/>
                </a:cubicBezTo>
                <a:cubicBezTo>
                  <a:pt x="352912" y="375954"/>
                  <a:pt x="506899" y="271708"/>
                  <a:pt x="444987" y="310337"/>
                </a:cubicBezTo>
                <a:cubicBezTo>
                  <a:pt x="383075" y="348966"/>
                  <a:pt x="40704" y="573333"/>
                  <a:pt x="3662" y="599262"/>
                </a:cubicBezTo>
                <a:cubicBezTo>
                  <a:pt x="-33380" y="625191"/>
                  <a:pt x="222737" y="465912"/>
                  <a:pt x="222737" y="465912"/>
                </a:cubicBezTo>
                <a:cubicBezTo>
                  <a:pt x="319575" y="407704"/>
                  <a:pt x="538120" y="281762"/>
                  <a:pt x="584687" y="250012"/>
                </a:cubicBezTo>
                <a:cubicBezTo>
                  <a:pt x="631254" y="218262"/>
                  <a:pt x="462979" y="291287"/>
                  <a:pt x="502137" y="275412"/>
                </a:cubicBezTo>
                <a:cubicBezTo>
                  <a:pt x="541295" y="259537"/>
                  <a:pt x="812229" y="156349"/>
                  <a:pt x="819637" y="154762"/>
                </a:cubicBezTo>
                <a:cubicBezTo>
                  <a:pt x="827045" y="153175"/>
                  <a:pt x="525950" y="275412"/>
                  <a:pt x="546587" y="265887"/>
                </a:cubicBezTo>
                <a:cubicBezTo>
                  <a:pt x="567224" y="256362"/>
                  <a:pt x="859854" y="136241"/>
                  <a:pt x="943462" y="97612"/>
                </a:cubicBezTo>
                <a:cubicBezTo>
                  <a:pt x="1027070" y="58983"/>
                  <a:pt x="1096391" y="-14042"/>
                  <a:pt x="1067287" y="23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 2157">
            <a:extLst>
              <a:ext uri="{FF2B5EF4-FFF2-40B4-BE49-F238E27FC236}">
                <a16:creationId xmlns:a16="http://schemas.microsoft.com/office/drawing/2014/main" id="{A813AB83-99B9-1095-027B-8143FFBE083B}"/>
              </a:ext>
            </a:extLst>
          </p:cNvPr>
          <p:cNvSpPr/>
          <p:nvPr/>
        </p:nvSpPr>
        <p:spPr>
          <a:xfrm>
            <a:off x="5066846" y="6105316"/>
            <a:ext cx="601144" cy="438413"/>
          </a:xfrm>
          <a:custGeom>
            <a:avLst/>
            <a:gdLst>
              <a:gd name="connsiteX0" fmla="*/ 600529 w 601144"/>
              <a:gd name="connsiteY0" fmla="*/ 209 h 438413"/>
              <a:gd name="connsiteX1" fmla="*/ 514804 w 601144"/>
              <a:gd name="connsiteY1" fmla="*/ 136734 h 438413"/>
              <a:gd name="connsiteX2" fmla="*/ 524329 w 601144"/>
              <a:gd name="connsiteY2" fmla="*/ 152609 h 438413"/>
              <a:gd name="connsiteX3" fmla="*/ 397329 w 601144"/>
              <a:gd name="connsiteY3" fmla="*/ 222459 h 438413"/>
              <a:gd name="connsiteX4" fmla="*/ 194129 w 601144"/>
              <a:gd name="connsiteY4" fmla="*/ 362159 h 438413"/>
              <a:gd name="connsiteX5" fmla="*/ 225879 w 601144"/>
              <a:gd name="connsiteY5" fmla="*/ 333584 h 438413"/>
              <a:gd name="connsiteX6" fmla="*/ 454 w 601144"/>
              <a:gd name="connsiteY6" fmla="*/ 438359 h 438413"/>
              <a:gd name="connsiteX7" fmla="*/ 171904 w 601144"/>
              <a:gd name="connsiteY7" fmla="*/ 317709 h 438413"/>
              <a:gd name="connsiteX8" fmla="*/ 321129 w 601144"/>
              <a:gd name="connsiteY8" fmla="*/ 273259 h 438413"/>
              <a:gd name="connsiteX9" fmla="*/ 470354 w 601144"/>
              <a:gd name="connsiteY9" fmla="*/ 165309 h 438413"/>
              <a:gd name="connsiteX10" fmla="*/ 502104 w 601144"/>
              <a:gd name="connsiteY10" fmla="*/ 124034 h 438413"/>
              <a:gd name="connsiteX11" fmla="*/ 464004 w 601144"/>
              <a:gd name="connsiteY11" fmla="*/ 171659 h 438413"/>
              <a:gd name="connsiteX12" fmla="*/ 600529 w 601144"/>
              <a:gd name="connsiteY12" fmla="*/ 209 h 43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144" h="438413">
                <a:moveTo>
                  <a:pt x="600529" y="209"/>
                </a:moveTo>
                <a:cubicBezTo>
                  <a:pt x="608996" y="-5612"/>
                  <a:pt x="527504" y="111334"/>
                  <a:pt x="514804" y="136734"/>
                </a:cubicBezTo>
                <a:cubicBezTo>
                  <a:pt x="502104" y="162134"/>
                  <a:pt x="543908" y="138322"/>
                  <a:pt x="524329" y="152609"/>
                </a:cubicBezTo>
                <a:cubicBezTo>
                  <a:pt x="504750" y="166896"/>
                  <a:pt x="452362" y="187534"/>
                  <a:pt x="397329" y="222459"/>
                </a:cubicBezTo>
                <a:cubicBezTo>
                  <a:pt x="342296" y="257384"/>
                  <a:pt x="222704" y="343638"/>
                  <a:pt x="194129" y="362159"/>
                </a:cubicBezTo>
                <a:cubicBezTo>
                  <a:pt x="165554" y="380680"/>
                  <a:pt x="258158" y="320884"/>
                  <a:pt x="225879" y="333584"/>
                </a:cubicBezTo>
                <a:cubicBezTo>
                  <a:pt x="193600" y="346284"/>
                  <a:pt x="9450" y="441005"/>
                  <a:pt x="454" y="438359"/>
                </a:cubicBezTo>
                <a:cubicBezTo>
                  <a:pt x="-8542" y="435713"/>
                  <a:pt x="118458" y="345226"/>
                  <a:pt x="171904" y="317709"/>
                </a:cubicBezTo>
                <a:cubicBezTo>
                  <a:pt x="225350" y="290192"/>
                  <a:pt x="271387" y="298659"/>
                  <a:pt x="321129" y="273259"/>
                </a:cubicBezTo>
                <a:cubicBezTo>
                  <a:pt x="370871" y="247859"/>
                  <a:pt x="440191" y="190180"/>
                  <a:pt x="470354" y="165309"/>
                </a:cubicBezTo>
                <a:cubicBezTo>
                  <a:pt x="500516" y="140438"/>
                  <a:pt x="503162" y="122976"/>
                  <a:pt x="502104" y="124034"/>
                </a:cubicBezTo>
                <a:cubicBezTo>
                  <a:pt x="501046" y="125092"/>
                  <a:pt x="450246" y="188063"/>
                  <a:pt x="464004" y="171659"/>
                </a:cubicBezTo>
                <a:cubicBezTo>
                  <a:pt x="477762" y="155255"/>
                  <a:pt x="592062" y="6030"/>
                  <a:pt x="600529" y="20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 2158">
            <a:extLst>
              <a:ext uri="{FF2B5EF4-FFF2-40B4-BE49-F238E27FC236}">
                <a16:creationId xmlns:a16="http://schemas.microsoft.com/office/drawing/2014/main" id="{AC9263D9-E7C8-B947-047D-EA70655E50C2}"/>
              </a:ext>
            </a:extLst>
          </p:cNvPr>
          <p:cNvSpPr/>
          <p:nvPr/>
        </p:nvSpPr>
        <p:spPr>
          <a:xfrm>
            <a:off x="5234973" y="6016371"/>
            <a:ext cx="445428" cy="206713"/>
          </a:xfrm>
          <a:custGeom>
            <a:avLst/>
            <a:gdLst>
              <a:gd name="connsiteX0" fmla="*/ 602 w 445428"/>
              <a:gd name="connsiteY0" fmla="*/ 92329 h 206713"/>
              <a:gd name="connsiteX1" fmla="*/ 267302 w 445428"/>
              <a:gd name="connsiteY1" fmla="*/ 12954 h 206713"/>
              <a:gd name="connsiteX2" fmla="*/ 327627 w 445428"/>
              <a:gd name="connsiteY2" fmla="*/ 12954 h 206713"/>
              <a:gd name="connsiteX3" fmla="*/ 333977 w 445428"/>
              <a:gd name="connsiteY3" fmla="*/ 16129 h 206713"/>
              <a:gd name="connsiteX4" fmla="*/ 407002 w 445428"/>
              <a:gd name="connsiteY4" fmla="*/ 92329 h 206713"/>
              <a:gd name="connsiteX5" fmla="*/ 397477 w 445428"/>
              <a:gd name="connsiteY5" fmla="*/ 85979 h 206713"/>
              <a:gd name="connsiteX6" fmla="*/ 387952 w 445428"/>
              <a:gd name="connsiteY6" fmla="*/ 117729 h 206713"/>
              <a:gd name="connsiteX7" fmla="*/ 346677 w 445428"/>
              <a:gd name="connsiteY7" fmla="*/ 155829 h 206713"/>
              <a:gd name="connsiteX8" fmla="*/ 153002 w 445428"/>
              <a:gd name="connsiteY8" fmla="*/ 206629 h 206713"/>
              <a:gd name="connsiteX9" fmla="*/ 327627 w 445428"/>
              <a:gd name="connsiteY9" fmla="*/ 143129 h 206713"/>
              <a:gd name="connsiteX10" fmla="*/ 445102 w 445428"/>
              <a:gd name="connsiteY10" fmla="*/ 120904 h 206713"/>
              <a:gd name="connsiteX11" fmla="*/ 349852 w 445428"/>
              <a:gd name="connsiteY11" fmla="*/ 254 h 206713"/>
              <a:gd name="connsiteX12" fmla="*/ 602 w 445428"/>
              <a:gd name="connsiteY12" fmla="*/ 92329 h 20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428" h="206713">
                <a:moveTo>
                  <a:pt x="602" y="92329"/>
                </a:moveTo>
                <a:cubicBezTo>
                  <a:pt x="-13156" y="94446"/>
                  <a:pt x="212798" y="26183"/>
                  <a:pt x="267302" y="12954"/>
                </a:cubicBezTo>
                <a:cubicBezTo>
                  <a:pt x="321806" y="-275"/>
                  <a:pt x="316515" y="12425"/>
                  <a:pt x="327627" y="12954"/>
                </a:cubicBezTo>
                <a:cubicBezTo>
                  <a:pt x="338739" y="13483"/>
                  <a:pt x="320748" y="2900"/>
                  <a:pt x="333977" y="16129"/>
                </a:cubicBezTo>
                <a:cubicBezTo>
                  <a:pt x="347206" y="29358"/>
                  <a:pt x="396419" y="80687"/>
                  <a:pt x="407002" y="92329"/>
                </a:cubicBezTo>
                <a:cubicBezTo>
                  <a:pt x="417585" y="103971"/>
                  <a:pt x="400652" y="81746"/>
                  <a:pt x="397477" y="85979"/>
                </a:cubicBezTo>
                <a:cubicBezTo>
                  <a:pt x="394302" y="90212"/>
                  <a:pt x="396419" y="106087"/>
                  <a:pt x="387952" y="117729"/>
                </a:cubicBezTo>
                <a:cubicBezTo>
                  <a:pt x="379485" y="129371"/>
                  <a:pt x="385835" y="141012"/>
                  <a:pt x="346677" y="155829"/>
                </a:cubicBezTo>
                <a:cubicBezTo>
                  <a:pt x="307519" y="170646"/>
                  <a:pt x="156177" y="208746"/>
                  <a:pt x="153002" y="206629"/>
                </a:cubicBezTo>
                <a:cubicBezTo>
                  <a:pt x="149827" y="204512"/>
                  <a:pt x="278944" y="157417"/>
                  <a:pt x="327627" y="143129"/>
                </a:cubicBezTo>
                <a:cubicBezTo>
                  <a:pt x="376310" y="128842"/>
                  <a:pt x="441398" y="144717"/>
                  <a:pt x="445102" y="120904"/>
                </a:cubicBezTo>
                <a:cubicBezTo>
                  <a:pt x="448806" y="97092"/>
                  <a:pt x="421290" y="6075"/>
                  <a:pt x="349852" y="254"/>
                </a:cubicBezTo>
                <a:cubicBezTo>
                  <a:pt x="278415" y="-5567"/>
                  <a:pt x="14360" y="90212"/>
                  <a:pt x="602" y="923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 2159">
            <a:extLst>
              <a:ext uri="{FF2B5EF4-FFF2-40B4-BE49-F238E27FC236}">
                <a16:creationId xmlns:a16="http://schemas.microsoft.com/office/drawing/2014/main" id="{0A0F5F5A-DFA5-F840-A999-708958397229}"/>
              </a:ext>
            </a:extLst>
          </p:cNvPr>
          <p:cNvSpPr/>
          <p:nvPr/>
        </p:nvSpPr>
        <p:spPr>
          <a:xfrm>
            <a:off x="5337637" y="5997397"/>
            <a:ext cx="307516" cy="228914"/>
          </a:xfrm>
          <a:custGeom>
            <a:avLst/>
            <a:gdLst>
              <a:gd name="connsiteX0" fmla="*/ 209088 w 307516"/>
              <a:gd name="connsiteY0" fmla="*/ 178 h 228914"/>
              <a:gd name="connsiteX1" fmla="*/ 47163 w 307516"/>
              <a:gd name="connsiteY1" fmla="*/ 101778 h 228914"/>
              <a:gd name="connsiteX2" fmla="*/ 94788 w 307516"/>
              <a:gd name="connsiteY2" fmla="*/ 203378 h 228914"/>
              <a:gd name="connsiteX3" fmla="*/ 28113 w 307516"/>
              <a:gd name="connsiteY3" fmla="*/ 149403 h 228914"/>
              <a:gd name="connsiteX4" fmla="*/ 88438 w 307516"/>
              <a:gd name="connsiteY4" fmla="*/ 225603 h 228914"/>
              <a:gd name="connsiteX5" fmla="*/ 151938 w 307516"/>
              <a:gd name="connsiteY5" fmla="*/ 143053 h 228914"/>
              <a:gd name="connsiteX6" fmla="*/ 43988 w 307516"/>
              <a:gd name="connsiteY6" fmla="*/ 225603 h 228914"/>
              <a:gd name="connsiteX7" fmla="*/ 307513 w 307516"/>
              <a:gd name="connsiteY7" fmla="*/ 136703 h 228914"/>
              <a:gd name="connsiteX8" fmla="*/ 37638 w 307516"/>
              <a:gd name="connsiteY8" fmla="*/ 228778 h 228914"/>
              <a:gd name="connsiteX9" fmla="*/ 40813 w 307516"/>
              <a:gd name="connsiteY9" fmla="*/ 111303 h 228914"/>
              <a:gd name="connsiteX10" fmla="*/ 5888 w 307516"/>
              <a:gd name="connsiteY10" fmla="*/ 127178 h 228914"/>
              <a:gd name="connsiteX11" fmla="*/ 209088 w 307516"/>
              <a:gd name="connsiteY11" fmla="*/ 178 h 2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516" h="228914">
                <a:moveTo>
                  <a:pt x="209088" y="178"/>
                </a:moveTo>
                <a:cubicBezTo>
                  <a:pt x="215967" y="-4055"/>
                  <a:pt x="66213" y="67911"/>
                  <a:pt x="47163" y="101778"/>
                </a:cubicBezTo>
                <a:cubicBezTo>
                  <a:pt x="28113" y="135645"/>
                  <a:pt x="97963" y="195440"/>
                  <a:pt x="94788" y="203378"/>
                </a:cubicBezTo>
                <a:cubicBezTo>
                  <a:pt x="91613" y="211316"/>
                  <a:pt x="29171" y="145699"/>
                  <a:pt x="28113" y="149403"/>
                </a:cubicBezTo>
                <a:cubicBezTo>
                  <a:pt x="27055" y="153107"/>
                  <a:pt x="67801" y="226661"/>
                  <a:pt x="88438" y="225603"/>
                </a:cubicBezTo>
                <a:cubicBezTo>
                  <a:pt x="109075" y="224545"/>
                  <a:pt x="159346" y="143053"/>
                  <a:pt x="151938" y="143053"/>
                </a:cubicBezTo>
                <a:cubicBezTo>
                  <a:pt x="144530" y="143053"/>
                  <a:pt x="18059" y="226661"/>
                  <a:pt x="43988" y="225603"/>
                </a:cubicBezTo>
                <a:cubicBezTo>
                  <a:pt x="69917" y="224545"/>
                  <a:pt x="308571" y="136174"/>
                  <a:pt x="307513" y="136703"/>
                </a:cubicBezTo>
                <a:cubicBezTo>
                  <a:pt x="306455" y="137232"/>
                  <a:pt x="82088" y="233011"/>
                  <a:pt x="37638" y="228778"/>
                </a:cubicBezTo>
                <a:cubicBezTo>
                  <a:pt x="-6812" y="224545"/>
                  <a:pt x="46105" y="128236"/>
                  <a:pt x="40813" y="111303"/>
                </a:cubicBezTo>
                <a:cubicBezTo>
                  <a:pt x="35521" y="94370"/>
                  <a:pt x="-17395" y="142524"/>
                  <a:pt x="5888" y="127178"/>
                </a:cubicBezTo>
                <a:cubicBezTo>
                  <a:pt x="29171" y="111832"/>
                  <a:pt x="202209" y="4411"/>
                  <a:pt x="209088" y="1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 2160">
            <a:extLst>
              <a:ext uri="{FF2B5EF4-FFF2-40B4-BE49-F238E27FC236}">
                <a16:creationId xmlns:a16="http://schemas.microsoft.com/office/drawing/2014/main" id="{5583E911-6B82-A19D-F511-F4D31775F256}"/>
              </a:ext>
            </a:extLst>
          </p:cNvPr>
          <p:cNvSpPr/>
          <p:nvPr/>
        </p:nvSpPr>
        <p:spPr>
          <a:xfrm>
            <a:off x="5375272" y="6041124"/>
            <a:ext cx="258028" cy="172379"/>
          </a:xfrm>
          <a:custGeom>
            <a:avLst/>
            <a:gdLst>
              <a:gd name="connsiteX0" fmla="*/ 257178 w 258028"/>
              <a:gd name="connsiteY0" fmla="*/ 901 h 172379"/>
              <a:gd name="connsiteX1" fmla="*/ 104778 w 258028"/>
              <a:gd name="connsiteY1" fmla="*/ 96151 h 172379"/>
              <a:gd name="connsiteX2" fmla="*/ 3 w 258028"/>
              <a:gd name="connsiteY2" fmla="*/ 172351 h 172379"/>
              <a:gd name="connsiteX3" fmla="*/ 107953 w 258028"/>
              <a:gd name="connsiteY3" fmla="*/ 105676 h 172379"/>
              <a:gd name="connsiteX4" fmla="*/ 31753 w 258028"/>
              <a:gd name="connsiteY4" fmla="*/ 156476 h 172379"/>
              <a:gd name="connsiteX5" fmla="*/ 257178 w 258028"/>
              <a:gd name="connsiteY5" fmla="*/ 901 h 17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028" h="172379">
                <a:moveTo>
                  <a:pt x="257178" y="901"/>
                </a:moveTo>
                <a:cubicBezTo>
                  <a:pt x="269349" y="-9153"/>
                  <a:pt x="147640" y="67576"/>
                  <a:pt x="104778" y="96151"/>
                </a:cubicBezTo>
                <a:cubicBezTo>
                  <a:pt x="61916" y="124726"/>
                  <a:pt x="-526" y="170764"/>
                  <a:pt x="3" y="172351"/>
                </a:cubicBezTo>
                <a:cubicBezTo>
                  <a:pt x="532" y="173938"/>
                  <a:pt x="102661" y="108322"/>
                  <a:pt x="107953" y="105676"/>
                </a:cubicBezTo>
                <a:cubicBezTo>
                  <a:pt x="113245" y="103030"/>
                  <a:pt x="8999" y="170764"/>
                  <a:pt x="31753" y="156476"/>
                </a:cubicBezTo>
                <a:cubicBezTo>
                  <a:pt x="54507" y="142189"/>
                  <a:pt x="245007" y="10955"/>
                  <a:pt x="257178" y="9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 2195">
            <a:extLst>
              <a:ext uri="{FF2B5EF4-FFF2-40B4-BE49-F238E27FC236}">
                <a16:creationId xmlns:a16="http://schemas.microsoft.com/office/drawing/2014/main" id="{3BF8CA4B-2265-E2FA-C551-73658638C193}"/>
              </a:ext>
            </a:extLst>
          </p:cNvPr>
          <p:cNvSpPr/>
          <p:nvPr/>
        </p:nvSpPr>
        <p:spPr>
          <a:xfrm>
            <a:off x="4469039" y="6180643"/>
            <a:ext cx="978094" cy="347336"/>
          </a:xfrm>
          <a:custGeom>
            <a:avLst/>
            <a:gdLst>
              <a:gd name="connsiteX0" fmla="*/ 880836 w 978094"/>
              <a:gd name="connsiteY0" fmla="*/ 39182 h 347336"/>
              <a:gd name="connsiteX1" fmla="*/ 709386 w 978094"/>
              <a:gd name="connsiteY1" fmla="*/ 166182 h 347336"/>
              <a:gd name="connsiteX2" fmla="*/ 779236 w 978094"/>
              <a:gd name="connsiteY2" fmla="*/ 163007 h 347336"/>
              <a:gd name="connsiteX3" fmla="*/ 404586 w 978094"/>
              <a:gd name="connsiteY3" fmla="*/ 274132 h 347336"/>
              <a:gd name="connsiteX4" fmla="*/ 553811 w 978094"/>
              <a:gd name="connsiteY4" fmla="*/ 261432 h 347336"/>
              <a:gd name="connsiteX5" fmla="*/ 1361 w 978094"/>
              <a:gd name="connsiteY5" fmla="*/ 347157 h 347336"/>
              <a:gd name="connsiteX6" fmla="*/ 414111 w 978094"/>
              <a:gd name="connsiteY6" fmla="*/ 280482 h 347336"/>
              <a:gd name="connsiteX7" fmla="*/ 931636 w 978094"/>
              <a:gd name="connsiteY7" fmla="*/ 166182 h 347336"/>
              <a:gd name="connsiteX8" fmla="*/ 645886 w 978094"/>
              <a:gd name="connsiteY8" fmla="*/ 216982 h 347336"/>
              <a:gd name="connsiteX9" fmla="*/ 833211 w 978094"/>
              <a:gd name="connsiteY9" fmla="*/ 105857 h 347336"/>
              <a:gd name="connsiteX10" fmla="*/ 976086 w 978094"/>
              <a:gd name="connsiteY10" fmla="*/ 4257 h 347336"/>
              <a:gd name="connsiteX11" fmla="*/ 880836 w 978094"/>
              <a:gd name="connsiteY11" fmla="*/ 39182 h 34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8094" h="347336">
                <a:moveTo>
                  <a:pt x="880836" y="39182"/>
                </a:moveTo>
                <a:cubicBezTo>
                  <a:pt x="836386" y="66170"/>
                  <a:pt x="726319" y="145545"/>
                  <a:pt x="709386" y="166182"/>
                </a:cubicBezTo>
                <a:cubicBezTo>
                  <a:pt x="692453" y="186820"/>
                  <a:pt x="830036" y="145015"/>
                  <a:pt x="779236" y="163007"/>
                </a:cubicBezTo>
                <a:cubicBezTo>
                  <a:pt x="728436" y="180999"/>
                  <a:pt x="442157" y="257728"/>
                  <a:pt x="404586" y="274132"/>
                </a:cubicBezTo>
                <a:cubicBezTo>
                  <a:pt x="367015" y="290536"/>
                  <a:pt x="621015" y="249261"/>
                  <a:pt x="553811" y="261432"/>
                </a:cubicBezTo>
                <a:cubicBezTo>
                  <a:pt x="486607" y="273603"/>
                  <a:pt x="24644" y="343982"/>
                  <a:pt x="1361" y="347157"/>
                </a:cubicBezTo>
                <a:cubicBezTo>
                  <a:pt x="-21922" y="350332"/>
                  <a:pt x="259065" y="310644"/>
                  <a:pt x="414111" y="280482"/>
                </a:cubicBezTo>
                <a:cubicBezTo>
                  <a:pt x="569157" y="250320"/>
                  <a:pt x="893007" y="176765"/>
                  <a:pt x="931636" y="166182"/>
                </a:cubicBezTo>
                <a:cubicBezTo>
                  <a:pt x="970265" y="155599"/>
                  <a:pt x="662290" y="227036"/>
                  <a:pt x="645886" y="216982"/>
                </a:cubicBezTo>
                <a:cubicBezTo>
                  <a:pt x="629482" y="206928"/>
                  <a:pt x="778178" y="141311"/>
                  <a:pt x="833211" y="105857"/>
                </a:cubicBezTo>
                <a:cubicBezTo>
                  <a:pt x="888244" y="70403"/>
                  <a:pt x="961798" y="18015"/>
                  <a:pt x="976086" y="4257"/>
                </a:cubicBezTo>
                <a:cubicBezTo>
                  <a:pt x="990374" y="-9501"/>
                  <a:pt x="925286" y="12194"/>
                  <a:pt x="880836" y="3918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 2228">
            <a:extLst>
              <a:ext uri="{FF2B5EF4-FFF2-40B4-BE49-F238E27FC236}">
                <a16:creationId xmlns:a16="http://schemas.microsoft.com/office/drawing/2014/main" id="{9FF27CAA-E539-C456-E845-7B3FBA48525C}"/>
              </a:ext>
            </a:extLst>
          </p:cNvPr>
          <p:cNvSpPr/>
          <p:nvPr/>
        </p:nvSpPr>
        <p:spPr>
          <a:xfrm>
            <a:off x="1686620" y="451483"/>
            <a:ext cx="887261" cy="5499410"/>
          </a:xfrm>
          <a:custGeom>
            <a:avLst/>
            <a:gdLst>
              <a:gd name="connsiteX0" fmla="*/ 887247 w 887261"/>
              <a:gd name="connsiteY0" fmla="*/ 73 h 5499410"/>
              <a:gd name="connsiteX1" fmla="*/ 29291 w 887261"/>
              <a:gd name="connsiteY1" fmla="*/ 2065939 h 5499410"/>
              <a:gd name="connsiteX2" fmla="*/ 187336 w 887261"/>
              <a:gd name="connsiteY2" fmla="*/ 1885317 h 5499410"/>
              <a:gd name="connsiteX3" fmla="*/ 63158 w 887261"/>
              <a:gd name="connsiteY3" fmla="*/ 3172250 h 5499410"/>
              <a:gd name="connsiteX4" fmla="*/ 130891 w 887261"/>
              <a:gd name="connsiteY4" fmla="*/ 2833584 h 5499410"/>
              <a:gd name="connsiteX5" fmla="*/ 435691 w 887261"/>
              <a:gd name="connsiteY5" fmla="*/ 5430028 h 5499410"/>
              <a:gd name="connsiteX6" fmla="*/ 345380 w 887261"/>
              <a:gd name="connsiteY6" fmla="*/ 4470473 h 5499410"/>
              <a:gd name="connsiteX7" fmla="*/ 119602 w 887261"/>
              <a:gd name="connsiteY7" fmla="*/ 1490206 h 5499410"/>
              <a:gd name="connsiteX8" fmla="*/ 51869 w 887261"/>
              <a:gd name="connsiteY8" fmla="*/ 1986917 h 5499410"/>
              <a:gd name="connsiteX9" fmla="*/ 887247 w 887261"/>
              <a:gd name="connsiteY9" fmla="*/ 73 h 54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7261" h="5499410">
                <a:moveTo>
                  <a:pt x="887247" y="73"/>
                </a:moveTo>
                <a:cubicBezTo>
                  <a:pt x="883484" y="13243"/>
                  <a:pt x="145943" y="1751732"/>
                  <a:pt x="29291" y="2065939"/>
                </a:cubicBezTo>
                <a:cubicBezTo>
                  <a:pt x="-87361" y="2380146"/>
                  <a:pt x="181692" y="1700932"/>
                  <a:pt x="187336" y="1885317"/>
                </a:cubicBezTo>
                <a:cubicBezTo>
                  <a:pt x="192980" y="2069702"/>
                  <a:pt x="72565" y="3014206"/>
                  <a:pt x="63158" y="3172250"/>
                </a:cubicBezTo>
                <a:cubicBezTo>
                  <a:pt x="53751" y="3330294"/>
                  <a:pt x="68802" y="2457288"/>
                  <a:pt x="130891" y="2833584"/>
                </a:cubicBezTo>
                <a:cubicBezTo>
                  <a:pt x="192980" y="3209880"/>
                  <a:pt x="399943" y="5157213"/>
                  <a:pt x="435691" y="5430028"/>
                </a:cubicBezTo>
                <a:cubicBezTo>
                  <a:pt x="471439" y="5702843"/>
                  <a:pt x="398061" y="5127110"/>
                  <a:pt x="345380" y="4470473"/>
                </a:cubicBezTo>
                <a:cubicBezTo>
                  <a:pt x="292698" y="3813836"/>
                  <a:pt x="168520" y="1904132"/>
                  <a:pt x="119602" y="1490206"/>
                </a:cubicBezTo>
                <a:cubicBezTo>
                  <a:pt x="70684" y="1076280"/>
                  <a:pt x="-72309" y="2229628"/>
                  <a:pt x="51869" y="1986917"/>
                </a:cubicBezTo>
                <a:cubicBezTo>
                  <a:pt x="176047" y="1744206"/>
                  <a:pt x="891010" y="-13097"/>
                  <a:pt x="887247" y="7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 2229">
            <a:extLst>
              <a:ext uri="{FF2B5EF4-FFF2-40B4-BE49-F238E27FC236}">
                <a16:creationId xmlns:a16="http://schemas.microsoft.com/office/drawing/2014/main" id="{4AEE1C71-C508-AB4F-4C89-F361ACDF43F8}"/>
              </a:ext>
            </a:extLst>
          </p:cNvPr>
          <p:cNvSpPr/>
          <p:nvPr/>
        </p:nvSpPr>
        <p:spPr>
          <a:xfrm>
            <a:off x="2637901" y="990403"/>
            <a:ext cx="3520791" cy="4100906"/>
          </a:xfrm>
          <a:custGeom>
            <a:avLst/>
            <a:gdLst>
              <a:gd name="connsiteX0" fmla="*/ 206899 w 3520791"/>
              <a:gd name="connsiteY0" fmla="*/ 93330 h 4100906"/>
              <a:gd name="connsiteX1" fmla="*/ 331077 w 3520791"/>
              <a:gd name="connsiteY1" fmla="*/ 296530 h 4100906"/>
              <a:gd name="connsiteX2" fmla="*/ 2317921 w 3520791"/>
              <a:gd name="connsiteY2" fmla="*/ 1628619 h 4100906"/>
              <a:gd name="connsiteX3" fmla="*/ 1629299 w 3520791"/>
              <a:gd name="connsiteY3" fmla="*/ 1639908 h 4100906"/>
              <a:gd name="connsiteX4" fmla="*/ 3379077 w 3520791"/>
              <a:gd name="connsiteY4" fmla="*/ 2768797 h 4100906"/>
              <a:gd name="connsiteX5" fmla="*/ 2611432 w 3520791"/>
              <a:gd name="connsiteY5" fmla="*/ 2633330 h 4100906"/>
              <a:gd name="connsiteX6" fmla="*/ 3503255 w 3520791"/>
              <a:gd name="connsiteY6" fmla="*/ 3265508 h 4100906"/>
              <a:gd name="connsiteX7" fmla="*/ 3221032 w 3520791"/>
              <a:gd name="connsiteY7" fmla="*/ 4100886 h 4100906"/>
              <a:gd name="connsiteX8" fmla="*/ 3435521 w 3520791"/>
              <a:gd name="connsiteY8" fmla="*/ 3288086 h 4100906"/>
              <a:gd name="connsiteX9" fmla="*/ 2442099 w 3520791"/>
              <a:gd name="connsiteY9" fmla="*/ 2283375 h 4100906"/>
              <a:gd name="connsiteX10" fmla="*/ 2916232 w 3520791"/>
              <a:gd name="connsiteY10" fmla="*/ 2599464 h 4100906"/>
              <a:gd name="connsiteX11" fmla="*/ 602010 w 3520791"/>
              <a:gd name="connsiteY11" fmla="*/ 1120619 h 4100906"/>
              <a:gd name="connsiteX12" fmla="*/ 2216321 w 3520791"/>
              <a:gd name="connsiteY12" fmla="*/ 2080175 h 4100906"/>
              <a:gd name="connsiteX13" fmla="*/ 1347077 w 3520791"/>
              <a:gd name="connsiteY13" fmla="*/ 1131908 h 4100906"/>
              <a:gd name="connsiteX14" fmla="*/ 2171166 w 3520791"/>
              <a:gd name="connsiteY14" fmla="*/ 1256086 h 4100906"/>
              <a:gd name="connsiteX15" fmla="*/ 139166 w 3520791"/>
              <a:gd name="connsiteY15" fmla="*/ 93330 h 4100906"/>
              <a:gd name="connsiteX16" fmla="*/ 206899 w 3520791"/>
              <a:gd name="connsiteY16" fmla="*/ 93330 h 41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0791" h="4100906">
                <a:moveTo>
                  <a:pt x="206899" y="93330"/>
                </a:moveTo>
                <a:cubicBezTo>
                  <a:pt x="238884" y="127197"/>
                  <a:pt x="-20760" y="40649"/>
                  <a:pt x="331077" y="296530"/>
                </a:cubicBezTo>
                <a:cubicBezTo>
                  <a:pt x="682914" y="552411"/>
                  <a:pt x="2101551" y="1404723"/>
                  <a:pt x="2317921" y="1628619"/>
                </a:cubicBezTo>
                <a:cubicBezTo>
                  <a:pt x="2534291" y="1852515"/>
                  <a:pt x="1452440" y="1449878"/>
                  <a:pt x="1629299" y="1639908"/>
                </a:cubicBezTo>
                <a:cubicBezTo>
                  <a:pt x="1806158" y="1829938"/>
                  <a:pt x="3215388" y="2603227"/>
                  <a:pt x="3379077" y="2768797"/>
                </a:cubicBezTo>
                <a:cubicBezTo>
                  <a:pt x="3542766" y="2934367"/>
                  <a:pt x="2590736" y="2550545"/>
                  <a:pt x="2611432" y="2633330"/>
                </a:cubicBezTo>
                <a:cubicBezTo>
                  <a:pt x="2632128" y="2716115"/>
                  <a:pt x="3401655" y="3020915"/>
                  <a:pt x="3503255" y="3265508"/>
                </a:cubicBezTo>
                <a:cubicBezTo>
                  <a:pt x="3604855" y="3510101"/>
                  <a:pt x="3232321" y="4097123"/>
                  <a:pt x="3221032" y="4100886"/>
                </a:cubicBezTo>
                <a:cubicBezTo>
                  <a:pt x="3209743" y="4104649"/>
                  <a:pt x="3565343" y="3591004"/>
                  <a:pt x="3435521" y="3288086"/>
                </a:cubicBezTo>
                <a:cubicBezTo>
                  <a:pt x="3305699" y="2985168"/>
                  <a:pt x="2528647" y="2398145"/>
                  <a:pt x="2442099" y="2283375"/>
                </a:cubicBezTo>
                <a:cubicBezTo>
                  <a:pt x="2355551" y="2168605"/>
                  <a:pt x="2916232" y="2599464"/>
                  <a:pt x="2916232" y="2599464"/>
                </a:cubicBezTo>
                <a:lnTo>
                  <a:pt x="602010" y="1120619"/>
                </a:lnTo>
                <a:cubicBezTo>
                  <a:pt x="485358" y="1034071"/>
                  <a:pt x="2092143" y="2078294"/>
                  <a:pt x="2216321" y="2080175"/>
                </a:cubicBezTo>
                <a:cubicBezTo>
                  <a:pt x="2340499" y="2082056"/>
                  <a:pt x="1354603" y="1269256"/>
                  <a:pt x="1347077" y="1131908"/>
                </a:cubicBezTo>
                <a:cubicBezTo>
                  <a:pt x="1339551" y="994560"/>
                  <a:pt x="2372484" y="1429182"/>
                  <a:pt x="2171166" y="1256086"/>
                </a:cubicBezTo>
                <a:cubicBezTo>
                  <a:pt x="1969848" y="1082990"/>
                  <a:pt x="474070" y="285241"/>
                  <a:pt x="139166" y="93330"/>
                </a:cubicBezTo>
                <a:cubicBezTo>
                  <a:pt x="-195738" y="-98581"/>
                  <a:pt x="174914" y="59463"/>
                  <a:pt x="206899" y="9333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 2230">
            <a:extLst>
              <a:ext uri="{FF2B5EF4-FFF2-40B4-BE49-F238E27FC236}">
                <a16:creationId xmlns:a16="http://schemas.microsoft.com/office/drawing/2014/main" id="{D2E78B65-89D7-1BB8-4E76-89A3E0A7628F}"/>
              </a:ext>
            </a:extLst>
          </p:cNvPr>
          <p:cNvSpPr/>
          <p:nvPr/>
        </p:nvSpPr>
        <p:spPr>
          <a:xfrm>
            <a:off x="2831472" y="80085"/>
            <a:ext cx="4321301" cy="2926757"/>
          </a:xfrm>
          <a:custGeom>
            <a:avLst/>
            <a:gdLst>
              <a:gd name="connsiteX0" fmla="*/ 148795 w 4321301"/>
              <a:gd name="connsiteY0" fmla="*/ 44093 h 2926757"/>
              <a:gd name="connsiteX1" fmla="*/ 193950 w 4321301"/>
              <a:gd name="connsiteY1" fmla="*/ 66671 h 2926757"/>
              <a:gd name="connsiteX2" fmla="*/ 2688795 w 4321301"/>
              <a:gd name="connsiteY2" fmla="*/ 563382 h 2926757"/>
              <a:gd name="connsiteX3" fmla="*/ 2293684 w 4321301"/>
              <a:gd name="connsiteY3" fmla="*/ 631115 h 2926757"/>
              <a:gd name="connsiteX4" fmla="*/ 2937150 w 4321301"/>
              <a:gd name="connsiteY4" fmla="*/ 1229426 h 2926757"/>
              <a:gd name="connsiteX5" fmla="*/ 2869417 w 4321301"/>
              <a:gd name="connsiteY5" fmla="*/ 1150404 h 2926757"/>
              <a:gd name="connsiteX6" fmla="*/ 4303106 w 4321301"/>
              <a:gd name="connsiteY6" fmla="*/ 2900182 h 2926757"/>
              <a:gd name="connsiteX7" fmla="*/ 3558039 w 4321301"/>
              <a:gd name="connsiteY7" fmla="*/ 2076093 h 2926757"/>
              <a:gd name="connsiteX8" fmla="*/ 1842128 w 4321301"/>
              <a:gd name="connsiteY8" fmla="*/ 326315 h 2926757"/>
              <a:gd name="connsiteX9" fmla="*/ 2350128 w 4321301"/>
              <a:gd name="connsiteY9" fmla="*/ 732715 h 2926757"/>
              <a:gd name="connsiteX10" fmla="*/ 148795 w 4321301"/>
              <a:gd name="connsiteY10" fmla="*/ 44093 h 292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1301" h="2926757">
                <a:moveTo>
                  <a:pt x="148795" y="44093"/>
                </a:moveTo>
                <a:cubicBezTo>
                  <a:pt x="-210568" y="-66914"/>
                  <a:pt x="193950" y="66671"/>
                  <a:pt x="193950" y="66671"/>
                </a:cubicBezTo>
                <a:cubicBezTo>
                  <a:pt x="617283" y="153219"/>
                  <a:pt x="2338839" y="469308"/>
                  <a:pt x="2688795" y="563382"/>
                </a:cubicBezTo>
                <a:cubicBezTo>
                  <a:pt x="3038751" y="657456"/>
                  <a:pt x="2252292" y="520108"/>
                  <a:pt x="2293684" y="631115"/>
                </a:cubicBezTo>
                <a:cubicBezTo>
                  <a:pt x="2335076" y="742122"/>
                  <a:pt x="2841195" y="1142878"/>
                  <a:pt x="2937150" y="1229426"/>
                </a:cubicBezTo>
                <a:cubicBezTo>
                  <a:pt x="3033105" y="1315974"/>
                  <a:pt x="2869417" y="1150404"/>
                  <a:pt x="2869417" y="1150404"/>
                </a:cubicBezTo>
                <a:cubicBezTo>
                  <a:pt x="3097076" y="1428863"/>
                  <a:pt x="4188336" y="2745901"/>
                  <a:pt x="4303106" y="2900182"/>
                </a:cubicBezTo>
                <a:cubicBezTo>
                  <a:pt x="4417876" y="3054463"/>
                  <a:pt x="3968202" y="2505071"/>
                  <a:pt x="3558039" y="2076093"/>
                </a:cubicBezTo>
                <a:cubicBezTo>
                  <a:pt x="3147876" y="1647115"/>
                  <a:pt x="2043447" y="550211"/>
                  <a:pt x="1842128" y="326315"/>
                </a:cubicBezTo>
                <a:cubicBezTo>
                  <a:pt x="1640810" y="102419"/>
                  <a:pt x="2634232" y="781633"/>
                  <a:pt x="2350128" y="732715"/>
                </a:cubicBezTo>
                <a:cubicBezTo>
                  <a:pt x="2066024" y="683797"/>
                  <a:pt x="508158" y="155100"/>
                  <a:pt x="148795" y="4409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2" name="フリーフォーム 2231">
            <a:extLst>
              <a:ext uri="{FF2B5EF4-FFF2-40B4-BE49-F238E27FC236}">
                <a16:creationId xmlns:a16="http://schemas.microsoft.com/office/drawing/2014/main" id="{509E51A9-0595-0B45-2A02-0502CA49F942}"/>
              </a:ext>
            </a:extLst>
          </p:cNvPr>
          <p:cNvSpPr/>
          <p:nvPr/>
        </p:nvSpPr>
        <p:spPr>
          <a:xfrm>
            <a:off x="4617156" y="1332089"/>
            <a:ext cx="3275352" cy="2845129"/>
          </a:xfrm>
          <a:custGeom>
            <a:avLst/>
            <a:gdLst>
              <a:gd name="connsiteX0" fmla="*/ 0 w 3275352"/>
              <a:gd name="connsiteY0" fmla="*/ 0 h 2845129"/>
              <a:gd name="connsiteX1" fmla="*/ 440266 w 3275352"/>
              <a:gd name="connsiteY1" fmla="*/ 395111 h 2845129"/>
              <a:gd name="connsiteX2" fmla="*/ 3206044 w 3275352"/>
              <a:gd name="connsiteY2" fmla="*/ 2788355 h 2845129"/>
              <a:gd name="connsiteX3" fmla="*/ 2269066 w 3275352"/>
              <a:gd name="connsiteY3" fmla="*/ 1975555 h 2845129"/>
              <a:gd name="connsiteX4" fmla="*/ 383822 w 3275352"/>
              <a:gd name="connsiteY4" fmla="*/ 643467 h 2845129"/>
              <a:gd name="connsiteX5" fmla="*/ 903111 w 3275352"/>
              <a:gd name="connsiteY5" fmla="*/ 1275644 h 2845129"/>
              <a:gd name="connsiteX6" fmla="*/ 0 w 3275352"/>
              <a:gd name="connsiteY6" fmla="*/ 0 h 2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5352" h="2845129">
                <a:moveTo>
                  <a:pt x="0" y="0"/>
                </a:moveTo>
                <a:lnTo>
                  <a:pt x="440266" y="395111"/>
                </a:lnTo>
                <a:lnTo>
                  <a:pt x="3206044" y="2788355"/>
                </a:lnTo>
                <a:cubicBezTo>
                  <a:pt x="3510844" y="3051762"/>
                  <a:pt x="2739436" y="2333036"/>
                  <a:pt x="2269066" y="1975555"/>
                </a:cubicBezTo>
                <a:cubicBezTo>
                  <a:pt x="1798696" y="1618074"/>
                  <a:pt x="611481" y="760119"/>
                  <a:pt x="383822" y="643467"/>
                </a:cubicBezTo>
                <a:cubicBezTo>
                  <a:pt x="156163" y="526815"/>
                  <a:pt x="970844" y="1386652"/>
                  <a:pt x="903111" y="1275644"/>
                </a:cubicBezTo>
                <a:cubicBezTo>
                  <a:pt x="835378" y="1164637"/>
                  <a:pt x="406400" y="571029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 2232">
            <a:extLst>
              <a:ext uri="{FF2B5EF4-FFF2-40B4-BE49-F238E27FC236}">
                <a16:creationId xmlns:a16="http://schemas.microsoft.com/office/drawing/2014/main" id="{BA4D061C-1D20-4599-B0A9-B1A7A3AF1E6E}"/>
              </a:ext>
            </a:extLst>
          </p:cNvPr>
          <p:cNvSpPr/>
          <p:nvPr/>
        </p:nvSpPr>
        <p:spPr>
          <a:xfrm>
            <a:off x="1332070" y="1409965"/>
            <a:ext cx="336657" cy="4578486"/>
          </a:xfrm>
          <a:custGeom>
            <a:avLst/>
            <a:gdLst>
              <a:gd name="connsiteX0" fmla="*/ 203219 w 336657"/>
              <a:gd name="connsiteY0" fmla="*/ 1146 h 4578486"/>
              <a:gd name="connsiteX1" fmla="*/ 169352 w 336657"/>
              <a:gd name="connsiteY1" fmla="*/ 2529857 h 4578486"/>
              <a:gd name="connsiteX2" fmla="*/ 135486 w 336657"/>
              <a:gd name="connsiteY2" fmla="*/ 2281502 h 4578486"/>
              <a:gd name="connsiteX3" fmla="*/ 327397 w 336657"/>
              <a:gd name="connsiteY3" fmla="*/ 4550568 h 4578486"/>
              <a:gd name="connsiteX4" fmla="*/ 293530 w 336657"/>
              <a:gd name="connsiteY4" fmla="*/ 3399102 h 4578486"/>
              <a:gd name="connsiteX5" fmla="*/ 180641 w 336657"/>
              <a:gd name="connsiteY5" fmla="*/ 1242924 h 4578486"/>
              <a:gd name="connsiteX6" fmla="*/ 19 w 336657"/>
              <a:gd name="connsiteY6" fmla="*/ 2191191 h 4578486"/>
              <a:gd name="connsiteX7" fmla="*/ 203219 w 336657"/>
              <a:gd name="connsiteY7" fmla="*/ 1146 h 457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657" h="4578486">
                <a:moveTo>
                  <a:pt x="203219" y="1146"/>
                </a:moveTo>
                <a:cubicBezTo>
                  <a:pt x="231441" y="57590"/>
                  <a:pt x="180641" y="2149798"/>
                  <a:pt x="169352" y="2529857"/>
                </a:cubicBezTo>
                <a:cubicBezTo>
                  <a:pt x="158063" y="2909916"/>
                  <a:pt x="109145" y="1944717"/>
                  <a:pt x="135486" y="2281502"/>
                </a:cubicBezTo>
                <a:cubicBezTo>
                  <a:pt x="161827" y="2618287"/>
                  <a:pt x="301056" y="4364301"/>
                  <a:pt x="327397" y="4550568"/>
                </a:cubicBezTo>
                <a:cubicBezTo>
                  <a:pt x="353738" y="4736835"/>
                  <a:pt x="317989" y="3950376"/>
                  <a:pt x="293530" y="3399102"/>
                </a:cubicBezTo>
                <a:cubicBezTo>
                  <a:pt x="269071" y="2847828"/>
                  <a:pt x="229559" y="1444242"/>
                  <a:pt x="180641" y="1242924"/>
                </a:cubicBezTo>
                <a:cubicBezTo>
                  <a:pt x="131723" y="1041606"/>
                  <a:pt x="-1863" y="2392510"/>
                  <a:pt x="19" y="2191191"/>
                </a:cubicBezTo>
                <a:cubicBezTo>
                  <a:pt x="1900" y="1989873"/>
                  <a:pt x="174997" y="-55298"/>
                  <a:pt x="203219" y="11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 2233">
            <a:extLst>
              <a:ext uri="{FF2B5EF4-FFF2-40B4-BE49-F238E27FC236}">
                <a16:creationId xmlns:a16="http://schemas.microsoft.com/office/drawing/2014/main" id="{3BC4576A-487E-7DAF-EA4D-4B70C994EA51}"/>
              </a:ext>
            </a:extLst>
          </p:cNvPr>
          <p:cNvSpPr/>
          <p:nvPr/>
        </p:nvSpPr>
        <p:spPr>
          <a:xfrm>
            <a:off x="1521629" y="2176804"/>
            <a:ext cx="1152313" cy="4136269"/>
          </a:xfrm>
          <a:custGeom>
            <a:avLst/>
            <a:gdLst>
              <a:gd name="connsiteX0" fmla="*/ 13660 w 1152313"/>
              <a:gd name="connsiteY0" fmla="*/ 92263 h 4136269"/>
              <a:gd name="connsiteX1" fmla="*/ 70104 w 1152313"/>
              <a:gd name="connsiteY1" fmla="*/ 329329 h 4136269"/>
              <a:gd name="connsiteX2" fmla="*/ 657127 w 1152313"/>
              <a:gd name="connsiteY2" fmla="*/ 2846752 h 4136269"/>
              <a:gd name="connsiteX3" fmla="*/ 499082 w 1152313"/>
              <a:gd name="connsiteY3" fmla="*/ 2587107 h 4136269"/>
              <a:gd name="connsiteX4" fmla="*/ 1142549 w 1152313"/>
              <a:gd name="connsiteY4" fmla="*/ 4111107 h 4136269"/>
              <a:gd name="connsiteX5" fmla="*/ 849038 w 1152313"/>
              <a:gd name="connsiteY5" fmla="*/ 3399907 h 4136269"/>
              <a:gd name="connsiteX6" fmla="*/ 329749 w 1152313"/>
              <a:gd name="connsiteY6" fmla="*/ 1650129 h 4136269"/>
              <a:gd name="connsiteX7" fmla="*/ 374904 w 1152313"/>
              <a:gd name="connsiteY7" fmla="*/ 2146840 h 4136269"/>
              <a:gd name="connsiteX8" fmla="*/ 13660 w 1152313"/>
              <a:gd name="connsiteY8" fmla="*/ 92263 h 413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313" h="4136269">
                <a:moveTo>
                  <a:pt x="13660" y="92263"/>
                </a:moveTo>
                <a:cubicBezTo>
                  <a:pt x="-37140" y="-210656"/>
                  <a:pt x="70104" y="329329"/>
                  <a:pt x="70104" y="329329"/>
                </a:cubicBezTo>
                <a:cubicBezTo>
                  <a:pt x="177348" y="788410"/>
                  <a:pt x="585631" y="2470456"/>
                  <a:pt x="657127" y="2846752"/>
                </a:cubicBezTo>
                <a:cubicBezTo>
                  <a:pt x="728623" y="3223048"/>
                  <a:pt x="418178" y="2376381"/>
                  <a:pt x="499082" y="2587107"/>
                </a:cubicBezTo>
                <a:cubicBezTo>
                  <a:pt x="579986" y="2797833"/>
                  <a:pt x="1084223" y="3975640"/>
                  <a:pt x="1142549" y="4111107"/>
                </a:cubicBezTo>
                <a:cubicBezTo>
                  <a:pt x="1200875" y="4246574"/>
                  <a:pt x="984505" y="3810070"/>
                  <a:pt x="849038" y="3399907"/>
                </a:cubicBezTo>
                <a:cubicBezTo>
                  <a:pt x="713571" y="2989744"/>
                  <a:pt x="408771" y="1858973"/>
                  <a:pt x="329749" y="1650129"/>
                </a:cubicBezTo>
                <a:cubicBezTo>
                  <a:pt x="250727" y="1441285"/>
                  <a:pt x="433230" y="2406484"/>
                  <a:pt x="374904" y="2146840"/>
                </a:cubicBezTo>
                <a:cubicBezTo>
                  <a:pt x="316578" y="1887196"/>
                  <a:pt x="64460" y="395182"/>
                  <a:pt x="13660" y="9226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 2235">
            <a:extLst>
              <a:ext uri="{FF2B5EF4-FFF2-40B4-BE49-F238E27FC236}">
                <a16:creationId xmlns:a16="http://schemas.microsoft.com/office/drawing/2014/main" id="{3269CF88-06B3-ECE6-77C0-7B73B227138E}"/>
              </a:ext>
            </a:extLst>
          </p:cNvPr>
          <p:cNvSpPr/>
          <p:nvPr/>
        </p:nvSpPr>
        <p:spPr>
          <a:xfrm>
            <a:off x="2126342" y="3342523"/>
            <a:ext cx="1402922" cy="821903"/>
          </a:xfrm>
          <a:custGeom>
            <a:avLst/>
            <a:gdLst>
              <a:gd name="connsiteX0" fmla="*/ 41125 w 1402922"/>
              <a:gd name="connsiteY0" fmla="*/ 55433 h 821903"/>
              <a:gd name="connsiteX1" fmla="*/ 865214 w 1402922"/>
              <a:gd name="connsiteY1" fmla="*/ 563433 h 821903"/>
              <a:gd name="connsiteX2" fmla="*/ 774902 w 1402922"/>
              <a:gd name="connsiteY2" fmla="*/ 529566 h 821903"/>
              <a:gd name="connsiteX3" fmla="*/ 1361925 w 1402922"/>
              <a:gd name="connsiteY3" fmla="*/ 811788 h 821903"/>
              <a:gd name="connsiteX4" fmla="*/ 1260325 w 1402922"/>
              <a:gd name="connsiteY4" fmla="*/ 744055 h 821903"/>
              <a:gd name="connsiteX5" fmla="*/ 515258 w 1402922"/>
              <a:gd name="connsiteY5" fmla="*/ 597299 h 821903"/>
              <a:gd name="connsiteX6" fmla="*/ 932947 w 1402922"/>
              <a:gd name="connsiteY6" fmla="*/ 642455 h 821903"/>
              <a:gd name="connsiteX7" fmla="*/ 774902 w 1402922"/>
              <a:gd name="connsiteY7" fmla="*/ 529566 h 821903"/>
              <a:gd name="connsiteX8" fmla="*/ 187880 w 1402922"/>
              <a:gd name="connsiteY8" fmla="*/ 66721 h 821903"/>
              <a:gd name="connsiteX9" fmla="*/ 41125 w 1402922"/>
              <a:gd name="connsiteY9" fmla="*/ 55433 h 82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2922" h="821903">
                <a:moveTo>
                  <a:pt x="41125" y="55433"/>
                </a:moveTo>
                <a:cubicBezTo>
                  <a:pt x="154014" y="138218"/>
                  <a:pt x="742918" y="484411"/>
                  <a:pt x="865214" y="563433"/>
                </a:cubicBezTo>
                <a:cubicBezTo>
                  <a:pt x="987510" y="642455"/>
                  <a:pt x="692117" y="488174"/>
                  <a:pt x="774902" y="529566"/>
                </a:cubicBezTo>
                <a:cubicBezTo>
                  <a:pt x="857687" y="570959"/>
                  <a:pt x="1281021" y="776040"/>
                  <a:pt x="1361925" y="811788"/>
                </a:cubicBezTo>
                <a:cubicBezTo>
                  <a:pt x="1442829" y="847536"/>
                  <a:pt x="1401436" y="779803"/>
                  <a:pt x="1260325" y="744055"/>
                </a:cubicBezTo>
                <a:cubicBezTo>
                  <a:pt x="1119214" y="708307"/>
                  <a:pt x="569821" y="614232"/>
                  <a:pt x="515258" y="597299"/>
                </a:cubicBezTo>
                <a:cubicBezTo>
                  <a:pt x="460695" y="580366"/>
                  <a:pt x="889673" y="653744"/>
                  <a:pt x="932947" y="642455"/>
                </a:cubicBezTo>
                <a:cubicBezTo>
                  <a:pt x="976221" y="631166"/>
                  <a:pt x="899080" y="625522"/>
                  <a:pt x="774902" y="529566"/>
                </a:cubicBezTo>
                <a:cubicBezTo>
                  <a:pt x="650724" y="433610"/>
                  <a:pt x="304532" y="145743"/>
                  <a:pt x="187880" y="66721"/>
                </a:cubicBezTo>
                <a:cubicBezTo>
                  <a:pt x="71228" y="-12301"/>
                  <a:pt x="-71764" y="-27352"/>
                  <a:pt x="41125" y="5543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 2236">
            <a:extLst>
              <a:ext uri="{FF2B5EF4-FFF2-40B4-BE49-F238E27FC236}">
                <a16:creationId xmlns:a16="http://schemas.microsoft.com/office/drawing/2014/main" id="{29694396-8D21-830E-0BA5-C1636A6B95DF}"/>
              </a:ext>
            </a:extLst>
          </p:cNvPr>
          <p:cNvSpPr/>
          <p:nvPr/>
        </p:nvSpPr>
        <p:spPr>
          <a:xfrm>
            <a:off x="3910686" y="3638729"/>
            <a:ext cx="476470" cy="248056"/>
          </a:xfrm>
          <a:custGeom>
            <a:avLst/>
            <a:gdLst>
              <a:gd name="connsiteX0" fmla="*/ 6558 w 476470"/>
              <a:gd name="connsiteY0" fmla="*/ 244649 h 248056"/>
              <a:gd name="connsiteX1" fmla="*/ 164603 w 476470"/>
              <a:gd name="connsiteY1" fmla="*/ 154338 h 248056"/>
              <a:gd name="connsiteX2" fmla="*/ 108158 w 476470"/>
              <a:gd name="connsiteY2" fmla="*/ 52738 h 248056"/>
              <a:gd name="connsiteX3" fmla="*/ 221047 w 476470"/>
              <a:gd name="connsiteY3" fmla="*/ 109182 h 248056"/>
              <a:gd name="connsiteX4" fmla="*/ 446825 w 476470"/>
              <a:gd name="connsiteY4" fmla="*/ 7582 h 248056"/>
              <a:gd name="connsiteX5" fmla="*/ 424247 w 476470"/>
              <a:gd name="connsiteY5" fmla="*/ 30160 h 248056"/>
              <a:gd name="connsiteX6" fmla="*/ 6558 w 476470"/>
              <a:gd name="connsiteY6" fmla="*/ 244649 h 2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470" h="248056">
                <a:moveTo>
                  <a:pt x="6558" y="244649"/>
                </a:moveTo>
                <a:cubicBezTo>
                  <a:pt x="-36716" y="265345"/>
                  <a:pt x="147670" y="186323"/>
                  <a:pt x="164603" y="154338"/>
                </a:cubicBezTo>
                <a:cubicBezTo>
                  <a:pt x="181536" y="122353"/>
                  <a:pt x="98751" y="60264"/>
                  <a:pt x="108158" y="52738"/>
                </a:cubicBezTo>
                <a:cubicBezTo>
                  <a:pt x="117565" y="45212"/>
                  <a:pt x="164603" y="116708"/>
                  <a:pt x="221047" y="109182"/>
                </a:cubicBezTo>
                <a:cubicBezTo>
                  <a:pt x="277492" y="101656"/>
                  <a:pt x="446825" y="7582"/>
                  <a:pt x="446825" y="7582"/>
                </a:cubicBezTo>
                <a:cubicBezTo>
                  <a:pt x="480692" y="-5588"/>
                  <a:pt x="499506" y="-3707"/>
                  <a:pt x="424247" y="30160"/>
                </a:cubicBezTo>
                <a:cubicBezTo>
                  <a:pt x="348988" y="64027"/>
                  <a:pt x="49832" y="223953"/>
                  <a:pt x="6558" y="24464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 2237">
            <a:extLst>
              <a:ext uri="{FF2B5EF4-FFF2-40B4-BE49-F238E27FC236}">
                <a16:creationId xmlns:a16="http://schemas.microsoft.com/office/drawing/2014/main" id="{13FA6BE6-642C-9CEB-5983-EC0B586E5536}"/>
              </a:ext>
            </a:extLst>
          </p:cNvPr>
          <p:cNvSpPr/>
          <p:nvPr/>
        </p:nvSpPr>
        <p:spPr>
          <a:xfrm>
            <a:off x="4564375" y="3296085"/>
            <a:ext cx="1069296" cy="993763"/>
          </a:xfrm>
          <a:custGeom>
            <a:avLst/>
            <a:gdLst>
              <a:gd name="connsiteX0" fmla="*/ 7625 w 1069296"/>
              <a:gd name="connsiteY0" fmla="*/ 271 h 993763"/>
              <a:gd name="connsiteX1" fmla="*/ 244692 w 1069296"/>
              <a:gd name="connsiteY1" fmla="*/ 508271 h 993763"/>
              <a:gd name="connsiteX2" fmla="*/ 7625 w 1069296"/>
              <a:gd name="connsiteY2" fmla="*/ 305071 h 993763"/>
              <a:gd name="connsiteX3" fmla="*/ 414025 w 1069296"/>
              <a:gd name="connsiteY3" fmla="*/ 722759 h 993763"/>
              <a:gd name="connsiteX4" fmla="*/ 504336 w 1069296"/>
              <a:gd name="connsiteY4" fmla="*/ 621159 h 993763"/>
              <a:gd name="connsiteX5" fmla="*/ 1068781 w 1069296"/>
              <a:gd name="connsiteY5" fmla="*/ 993693 h 993763"/>
              <a:gd name="connsiteX6" fmla="*/ 594647 w 1069296"/>
              <a:gd name="connsiteY6" fmla="*/ 587293 h 993763"/>
              <a:gd name="connsiteX7" fmla="*/ 7625 w 1069296"/>
              <a:gd name="connsiteY7" fmla="*/ 271 h 9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296" h="993763">
                <a:moveTo>
                  <a:pt x="7625" y="271"/>
                </a:moveTo>
                <a:cubicBezTo>
                  <a:pt x="-50701" y="-12899"/>
                  <a:pt x="244692" y="457471"/>
                  <a:pt x="244692" y="508271"/>
                </a:cubicBezTo>
                <a:cubicBezTo>
                  <a:pt x="244692" y="559071"/>
                  <a:pt x="-20597" y="269323"/>
                  <a:pt x="7625" y="305071"/>
                </a:cubicBezTo>
                <a:cubicBezTo>
                  <a:pt x="35847" y="340819"/>
                  <a:pt x="331240" y="670078"/>
                  <a:pt x="414025" y="722759"/>
                </a:cubicBezTo>
                <a:cubicBezTo>
                  <a:pt x="496810" y="775440"/>
                  <a:pt x="395210" y="576003"/>
                  <a:pt x="504336" y="621159"/>
                </a:cubicBezTo>
                <a:cubicBezTo>
                  <a:pt x="613462" y="666315"/>
                  <a:pt x="1053729" y="999337"/>
                  <a:pt x="1068781" y="993693"/>
                </a:cubicBezTo>
                <a:cubicBezTo>
                  <a:pt x="1083833" y="988049"/>
                  <a:pt x="765862" y="754745"/>
                  <a:pt x="594647" y="587293"/>
                </a:cubicBezTo>
                <a:cubicBezTo>
                  <a:pt x="423432" y="419841"/>
                  <a:pt x="65951" y="13441"/>
                  <a:pt x="7625" y="2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 2238">
            <a:extLst>
              <a:ext uri="{FF2B5EF4-FFF2-40B4-BE49-F238E27FC236}">
                <a16:creationId xmlns:a16="http://schemas.microsoft.com/office/drawing/2014/main" id="{EE3F7F40-40D3-FC3C-5C4C-7144FEAB45F2}"/>
              </a:ext>
            </a:extLst>
          </p:cNvPr>
          <p:cNvSpPr/>
          <p:nvPr/>
        </p:nvSpPr>
        <p:spPr>
          <a:xfrm>
            <a:off x="2904110" y="1509531"/>
            <a:ext cx="688839" cy="2103735"/>
          </a:xfrm>
          <a:custGeom>
            <a:avLst/>
            <a:gdLst>
              <a:gd name="connsiteX0" fmla="*/ 31001 w 688839"/>
              <a:gd name="connsiteY0" fmla="*/ 70913 h 2103735"/>
              <a:gd name="connsiteX1" fmla="*/ 448690 w 688839"/>
              <a:gd name="connsiteY1" fmla="*/ 1436869 h 2103735"/>
              <a:gd name="connsiteX2" fmla="*/ 335801 w 688839"/>
              <a:gd name="connsiteY2" fmla="*/ 1007891 h 2103735"/>
              <a:gd name="connsiteX3" fmla="*/ 685757 w 688839"/>
              <a:gd name="connsiteY3" fmla="*/ 2069047 h 2103735"/>
              <a:gd name="connsiteX4" fmla="*/ 482557 w 688839"/>
              <a:gd name="connsiteY4" fmla="*/ 1707802 h 2103735"/>
              <a:gd name="connsiteX5" fmla="*/ 76157 w 688839"/>
              <a:gd name="connsiteY5" fmla="*/ 353136 h 2103735"/>
              <a:gd name="connsiteX6" fmla="*/ 31001 w 688839"/>
              <a:gd name="connsiteY6" fmla="*/ 70913 h 210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839" h="2103735">
                <a:moveTo>
                  <a:pt x="31001" y="70913"/>
                </a:moveTo>
                <a:cubicBezTo>
                  <a:pt x="93090" y="251535"/>
                  <a:pt x="397890" y="1280706"/>
                  <a:pt x="448690" y="1436869"/>
                </a:cubicBezTo>
                <a:cubicBezTo>
                  <a:pt x="499490" y="1593032"/>
                  <a:pt x="296290" y="902528"/>
                  <a:pt x="335801" y="1007891"/>
                </a:cubicBezTo>
                <a:cubicBezTo>
                  <a:pt x="375312" y="1113254"/>
                  <a:pt x="661298" y="1952395"/>
                  <a:pt x="685757" y="2069047"/>
                </a:cubicBezTo>
                <a:cubicBezTo>
                  <a:pt x="710216" y="2185699"/>
                  <a:pt x="584157" y="1993787"/>
                  <a:pt x="482557" y="1707802"/>
                </a:cubicBezTo>
                <a:cubicBezTo>
                  <a:pt x="380957" y="1421817"/>
                  <a:pt x="143890" y="625951"/>
                  <a:pt x="76157" y="353136"/>
                </a:cubicBezTo>
                <a:cubicBezTo>
                  <a:pt x="8424" y="80321"/>
                  <a:pt x="-31088" y="-109709"/>
                  <a:pt x="31001" y="709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フリーフォーム 2239">
            <a:extLst>
              <a:ext uri="{FF2B5EF4-FFF2-40B4-BE49-F238E27FC236}">
                <a16:creationId xmlns:a16="http://schemas.microsoft.com/office/drawing/2014/main" id="{195AD9A9-CB84-524C-1C51-90B719A66DB7}"/>
              </a:ext>
            </a:extLst>
          </p:cNvPr>
          <p:cNvSpPr/>
          <p:nvPr/>
        </p:nvSpPr>
        <p:spPr>
          <a:xfrm>
            <a:off x="3420296" y="2831020"/>
            <a:ext cx="509965" cy="1131630"/>
          </a:xfrm>
          <a:custGeom>
            <a:avLst/>
            <a:gdLst>
              <a:gd name="connsiteX0" fmla="*/ 237 w 509965"/>
              <a:gd name="connsiteY0" fmla="*/ 2491 h 1131630"/>
              <a:gd name="connsiteX1" fmla="*/ 316326 w 509965"/>
              <a:gd name="connsiteY1" fmla="*/ 510491 h 1131630"/>
              <a:gd name="connsiteX2" fmla="*/ 316326 w 509965"/>
              <a:gd name="connsiteY2" fmla="*/ 375024 h 1131630"/>
              <a:gd name="connsiteX3" fmla="*/ 474371 w 509965"/>
              <a:gd name="connsiteY3" fmla="*/ 713691 h 1131630"/>
              <a:gd name="connsiteX4" fmla="*/ 406637 w 509965"/>
              <a:gd name="connsiteY4" fmla="*/ 668536 h 1131630"/>
              <a:gd name="connsiteX5" fmla="*/ 508237 w 509965"/>
              <a:gd name="connsiteY5" fmla="*/ 1131380 h 1131630"/>
              <a:gd name="connsiteX6" fmla="*/ 305037 w 509965"/>
              <a:gd name="connsiteY6" fmla="*/ 736269 h 1131630"/>
              <a:gd name="connsiteX7" fmla="*/ 440504 w 509965"/>
              <a:gd name="connsiteY7" fmla="*/ 939469 h 1131630"/>
              <a:gd name="connsiteX8" fmla="*/ 203437 w 509965"/>
              <a:gd name="connsiteY8" fmla="*/ 499202 h 1131630"/>
              <a:gd name="connsiteX9" fmla="*/ 372771 w 509965"/>
              <a:gd name="connsiteY9" fmla="*/ 758847 h 1131630"/>
              <a:gd name="connsiteX10" fmla="*/ 237 w 509965"/>
              <a:gd name="connsiteY10" fmla="*/ 2491 h 113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9965" h="1131630">
                <a:moveTo>
                  <a:pt x="237" y="2491"/>
                </a:moveTo>
                <a:cubicBezTo>
                  <a:pt x="-9171" y="-38902"/>
                  <a:pt x="263645" y="448402"/>
                  <a:pt x="316326" y="510491"/>
                </a:cubicBezTo>
                <a:cubicBezTo>
                  <a:pt x="369008" y="572580"/>
                  <a:pt x="289985" y="341157"/>
                  <a:pt x="316326" y="375024"/>
                </a:cubicBezTo>
                <a:cubicBezTo>
                  <a:pt x="342667" y="408891"/>
                  <a:pt x="459319" y="664772"/>
                  <a:pt x="474371" y="713691"/>
                </a:cubicBezTo>
                <a:cubicBezTo>
                  <a:pt x="489423" y="762610"/>
                  <a:pt x="400993" y="598921"/>
                  <a:pt x="406637" y="668536"/>
                </a:cubicBezTo>
                <a:cubicBezTo>
                  <a:pt x="412281" y="738151"/>
                  <a:pt x="525170" y="1120091"/>
                  <a:pt x="508237" y="1131380"/>
                </a:cubicBezTo>
                <a:cubicBezTo>
                  <a:pt x="491304" y="1142669"/>
                  <a:pt x="316326" y="768254"/>
                  <a:pt x="305037" y="736269"/>
                </a:cubicBezTo>
                <a:cubicBezTo>
                  <a:pt x="293748" y="704284"/>
                  <a:pt x="457437" y="978980"/>
                  <a:pt x="440504" y="939469"/>
                </a:cubicBezTo>
                <a:cubicBezTo>
                  <a:pt x="423571" y="899958"/>
                  <a:pt x="214726" y="529306"/>
                  <a:pt x="203437" y="499202"/>
                </a:cubicBezTo>
                <a:cubicBezTo>
                  <a:pt x="192148" y="469098"/>
                  <a:pt x="404756" y="839751"/>
                  <a:pt x="372771" y="758847"/>
                </a:cubicBezTo>
                <a:cubicBezTo>
                  <a:pt x="340786" y="677943"/>
                  <a:pt x="9645" y="43884"/>
                  <a:pt x="237" y="249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 2240">
            <a:extLst>
              <a:ext uri="{FF2B5EF4-FFF2-40B4-BE49-F238E27FC236}">
                <a16:creationId xmlns:a16="http://schemas.microsoft.com/office/drawing/2014/main" id="{AAA28358-89EF-2104-7A01-0DB9177D8A0F}"/>
              </a:ext>
            </a:extLst>
          </p:cNvPr>
          <p:cNvSpPr/>
          <p:nvPr/>
        </p:nvSpPr>
        <p:spPr>
          <a:xfrm>
            <a:off x="2342789" y="3769750"/>
            <a:ext cx="515738" cy="1249347"/>
          </a:xfrm>
          <a:custGeom>
            <a:avLst/>
            <a:gdLst>
              <a:gd name="connsiteX0" fmla="*/ 118189 w 515738"/>
              <a:gd name="connsiteY0" fmla="*/ 739 h 1249347"/>
              <a:gd name="connsiteX1" fmla="*/ 140767 w 515738"/>
              <a:gd name="connsiteY1" fmla="*/ 779672 h 1249347"/>
              <a:gd name="connsiteX2" fmla="*/ 513300 w 515738"/>
              <a:gd name="connsiteY2" fmla="*/ 1242517 h 1249347"/>
              <a:gd name="connsiteX3" fmla="*/ 287522 w 515738"/>
              <a:gd name="connsiteY3" fmla="*/ 1028028 h 1249347"/>
              <a:gd name="connsiteX4" fmla="*/ 5300 w 515738"/>
              <a:gd name="connsiteY4" fmla="*/ 644206 h 1249347"/>
              <a:gd name="connsiteX5" fmla="*/ 118189 w 515738"/>
              <a:gd name="connsiteY5" fmla="*/ 739 h 124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738" h="1249347">
                <a:moveTo>
                  <a:pt x="118189" y="739"/>
                </a:moveTo>
                <a:cubicBezTo>
                  <a:pt x="140767" y="23317"/>
                  <a:pt x="74915" y="572709"/>
                  <a:pt x="140767" y="779672"/>
                </a:cubicBezTo>
                <a:cubicBezTo>
                  <a:pt x="206619" y="986635"/>
                  <a:pt x="488841" y="1201124"/>
                  <a:pt x="513300" y="1242517"/>
                </a:cubicBezTo>
                <a:cubicBezTo>
                  <a:pt x="537759" y="1283910"/>
                  <a:pt x="372189" y="1127747"/>
                  <a:pt x="287522" y="1028028"/>
                </a:cubicBezTo>
                <a:cubicBezTo>
                  <a:pt x="202855" y="928309"/>
                  <a:pt x="37285" y="809776"/>
                  <a:pt x="5300" y="644206"/>
                </a:cubicBezTo>
                <a:cubicBezTo>
                  <a:pt x="-26685" y="478636"/>
                  <a:pt x="95611" y="-21839"/>
                  <a:pt x="118189" y="7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 2241">
            <a:extLst>
              <a:ext uri="{FF2B5EF4-FFF2-40B4-BE49-F238E27FC236}">
                <a16:creationId xmlns:a16="http://schemas.microsoft.com/office/drawing/2014/main" id="{F46E2738-4636-1F7E-355C-6504F8380A24}"/>
              </a:ext>
            </a:extLst>
          </p:cNvPr>
          <p:cNvSpPr/>
          <p:nvPr/>
        </p:nvSpPr>
        <p:spPr>
          <a:xfrm>
            <a:off x="1938096" y="4030065"/>
            <a:ext cx="1499106" cy="2113378"/>
          </a:xfrm>
          <a:custGeom>
            <a:avLst/>
            <a:gdLst>
              <a:gd name="connsiteX0" fmla="*/ 3593 w 1499106"/>
              <a:gd name="connsiteY0" fmla="*/ 68 h 2113378"/>
              <a:gd name="connsiteX1" fmla="*/ 613193 w 1499106"/>
              <a:gd name="connsiteY1" fmla="*/ 1128957 h 2113378"/>
              <a:gd name="connsiteX2" fmla="*/ 884126 w 1499106"/>
              <a:gd name="connsiteY2" fmla="*/ 1140246 h 2113378"/>
              <a:gd name="connsiteX3" fmla="*/ 1042171 w 1499106"/>
              <a:gd name="connsiteY3" fmla="*/ 1388602 h 2113378"/>
              <a:gd name="connsiteX4" fmla="*/ 1109904 w 1499106"/>
              <a:gd name="connsiteY4" fmla="*/ 1422468 h 2113378"/>
              <a:gd name="connsiteX5" fmla="*/ 1482437 w 1499106"/>
              <a:gd name="connsiteY5" fmla="*/ 1885313 h 2113378"/>
              <a:gd name="connsiteX6" fmla="*/ 1380837 w 1499106"/>
              <a:gd name="connsiteY6" fmla="*/ 1772424 h 2113378"/>
              <a:gd name="connsiteX7" fmla="*/ 906704 w 1499106"/>
              <a:gd name="connsiteY7" fmla="*/ 1309579 h 2113378"/>
              <a:gd name="connsiteX8" fmla="*/ 816393 w 1499106"/>
              <a:gd name="connsiteY8" fmla="*/ 2111091 h 2113378"/>
              <a:gd name="connsiteX9" fmla="*/ 771237 w 1499106"/>
              <a:gd name="connsiteY9" fmla="*/ 1569224 h 2113378"/>
              <a:gd name="connsiteX10" fmla="*/ 782526 w 1499106"/>
              <a:gd name="connsiteY10" fmla="*/ 1704691 h 2113378"/>
              <a:gd name="connsiteX11" fmla="*/ 60037 w 1499106"/>
              <a:gd name="connsiteY11" fmla="*/ 756424 h 2113378"/>
              <a:gd name="connsiteX12" fmla="*/ 251948 w 1499106"/>
              <a:gd name="connsiteY12" fmla="*/ 1061224 h 2113378"/>
              <a:gd name="connsiteX13" fmla="*/ 195504 w 1499106"/>
              <a:gd name="connsiteY13" fmla="*/ 779002 h 2113378"/>
              <a:gd name="connsiteX14" fmla="*/ 353548 w 1499106"/>
              <a:gd name="connsiteY14" fmla="*/ 1072513 h 2113378"/>
              <a:gd name="connsiteX15" fmla="*/ 3593 w 1499106"/>
              <a:gd name="connsiteY15" fmla="*/ 68 h 211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9106" h="2113378">
                <a:moveTo>
                  <a:pt x="3593" y="68"/>
                </a:moveTo>
                <a:cubicBezTo>
                  <a:pt x="46867" y="9475"/>
                  <a:pt x="466438" y="938927"/>
                  <a:pt x="613193" y="1128957"/>
                </a:cubicBezTo>
                <a:cubicBezTo>
                  <a:pt x="759949" y="1318987"/>
                  <a:pt x="812630" y="1096972"/>
                  <a:pt x="884126" y="1140246"/>
                </a:cubicBezTo>
                <a:cubicBezTo>
                  <a:pt x="955622" y="1183520"/>
                  <a:pt x="1004541" y="1341565"/>
                  <a:pt x="1042171" y="1388602"/>
                </a:cubicBezTo>
                <a:cubicBezTo>
                  <a:pt x="1079801" y="1435639"/>
                  <a:pt x="1036526" y="1339683"/>
                  <a:pt x="1109904" y="1422468"/>
                </a:cubicBezTo>
                <a:cubicBezTo>
                  <a:pt x="1183282" y="1505253"/>
                  <a:pt x="1437282" y="1826987"/>
                  <a:pt x="1482437" y="1885313"/>
                </a:cubicBezTo>
                <a:cubicBezTo>
                  <a:pt x="1527592" y="1943639"/>
                  <a:pt x="1476792" y="1868380"/>
                  <a:pt x="1380837" y="1772424"/>
                </a:cubicBezTo>
                <a:cubicBezTo>
                  <a:pt x="1284882" y="1676468"/>
                  <a:pt x="1000778" y="1253135"/>
                  <a:pt x="906704" y="1309579"/>
                </a:cubicBezTo>
                <a:cubicBezTo>
                  <a:pt x="812630" y="1366024"/>
                  <a:pt x="838971" y="2067817"/>
                  <a:pt x="816393" y="2111091"/>
                </a:cubicBezTo>
                <a:cubicBezTo>
                  <a:pt x="793815" y="2154365"/>
                  <a:pt x="771237" y="1569224"/>
                  <a:pt x="771237" y="1569224"/>
                </a:cubicBezTo>
                <a:cubicBezTo>
                  <a:pt x="765593" y="1501491"/>
                  <a:pt x="901059" y="1840158"/>
                  <a:pt x="782526" y="1704691"/>
                </a:cubicBezTo>
                <a:cubicBezTo>
                  <a:pt x="663993" y="1569224"/>
                  <a:pt x="148467" y="863668"/>
                  <a:pt x="60037" y="756424"/>
                </a:cubicBezTo>
                <a:cubicBezTo>
                  <a:pt x="-28393" y="649180"/>
                  <a:pt x="229370" y="1057461"/>
                  <a:pt x="251948" y="1061224"/>
                </a:cubicBezTo>
                <a:cubicBezTo>
                  <a:pt x="274526" y="1064987"/>
                  <a:pt x="178571" y="777121"/>
                  <a:pt x="195504" y="779002"/>
                </a:cubicBezTo>
                <a:cubicBezTo>
                  <a:pt x="212437" y="780883"/>
                  <a:pt x="385533" y="1194809"/>
                  <a:pt x="353548" y="1072513"/>
                </a:cubicBezTo>
                <a:cubicBezTo>
                  <a:pt x="321563" y="950217"/>
                  <a:pt x="-39681" y="-9339"/>
                  <a:pt x="3593" y="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3" name="フリーフォーム 2242">
            <a:extLst>
              <a:ext uri="{FF2B5EF4-FFF2-40B4-BE49-F238E27FC236}">
                <a16:creationId xmlns:a16="http://schemas.microsoft.com/office/drawing/2014/main" id="{33139C4B-2E3A-0AE9-5E21-36DD3D02F59C}"/>
              </a:ext>
            </a:extLst>
          </p:cNvPr>
          <p:cNvSpPr/>
          <p:nvPr/>
        </p:nvSpPr>
        <p:spPr>
          <a:xfrm>
            <a:off x="1848182" y="2242893"/>
            <a:ext cx="331368" cy="4693512"/>
          </a:xfrm>
          <a:custGeom>
            <a:avLst/>
            <a:gdLst>
              <a:gd name="connsiteX0" fmla="*/ 149951 w 331368"/>
              <a:gd name="connsiteY0" fmla="*/ 206796 h 4693512"/>
              <a:gd name="connsiteX1" fmla="*/ 195107 w 331368"/>
              <a:gd name="connsiteY1" fmla="*/ 398707 h 4693512"/>
              <a:gd name="connsiteX2" fmla="*/ 116085 w 331368"/>
              <a:gd name="connsiteY2" fmla="*/ 2870974 h 4693512"/>
              <a:gd name="connsiteX3" fmla="*/ 149951 w 331368"/>
              <a:gd name="connsiteY3" fmla="*/ 2712929 h 4693512"/>
              <a:gd name="connsiteX4" fmla="*/ 116085 w 331368"/>
              <a:gd name="connsiteY4" fmla="*/ 3525729 h 4693512"/>
              <a:gd name="connsiteX5" fmla="*/ 161240 w 331368"/>
              <a:gd name="connsiteY5" fmla="*/ 3762796 h 4693512"/>
              <a:gd name="connsiteX6" fmla="*/ 3196 w 331368"/>
              <a:gd name="connsiteY6" fmla="*/ 3446707 h 4693512"/>
              <a:gd name="connsiteX7" fmla="*/ 330574 w 331368"/>
              <a:gd name="connsiteY7" fmla="*/ 4665907 h 4693512"/>
              <a:gd name="connsiteX8" fmla="*/ 93507 w 331368"/>
              <a:gd name="connsiteY8" fmla="*/ 4135329 h 4693512"/>
              <a:gd name="connsiteX9" fmla="*/ 37062 w 331368"/>
              <a:gd name="connsiteY9" fmla="*/ 2329107 h 4693512"/>
              <a:gd name="connsiteX10" fmla="*/ 37062 w 331368"/>
              <a:gd name="connsiteY10" fmla="*/ 2430707 h 4693512"/>
              <a:gd name="connsiteX11" fmla="*/ 149951 w 331368"/>
              <a:gd name="connsiteY11" fmla="*/ 206796 h 469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368" h="4693512">
                <a:moveTo>
                  <a:pt x="149951" y="206796"/>
                </a:moveTo>
                <a:cubicBezTo>
                  <a:pt x="176292" y="-131871"/>
                  <a:pt x="200751" y="-45323"/>
                  <a:pt x="195107" y="398707"/>
                </a:cubicBezTo>
                <a:cubicBezTo>
                  <a:pt x="189463" y="842737"/>
                  <a:pt x="123611" y="2485270"/>
                  <a:pt x="116085" y="2870974"/>
                </a:cubicBezTo>
                <a:cubicBezTo>
                  <a:pt x="108559" y="3256678"/>
                  <a:pt x="149951" y="2603803"/>
                  <a:pt x="149951" y="2712929"/>
                </a:cubicBezTo>
                <a:cubicBezTo>
                  <a:pt x="149951" y="2822055"/>
                  <a:pt x="114204" y="3350751"/>
                  <a:pt x="116085" y="3525729"/>
                </a:cubicBezTo>
                <a:cubicBezTo>
                  <a:pt x="117966" y="3700707"/>
                  <a:pt x="180055" y="3775966"/>
                  <a:pt x="161240" y="3762796"/>
                </a:cubicBezTo>
                <a:cubicBezTo>
                  <a:pt x="142425" y="3749626"/>
                  <a:pt x="-25026" y="3296189"/>
                  <a:pt x="3196" y="3446707"/>
                </a:cubicBezTo>
                <a:cubicBezTo>
                  <a:pt x="31418" y="3597225"/>
                  <a:pt x="315522" y="4551137"/>
                  <a:pt x="330574" y="4665907"/>
                </a:cubicBezTo>
                <a:cubicBezTo>
                  <a:pt x="345626" y="4780677"/>
                  <a:pt x="142426" y="4524796"/>
                  <a:pt x="93507" y="4135329"/>
                </a:cubicBezTo>
                <a:cubicBezTo>
                  <a:pt x="44588" y="3745862"/>
                  <a:pt x="46469" y="2613211"/>
                  <a:pt x="37062" y="2329107"/>
                </a:cubicBezTo>
                <a:cubicBezTo>
                  <a:pt x="27654" y="2045003"/>
                  <a:pt x="20129" y="2782544"/>
                  <a:pt x="37062" y="2430707"/>
                </a:cubicBezTo>
                <a:cubicBezTo>
                  <a:pt x="53995" y="2078870"/>
                  <a:pt x="123610" y="545463"/>
                  <a:pt x="149951" y="2067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4" name="フリーフォーム 2243">
            <a:extLst>
              <a:ext uri="{FF2B5EF4-FFF2-40B4-BE49-F238E27FC236}">
                <a16:creationId xmlns:a16="http://schemas.microsoft.com/office/drawing/2014/main" id="{D6F90E1D-6445-822D-25F4-89ACD3B83CA6}"/>
              </a:ext>
            </a:extLst>
          </p:cNvPr>
          <p:cNvSpPr/>
          <p:nvPr/>
        </p:nvSpPr>
        <p:spPr>
          <a:xfrm>
            <a:off x="2573090" y="438883"/>
            <a:ext cx="4801955" cy="3202330"/>
          </a:xfrm>
          <a:custGeom>
            <a:avLst/>
            <a:gdLst>
              <a:gd name="connsiteX0" fmla="*/ 777 w 4801955"/>
              <a:gd name="connsiteY0" fmla="*/ 1384 h 3202330"/>
              <a:gd name="connsiteX1" fmla="*/ 1886021 w 4801955"/>
              <a:gd name="connsiteY1" fmla="*/ 1028673 h 3202330"/>
              <a:gd name="connsiteX2" fmla="*/ 2044066 w 4801955"/>
              <a:gd name="connsiteY2" fmla="*/ 994806 h 3202330"/>
              <a:gd name="connsiteX3" fmla="*/ 3319710 w 4801955"/>
              <a:gd name="connsiteY3" fmla="*/ 1875339 h 3202330"/>
              <a:gd name="connsiteX4" fmla="*/ 3116510 w 4801955"/>
              <a:gd name="connsiteY4" fmla="*/ 1886628 h 3202330"/>
              <a:gd name="connsiteX5" fmla="*/ 4696954 w 4801955"/>
              <a:gd name="connsiteY5" fmla="*/ 3139695 h 3202330"/>
              <a:gd name="connsiteX6" fmla="*/ 4279266 w 4801955"/>
              <a:gd name="connsiteY6" fmla="*/ 2755873 h 3202330"/>
              <a:gd name="connsiteX7" fmla="*/ 1265132 w 4801955"/>
              <a:gd name="connsiteY7" fmla="*/ 554539 h 3202330"/>
              <a:gd name="connsiteX8" fmla="*/ 1648954 w 4801955"/>
              <a:gd name="connsiteY8" fmla="*/ 802895 h 3202330"/>
              <a:gd name="connsiteX9" fmla="*/ 777 w 4801955"/>
              <a:gd name="connsiteY9" fmla="*/ 1384 h 320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1955" h="3202330">
                <a:moveTo>
                  <a:pt x="777" y="1384"/>
                </a:moveTo>
                <a:cubicBezTo>
                  <a:pt x="40288" y="39014"/>
                  <a:pt x="1545473" y="863103"/>
                  <a:pt x="1886021" y="1028673"/>
                </a:cubicBezTo>
                <a:cubicBezTo>
                  <a:pt x="2226569" y="1194243"/>
                  <a:pt x="1805118" y="853695"/>
                  <a:pt x="2044066" y="994806"/>
                </a:cubicBezTo>
                <a:cubicBezTo>
                  <a:pt x="2283014" y="1135917"/>
                  <a:pt x="3140969" y="1726702"/>
                  <a:pt x="3319710" y="1875339"/>
                </a:cubicBezTo>
                <a:cubicBezTo>
                  <a:pt x="3498451" y="2023976"/>
                  <a:pt x="2886969" y="1675902"/>
                  <a:pt x="3116510" y="1886628"/>
                </a:cubicBezTo>
                <a:cubicBezTo>
                  <a:pt x="3346051" y="2097354"/>
                  <a:pt x="4503161" y="2994821"/>
                  <a:pt x="4696954" y="3139695"/>
                </a:cubicBezTo>
                <a:cubicBezTo>
                  <a:pt x="4890747" y="3284569"/>
                  <a:pt x="4851236" y="3186732"/>
                  <a:pt x="4279266" y="2755873"/>
                </a:cubicBezTo>
                <a:cubicBezTo>
                  <a:pt x="3707296" y="2325014"/>
                  <a:pt x="1703517" y="880035"/>
                  <a:pt x="1265132" y="554539"/>
                </a:cubicBezTo>
                <a:cubicBezTo>
                  <a:pt x="826747" y="229043"/>
                  <a:pt x="1857798" y="900732"/>
                  <a:pt x="1648954" y="802895"/>
                </a:cubicBezTo>
                <a:cubicBezTo>
                  <a:pt x="1440110" y="705058"/>
                  <a:pt x="-38734" y="-36246"/>
                  <a:pt x="777" y="13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5" name="フリーフォーム 2244">
            <a:extLst>
              <a:ext uri="{FF2B5EF4-FFF2-40B4-BE49-F238E27FC236}">
                <a16:creationId xmlns:a16="http://schemas.microsoft.com/office/drawing/2014/main" id="{5F7E2E96-74B9-47A2-E9B9-8778FBB43631}"/>
              </a:ext>
            </a:extLst>
          </p:cNvPr>
          <p:cNvSpPr/>
          <p:nvPr/>
        </p:nvSpPr>
        <p:spPr>
          <a:xfrm>
            <a:off x="4544388" y="3881223"/>
            <a:ext cx="1948720" cy="2553639"/>
          </a:xfrm>
          <a:custGeom>
            <a:avLst/>
            <a:gdLst>
              <a:gd name="connsiteX0" fmla="*/ 1890279 w 1948720"/>
              <a:gd name="connsiteY0" fmla="*/ 148910 h 2553639"/>
              <a:gd name="connsiteX1" fmla="*/ 1370990 w 1948720"/>
              <a:gd name="connsiteY1" fmla="*/ 1277799 h 2553639"/>
              <a:gd name="connsiteX2" fmla="*/ 1506456 w 1948720"/>
              <a:gd name="connsiteY2" fmla="*/ 1119755 h 2553639"/>
              <a:gd name="connsiteX3" fmla="*/ 1054901 w 1948720"/>
              <a:gd name="connsiteY3" fmla="*/ 2011577 h 2553639"/>
              <a:gd name="connsiteX4" fmla="*/ 1348412 w 1948720"/>
              <a:gd name="connsiteY4" fmla="*/ 1740644 h 2553639"/>
              <a:gd name="connsiteX5" fmla="*/ 625923 w 1948720"/>
              <a:gd name="connsiteY5" fmla="*/ 2293799 h 2553639"/>
              <a:gd name="connsiteX6" fmla="*/ 332412 w 1948720"/>
              <a:gd name="connsiteY6" fmla="*/ 2406688 h 2553639"/>
              <a:gd name="connsiteX7" fmla="*/ 467879 w 1948720"/>
              <a:gd name="connsiteY7" fmla="*/ 2372821 h 2553639"/>
              <a:gd name="connsiteX8" fmla="*/ 5034 w 1948720"/>
              <a:gd name="connsiteY8" fmla="*/ 2542155 h 2553639"/>
              <a:gd name="connsiteX9" fmla="*/ 817834 w 1948720"/>
              <a:gd name="connsiteY9" fmla="*/ 2000288 h 2553639"/>
              <a:gd name="connsiteX10" fmla="*/ 1032323 w 1948720"/>
              <a:gd name="connsiteY10" fmla="*/ 1029444 h 2553639"/>
              <a:gd name="connsiteX11" fmla="*/ 829123 w 1948720"/>
              <a:gd name="connsiteY11" fmla="*/ 1480999 h 2553639"/>
              <a:gd name="connsiteX12" fmla="*/ 1348412 w 1948720"/>
              <a:gd name="connsiteY12" fmla="*/ 521444 h 2553639"/>
              <a:gd name="connsiteX13" fmla="*/ 851701 w 1948720"/>
              <a:gd name="connsiteY13" fmla="*/ 1413266 h 2553639"/>
              <a:gd name="connsiteX14" fmla="*/ 1472590 w 1948720"/>
              <a:gd name="connsiteY14" fmla="*/ 939133 h 2553639"/>
              <a:gd name="connsiteX15" fmla="*/ 975879 w 1948720"/>
              <a:gd name="connsiteY15" fmla="*/ 1593888 h 2553639"/>
              <a:gd name="connsiteX16" fmla="*/ 1833834 w 1948720"/>
              <a:gd name="connsiteY16" fmla="*/ 171488 h 2553639"/>
              <a:gd name="connsiteX17" fmla="*/ 1890279 w 1948720"/>
              <a:gd name="connsiteY17" fmla="*/ 148910 h 255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48720" h="2553639">
                <a:moveTo>
                  <a:pt x="1890279" y="148910"/>
                </a:moveTo>
                <a:cubicBezTo>
                  <a:pt x="1813138" y="333295"/>
                  <a:pt x="1434960" y="1115992"/>
                  <a:pt x="1370990" y="1277799"/>
                </a:cubicBezTo>
                <a:cubicBezTo>
                  <a:pt x="1307020" y="1439606"/>
                  <a:pt x="1559137" y="997459"/>
                  <a:pt x="1506456" y="1119755"/>
                </a:cubicBezTo>
                <a:cubicBezTo>
                  <a:pt x="1453775" y="1242051"/>
                  <a:pt x="1081242" y="1908096"/>
                  <a:pt x="1054901" y="2011577"/>
                </a:cubicBezTo>
                <a:cubicBezTo>
                  <a:pt x="1028560" y="2115058"/>
                  <a:pt x="1419908" y="1693607"/>
                  <a:pt x="1348412" y="1740644"/>
                </a:cubicBezTo>
                <a:cubicBezTo>
                  <a:pt x="1276916" y="1787681"/>
                  <a:pt x="795256" y="2182792"/>
                  <a:pt x="625923" y="2293799"/>
                </a:cubicBezTo>
                <a:cubicBezTo>
                  <a:pt x="456590" y="2404806"/>
                  <a:pt x="358753" y="2393518"/>
                  <a:pt x="332412" y="2406688"/>
                </a:cubicBezTo>
                <a:cubicBezTo>
                  <a:pt x="306071" y="2419858"/>
                  <a:pt x="522442" y="2350243"/>
                  <a:pt x="467879" y="2372821"/>
                </a:cubicBezTo>
                <a:cubicBezTo>
                  <a:pt x="413316" y="2395399"/>
                  <a:pt x="-53292" y="2604244"/>
                  <a:pt x="5034" y="2542155"/>
                </a:cubicBezTo>
                <a:cubicBezTo>
                  <a:pt x="63360" y="2480066"/>
                  <a:pt x="646619" y="2252407"/>
                  <a:pt x="817834" y="2000288"/>
                </a:cubicBezTo>
                <a:cubicBezTo>
                  <a:pt x="989049" y="1748170"/>
                  <a:pt x="1030442" y="1115992"/>
                  <a:pt x="1032323" y="1029444"/>
                </a:cubicBezTo>
                <a:cubicBezTo>
                  <a:pt x="1034204" y="942896"/>
                  <a:pt x="776441" y="1565666"/>
                  <a:pt x="829123" y="1480999"/>
                </a:cubicBezTo>
                <a:cubicBezTo>
                  <a:pt x="881805" y="1396332"/>
                  <a:pt x="1344649" y="532733"/>
                  <a:pt x="1348412" y="521444"/>
                </a:cubicBezTo>
                <a:cubicBezTo>
                  <a:pt x="1352175" y="510155"/>
                  <a:pt x="831005" y="1343651"/>
                  <a:pt x="851701" y="1413266"/>
                </a:cubicBezTo>
                <a:cubicBezTo>
                  <a:pt x="872397" y="1482881"/>
                  <a:pt x="1451894" y="909029"/>
                  <a:pt x="1472590" y="939133"/>
                </a:cubicBezTo>
                <a:cubicBezTo>
                  <a:pt x="1493286" y="969237"/>
                  <a:pt x="915672" y="1721829"/>
                  <a:pt x="975879" y="1593888"/>
                </a:cubicBezTo>
                <a:cubicBezTo>
                  <a:pt x="1036086" y="1465947"/>
                  <a:pt x="1681434" y="414199"/>
                  <a:pt x="1833834" y="171488"/>
                </a:cubicBezTo>
                <a:cubicBezTo>
                  <a:pt x="1986234" y="-71223"/>
                  <a:pt x="1967420" y="-35475"/>
                  <a:pt x="1890279" y="14891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6" name="フリーフォーム 2245">
            <a:extLst>
              <a:ext uri="{FF2B5EF4-FFF2-40B4-BE49-F238E27FC236}">
                <a16:creationId xmlns:a16="http://schemas.microsoft.com/office/drawing/2014/main" id="{60E66ADF-E2FA-B5F4-2024-6C4A749917F1}"/>
              </a:ext>
            </a:extLst>
          </p:cNvPr>
          <p:cNvSpPr/>
          <p:nvPr/>
        </p:nvSpPr>
        <p:spPr>
          <a:xfrm>
            <a:off x="2260381" y="4393206"/>
            <a:ext cx="970963" cy="267188"/>
          </a:xfrm>
          <a:custGeom>
            <a:avLst/>
            <a:gdLst>
              <a:gd name="connsiteX0" fmla="*/ 25619 w 970963"/>
              <a:gd name="connsiteY0" fmla="*/ 238061 h 267188"/>
              <a:gd name="connsiteX1" fmla="*/ 161086 w 970963"/>
              <a:gd name="connsiteY1" fmla="*/ 263461 h 267188"/>
              <a:gd name="connsiteX2" fmla="*/ 618286 w 970963"/>
              <a:gd name="connsiteY2" fmla="*/ 161861 h 267188"/>
              <a:gd name="connsiteX3" fmla="*/ 525152 w 970963"/>
              <a:gd name="connsiteY3" fmla="*/ 144927 h 267188"/>
              <a:gd name="connsiteX4" fmla="*/ 956952 w 970963"/>
              <a:gd name="connsiteY4" fmla="*/ 994 h 267188"/>
              <a:gd name="connsiteX5" fmla="*/ 838419 w 970963"/>
              <a:gd name="connsiteY5" fmla="*/ 85661 h 267188"/>
              <a:gd name="connsiteX6" fmla="*/ 567486 w 970963"/>
              <a:gd name="connsiteY6" fmla="*/ 170327 h 267188"/>
              <a:gd name="connsiteX7" fmla="*/ 135686 w 970963"/>
              <a:gd name="connsiteY7" fmla="*/ 153394 h 267188"/>
              <a:gd name="connsiteX8" fmla="*/ 626752 w 970963"/>
              <a:gd name="connsiteY8" fmla="*/ 170327 h 267188"/>
              <a:gd name="connsiteX9" fmla="*/ 25619 w 970963"/>
              <a:gd name="connsiteY9" fmla="*/ 238061 h 26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0963" h="267188">
                <a:moveTo>
                  <a:pt x="25619" y="238061"/>
                </a:moveTo>
                <a:cubicBezTo>
                  <a:pt x="-51992" y="253583"/>
                  <a:pt x="62308" y="276161"/>
                  <a:pt x="161086" y="263461"/>
                </a:cubicBezTo>
                <a:cubicBezTo>
                  <a:pt x="259864" y="250761"/>
                  <a:pt x="557608" y="181617"/>
                  <a:pt x="618286" y="161861"/>
                </a:cubicBezTo>
                <a:cubicBezTo>
                  <a:pt x="678964" y="142105"/>
                  <a:pt x="468708" y="171738"/>
                  <a:pt x="525152" y="144927"/>
                </a:cubicBezTo>
                <a:cubicBezTo>
                  <a:pt x="581596" y="118116"/>
                  <a:pt x="904741" y="10872"/>
                  <a:pt x="956952" y="994"/>
                </a:cubicBezTo>
                <a:cubicBezTo>
                  <a:pt x="1009163" y="-8884"/>
                  <a:pt x="903330" y="57439"/>
                  <a:pt x="838419" y="85661"/>
                </a:cubicBezTo>
                <a:cubicBezTo>
                  <a:pt x="773508" y="113883"/>
                  <a:pt x="684608" y="159038"/>
                  <a:pt x="567486" y="170327"/>
                </a:cubicBezTo>
                <a:cubicBezTo>
                  <a:pt x="450364" y="181616"/>
                  <a:pt x="125808" y="153394"/>
                  <a:pt x="135686" y="153394"/>
                </a:cubicBezTo>
                <a:cubicBezTo>
                  <a:pt x="145564" y="153394"/>
                  <a:pt x="650741" y="153394"/>
                  <a:pt x="626752" y="170327"/>
                </a:cubicBezTo>
                <a:cubicBezTo>
                  <a:pt x="602763" y="187260"/>
                  <a:pt x="103230" y="222539"/>
                  <a:pt x="25619" y="23806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7" name="フリーフォーム 2246">
            <a:extLst>
              <a:ext uri="{FF2B5EF4-FFF2-40B4-BE49-F238E27FC236}">
                <a16:creationId xmlns:a16="http://schemas.microsoft.com/office/drawing/2014/main" id="{E3D0B76F-4BE0-7B8A-4FBF-9AF3B7CEC97C}"/>
              </a:ext>
            </a:extLst>
          </p:cNvPr>
          <p:cNvSpPr/>
          <p:nvPr/>
        </p:nvSpPr>
        <p:spPr>
          <a:xfrm>
            <a:off x="3588814" y="3590672"/>
            <a:ext cx="1273248" cy="671591"/>
          </a:xfrm>
          <a:custGeom>
            <a:avLst/>
            <a:gdLst>
              <a:gd name="connsiteX0" fmla="*/ 1245653 w 1273248"/>
              <a:gd name="connsiteY0" fmla="*/ 24595 h 671591"/>
              <a:gd name="connsiteX1" fmla="*/ 847719 w 1273248"/>
              <a:gd name="connsiteY1" fmla="*/ 422528 h 671591"/>
              <a:gd name="connsiteX2" fmla="*/ 1076319 w 1273248"/>
              <a:gd name="connsiteY2" fmla="*/ 346328 h 671591"/>
              <a:gd name="connsiteX3" fmla="*/ 763053 w 1273248"/>
              <a:gd name="connsiteY3" fmla="*/ 532595 h 671591"/>
              <a:gd name="connsiteX4" fmla="*/ 1053 w 1273248"/>
              <a:gd name="connsiteY4" fmla="*/ 668061 h 671591"/>
              <a:gd name="connsiteX5" fmla="*/ 602186 w 1273248"/>
              <a:gd name="connsiteY5" fmla="*/ 608795 h 671591"/>
              <a:gd name="connsiteX6" fmla="*/ 813853 w 1273248"/>
              <a:gd name="connsiteY6" fmla="*/ 608795 h 671591"/>
              <a:gd name="connsiteX7" fmla="*/ 339719 w 1273248"/>
              <a:gd name="connsiteY7" fmla="*/ 668061 h 671591"/>
              <a:gd name="connsiteX8" fmla="*/ 1033986 w 1273248"/>
              <a:gd name="connsiteY8" fmla="*/ 490261 h 671591"/>
              <a:gd name="connsiteX9" fmla="*/ 839253 w 1273248"/>
              <a:gd name="connsiteY9" fmla="*/ 524128 h 671591"/>
              <a:gd name="connsiteX10" fmla="*/ 1194853 w 1273248"/>
              <a:gd name="connsiteY10" fmla="*/ 92328 h 671591"/>
              <a:gd name="connsiteX11" fmla="*/ 1245653 w 1273248"/>
              <a:gd name="connsiteY11" fmla="*/ 24595 h 6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3248" h="671591">
                <a:moveTo>
                  <a:pt x="1245653" y="24595"/>
                </a:moveTo>
                <a:cubicBezTo>
                  <a:pt x="1187797" y="79628"/>
                  <a:pt x="875941" y="368906"/>
                  <a:pt x="847719" y="422528"/>
                </a:cubicBezTo>
                <a:cubicBezTo>
                  <a:pt x="819497" y="476150"/>
                  <a:pt x="1090430" y="327984"/>
                  <a:pt x="1076319" y="346328"/>
                </a:cubicBezTo>
                <a:cubicBezTo>
                  <a:pt x="1062208" y="364672"/>
                  <a:pt x="942264" y="478973"/>
                  <a:pt x="763053" y="532595"/>
                </a:cubicBezTo>
                <a:cubicBezTo>
                  <a:pt x="583842" y="586217"/>
                  <a:pt x="27864" y="655361"/>
                  <a:pt x="1053" y="668061"/>
                </a:cubicBezTo>
                <a:cubicBezTo>
                  <a:pt x="-25758" y="680761"/>
                  <a:pt x="466719" y="618673"/>
                  <a:pt x="602186" y="608795"/>
                </a:cubicBezTo>
                <a:cubicBezTo>
                  <a:pt x="737653" y="598917"/>
                  <a:pt x="857597" y="598917"/>
                  <a:pt x="813853" y="608795"/>
                </a:cubicBezTo>
                <a:cubicBezTo>
                  <a:pt x="770109" y="618673"/>
                  <a:pt x="303030" y="687817"/>
                  <a:pt x="339719" y="668061"/>
                </a:cubicBezTo>
                <a:cubicBezTo>
                  <a:pt x="376408" y="648305"/>
                  <a:pt x="950730" y="514250"/>
                  <a:pt x="1033986" y="490261"/>
                </a:cubicBezTo>
                <a:cubicBezTo>
                  <a:pt x="1117242" y="466272"/>
                  <a:pt x="812442" y="590450"/>
                  <a:pt x="839253" y="524128"/>
                </a:cubicBezTo>
                <a:cubicBezTo>
                  <a:pt x="866064" y="457806"/>
                  <a:pt x="1127120" y="171350"/>
                  <a:pt x="1194853" y="92328"/>
                </a:cubicBezTo>
                <a:cubicBezTo>
                  <a:pt x="1262586" y="13306"/>
                  <a:pt x="1303509" y="-30438"/>
                  <a:pt x="1245653" y="245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3" name="フリーフォーム 2252">
            <a:extLst>
              <a:ext uri="{FF2B5EF4-FFF2-40B4-BE49-F238E27FC236}">
                <a16:creationId xmlns:a16="http://schemas.microsoft.com/office/drawing/2014/main" id="{3DCEE7A3-D052-2946-29CD-8448969C7B7E}"/>
              </a:ext>
            </a:extLst>
          </p:cNvPr>
          <p:cNvSpPr/>
          <p:nvPr/>
        </p:nvSpPr>
        <p:spPr>
          <a:xfrm>
            <a:off x="3298407" y="4346139"/>
            <a:ext cx="82763" cy="678337"/>
          </a:xfrm>
          <a:custGeom>
            <a:avLst/>
            <a:gdLst>
              <a:gd name="connsiteX0" fmla="*/ 13118 w 82763"/>
              <a:gd name="connsiteY0" fmla="*/ 436 h 678337"/>
              <a:gd name="connsiteX1" fmla="*/ 70268 w 82763"/>
              <a:gd name="connsiteY1" fmla="*/ 448111 h 678337"/>
              <a:gd name="connsiteX2" fmla="*/ 63918 w 82763"/>
              <a:gd name="connsiteY2" fmla="*/ 416361 h 678337"/>
              <a:gd name="connsiteX3" fmla="*/ 76618 w 82763"/>
              <a:gd name="connsiteY3" fmla="*/ 676711 h 678337"/>
              <a:gd name="connsiteX4" fmla="*/ 76618 w 82763"/>
              <a:gd name="connsiteY4" fmla="*/ 511611 h 678337"/>
              <a:gd name="connsiteX5" fmla="*/ 418 w 82763"/>
              <a:gd name="connsiteY5" fmla="*/ 213161 h 678337"/>
              <a:gd name="connsiteX6" fmla="*/ 44868 w 82763"/>
              <a:gd name="connsiteY6" fmla="*/ 362386 h 678337"/>
              <a:gd name="connsiteX7" fmla="*/ 13118 w 82763"/>
              <a:gd name="connsiteY7" fmla="*/ 436 h 67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63" h="678337">
                <a:moveTo>
                  <a:pt x="13118" y="436"/>
                </a:moveTo>
                <a:cubicBezTo>
                  <a:pt x="17351" y="14723"/>
                  <a:pt x="61801" y="378790"/>
                  <a:pt x="70268" y="448111"/>
                </a:cubicBezTo>
                <a:cubicBezTo>
                  <a:pt x="78735" y="517432"/>
                  <a:pt x="62860" y="378261"/>
                  <a:pt x="63918" y="416361"/>
                </a:cubicBezTo>
                <a:cubicBezTo>
                  <a:pt x="64976" y="454461"/>
                  <a:pt x="74501" y="660836"/>
                  <a:pt x="76618" y="676711"/>
                </a:cubicBezTo>
                <a:cubicBezTo>
                  <a:pt x="78735" y="692586"/>
                  <a:pt x="89318" y="588869"/>
                  <a:pt x="76618" y="511611"/>
                </a:cubicBezTo>
                <a:cubicBezTo>
                  <a:pt x="63918" y="434353"/>
                  <a:pt x="5710" y="238032"/>
                  <a:pt x="418" y="213161"/>
                </a:cubicBezTo>
                <a:cubicBezTo>
                  <a:pt x="-4874" y="188290"/>
                  <a:pt x="41693" y="397840"/>
                  <a:pt x="44868" y="362386"/>
                </a:cubicBezTo>
                <a:cubicBezTo>
                  <a:pt x="48043" y="326932"/>
                  <a:pt x="8885" y="-13851"/>
                  <a:pt x="13118" y="4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4" name="フリーフォーム 2253">
            <a:extLst>
              <a:ext uri="{FF2B5EF4-FFF2-40B4-BE49-F238E27FC236}">
                <a16:creationId xmlns:a16="http://schemas.microsoft.com/office/drawing/2014/main" id="{4BA11350-E877-8992-5187-3C0EC905389D}"/>
              </a:ext>
            </a:extLst>
          </p:cNvPr>
          <p:cNvSpPr/>
          <p:nvPr/>
        </p:nvSpPr>
        <p:spPr>
          <a:xfrm>
            <a:off x="2901805" y="2477799"/>
            <a:ext cx="401998" cy="1123687"/>
          </a:xfrm>
          <a:custGeom>
            <a:avLst/>
            <a:gdLst>
              <a:gd name="connsiteX0" fmla="*/ 145 w 401998"/>
              <a:gd name="connsiteY0" fmla="*/ 1876 h 1123687"/>
              <a:gd name="connsiteX1" fmla="*/ 165245 w 401998"/>
              <a:gd name="connsiteY1" fmla="*/ 719426 h 1123687"/>
              <a:gd name="connsiteX2" fmla="*/ 158895 w 401998"/>
              <a:gd name="connsiteY2" fmla="*/ 614651 h 1123687"/>
              <a:gd name="connsiteX3" fmla="*/ 244620 w 401998"/>
              <a:gd name="connsiteY3" fmla="*/ 843251 h 1123687"/>
              <a:gd name="connsiteX4" fmla="*/ 247795 w 401998"/>
              <a:gd name="connsiteY4" fmla="*/ 751176 h 1123687"/>
              <a:gd name="connsiteX5" fmla="*/ 397020 w 401998"/>
              <a:gd name="connsiteY5" fmla="*/ 1119476 h 1123687"/>
              <a:gd name="connsiteX6" fmla="*/ 352570 w 401998"/>
              <a:gd name="connsiteY6" fmla="*/ 944851 h 1123687"/>
              <a:gd name="connsiteX7" fmla="*/ 216045 w 401998"/>
              <a:gd name="connsiteY7" fmla="*/ 852776 h 1123687"/>
              <a:gd name="connsiteX8" fmla="*/ 158895 w 401998"/>
              <a:gd name="connsiteY8" fmla="*/ 417801 h 1123687"/>
              <a:gd name="connsiteX9" fmla="*/ 136670 w 401998"/>
              <a:gd name="connsiteY9" fmla="*/ 506701 h 1123687"/>
              <a:gd name="connsiteX10" fmla="*/ 145 w 401998"/>
              <a:gd name="connsiteY10" fmla="*/ 1876 h 112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998" h="1123687">
                <a:moveTo>
                  <a:pt x="145" y="1876"/>
                </a:moveTo>
                <a:cubicBezTo>
                  <a:pt x="4907" y="37330"/>
                  <a:pt x="138787" y="617297"/>
                  <a:pt x="165245" y="719426"/>
                </a:cubicBezTo>
                <a:cubicBezTo>
                  <a:pt x="191703" y="821555"/>
                  <a:pt x="145666" y="594013"/>
                  <a:pt x="158895" y="614651"/>
                </a:cubicBezTo>
                <a:cubicBezTo>
                  <a:pt x="172124" y="635289"/>
                  <a:pt x="229803" y="820497"/>
                  <a:pt x="244620" y="843251"/>
                </a:cubicBezTo>
                <a:cubicBezTo>
                  <a:pt x="259437" y="866005"/>
                  <a:pt x="222395" y="705139"/>
                  <a:pt x="247795" y="751176"/>
                </a:cubicBezTo>
                <a:cubicBezTo>
                  <a:pt x="273195" y="797213"/>
                  <a:pt x="379558" y="1087197"/>
                  <a:pt x="397020" y="1119476"/>
                </a:cubicBezTo>
                <a:cubicBezTo>
                  <a:pt x="414482" y="1151755"/>
                  <a:pt x="382732" y="989301"/>
                  <a:pt x="352570" y="944851"/>
                </a:cubicBezTo>
                <a:cubicBezTo>
                  <a:pt x="322408" y="900401"/>
                  <a:pt x="248324" y="940618"/>
                  <a:pt x="216045" y="852776"/>
                </a:cubicBezTo>
                <a:cubicBezTo>
                  <a:pt x="183766" y="764934"/>
                  <a:pt x="172124" y="475480"/>
                  <a:pt x="158895" y="417801"/>
                </a:cubicBezTo>
                <a:cubicBezTo>
                  <a:pt x="145666" y="360122"/>
                  <a:pt x="164187" y="569143"/>
                  <a:pt x="136670" y="506701"/>
                </a:cubicBezTo>
                <a:cubicBezTo>
                  <a:pt x="109153" y="444259"/>
                  <a:pt x="-4617" y="-33578"/>
                  <a:pt x="145" y="18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5" name="フリーフォーム 2254">
            <a:extLst>
              <a:ext uri="{FF2B5EF4-FFF2-40B4-BE49-F238E27FC236}">
                <a16:creationId xmlns:a16="http://schemas.microsoft.com/office/drawing/2014/main" id="{E3B4A9E3-CEA7-0568-EE86-02104C5465BE}"/>
              </a:ext>
            </a:extLst>
          </p:cNvPr>
          <p:cNvSpPr/>
          <p:nvPr/>
        </p:nvSpPr>
        <p:spPr>
          <a:xfrm>
            <a:off x="2697057" y="2469792"/>
            <a:ext cx="147394" cy="1345851"/>
          </a:xfrm>
          <a:custGeom>
            <a:avLst/>
            <a:gdLst>
              <a:gd name="connsiteX0" fmla="*/ 33443 w 147394"/>
              <a:gd name="connsiteY0" fmla="*/ 358 h 1345851"/>
              <a:gd name="connsiteX1" fmla="*/ 17568 w 147394"/>
              <a:gd name="connsiteY1" fmla="*/ 425808 h 1345851"/>
              <a:gd name="connsiteX2" fmla="*/ 46143 w 147394"/>
              <a:gd name="connsiteY2" fmla="*/ 314683 h 1345851"/>
              <a:gd name="connsiteX3" fmla="*/ 49318 w 147394"/>
              <a:gd name="connsiteY3" fmla="*/ 771883 h 1345851"/>
              <a:gd name="connsiteX4" fmla="*/ 58843 w 147394"/>
              <a:gd name="connsiteY4" fmla="*/ 670283 h 1345851"/>
              <a:gd name="connsiteX5" fmla="*/ 87418 w 147394"/>
              <a:gd name="connsiteY5" fmla="*/ 1121133 h 1345851"/>
              <a:gd name="connsiteX6" fmla="*/ 93768 w 147394"/>
              <a:gd name="connsiteY6" fmla="*/ 1029058 h 1345851"/>
              <a:gd name="connsiteX7" fmla="*/ 131868 w 147394"/>
              <a:gd name="connsiteY7" fmla="*/ 1308458 h 1345851"/>
              <a:gd name="connsiteX8" fmla="*/ 138218 w 147394"/>
              <a:gd name="connsiteY8" fmla="*/ 1251308 h 1345851"/>
              <a:gd name="connsiteX9" fmla="*/ 8043 w 147394"/>
              <a:gd name="connsiteY9" fmla="*/ 476608 h 1345851"/>
              <a:gd name="connsiteX10" fmla="*/ 14393 w 147394"/>
              <a:gd name="connsiteY10" fmla="*/ 508358 h 1345851"/>
              <a:gd name="connsiteX11" fmla="*/ 33443 w 147394"/>
              <a:gd name="connsiteY11" fmla="*/ 358 h 134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394" h="1345851">
                <a:moveTo>
                  <a:pt x="33443" y="358"/>
                </a:moveTo>
                <a:cubicBezTo>
                  <a:pt x="33972" y="-13400"/>
                  <a:pt x="15451" y="373421"/>
                  <a:pt x="17568" y="425808"/>
                </a:cubicBezTo>
                <a:cubicBezTo>
                  <a:pt x="19685" y="478195"/>
                  <a:pt x="40851" y="257004"/>
                  <a:pt x="46143" y="314683"/>
                </a:cubicBezTo>
                <a:cubicBezTo>
                  <a:pt x="51435" y="372362"/>
                  <a:pt x="47201" y="712616"/>
                  <a:pt x="49318" y="771883"/>
                </a:cubicBezTo>
                <a:cubicBezTo>
                  <a:pt x="51435" y="831150"/>
                  <a:pt x="52493" y="612075"/>
                  <a:pt x="58843" y="670283"/>
                </a:cubicBezTo>
                <a:cubicBezTo>
                  <a:pt x="65193" y="728491"/>
                  <a:pt x="81597" y="1061337"/>
                  <a:pt x="87418" y="1121133"/>
                </a:cubicBezTo>
                <a:cubicBezTo>
                  <a:pt x="93239" y="1180929"/>
                  <a:pt x="86360" y="997837"/>
                  <a:pt x="93768" y="1029058"/>
                </a:cubicBezTo>
                <a:cubicBezTo>
                  <a:pt x="101176" y="1060279"/>
                  <a:pt x="124460" y="1271416"/>
                  <a:pt x="131868" y="1308458"/>
                </a:cubicBezTo>
                <a:cubicBezTo>
                  <a:pt x="139276" y="1345500"/>
                  <a:pt x="158855" y="1389950"/>
                  <a:pt x="138218" y="1251308"/>
                </a:cubicBezTo>
                <a:cubicBezTo>
                  <a:pt x="117581" y="1112666"/>
                  <a:pt x="28680" y="600433"/>
                  <a:pt x="8043" y="476608"/>
                </a:cubicBezTo>
                <a:cubicBezTo>
                  <a:pt x="-12594" y="352783"/>
                  <a:pt x="12806" y="584029"/>
                  <a:pt x="14393" y="508358"/>
                </a:cubicBezTo>
                <a:cubicBezTo>
                  <a:pt x="15980" y="432687"/>
                  <a:pt x="32914" y="14116"/>
                  <a:pt x="33443" y="3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6" name="フリーフォーム 2255">
            <a:extLst>
              <a:ext uri="{FF2B5EF4-FFF2-40B4-BE49-F238E27FC236}">
                <a16:creationId xmlns:a16="http://schemas.microsoft.com/office/drawing/2014/main" id="{CE925F41-829E-961E-F91A-7B7FD7EB8532}"/>
              </a:ext>
            </a:extLst>
          </p:cNvPr>
          <p:cNvSpPr/>
          <p:nvPr/>
        </p:nvSpPr>
        <p:spPr>
          <a:xfrm>
            <a:off x="3886191" y="3393838"/>
            <a:ext cx="298460" cy="38467"/>
          </a:xfrm>
          <a:custGeom>
            <a:avLst/>
            <a:gdLst>
              <a:gd name="connsiteX0" fmla="*/ 9 w 298460"/>
              <a:gd name="connsiteY0" fmla="*/ 38337 h 38467"/>
              <a:gd name="connsiteX1" fmla="*/ 225434 w 298460"/>
              <a:gd name="connsiteY1" fmla="*/ 237 h 38467"/>
              <a:gd name="connsiteX2" fmla="*/ 146059 w 298460"/>
              <a:gd name="connsiteY2" fmla="*/ 25637 h 38467"/>
              <a:gd name="connsiteX3" fmla="*/ 298459 w 298460"/>
              <a:gd name="connsiteY3" fmla="*/ 237 h 38467"/>
              <a:gd name="connsiteX4" fmla="*/ 142884 w 298460"/>
              <a:gd name="connsiteY4" fmla="*/ 12937 h 38467"/>
              <a:gd name="connsiteX5" fmla="*/ 215909 w 298460"/>
              <a:gd name="connsiteY5" fmla="*/ 12937 h 38467"/>
              <a:gd name="connsiteX6" fmla="*/ 9 w 298460"/>
              <a:gd name="connsiteY6" fmla="*/ 38337 h 3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460" h="38467">
                <a:moveTo>
                  <a:pt x="9" y="38337"/>
                </a:moveTo>
                <a:cubicBezTo>
                  <a:pt x="1597" y="36220"/>
                  <a:pt x="201092" y="2354"/>
                  <a:pt x="225434" y="237"/>
                </a:cubicBezTo>
                <a:cubicBezTo>
                  <a:pt x="249776" y="-1880"/>
                  <a:pt x="133888" y="25637"/>
                  <a:pt x="146059" y="25637"/>
                </a:cubicBezTo>
                <a:cubicBezTo>
                  <a:pt x="158230" y="25637"/>
                  <a:pt x="298988" y="2354"/>
                  <a:pt x="298459" y="237"/>
                </a:cubicBezTo>
                <a:cubicBezTo>
                  <a:pt x="297930" y="-1880"/>
                  <a:pt x="156642" y="10820"/>
                  <a:pt x="142884" y="12937"/>
                </a:cubicBezTo>
                <a:cubicBezTo>
                  <a:pt x="129126" y="15054"/>
                  <a:pt x="233901" y="9762"/>
                  <a:pt x="215909" y="12937"/>
                </a:cubicBezTo>
                <a:cubicBezTo>
                  <a:pt x="197917" y="16112"/>
                  <a:pt x="-1579" y="40454"/>
                  <a:pt x="9" y="38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2" name="フリーフォーム 2361">
            <a:extLst>
              <a:ext uri="{FF2B5EF4-FFF2-40B4-BE49-F238E27FC236}">
                <a16:creationId xmlns:a16="http://schemas.microsoft.com/office/drawing/2014/main" id="{73A02322-B8A2-34B1-6008-46D84E556FFA}"/>
              </a:ext>
            </a:extLst>
          </p:cNvPr>
          <p:cNvSpPr/>
          <p:nvPr/>
        </p:nvSpPr>
        <p:spPr>
          <a:xfrm>
            <a:off x="4299258" y="5207480"/>
            <a:ext cx="2678115" cy="2449043"/>
          </a:xfrm>
          <a:custGeom>
            <a:avLst/>
            <a:gdLst>
              <a:gd name="connsiteX0" fmla="*/ 2617302 w 2792736"/>
              <a:gd name="connsiteY0" fmla="*/ 88388 h 2553860"/>
              <a:gd name="connsiteX1" fmla="*/ 1590607 w 2792736"/>
              <a:gd name="connsiteY1" fmla="*/ 689967 h 2553860"/>
              <a:gd name="connsiteX2" fmla="*/ 1927491 w 2792736"/>
              <a:gd name="connsiteY2" fmla="*/ 545588 h 2553860"/>
              <a:gd name="connsiteX3" fmla="*/ 748397 w 2792736"/>
              <a:gd name="connsiteY3" fmla="*/ 930598 h 2553860"/>
              <a:gd name="connsiteX4" fmla="*/ 860691 w 2792736"/>
              <a:gd name="connsiteY4" fmla="*/ 858409 h 2553860"/>
              <a:gd name="connsiteX5" fmla="*/ 676207 w 2792736"/>
              <a:gd name="connsiteY5" fmla="*/ 962683 h 2553860"/>
              <a:gd name="connsiteX6" fmla="*/ 636102 w 2792736"/>
              <a:gd name="connsiteY6" fmla="*/ 1331651 h 2553860"/>
              <a:gd name="connsiteX7" fmla="*/ 684228 w 2792736"/>
              <a:gd name="connsiteY7" fmla="*/ 1066956 h 2553860"/>
              <a:gd name="connsiteX8" fmla="*/ 555891 w 2792736"/>
              <a:gd name="connsiteY8" fmla="*/ 1644472 h 2553860"/>
              <a:gd name="connsiteX9" fmla="*/ 579954 w 2792736"/>
              <a:gd name="connsiteY9" fmla="*/ 1556241 h 2553860"/>
              <a:gd name="connsiteX10" fmla="*/ 267133 w 2792736"/>
              <a:gd name="connsiteY10" fmla="*/ 2045525 h 2553860"/>
              <a:gd name="connsiteX11" fmla="*/ 18481 w 2792736"/>
              <a:gd name="connsiteY11" fmla="*/ 2294177 h 2553860"/>
              <a:gd name="connsiteX12" fmla="*/ 82649 w 2792736"/>
              <a:gd name="connsiteY12" fmla="*/ 2550851 h 2553860"/>
              <a:gd name="connsiteX13" fmla="*/ 18481 w 2792736"/>
              <a:gd name="connsiteY13" fmla="*/ 2398451 h 2553860"/>
              <a:gd name="connsiteX14" fmla="*/ 475681 w 2792736"/>
              <a:gd name="connsiteY14" fmla="*/ 1885104 h 2553860"/>
              <a:gd name="connsiteX15" fmla="*/ 186923 w 2792736"/>
              <a:gd name="connsiteY15" fmla="*/ 2109693 h 2553860"/>
              <a:gd name="connsiteX16" fmla="*/ 764439 w 2792736"/>
              <a:gd name="connsiteY16" fmla="*/ 1484051 h 2553860"/>
              <a:gd name="connsiteX17" fmla="*/ 628081 w 2792736"/>
              <a:gd name="connsiteY17" fmla="*/ 1596346 h 2553860"/>
              <a:gd name="connsiteX18" fmla="*/ 796523 w 2792736"/>
              <a:gd name="connsiteY18" fmla="*/ 994767 h 2553860"/>
              <a:gd name="connsiteX19" fmla="*/ 1125386 w 2792736"/>
              <a:gd name="connsiteY19" fmla="*/ 858409 h 2553860"/>
              <a:gd name="connsiteX20" fmla="*/ 708291 w 2792736"/>
              <a:gd name="connsiteY20" fmla="*/ 962683 h 2553860"/>
              <a:gd name="connsiteX21" fmla="*/ 1694881 w 2792736"/>
              <a:gd name="connsiteY21" fmla="*/ 681946 h 2553860"/>
              <a:gd name="connsiteX22" fmla="*/ 1285807 w 2792736"/>
              <a:gd name="connsiteY22" fmla="*/ 746114 h 2553860"/>
              <a:gd name="connsiteX23" fmla="*/ 2665428 w 2792736"/>
              <a:gd name="connsiteY23" fmla="*/ 72346 h 2553860"/>
              <a:gd name="connsiteX24" fmla="*/ 2617302 w 2792736"/>
              <a:gd name="connsiteY24" fmla="*/ 88388 h 25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92736" h="2553860">
                <a:moveTo>
                  <a:pt x="2617302" y="88388"/>
                </a:moveTo>
                <a:cubicBezTo>
                  <a:pt x="2438165" y="191325"/>
                  <a:pt x="1705576" y="613767"/>
                  <a:pt x="1590607" y="689967"/>
                </a:cubicBezTo>
                <a:cubicBezTo>
                  <a:pt x="1475638" y="766167"/>
                  <a:pt x="2067859" y="505483"/>
                  <a:pt x="1927491" y="545588"/>
                </a:cubicBezTo>
                <a:cubicBezTo>
                  <a:pt x="1787123" y="585693"/>
                  <a:pt x="926197" y="878461"/>
                  <a:pt x="748397" y="930598"/>
                </a:cubicBezTo>
                <a:cubicBezTo>
                  <a:pt x="570597" y="982735"/>
                  <a:pt x="872723" y="853062"/>
                  <a:pt x="860691" y="858409"/>
                </a:cubicBezTo>
                <a:cubicBezTo>
                  <a:pt x="848659" y="863756"/>
                  <a:pt x="713638" y="883809"/>
                  <a:pt x="676207" y="962683"/>
                </a:cubicBezTo>
                <a:cubicBezTo>
                  <a:pt x="638775" y="1041557"/>
                  <a:pt x="634765" y="1314272"/>
                  <a:pt x="636102" y="1331651"/>
                </a:cubicBezTo>
                <a:cubicBezTo>
                  <a:pt x="637439" y="1349030"/>
                  <a:pt x="697596" y="1014819"/>
                  <a:pt x="684228" y="1066956"/>
                </a:cubicBezTo>
                <a:cubicBezTo>
                  <a:pt x="670860" y="1119093"/>
                  <a:pt x="573270" y="1562925"/>
                  <a:pt x="555891" y="1644472"/>
                </a:cubicBezTo>
                <a:cubicBezTo>
                  <a:pt x="538512" y="1726019"/>
                  <a:pt x="628080" y="1489399"/>
                  <a:pt x="579954" y="1556241"/>
                </a:cubicBezTo>
                <a:cubicBezTo>
                  <a:pt x="531828" y="1623083"/>
                  <a:pt x="360712" y="1922536"/>
                  <a:pt x="267133" y="2045525"/>
                </a:cubicBezTo>
                <a:cubicBezTo>
                  <a:pt x="173554" y="2168514"/>
                  <a:pt x="49228" y="2209956"/>
                  <a:pt x="18481" y="2294177"/>
                </a:cubicBezTo>
                <a:cubicBezTo>
                  <a:pt x="-12266" y="2378398"/>
                  <a:pt x="82649" y="2533472"/>
                  <a:pt x="82649" y="2550851"/>
                </a:cubicBezTo>
                <a:cubicBezTo>
                  <a:pt x="82649" y="2568230"/>
                  <a:pt x="-47024" y="2509409"/>
                  <a:pt x="18481" y="2398451"/>
                </a:cubicBezTo>
                <a:cubicBezTo>
                  <a:pt x="83986" y="2287493"/>
                  <a:pt x="447607" y="1933230"/>
                  <a:pt x="475681" y="1885104"/>
                </a:cubicBezTo>
                <a:cubicBezTo>
                  <a:pt x="503755" y="1836978"/>
                  <a:pt x="138797" y="2176535"/>
                  <a:pt x="186923" y="2109693"/>
                </a:cubicBezTo>
                <a:cubicBezTo>
                  <a:pt x="235049" y="2042851"/>
                  <a:pt x="690913" y="1569609"/>
                  <a:pt x="764439" y="1484051"/>
                </a:cubicBezTo>
                <a:cubicBezTo>
                  <a:pt x="837965" y="1398493"/>
                  <a:pt x="622734" y="1677893"/>
                  <a:pt x="628081" y="1596346"/>
                </a:cubicBezTo>
                <a:cubicBezTo>
                  <a:pt x="633428" y="1514799"/>
                  <a:pt x="713639" y="1117757"/>
                  <a:pt x="796523" y="994767"/>
                </a:cubicBezTo>
                <a:cubicBezTo>
                  <a:pt x="879407" y="871778"/>
                  <a:pt x="1140091" y="863756"/>
                  <a:pt x="1125386" y="858409"/>
                </a:cubicBezTo>
                <a:cubicBezTo>
                  <a:pt x="1110681" y="853062"/>
                  <a:pt x="613375" y="992093"/>
                  <a:pt x="708291" y="962683"/>
                </a:cubicBezTo>
                <a:cubicBezTo>
                  <a:pt x="803207" y="933273"/>
                  <a:pt x="1598628" y="718041"/>
                  <a:pt x="1694881" y="681946"/>
                </a:cubicBezTo>
                <a:cubicBezTo>
                  <a:pt x="1791134" y="645851"/>
                  <a:pt x="1124049" y="847714"/>
                  <a:pt x="1285807" y="746114"/>
                </a:cubicBezTo>
                <a:cubicBezTo>
                  <a:pt x="1447565" y="644514"/>
                  <a:pt x="2451533" y="181967"/>
                  <a:pt x="2665428" y="72346"/>
                </a:cubicBezTo>
                <a:cubicBezTo>
                  <a:pt x="2879323" y="-37275"/>
                  <a:pt x="2796439" y="-14549"/>
                  <a:pt x="2617302" y="8838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3" name="フリーフォーム 2362">
            <a:extLst>
              <a:ext uri="{FF2B5EF4-FFF2-40B4-BE49-F238E27FC236}">
                <a16:creationId xmlns:a16="http://schemas.microsoft.com/office/drawing/2014/main" id="{62A97815-3BE5-743C-9F69-D63B2418F872}"/>
              </a:ext>
            </a:extLst>
          </p:cNvPr>
          <p:cNvSpPr/>
          <p:nvPr/>
        </p:nvSpPr>
        <p:spPr>
          <a:xfrm>
            <a:off x="3510743" y="5845423"/>
            <a:ext cx="1015864" cy="495169"/>
          </a:xfrm>
          <a:custGeom>
            <a:avLst/>
            <a:gdLst>
              <a:gd name="connsiteX0" fmla="*/ 1057311 w 1059342"/>
              <a:gd name="connsiteY0" fmla="*/ 658 h 516362"/>
              <a:gd name="connsiteX1" fmla="*/ 6553 w 1059342"/>
              <a:gd name="connsiteY1" fmla="*/ 505984 h 516362"/>
              <a:gd name="connsiteX2" fmla="*/ 600111 w 1059342"/>
              <a:gd name="connsiteY2" fmla="*/ 345563 h 516362"/>
              <a:gd name="connsiteX3" fmla="*/ 351459 w 1059342"/>
              <a:gd name="connsiteY3" fmla="*/ 393689 h 516362"/>
              <a:gd name="connsiteX4" fmla="*/ 848764 w 1059342"/>
              <a:gd name="connsiteY4" fmla="*/ 185142 h 516362"/>
              <a:gd name="connsiteX5" fmla="*/ 287290 w 1059342"/>
              <a:gd name="connsiteY5" fmla="*/ 393689 h 516362"/>
              <a:gd name="connsiteX6" fmla="*/ 1057311 w 1059342"/>
              <a:gd name="connsiteY6" fmla="*/ 658 h 51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342" h="516362">
                <a:moveTo>
                  <a:pt x="1057311" y="658"/>
                </a:moveTo>
                <a:cubicBezTo>
                  <a:pt x="1010522" y="19374"/>
                  <a:pt x="82753" y="448500"/>
                  <a:pt x="6553" y="505984"/>
                </a:cubicBezTo>
                <a:cubicBezTo>
                  <a:pt x="-69647" y="563468"/>
                  <a:pt x="542627" y="364279"/>
                  <a:pt x="600111" y="345563"/>
                </a:cubicBezTo>
                <a:cubicBezTo>
                  <a:pt x="657595" y="326847"/>
                  <a:pt x="310017" y="420426"/>
                  <a:pt x="351459" y="393689"/>
                </a:cubicBezTo>
                <a:cubicBezTo>
                  <a:pt x="392901" y="366952"/>
                  <a:pt x="859459" y="185142"/>
                  <a:pt x="848764" y="185142"/>
                </a:cubicBezTo>
                <a:cubicBezTo>
                  <a:pt x="838069" y="185142"/>
                  <a:pt x="247185" y="419089"/>
                  <a:pt x="287290" y="393689"/>
                </a:cubicBezTo>
                <a:cubicBezTo>
                  <a:pt x="327395" y="368289"/>
                  <a:pt x="1104100" y="-18058"/>
                  <a:pt x="1057311" y="6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4" name="フリーフォーム 2363">
            <a:extLst>
              <a:ext uri="{FF2B5EF4-FFF2-40B4-BE49-F238E27FC236}">
                <a16:creationId xmlns:a16="http://schemas.microsoft.com/office/drawing/2014/main" id="{E55EFE57-0DD5-959C-F842-5497AD8E5D18}"/>
              </a:ext>
            </a:extLst>
          </p:cNvPr>
          <p:cNvSpPr/>
          <p:nvPr/>
        </p:nvSpPr>
        <p:spPr>
          <a:xfrm>
            <a:off x="3100137" y="6333015"/>
            <a:ext cx="1095992" cy="2543799"/>
          </a:xfrm>
          <a:custGeom>
            <a:avLst/>
            <a:gdLst>
              <a:gd name="connsiteX0" fmla="*/ 619217 w 1142899"/>
              <a:gd name="connsiteY0" fmla="*/ 5544 h 2652671"/>
              <a:gd name="connsiteX1" fmla="*/ 875891 w 1142899"/>
              <a:gd name="connsiteY1" fmla="*/ 1000155 h 2652671"/>
              <a:gd name="connsiteX2" fmla="*/ 779639 w 1142899"/>
              <a:gd name="connsiteY2" fmla="*/ 895881 h 2652671"/>
              <a:gd name="connsiteX3" fmla="*/ 1140586 w 1142899"/>
              <a:gd name="connsiteY3" fmla="*/ 1377144 h 2652671"/>
              <a:gd name="connsiteX4" fmla="*/ 932039 w 1142899"/>
              <a:gd name="connsiteY4" fmla="*/ 1184639 h 2652671"/>
              <a:gd name="connsiteX5" fmla="*/ 883912 w 1142899"/>
              <a:gd name="connsiteY5" fmla="*/ 1417249 h 2652671"/>
              <a:gd name="connsiteX6" fmla="*/ 1028291 w 1142899"/>
              <a:gd name="connsiteY6" fmla="*/ 1433291 h 2652671"/>
              <a:gd name="connsiteX7" fmla="*/ 723491 w 1142899"/>
              <a:gd name="connsiteY7" fmla="*/ 1569649 h 2652671"/>
              <a:gd name="connsiteX8" fmla="*/ 972144 w 1142899"/>
              <a:gd name="connsiteY8" fmla="*/ 1545586 h 2652671"/>
              <a:gd name="connsiteX9" fmla="*/ 1100481 w 1142899"/>
              <a:gd name="connsiteY9" fmla="*/ 1553607 h 2652671"/>
              <a:gd name="connsiteX10" fmla="*/ 627239 w 1142899"/>
              <a:gd name="connsiteY10" fmla="*/ 1746112 h 2652671"/>
              <a:gd name="connsiteX11" fmla="*/ 498902 w 1142899"/>
              <a:gd name="connsiteY11" fmla="*/ 1986744 h 2652671"/>
              <a:gd name="connsiteX12" fmla="*/ 1596 w 1142899"/>
              <a:gd name="connsiteY12" fmla="*/ 2652491 h 2652671"/>
              <a:gd name="connsiteX13" fmla="*/ 346502 w 1142899"/>
              <a:gd name="connsiteY13" fmla="*/ 2050912 h 2652671"/>
              <a:gd name="connsiteX14" fmla="*/ 514944 w 1142899"/>
              <a:gd name="connsiteY14" fmla="*/ 1786218 h 2652671"/>
              <a:gd name="connsiteX15" fmla="*/ 458796 w 1142899"/>
              <a:gd name="connsiteY15" fmla="*/ 1585691 h 2652671"/>
              <a:gd name="connsiteX16" fmla="*/ 587133 w 1142899"/>
              <a:gd name="connsiteY16" fmla="*/ 783586 h 2652671"/>
              <a:gd name="connsiteX17" fmla="*/ 506923 w 1142899"/>
              <a:gd name="connsiteY17" fmla="*/ 1000155 h 2652671"/>
              <a:gd name="connsiteX18" fmla="*/ 635260 w 1142899"/>
              <a:gd name="connsiteY18" fmla="*/ 615144 h 2652671"/>
              <a:gd name="connsiteX19" fmla="*/ 619217 w 1142899"/>
              <a:gd name="connsiteY19" fmla="*/ 5544 h 26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2899" h="2652671">
                <a:moveTo>
                  <a:pt x="619217" y="5544"/>
                </a:moveTo>
                <a:cubicBezTo>
                  <a:pt x="659322" y="69712"/>
                  <a:pt x="849154" y="851766"/>
                  <a:pt x="875891" y="1000155"/>
                </a:cubicBezTo>
                <a:cubicBezTo>
                  <a:pt x="902628" y="1148544"/>
                  <a:pt x="735523" y="833050"/>
                  <a:pt x="779639" y="895881"/>
                </a:cubicBezTo>
                <a:cubicBezTo>
                  <a:pt x="823755" y="958712"/>
                  <a:pt x="1115186" y="1329018"/>
                  <a:pt x="1140586" y="1377144"/>
                </a:cubicBezTo>
                <a:cubicBezTo>
                  <a:pt x="1165986" y="1425270"/>
                  <a:pt x="974818" y="1177955"/>
                  <a:pt x="932039" y="1184639"/>
                </a:cubicBezTo>
                <a:cubicBezTo>
                  <a:pt x="889260" y="1191323"/>
                  <a:pt x="867870" y="1375807"/>
                  <a:pt x="883912" y="1417249"/>
                </a:cubicBezTo>
                <a:cubicBezTo>
                  <a:pt x="899954" y="1458691"/>
                  <a:pt x="1055028" y="1407891"/>
                  <a:pt x="1028291" y="1433291"/>
                </a:cubicBezTo>
                <a:cubicBezTo>
                  <a:pt x="1001554" y="1458691"/>
                  <a:pt x="732849" y="1550933"/>
                  <a:pt x="723491" y="1569649"/>
                </a:cubicBezTo>
                <a:cubicBezTo>
                  <a:pt x="714133" y="1588365"/>
                  <a:pt x="909312" y="1548260"/>
                  <a:pt x="972144" y="1545586"/>
                </a:cubicBezTo>
                <a:cubicBezTo>
                  <a:pt x="1034976" y="1542912"/>
                  <a:pt x="1157965" y="1520186"/>
                  <a:pt x="1100481" y="1553607"/>
                </a:cubicBezTo>
                <a:cubicBezTo>
                  <a:pt x="1042997" y="1587028"/>
                  <a:pt x="727502" y="1673923"/>
                  <a:pt x="627239" y="1746112"/>
                </a:cubicBezTo>
                <a:cubicBezTo>
                  <a:pt x="526976" y="1818301"/>
                  <a:pt x="603176" y="1835681"/>
                  <a:pt x="498902" y="1986744"/>
                </a:cubicBezTo>
                <a:cubicBezTo>
                  <a:pt x="394628" y="2137807"/>
                  <a:pt x="26996" y="2641796"/>
                  <a:pt x="1596" y="2652491"/>
                </a:cubicBezTo>
                <a:cubicBezTo>
                  <a:pt x="-23804" y="2663186"/>
                  <a:pt x="260944" y="2195291"/>
                  <a:pt x="346502" y="2050912"/>
                </a:cubicBezTo>
                <a:cubicBezTo>
                  <a:pt x="432060" y="1906533"/>
                  <a:pt x="496228" y="1863755"/>
                  <a:pt x="514944" y="1786218"/>
                </a:cubicBezTo>
                <a:cubicBezTo>
                  <a:pt x="533660" y="1708681"/>
                  <a:pt x="446764" y="1752796"/>
                  <a:pt x="458796" y="1585691"/>
                </a:cubicBezTo>
                <a:cubicBezTo>
                  <a:pt x="470827" y="1418586"/>
                  <a:pt x="579112" y="881175"/>
                  <a:pt x="587133" y="783586"/>
                </a:cubicBezTo>
                <a:cubicBezTo>
                  <a:pt x="595154" y="685997"/>
                  <a:pt x="498902" y="1028229"/>
                  <a:pt x="506923" y="1000155"/>
                </a:cubicBezTo>
                <a:cubicBezTo>
                  <a:pt x="514944" y="972081"/>
                  <a:pt x="619218" y="778239"/>
                  <a:pt x="635260" y="615144"/>
                </a:cubicBezTo>
                <a:cubicBezTo>
                  <a:pt x="651302" y="452049"/>
                  <a:pt x="579112" y="-58624"/>
                  <a:pt x="619217" y="55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5" name="フリーフォーム 2364">
            <a:extLst>
              <a:ext uri="{FF2B5EF4-FFF2-40B4-BE49-F238E27FC236}">
                <a16:creationId xmlns:a16="http://schemas.microsoft.com/office/drawing/2014/main" id="{B5322F27-DF75-1228-93B8-A7D2ED3323F9}"/>
              </a:ext>
            </a:extLst>
          </p:cNvPr>
          <p:cNvSpPr/>
          <p:nvPr/>
        </p:nvSpPr>
        <p:spPr>
          <a:xfrm>
            <a:off x="4863101" y="5347593"/>
            <a:ext cx="2309427" cy="1690697"/>
          </a:xfrm>
          <a:custGeom>
            <a:avLst/>
            <a:gdLst>
              <a:gd name="connsiteX0" fmla="*/ 2085474 w 2408268"/>
              <a:gd name="connsiteY0" fmla="*/ 46552 h 1763057"/>
              <a:gd name="connsiteX1" fmla="*/ 1411706 w 2408268"/>
              <a:gd name="connsiteY1" fmla="*/ 640109 h 1763057"/>
              <a:gd name="connsiteX2" fmla="*/ 1499937 w 2408268"/>
              <a:gd name="connsiteY2" fmla="*/ 583962 h 1763057"/>
              <a:gd name="connsiteX3" fmla="*/ 505327 w 2408268"/>
              <a:gd name="connsiteY3" fmla="*/ 1121373 h 1763057"/>
              <a:gd name="connsiteX4" fmla="*/ 986590 w 2408268"/>
              <a:gd name="connsiteY4" fmla="*/ 856678 h 1763057"/>
              <a:gd name="connsiteX5" fmla="*/ 376990 w 2408268"/>
              <a:gd name="connsiteY5" fmla="*/ 1450236 h 1763057"/>
              <a:gd name="connsiteX6" fmla="*/ 0 w 2408268"/>
              <a:gd name="connsiteY6" fmla="*/ 1763057 h 1763057"/>
              <a:gd name="connsiteX7" fmla="*/ 1187116 w 2408268"/>
              <a:gd name="connsiteY7" fmla="*/ 792509 h 1763057"/>
              <a:gd name="connsiteX8" fmla="*/ 794085 w 2408268"/>
              <a:gd name="connsiteY8" fmla="*/ 1057204 h 1763057"/>
              <a:gd name="connsiteX9" fmla="*/ 1868906 w 2408268"/>
              <a:gd name="connsiteY9" fmla="*/ 343331 h 1763057"/>
              <a:gd name="connsiteX10" fmla="*/ 1941095 w 2408268"/>
              <a:gd name="connsiteY10" fmla="*/ 616046 h 1763057"/>
              <a:gd name="connsiteX11" fmla="*/ 2021306 w 2408268"/>
              <a:gd name="connsiteY11" fmla="*/ 391457 h 1763057"/>
              <a:gd name="connsiteX12" fmla="*/ 1973179 w 2408268"/>
              <a:gd name="connsiteY12" fmla="*/ 864699 h 1763057"/>
              <a:gd name="connsiteX13" fmla="*/ 2013285 w 2408268"/>
              <a:gd name="connsiteY13" fmla="*/ 608025 h 1763057"/>
              <a:gd name="connsiteX14" fmla="*/ 2181727 w 2408268"/>
              <a:gd name="connsiteY14" fmla="*/ 423541 h 1763057"/>
              <a:gd name="connsiteX15" fmla="*/ 2406316 w 2408268"/>
              <a:gd name="connsiteY15" fmla="*/ 415520 h 1763057"/>
              <a:gd name="connsiteX16" fmla="*/ 2045369 w 2408268"/>
              <a:gd name="connsiteY16" fmla="*/ 78636 h 1763057"/>
              <a:gd name="connsiteX17" fmla="*/ 2085474 w 2408268"/>
              <a:gd name="connsiteY17" fmla="*/ 46552 h 176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08268" h="1763057">
                <a:moveTo>
                  <a:pt x="2085474" y="46552"/>
                </a:moveTo>
                <a:lnTo>
                  <a:pt x="1411706" y="640109"/>
                </a:lnTo>
                <a:cubicBezTo>
                  <a:pt x="1314117" y="729677"/>
                  <a:pt x="1499937" y="583962"/>
                  <a:pt x="1499937" y="583962"/>
                </a:cubicBezTo>
                <a:lnTo>
                  <a:pt x="505327" y="1121373"/>
                </a:lnTo>
                <a:cubicBezTo>
                  <a:pt x="419769" y="1166826"/>
                  <a:pt x="1007979" y="801868"/>
                  <a:pt x="986590" y="856678"/>
                </a:cubicBezTo>
                <a:cubicBezTo>
                  <a:pt x="965201" y="911488"/>
                  <a:pt x="541422" y="1299173"/>
                  <a:pt x="376990" y="1450236"/>
                </a:cubicBezTo>
                <a:cubicBezTo>
                  <a:pt x="212558" y="1601299"/>
                  <a:pt x="0" y="1763057"/>
                  <a:pt x="0" y="1763057"/>
                </a:cubicBezTo>
                <a:lnTo>
                  <a:pt x="1187116" y="792509"/>
                </a:lnTo>
                <a:cubicBezTo>
                  <a:pt x="1319463" y="674867"/>
                  <a:pt x="794085" y="1057204"/>
                  <a:pt x="794085" y="1057204"/>
                </a:cubicBezTo>
                <a:cubicBezTo>
                  <a:pt x="907717" y="982341"/>
                  <a:pt x="1677738" y="416857"/>
                  <a:pt x="1868906" y="343331"/>
                </a:cubicBezTo>
                <a:cubicBezTo>
                  <a:pt x="2060074" y="269805"/>
                  <a:pt x="1915695" y="608025"/>
                  <a:pt x="1941095" y="616046"/>
                </a:cubicBezTo>
                <a:cubicBezTo>
                  <a:pt x="1966495" y="624067"/>
                  <a:pt x="2015959" y="350015"/>
                  <a:pt x="2021306" y="391457"/>
                </a:cubicBezTo>
                <a:cubicBezTo>
                  <a:pt x="2026653" y="432899"/>
                  <a:pt x="1974516" y="828604"/>
                  <a:pt x="1973179" y="864699"/>
                </a:cubicBezTo>
                <a:cubicBezTo>
                  <a:pt x="1971842" y="900794"/>
                  <a:pt x="1978527" y="681551"/>
                  <a:pt x="2013285" y="608025"/>
                </a:cubicBezTo>
                <a:cubicBezTo>
                  <a:pt x="2048043" y="534499"/>
                  <a:pt x="2116222" y="455625"/>
                  <a:pt x="2181727" y="423541"/>
                </a:cubicBezTo>
                <a:cubicBezTo>
                  <a:pt x="2247232" y="391457"/>
                  <a:pt x="2429042" y="473004"/>
                  <a:pt x="2406316" y="415520"/>
                </a:cubicBezTo>
                <a:cubicBezTo>
                  <a:pt x="2383590" y="358036"/>
                  <a:pt x="2098843" y="137457"/>
                  <a:pt x="2045369" y="78636"/>
                </a:cubicBezTo>
                <a:cubicBezTo>
                  <a:pt x="1991895" y="19815"/>
                  <a:pt x="2191084" y="-47027"/>
                  <a:pt x="2085474" y="4655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6" name="フリーフォーム 2365">
            <a:extLst>
              <a:ext uri="{FF2B5EF4-FFF2-40B4-BE49-F238E27FC236}">
                <a16:creationId xmlns:a16="http://schemas.microsoft.com/office/drawing/2014/main" id="{0C1EEE60-9175-3CAF-1361-7DA8EF962048}"/>
              </a:ext>
            </a:extLst>
          </p:cNvPr>
          <p:cNvSpPr/>
          <p:nvPr/>
        </p:nvSpPr>
        <p:spPr>
          <a:xfrm>
            <a:off x="4966118" y="5715292"/>
            <a:ext cx="1396894" cy="1310840"/>
          </a:xfrm>
          <a:custGeom>
            <a:avLst/>
            <a:gdLst>
              <a:gd name="connsiteX0" fmla="*/ 1456680 w 1456680"/>
              <a:gd name="connsiteY0" fmla="*/ 0 h 1366943"/>
              <a:gd name="connsiteX1" fmla="*/ 526238 w 1456680"/>
              <a:gd name="connsiteY1" fmla="*/ 513347 h 1366943"/>
              <a:gd name="connsiteX2" fmla="*/ 614469 w 1456680"/>
              <a:gd name="connsiteY2" fmla="*/ 473242 h 1366943"/>
              <a:gd name="connsiteX3" fmla="*/ 245501 w 1456680"/>
              <a:gd name="connsiteY3" fmla="*/ 689810 h 1366943"/>
              <a:gd name="connsiteX4" fmla="*/ 117164 w 1456680"/>
              <a:gd name="connsiteY4" fmla="*/ 1066800 h 1366943"/>
              <a:gd name="connsiteX5" fmla="*/ 173311 w 1456680"/>
              <a:gd name="connsiteY5" fmla="*/ 834189 h 1366943"/>
              <a:gd name="connsiteX6" fmla="*/ 4869 w 1456680"/>
              <a:gd name="connsiteY6" fmla="*/ 1363579 h 1366943"/>
              <a:gd name="connsiteX7" fmla="*/ 61017 w 1456680"/>
              <a:gd name="connsiteY7" fmla="*/ 1034716 h 1366943"/>
              <a:gd name="connsiteX8" fmla="*/ 221438 w 1456680"/>
              <a:gd name="connsiteY8" fmla="*/ 529389 h 1366943"/>
              <a:gd name="connsiteX9" fmla="*/ 133206 w 1456680"/>
              <a:gd name="connsiteY9" fmla="*/ 617621 h 1366943"/>
              <a:gd name="connsiteX10" fmla="*/ 614469 w 1456680"/>
              <a:gd name="connsiteY10" fmla="*/ 352926 h 1366943"/>
              <a:gd name="connsiteX11" fmla="*/ 309669 w 1456680"/>
              <a:gd name="connsiteY11" fmla="*/ 465221 h 1366943"/>
              <a:gd name="connsiteX12" fmla="*/ 823017 w 1456680"/>
              <a:gd name="connsiteY12" fmla="*/ 256673 h 1366943"/>
              <a:gd name="connsiteX13" fmla="*/ 1456680 w 1456680"/>
              <a:gd name="connsiteY13" fmla="*/ 0 h 136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6680" h="1366943">
                <a:moveTo>
                  <a:pt x="1456680" y="0"/>
                </a:moveTo>
                <a:lnTo>
                  <a:pt x="526238" y="513347"/>
                </a:lnTo>
                <a:cubicBezTo>
                  <a:pt x="385869" y="592221"/>
                  <a:pt x="661258" y="443832"/>
                  <a:pt x="614469" y="473242"/>
                </a:cubicBezTo>
                <a:cubicBezTo>
                  <a:pt x="567680" y="502652"/>
                  <a:pt x="328385" y="590884"/>
                  <a:pt x="245501" y="689810"/>
                </a:cubicBezTo>
                <a:cubicBezTo>
                  <a:pt x="162617" y="788736"/>
                  <a:pt x="129196" y="1042737"/>
                  <a:pt x="117164" y="1066800"/>
                </a:cubicBezTo>
                <a:cubicBezTo>
                  <a:pt x="105132" y="1090863"/>
                  <a:pt x="192027" y="784726"/>
                  <a:pt x="173311" y="834189"/>
                </a:cubicBezTo>
                <a:cubicBezTo>
                  <a:pt x="154595" y="883652"/>
                  <a:pt x="23585" y="1330158"/>
                  <a:pt x="4869" y="1363579"/>
                </a:cubicBezTo>
                <a:cubicBezTo>
                  <a:pt x="-13847" y="1397000"/>
                  <a:pt x="24922" y="1173748"/>
                  <a:pt x="61017" y="1034716"/>
                </a:cubicBezTo>
                <a:cubicBezTo>
                  <a:pt x="97112" y="895684"/>
                  <a:pt x="209407" y="598905"/>
                  <a:pt x="221438" y="529389"/>
                </a:cubicBezTo>
                <a:cubicBezTo>
                  <a:pt x="233469" y="459873"/>
                  <a:pt x="67701" y="647031"/>
                  <a:pt x="133206" y="617621"/>
                </a:cubicBezTo>
                <a:cubicBezTo>
                  <a:pt x="198711" y="588211"/>
                  <a:pt x="585059" y="378326"/>
                  <a:pt x="614469" y="352926"/>
                </a:cubicBezTo>
                <a:cubicBezTo>
                  <a:pt x="643879" y="327526"/>
                  <a:pt x="274911" y="481263"/>
                  <a:pt x="309669" y="465221"/>
                </a:cubicBezTo>
                <a:cubicBezTo>
                  <a:pt x="344427" y="449179"/>
                  <a:pt x="823017" y="256673"/>
                  <a:pt x="823017" y="256673"/>
                </a:cubicBezTo>
                <a:lnTo>
                  <a:pt x="145668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7" name="フリーフォーム 2366">
            <a:extLst>
              <a:ext uri="{FF2B5EF4-FFF2-40B4-BE49-F238E27FC236}">
                <a16:creationId xmlns:a16="http://schemas.microsoft.com/office/drawing/2014/main" id="{68D74816-4E46-D3BC-9587-620220686A73}"/>
              </a:ext>
            </a:extLst>
          </p:cNvPr>
          <p:cNvSpPr/>
          <p:nvPr/>
        </p:nvSpPr>
        <p:spPr>
          <a:xfrm>
            <a:off x="6592543" y="5284537"/>
            <a:ext cx="1239394" cy="2636474"/>
          </a:xfrm>
          <a:custGeom>
            <a:avLst/>
            <a:gdLst>
              <a:gd name="connsiteX0" fmla="*/ 763276 w 1292439"/>
              <a:gd name="connsiteY0" fmla="*/ 12 h 2749313"/>
              <a:gd name="connsiteX1" fmla="*/ 354203 w 1292439"/>
              <a:gd name="connsiteY1" fmla="*/ 625654 h 2749313"/>
              <a:gd name="connsiteX2" fmla="*/ 177739 w 1292439"/>
              <a:gd name="connsiteY2" fmla="*/ 938475 h 2749313"/>
              <a:gd name="connsiteX3" fmla="*/ 265971 w 1292439"/>
              <a:gd name="connsiteY3" fmla="*/ 762012 h 2749313"/>
              <a:gd name="connsiteX4" fmla="*/ 201803 w 1292439"/>
              <a:gd name="connsiteY4" fmla="*/ 1010664 h 2749313"/>
              <a:gd name="connsiteX5" fmla="*/ 282013 w 1292439"/>
              <a:gd name="connsiteY5" fmla="*/ 1491928 h 2749313"/>
              <a:gd name="connsiteX6" fmla="*/ 201803 w 1292439"/>
              <a:gd name="connsiteY6" fmla="*/ 1267338 h 2749313"/>
              <a:gd name="connsiteX7" fmla="*/ 626918 w 1292439"/>
              <a:gd name="connsiteY7" fmla="*/ 1957149 h 2749313"/>
              <a:gd name="connsiteX8" fmla="*/ 514624 w 1292439"/>
              <a:gd name="connsiteY8" fmla="*/ 1844854 h 2749313"/>
              <a:gd name="connsiteX9" fmla="*/ 1268603 w 1292439"/>
              <a:gd name="connsiteY9" fmla="*/ 2727170 h 2749313"/>
              <a:gd name="connsiteX10" fmla="*/ 1044013 w 1292439"/>
              <a:gd name="connsiteY10" fmla="*/ 2454454 h 2749313"/>
              <a:gd name="connsiteX11" fmla="*/ 442434 w 1292439"/>
              <a:gd name="connsiteY11" fmla="*/ 2133612 h 2749313"/>
              <a:gd name="connsiteX12" fmla="*/ 161697 w 1292439"/>
              <a:gd name="connsiteY12" fmla="*/ 2005275 h 2749313"/>
              <a:gd name="connsiteX13" fmla="*/ 546708 w 1292439"/>
              <a:gd name="connsiteY13" fmla="*/ 2117570 h 2749313"/>
              <a:gd name="connsiteX14" fmla="*/ 257950 w 1292439"/>
              <a:gd name="connsiteY14" fmla="*/ 1572138 h 2749313"/>
              <a:gd name="connsiteX15" fmla="*/ 145655 w 1292439"/>
              <a:gd name="connsiteY15" fmla="*/ 874307 h 2749313"/>
              <a:gd name="connsiteX16" fmla="*/ 1276 w 1292439"/>
              <a:gd name="connsiteY16" fmla="*/ 1114938 h 2749313"/>
              <a:gd name="connsiteX17" fmla="*/ 233887 w 1292439"/>
              <a:gd name="connsiteY17" fmla="*/ 609612 h 2749313"/>
              <a:gd name="connsiteX18" fmla="*/ 763276 w 1292439"/>
              <a:gd name="connsiteY18" fmla="*/ 12 h 27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92439" h="2749313">
                <a:moveTo>
                  <a:pt x="763276" y="12"/>
                </a:moveTo>
                <a:cubicBezTo>
                  <a:pt x="783329" y="2686"/>
                  <a:pt x="451792" y="469244"/>
                  <a:pt x="354203" y="625654"/>
                </a:cubicBezTo>
                <a:cubicBezTo>
                  <a:pt x="256614" y="782064"/>
                  <a:pt x="192444" y="915749"/>
                  <a:pt x="177739" y="938475"/>
                </a:cubicBezTo>
                <a:cubicBezTo>
                  <a:pt x="163034" y="961201"/>
                  <a:pt x="261960" y="749980"/>
                  <a:pt x="265971" y="762012"/>
                </a:cubicBezTo>
                <a:cubicBezTo>
                  <a:pt x="269982" y="774044"/>
                  <a:pt x="199129" y="889011"/>
                  <a:pt x="201803" y="1010664"/>
                </a:cubicBezTo>
                <a:cubicBezTo>
                  <a:pt x="204477" y="1132317"/>
                  <a:pt x="282013" y="1449149"/>
                  <a:pt x="282013" y="1491928"/>
                </a:cubicBezTo>
                <a:cubicBezTo>
                  <a:pt x="282013" y="1534707"/>
                  <a:pt x="144319" y="1189801"/>
                  <a:pt x="201803" y="1267338"/>
                </a:cubicBezTo>
                <a:cubicBezTo>
                  <a:pt x="259287" y="1344875"/>
                  <a:pt x="574781" y="1860896"/>
                  <a:pt x="626918" y="1957149"/>
                </a:cubicBezTo>
                <a:cubicBezTo>
                  <a:pt x="679055" y="2053402"/>
                  <a:pt x="407677" y="1716517"/>
                  <a:pt x="514624" y="1844854"/>
                </a:cubicBezTo>
                <a:cubicBezTo>
                  <a:pt x="621571" y="1973191"/>
                  <a:pt x="1180372" y="2625570"/>
                  <a:pt x="1268603" y="2727170"/>
                </a:cubicBezTo>
                <a:cubicBezTo>
                  <a:pt x="1356834" y="2828770"/>
                  <a:pt x="1181708" y="2553380"/>
                  <a:pt x="1044013" y="2454454"/>
                </a:cubicBezTo>
                <a:cubicBezTo>
                  <a:pt x="906318" y="2355528"/>
                  <a:pt x="589487" y="2208475"/>
                  <a:pt x="442434" y="2133612"/>
                </a:cubicBezTo>
                <a:cubicBezTo>
                  <a:pt x="295381" y="2058749"/>
                  <a:pt x="144318" y="2007949"/>
                  <a:pt x="161697" y="2005275"/>
                </a:cubicBezTo>
                <a:cubicBezTo>
                  <a:pt x="179076" y="2002601"/>
                  <a:pt x="530666" y="2189759"/>
                  <a:pt x="546708" y="2117570"/>
                </a:cubicBezTo>
                <a:cubicBezTo>
                  <a:pt x="562750" y="2045381"/>
                  <a:pt x="324792" y="1779348"/>
                  <a:pt x="257950" y="1572138"/>
                </a:cubicBezTo>
                <a:cubicBezTo>
                  <a:pt x="191108" y="1364928"/>
                  <a:pt x="188434" y="950507"/>
                  <a:pt x="145655" y="874307"/>
                </a:cubicBezTo>
                <a:cubicBezTo>
                  <a:pt x="102876" y="798107"/>
                  <a:pt x="-13429" y="1159054"/>
                  <a:pt x="1276" y="1114938"/>
                </a:cubicBezTo>
                <a:cubicBezTo>
                  <a:pt x="15981" y="1070822"/>
                  <a:pt x="104213" y="791422"/>
                  <a:pt x="233887" y="609612"/>
                </a:cubicBezTo>
                <a:cubicBezTo>
                  <a:pt x="363561" y="427802"/>
                  <a:pt x="743223" y="-2662"/>
                  <a:pt x="763276" y="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8" name="フリーフォーム 2367">
            <a:extLst>
              <a:ext uri="{FF2B5EF4-FFF2-40B4-BE49-F238E27FC236}">
                <a16:creationId xmlns:a16="http://schemas.microsoft.com/office/drawing/2014/main" id="{BA5F752F-6C56-F4B3-0C8C-DC80B85005C8}"/>
              </a:ext>
            </a:extLst>
          </p:cNvPr>
          <p:cNvSpPr/>
          <p:nvPr/>
        </p:nvSpPr>
        <p:spPr>
          <a:xfrm>
            <a:off x="2605652" y="7045229"/>
            <a:ext cx="1027407" cy="2227070"/>
          </a:xfrm>
          <a:custGeom>
            <a:avLst/>
            <a:gdLst>
              <a:gd name="connsiteX0" fmla="*/ 1070697 w 1071379"/>
              <a:gd name="connsiteY0" fmla="*/ 785 h 2322387"/>
              <a:gd name="connsiteX1" fmla="*/ 316718 w 1071379"/>
              <a:gd name="connsiteY1" fmla="*/ 794869 h 2322387"/>
              <a:gd name="connsiteX2" fmla="*/ 541308 w 1071379"/>
              <a:gd name="connsiteY2" fmla="*/ 634448 h 2322387"/>
              <a:gd name="connsiteX3" fmla="*/ 3897 w 1071379"/>
              <a:gd name="connsiteY3" fmla="*/ 1195922 h 2322387"/>
              <a:gd name="connsiteX4" fmla="*/ 284634 w 1071379"/>
              <a:gd name="connsiteY4" fmla="*/ 971332 h 2322387"/>
              <a:gd name="connsiteX5" fmla="*/ 3897 w 1071379"/>
              <a:gd name="connsiteY5" fmla="*/ 1717290 h 2322387"/>
              <a:gd name="connsiteX6" fmla="*/ 140255 w 1071379"/>
              <a:gd name="connsiteY6" fmla="*/ 1500722 h 2322387"/>
              <a:gd name="connsiteX7" fmla="*/ 140255 w 1071379"/>
              <a:gd name="connsiteY7" fmla="*/ 1845627 h 2322387"/>
              <a:gd name="connsiteX8" fmla="*/ 156297 w 1071379"/>
              <a:gd name="connsiteY8" fmla="*/ 1629059 h 2322387"/>
              <a:gd name="connsiteX9" fmla="*/ 172339 w 1071379"/>
              <a:gd name="connsiteY9" fmla="*/ 2318869 h 2322387"/>
              <a:gd name="connsiteX10" fmla="*/ 172339 w 1071379"/>
              <a:gd name="connsiteY10" fmla="*/ 1837606 h 2322387"/>
              <a:gd name="connsiteX11" fmla="*/ 685687 w 1071379"/>
              <a:gd name="connsiteY11" fmla="*/ 586322 h 2322387"/>
              <a:gd name="connsiteX12" fmla="*/ 332760 w 1071379"/>
              <a:gd name="connsiteY12" fmla="*/ 923206 h 2322387"/>
              <a:gd name="connsiteX13" fmla="*/ 830065 w 1071379"/>
              <a:gd name="connsiteY13" fmla="*/ 425901 h 2322387"/>
              <a:gd name="connsiteX14" fmla="*/ 164318 w 1071379"/>
              <a:gd name="connsiteY14" fmla="*/ 642469 h 2322387"/>
              <a:gd name="connsiteX15" fmla="*/ 1070697 w 1071379"/>
              <a:gd name="connsiteY15" fmla="*/ 785 h 232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1379" h="2322387">
                <a:moveTo>
                  <a:pt x="1070697" y="785"/>
                </a:moveTo>
                <a:cubicBezTo>
                  <a:pt x="1096097" y="26185"/>
                  <a:pt x="404949" y="689259"/>
                  <a:pt x="316718" y="794869"/>
                </a:cubicBezTo>
                <a:cubicBezTo>
                  <a:pt x="228487" y="900479"/>
                  <a:pt x="593445" y="567606"/>
                  <a:pt x="541308" y="634448"/>
                </a:cubicBezTo>
                <a:cubicBezTo>
                  <a:pt x="489171" y="701290"/>
                  <a:pt x="46676" y="1139775"/>
                  <a:pt x="3897" y="1195922"/>
                </a:cubicBezTo>
                <a:cubicBezTo>
                  <a:pt x="-38882" y="1252069"/>
                  <a:pt x="284634" y="884437"/>
                  <a:pt x="284634" y="971332"/>
                </a:cubicBezTo>
                <a:cubicBezTo>
                  <a:pt x="284634" y="1058227"/>
                  <a:pt x="27960" y="1629058"/>
                  <a:pt x="3897" y="1717290"/>
                </a:cubicBezTo>
                <a:cubicBezTo>
                  <a:pt x="-20166" y="1805522"/>
                  <a:pt x="117529" y="1479333"/>
                  <a:pt x="140255" y="1500722"/>
                </a:cubicBezTo>
                <a:cubicBezTo>
                  <a:pt x="162981" y="1522111"/>
                  <a:pt x="137581" y="1824237"/>
                  <a:pt x="140255" y="1845627"/>
                </a:cubicBezTo>
                <a:cubicBezTo>
                  <a:pt x="142929" y="1867017"/>
                  <a:pt x="150950" y="1550185"/>
                  <a:pt x="156297" y="1629059"/>
                </a:cubicBezTo>
                <a:cubicBezTo>
                  <a:pt x="161644" y="1707933"/>
                  <a:pt x="169665" y="2284111"/>
                  <a:pt x="172339" y="2318869"/>
                </a:cubicBezTo>
                <a:cubicBezTo>
                  <a:pt x="175013" y="2353627"/>
                  <a:pt x="86781" y="2126364"/>
                  <a:pt x="172339" y="1837606"/>
                </a:cubicBezTo>
                <a:cubicBezTo>
                  <a:pt x="257897" y="1548848"/>
                  <a:pt x="658950" y="738722"/>
                  <a:pt x="685687" y="586322"/>
                </a:cubicBezTo>
                <a:cubicBezTo>
                  <a:pt x="712424" y="433922"/>
                  <a:pt x="308697" y="949943"/>
                  <a:pt x="332760" y="923206"/>
                </a:cubicBezTo>
                <a:cubicBezTo>
                  <a:pt x="356823" y="896469"/>
                  <a:pt x="858139" y="472691"/>
                  <a:pt x="830065" y="425901"/>
                </a:cubicBezTo>
                <a:cubicBezTo>
                  <a:pt x="801991" y="379112"/>
                  <a:pt x="125549" y="710648"/>
                  <a:pt x="164318" y="642469"/>
                </a:cubicBezTo>
                <a:cubicBezTo>
                  <a:pt x="203086" y="574290"/>
                  <a:pt x="1045297" y="-24615"/>
                  <a:pt x="1070697" y="78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9" name="フリーフォーム 2368">
            <a:extLst>
              <a:ext uri="{FF2B5EF4-FFF2-40B4-BE49-F238E27FC236}">
                <a16:creationId xmlns:a16="http://schemas.microsoft.com/office/drawing/2014/main" id="{CA4DB42B-8E23-774E-0665-C14E48768089}"/>
              </a:ext>
            </a:extLst>
          </p:cNvPr>
          <p:cNvSpPr/>
          <p:nvPr/>
        </p:nvSpPr>
        <p:spPr>
          <a:xfrm>
            <a:off x="4976962" y="5738368"/>
            <a:ext cx="1647572" cy="1453818"/>
          </a:xfrm>
          <a:custGeom>
            <a:avLst/>
            <a:gdLst>
              <a:gd name="connsiteX0" fmla="*/ 1718087 w 1718087"/>
              <a:gd name="connsiteY0" fmla="*/ 0 h 1516040"/>
              <a:gd name="connsiteX1" fmla="*/ 1116508 w 1718087"/>
              <a:gd name="connsiteY1" fmla="*/ 689810 h 1516040"/>
              <a:gd name="connsiteX2" fmla="*/ 1613813 w 1718087"/>
              <a:gd name="connsiteY2" fmla="*/ 288758 h 1516040"/>
              <a:gd name="connsiteX3" fmla="*/ 1052339 w 1718087"/>
              <a:gd name="connsiteY3" fmla="*/ 826168 h 1516040"/>
              <a:gd name="connsiteX4" fmla="*/ 1284950 w 1718087"/>
              <a:gd name="connsiteY4" fmla="*/ 673768 h 1516040"/>
              <a:gd name="connsiteX5" fmla="*/ 675350 w 1718087"/>
              <a:gd name="connsiteY5" fmla="*/ 1074821 h 1516040"/>
              <a:gd name="connsiteX6" fmla="*/ 1373181 w 1718087"/>
              <a:gd name="connsiteY6" fmla="*/ 753979 h 1516040"/>
              <a:gd name="connsiteX7" fmla="*/ 1525581 w 1718087"/>
              <a:gd name="connsiteY7" fmla="*/ 737937 h 1516040"/>
              <a:gd name="connsiteX8" fmla="*/ 891918 w 1718087"/>
              <a:gd name="connsiteY8" fmla="*/ 1026695 h 1516040"/>
              <a:gd name="connsiteX9" fmla="*/ 651287 w 1718087"/>
              <a:gd name="connsiteY9" fmla="*/ 1203158 h 1516040"/>
              <a:gd name="connsiteX10" fmla="*/ 811708 w 1718087"/>
              <a:gd name="connsiteY10" fmla="*/ 1122947 h 1516040"/>
              <a:gd name="connsiteX11" fmla="*/ 1581 w 1718087"/>
              <a:gd name="connsiteY11" fmla="*/ 1515979 h 1516040"/>
              <a:gd name="connsiteX12" fmla="*/ 595139 w 1718087"/>
              <a:gd name="connsiteY12" fmla="*/ 1090863 h 1516040"/>
              <a:gd name="connsiteX13" fmla="*/ 218150 w 1718087"/>
              <a:gd name="connsiteY13" fmla="*/ 1267326 h 1516040"/>
              <a:gd name="connsiteX14" fmla="*/ 1036297 w 1718087"/>
              <a:gd name="connsiteY14" fmla="*/ 745958 h 1516040"/>
              <a:gd name="connsiteX15" fmla="*/ 1260887 w 1718087"/>
              <a:gd name="connsiteY15" fmla="*/ 401053 h 1516040"/>
              <a:gd name="connsiteX16" fmla="*/ 1108487 w 1718087"/>
              <a:gd name="connsiteY16" fmla="*/ 529389 h 1516040"/>
              <a:gd name="connsiteX17" fmla="*/ 1718087 w 1718087"/>
              <a:gd name="connsiteY17" fmla="*/ 0 h 151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8087" h="1516040">
                <a:moveTo>
                  <a:pt x="1718087" y="0"/>
                </a:moveTo>
                <a:cubicBezTo>
                  <a:pt x="1425987" y="320842"/>
                  <a:pt x="1133887" y="641684"/>
                  <a:pt x="1116508" y="689810"/>
                </a:cubicBezTo>
                <a:cubicBezTo>
                  <a:pt x="1099129" y="737936"/>
                  <a:pt x="1624508" y="266032"/>
                  <a:pt x="1613813" y="288758"/>
                </a:cubicBezTo>
                <a:cubicBezTo>
                  <a:pt x="1603118" y="311484"/>
                  <a:pt x="1107149" y="762000"/>
                  <a:pt x="1052339" y="826168"/>
                </a:cubicBezTo>
                <a:cubicBezTo>
                  <a:pt x="997528" y="890336"/>
                  <a:pt x="1284950" y="673768"/>
                  <a:pt x="1284950" y="673768"/>
                </a:cubicBezTo>
                <a:cubicBezTo>
                  <a:pt x="1222119" y="715210"/>
                  <a:pt x="660645" y="1061453"/>
                  <a:pt x="675350" y="1074821"/>
                </a:cubicBezTo>
                <a:cubicBezTo>
                  <a:pt x="690055" y="1088189"/>
                  <a:pt x="1231476" y="810126"/>
                  <a:pt x="1373181" y="753979"/>
                </a:cubicBezTo>
                <a:cubicBezTo>
                  <a:pt x="1514886" y="697832"/>
                  <a:pt x="1605791" y="692484"/>
                  <a:pt x="1525581" y="737937"/>
                </a:cubicBezTo>
                <a:cubicBezTo>
                  <a:pt x="1445370" y="783390"/>
                  <a:pt x="1037634" y="949158"/>
                  <a:pt x="891918" y="1026695"/>
                </a:cubicBezTo>
                <a:cubicBezTo>
                  <a:pt x="746202" y="1104232"/>
                  <a:pt x="664655" y="1187116"/>
                  <a:pt x="651287" y="1203158"/>
                </a:cubicBezTo>
                <a:cubicBezTo>
                  <a:pt x="637919" y="1219200"/>
                  <a:pt x="811708" y="1122947"/>
                  <a:pt x="811708" y="1122947"/>
                </a:cubicBezTo>
                <a:cubicBezTo>
                  <a:pt x="703424" y="1175084"/>
                  <a:pt x="37676" y="1521326"/>
                  <a:pt x="1581" y="1515979"/>
                </a:cubicBezTo>
                <a:cubicBezTo>
                  <a:pt x="-34514" y="1510632"/>
                  <a:pt x="559044" y="1132305"/>
                  <a:pt x="595139" y="1090863"/>
                </a:cubicBezTo>
                <a:cubicBezTo>
                  <a:pt x="631234" y="1049421"/>
                  <a:pt x="144624" y="1324810"/>
                  <a:pt x="218150" y="1267326"/>
                </a:cubicBezTo>
                <a:cubicBezTo>
                  <a:pt x="291676" y="1209842"/>
                  <a:pt x="862507" y="890337"/>
                  <a:pt x="1036297" y="745958"/>
                </a:cubicBezTo>
                <a:cubicBezTo>
                  <a:pt x="1210086" y="601579"/>
                  <a:pt x="1248855" y="437148"/>
                  <a:pt x="1260887" y="401053"/>
                </a:cubicBezTo>
                <a:cubicBezTo>
                  <a:pt x="1272919" y="364958"/>
                  <a:pt x="1108487" y="529389"/>
                  <a:pt x="1108487" y="529389"/>
                </a:cubicBezTo>
                <a:lnTo>
                  <a:pt x="171808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0" name="フリーフォーム 2369">
            <a:extLst>
              <a:ext uri="{FF2B5EF4-FFF2-40B4-BE49-F238E27FC236}">
                <a16:creationId xmlns:a16="http://schemas.microsoft.com/office/drawing/2014/main" id="{EDC72598-359E-2550-3837-1B722F35392D}"/>
              </a:ext>
            </a:extLst>
          </p:cNvPr>
          <p:cNvSpPr/>
          <p:nvPr/>
        </p:nvSpPr>
        <p:spPr>
          <a:xfrm>
            <a:off x="4040732" y="7038500"/>
            <a:ext cx="388246" cy="688612"/>
          </a:xfrm>
          <a:custGeom>
            <a:avLst/>
            <a:gdLst>
              <a:gd name="connsiteX0" fmla="*/ 55703 w 404863"/>
              <a:gd name="connsiteY0" fmla="*/ 753 h 718084"/>
              <a:gd name="connsiteX1" fmla="*/ 300467 w 404863"/>
              <a:gd name="connsiteY1" fmla="*/ 527226 h 718084"/>
              <a:gd name="connsiteX2" fmla="*/ 245049 w 404863"/>
              <a:gd name="connsiteY2" fmla="*/ 333262 h 718084"/>
              <a:gd name="connsiteX3" fmla="*/ 402067 w 404863"/>
              <a:gd name="connsiteY3" fmla="*/ 707335 h 718084"/>
              <a:gd name="connsiteX4" fmla="*/ 318940 w 404863"/>
              <a:gd name="connsiteY4" fmla="*/ 587262 h 718084"/>
              <a:gd name="connsiteX5" fmla="*/ 285 w 404863"/>
              <a:gd name="connsiteY5" fmla="*/ 282462 h 718084"/>
              <a:gd name="connsiteX6" fmla="*/ 258903 w 404863"/>
              <a:gd name="connsiteY6" fmla="*/ 407153 h 718084"/>
              <a:gd name="connsiteX7" fmla="*/ 55703 w 404863"/>
              <a:gd name="connsiteY7" fmla="*/ 753 h 71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863" h="718084">
                <a:moveTo>
                  <a:pt x="55703" y="753"/>
                </a:moveTo>
                <a:cubicBezTo>
                  <a:pt x="62630" y="20765"/>
                  <a:pt x="268909" y="471808"/>
                  <a:pt x="300467" y="527226"/>
                </a:cubicBezTo>
                <a:cubicBezTo>
                  <a:pt x="332025" y="582644"/>
                  <a:pt x="228116" y="303244"/>
                  <a:pt x="245049" y="333262"/>
                </a:cubicBezTo>
                <a:cubicBezTo>
                  <a:pt x="261982" y="363280"/>
                  <a:pt x="389752" y="665002"/>
                  <a:pt x="402067" y="707335"/>
                </a:cubicBezTo>
                <a:cubicBezTo>
                  <a:pt x="414382" y="749668"/>
                  <a:pt x="385904" y="658074"/>
                  <a:pt x="318940" y="587262"/>
                </a:cubicBezTo>
                <a:cubicBezTo>
                  <a:pt x="251976" y="516450"/>
                  <a:pt x="10291" y="312480"/>
                  <a:pt x="285" y="282462"/>
                </a:cubicBezTo>
                <a:cubicBezTo>
                  <a:pt x="-9721" y="252444"/>
                  <a:pt x="246588" y="448716"/>
                  <a:pt x="258903" y="407153"/>
                </a:cubicBezTo>
                <a:cubicBezTo>
                  <a:pt x="271218" y="365590"/>
                  <a:pt x="48776" y="-19259"/>
                  <a:pt x="55703" y="75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1" name="フリーフォーム 2370">
            <a:extLst>
              <a:ext uri="{FF2B5EF4-FFF2-40B4-BE49-F238E27FC236}">
                <a16:creationId xmlns:a16="http://schemas.microsoft.com/office/drawing/2014/main" id="{DBFEDB19-1D34-E9D5-7F2D-81EBF8433867}"/>
              </a:ext>
            </a:extLst>
          </p:cNvPr>
          <p:cNvSpPr/>
          <p:nvPr/>
        </p:nvSpPr>
        <p:spPr>
          <a:xfrm>
            <a:off x="4098732" y="7636895"/>
            <a:ext cx="168581" cy="350893"/>
          </a:xfrm>
          <a:custGeom>
            <a:avLst/>
            <a:gdLst>
              <a:gd name="connsiteX0" fmla="*/ 175330 w 175796"/>
              <a:gd name="connsiteY0" fmla="*/ 202 h 365911"/>
              <a:gd name="connsiteX1" fmla="*/ 55258 w 175796"/>
              <a:gd name="connsiteY1" fmla="*/ 184929 h 365911"/>
              <a:gd name="connsiteX2" fmla="*/ 59876 w 175796"/>
              <a:gd name="connsiteY2" fmla="*/ 249583 h 365911"/>
              <a:gd name="connsiteX3" fmla="*/ 138385 w 175796"/>
              <a:gd name="connsiteY3" fmla="*/ 365038 h 365911"/>
              <a:gd name="connsiteX4" fmla="*/ 78349 w 175796"/>
              <a:gd name="connsiteY4" fmla="*/ 300383 h 365911"/>
              <a:gd name="connsiteX5" fmla="*/ 32167 w 175796"/>
              <a:gd name="connsiteY5" fmla="*/ 258820 h 365911"/>
              <a:gd name="connsiteX6" fmla="*/ 55258 w 175796"/>
              <a:gd name="connsiteY6" fmla="*/ 92565 h 365911"/>
              <a:gd name="connsiteX7" fmla="*/ 4458 w 175796"/>
              <a:gd name="connsiteY7" fmla="*/ 147983 h 365911"/>
              <a:gd name="connsiteX8" fmla="*/ 175330 w 175796"/>
              <a:gd name="connsiteY8" fmla="*/ 202 h 36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796" h="365911">
                <a:moveTo>
                  <a:pt x="175330" y="202"/>
                </a:moveTo>
                <a:cubicBezTo>
                  <a:pt x="183797" y="6360"/>
                  <a:pt x="74500" y="143366"/>
                  <a:pt x="55258" y="184929"/>
                </a:cubicBezTo>
                <a:cubicBezTo>
                  <a:pt x="36016" y="226492"/>
                  <a:pt x="46022" y="219565"/>
                  <a:pt x="59876" y="249583"/>
                </a:cubicBezTo>
                <a:cubicBezTo>
                  <a:pt x="73730" y="279601"/>
                  <a:pt x="135306" y="356572"/>
                  <a:pt x="138385" y="365038"/>
                </a:cubicBezTo>
                <a:cubicBezTo>
                  <a:pt x="141464" y="373504"/>
                  <a:pt x="96052" y="318086"/>
                  <a:pt x="78349" y="300383"/>
                </a:cubicBezTo>
                <a:cubicBezTo>
                  <a:pt x="60646" y="282680"/>
                  <a:pt x="36015" y="293456"/>
                  <a:pt x="32167" y="258820"/>
                </a:cubicBezTo>
                <a:cubicBezTo>
                  <a:pt x="28319" y="224184"/>
                  <a:pt x="59876" y="111038"/>
                  <a:pt x="55258" y="92565"/>
                </a:cubicBezTo>
                <a:cubicBezTo>
                  <a:pt x="50640" y="74092"/>
                  <a:pt x="-17863" y="165686"/>
                  <a:pt x="4458" y="147983"/>
                </a:cubicBezTo>
                <a:cubicBezTo>
                  <a:pt x="26779" y="130280"/>
                  <a:pt x="166863" y="-5956"/>
                  <a:pt x="175330" y="2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2" name="フリーフォーム 2371">
            <a:extLst>
              <a:ext uri="{FF2B5EF4-FFF2-40B4-BE49-F238E27FC236}">
                <a16:creationId xmlns:a16="http://schemas.microsoft.com/office/drawing/2014/main" id="{24B338E7-6985-1287-7EE1-A3AC0C1B3FD9}"/>
              </a:ext>
            </a:extLst>
          </p:cNvPr>
          <p:cNvSpPr/>
          <p:nvPr/>
        </p:nvSpPr>
        <p:spPr>
          <a:xfrm>
            <a:off x="4177594" y="7641499"/>
            <a:ext cx="195683" cy="294485"/>
          </a:xfrm>
          <a:custGeom>
            <a:avLst/>
            <a:gdLst>
              <a:gd name="connsiteX0" fmla="*/ 166984 w 204058"/>
              <a:gd name="connsiteY0" fmla="*/ 19 h 307089"/>
              <a:gd name="connsiteX1" fmla="*/ 171602 w 204058"/>
              <a:gd name="connsiteY1" fmla="*/ 143182 h 307089"/>
              <a:gd name="connsiteX2" fmla="*/ 130039 w 204058"/>
              <a:gd name="connsiteY2" fmla="*/ 226310 h 307089"/>
              <a:gd name="connsiteX3" fmla="*/ 730 w 204058"/>
              <a:gd name="connsiteY3" fmla="*/ 304819 h 307089"/>
              <a:gd name="connsiteX4" fmla="*/ 194693 w 204058"/>
              <a:gd name="connsiteY4" fmla="*/ 133946 h 307089"/>
              <a:gd name="connsiteX5" fmla="*/ 166984 w 204058"/>
              <a:gd name="connsiteY5" fmla="*/ 19 h 30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058" h="307089">
                <a:moveTo>
                  <a:pt x="166984" y="19"/>
                </a:moveTo>
                <a:cubicBezTo>
                  <a:pt x="163136" y="1558"/>
                  <a:pt x="177760" y="105467"/>
                  <a:pt x="171602" y="143182"/>
                </a:cubicBezTo>
                <a:cubicBezTo>
                  <a:pt x="165444" y="180897"/>
                  <a:pt x="158518" y="199370"/>
                  <a:pt x="130039" y="226310"/>
                </a:cubicBezTo>
                <a:cubicBezTo>
                  <a:pt x="101560" y="253250"/>
                  <a:pt x="-10046" y="320213"/>
                  <a:pt x="730" y="304819"/>
                </a:cubicBezTo>
                <a:cubicBezTo>
                  <a:pt x="11506" y="289425"/>
                  <a:pt x="163905" y="179358"/>
                  <a:pt x="194693" y="133946"/>
                </a:cubicBezTo>
                <a:cubicBezTo>
                  <a:pt x="225481" y="88534"/>
                  <a:pt x="170832" y="-1520"/>
                  <a:pt x="166984" y="1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3" name="フリーフォーム 2372">
            <a:extLst>
              <a:ext uri="{FF2B5EF4-FFF2-40B4-BE49-F238E27FC236}">
                <a16:creationId xmlns:a16="http://schemas.microsoft.com/office/drawing/2014/main" id="{40258F8F-244A-9EB1-9040-7C66CEA612DD}"/>
              </a:ext>
            </a:extLst>
          </p:cNvPr>
          <p:cNvSpPr/>
          <p:nvPr/>
        </p:nvSpPr>
        <p:spPr>
          <a:xfrm>
            <a:off x="4224579" y="7654803"/>
            <a:ext cx="254992" cy="339927"/>
          </a:xfrm>
          <a:custGeom>
            <a:avLst/>
            <a:gdLst>
              <a:gd name="connsiteX0" fmla="*/ 265770 w 265905"/>
              <a:gd name="connsiteY0" fmla="*/ 0 h 354476"/>
              <a:gd name="connsiteX1" fmla="*/ 187261 w 265905"/>
              <a:gd name="connsiteY1" fmla="*/ 180109 h 354476"/>
              <a:gd name="connsiteX2" fmla="*/ 76425 w 265905"/>
              <a:gd name="connsiteY2" fmla="*/ 286328 h 354476"/>
              <a:gd name="connsiteX3" fmla="*/ 2534 w 265905"/>
              <a:gd name="connsiteY3" fmla="*/ 350982 h 354476"/>
              <a:gd name="connsiteX4" fmla="*/ 168788 w 265905"/>
              <a:gd name="connsiteY4" fmla="*/ 180109 h 354476"/>
              <a:gd name="connsiteX5" fmla="*/ 265770 w 265905"/>
              <a:gd name="connsiteY5" fmla="*/ 0 h 3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905" h="354476">
                <a:moveTo>
                  <a:pt x="265770" y="0"/>
                </a:moveTo>
                <a:cubicBezTo>
                  <a:pt x="268849" y="0"/>
                  <a:pt x="218818" y="132388"/>
                  <a:pt x="187261" y="180109"/>
                </a:cubicBezTo>
                <a:cubicBezTo>
                  <a:pt x="155704" y="227830"/>
                  <a:pt x="107213" y="257849"/>
                  <a:pt x="76425" y="286328"/>
                </a:cubicBezTo>
                <a:cubicBezTo>
                  <a:pt x="45637" y="314807"/>
                  <a:pt x="-12860" y="368685"/>
                  <a:pt x="2534" y="350982"/>
                </a:cubicBezTo>
                <a:cubicBezTo>
                  <a:pt x="17928" y="333279"/>
                  <a:pt x="127994" y="235527"/>
                  <a:pt x="168788" y="180109"/>
                </a:cubicBezTo>
                <a:cubicBezTo>
                  <a:pt x="209582" y="124691"/>
                  <a:pt x="262691" y="0"/>
                  <a:pt x="26577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4" name="フリーフォーム 2373">
            <a:extLst>
              <a:ext uri="{FF2B5EF4-FFF2-40B4-BE49-F238E27FC236}">
                <a16:creationId xmlns:a16="http://schemas.microsoft.com/office/drawing/2014/main" id="{3FD142B0-63F6-6BE6-3272-9B3C5BD3315F}"/>
              </a:ext>
            </a:extLst>
          </p:cNvPr>
          <p:cNvSpPr/>
          <p:nvPr/>
        </p:nvSpPr>
        <p:spPr>
          <a:xfrm>
            <a:off x="4395661" y="7100132"/>
            <a:ext cx="726213" cy="573258"/>
          </a:xfrm>
          <a:custGeom>
            <a:avLst/>
            <a:gdLst>
              <a:gd name="connsiteX0" fmla="*/ 544566 w 757294"/>
              <a:gd name="connsiteY0" fmla="*/ 5756 h 597793"/>
              <a:gd name="connsiteX1" fmla="*/ 87366 w 757294"/>
              <a:gd name="connsiteY1" fmla="*/ 435247 h 597793"/>
              <a:gd name="connsiteX2" fmla="*/ 82748 w 757294"/>
              <a:gd name="connsiteY2" fmla="*/ 559938 h 597793"/>
              <a:gd name="connsiteX3" fmla="*/ 50421 w 757294"/>
              <a:gd name="connsiteY3" fmla="*/ 509138 h 597793"/>
              <a:gd name="connsiteX4" fmla="*/ 73512 w 757294"/>
              <a:gd name="connsiteY4" fmla="*/ 564556 h 597793"/>
              <a:gd name="connsiteX5" fmla="*/ 235148 w 757294"/>
              <a:gd name="connsiteY5" fmla="*/ 402919 h 597793"/>
              <a:gd name="connsiteX6" fmla="*/ 757002 w 757294"/>
              <a:gd name="connsiteY6" fmla="*/ 70410 h 597793"/>
              <a:gd name="connsiteX7" fmla="*/ 313657 w 757294"/>
              <a:gd name="connsiteY7" fmla="*/ 532229 h 597793"/>
              <a:gd name="connsiteX8" fmla="*/ 599984 w 757294"/>
              <a:gd name="connsiteY8" fmla="*/ 208956 h 597793"/>
              <a:gd name="connsiteX9" fmla="*/ 249002 w 757294"/>
              <a:gd name="connsiteY9" fmla="*/ 518374 h 597793"/>
              <a:gd name="connsiteX10" fmla="*/ 341366 w 757294"/>
              <a:gd name="connsiteY10" fmla="*/ 384447 h 597793"/>
              <a:gd name="connsiteX11" fmla="*/ 41184 w 757294"/>
              <a:gd name="connsiteY11" fmla="*/ 596883 h 597793"/>
              <a:gd name="connsiteX12" fmla="*/ 27330 w 757294"/>
              <a:gd name="connsiteY12" fmla="*/ 449101 h 597793"/>
              <a:gd name="connsiteX13" fmla="*/ 272093 w 757294"/>
              <a:gd name="connsiteY13" fmla="*/ 167392 h 597793"/>
              <a:gd name="connsiteX14" fmla="*/ 212057 w 757294"/>
              <a:gd name="connsiteY14" fmla="*/ 185865 h 597793"/>
              <a:gd name="connsiteX15" fmla="*/ 544566 w 757294"/>
              <a:gd name="connsiteY15" fmla="*/ 5756 h 59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7294" h="597793">
                <a:moveTo>
                  <a:pt x="544566" y="5756"/>
                </a:moveTo>
                <a:cubicBezTo>
                  <a:pt x="523784" y="47320"/>
                  <a:pt x="164336" y="342883"/>
                  <a:pt x="87366" y="435247"/>
                </a:cubicBezTo>
                <a:cubicBezTo>
                  <a:pt x="10396" y="527611"/>
                  <a:pt x="88905" y="547623"/>
                  <a:pt x="82748" y="559938"/>
                </a:cubicBezTo>
                <a:cubicBezTo>
                  <a:pt x="76590" y="572253"/>
                  <a:pt x="51960" y="508368"/>
                  <a:pt x="50421" y="509138"/>
                </a:cubicBezTo>
                <a:cubicBezTo>
                  <a:pt x="48882" y="509908"/>
                  <a:pt x="42724" y="582259"/>
                  <a:pt x="73512" y="564556"/>
                </a:cubicBezTo>
                <a:cubicBezTo>
                  <a:pt x="104300" y="546853"/>
                  <a:pt x="121233" y="485277"/>
                  <a:pt x="235148" y="402919"/>
                </a:cubicBezTo>
                <a:cubicBezTo>
                  <a:pt x="349063" y="320561"/>
                  <a:pt x="743917" y="48858"/>
                  <a:pt x="757002" y="70410"/>
                </a:cubicBezTo>
                <a:cubicBezTo>
                  <a:pt x="770087" y="91962"/>
                  <a:pt x="339827" y="509138"/>
                  <a:pt x="313657" y="532229"/>
                </a:cubicBezTo>
                <a:cubicBezTo>
                  <a:pt x="287487" y="555320"/>
                  <a:pt x="610760" y="211265"/>
                  <a:pt x="599984" y="208956"/>
                </a:cubicBezTo>
                <a:cubicBezTo>
                  <a:pt x="589208" y="206647"/>
                  <a:pt x="292105" y="489125"/>
                  <a:pt x="249002" y="518374"/>
                </a:cubicBezTo>
                <a:cubicBezTo>
                  <a:pt x="205899" y="547623"/>
                  <a:pt x="376002" y="371362"/>
                  <a:pt x="341366" y="384447"/>
                </a:cubicBezTo>
                <a:cubicBezTo>
                  <a:pt x="306730" y="397532"/>
                  <a:pt x="93523" y="586107"/>
                  <a:pt x="41184" y="596883"/>
                </a:cubicBezTo>
                <a:cubicBezTo>
                  <a:pt x="-11155" y="607659"/>
                  <a:pt x="-11155" y="520683"/>
                  <a:pt x="27330" y="449101"/>
                </a:cubicBezTo>
                <a:cubicBezTo>
                  <a:pt x="65815" y="377519"/>
                  <a:pt x="241305" y="211265"/>
                  <a:pt x="272093" y="167392"/>
                </a:cubicBezTo>
                <a:cubicBezTo>
                  <a:pt x="302881" y="123519"/>
                  <a:pt x="174342" y="211265"/>
                  <a:pt x="212057" y="185865"/>
                </a:cubicBezTo>
                <a:cubicBezTo>
                  <a:pt x="249772" y="160465"/>
                  <a:pt x="565348" y="-35808"/>
                  <a:pt x="544566" y="575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5" name="フリーフォーム 2374">
            <a:extLst>
              <a:ext uri="{FF2B5EF4-FFF2-40B4-BE49-F238E27FC236}">
                <a16:creationId xmlns:a16="http://schemas.microsoft.com/office/drawing/2014/main" id="{DD29CC48-7058-1E96-26A8-D5CCA4BD3B12}"/>
              </a:ext>
            </a:extLst>
          </p:cNvPr>
          <p:cNvSpPr/>
          <p:nvPr/>
        </p:nvSpPr>
        <p:spPr>
          <a:xfrm>
            <a:off x="4420725" y="6515750"/>
            <a:ext cx="2123241" cy="1226428"/>
          </a:xfrm>
          <a:custGeom>
            <a:avLst/>
            <a:gdLst>
              <a:gd name="connsiteX0" fmla="*/ 2148647 w 2214114"/>
              <a:gd name="connsiteY0" fmla="*/ 931 h 1278918"/>
              <a:gd name="connsiteX1" fmla="*/ 1266575 w 2214114"/>
              <a:gd name="connsiteY1" fmla="*/ 647476 h 1278918"/>
              <a:gd name="connsiteX2" fmla="*/ 1372793 w 2214114"/>
              <a:gd name="connsiteY2" fmla="*/ 541258 h 1278918"/>
              <a:gd name="connsiteX3" fmla="*/ 1155738 w 2214114"/>
              <a:gd name="connsiteY3" fmla="*/ 707512 h 1278918"/>
              <a:gd name="connsiteX4" fmla="*/ 476865 w 2214114"/>
              <a:gd name="connsiteY4" fmla="*/ 1007694 h 1278918"/>
              <a:gd name="connsiteX5" fmla="*/ 555375 w 2214114"/>
              <a:gd name="connsiteY5" fmla="*/ 979985 h 1278918"/>
              <a:gd name="connsiteX6" fmla="*/ 5811 w 2214114"/>
              <a:gd name="connsiteY6" fmla="*/ 1266312 h 1278918"/>
              <a:gd name="connsiteX7" fmla="*/ 259811 w 2214114"/>
              <a:gd name="connsiteY7" fmla="*/ 1178567 h 1278918"/>
              <a:gd name="connsiteX8" fmla="*/ 148975 w 2214114"/>
              <a:gd name="connsiteY8" fmla="*/ 1252458 h 1278918"/>
              <a:gd name="connsiteX9" fmla="*/ 1372793 w 2214114"/>
              <a:gd name="connsiteY9" fmla="*/ 642858 h 1278918"/>
              <a:gd name="connsiteX10" fmla="*/ 2213302 w 2214114"/>
              <a:gd name="connsiteY10" fmla="*/ 121003 h 1278918"/>
              <a:gd name="connsiteX11" fmla="*/ 1539047 w 2214114"/>
              <a:gd name="connsiteY11" fmla="*/ 495076 h 1278918"/>
              <a:gd name="connsiteX12" fmla="*/ 2148647 w 2214114"/>
              <a:gd name="connsiteY12" fmla="*/ 931 h 127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4114" h="1278918">
                <a:moveTo>
                  <a:pt x="2148647" y="931"/>
                </a:moveTo>
                <a:cubicBezTo>
                  <a:pt x="2103235" y="26331"/>
                  <a:pt x="1395884" y="557422"/>
                  <a:pt x="1266575" y="647476"/>
                </a:cubicBezTo>
                <a:cubicBezTo>
                  <a:pt x="1137266" y="737530"/>
                  <a:pt x="1391266" y="531252"/>
                  <a:pt x="1372793" y="541258"/>
                </a:cubicBezTo>
                <a:cubicBezTo>
                  <a:pt x="1354320" y="551264"/>
                  <a:pt x="1305059" y="629773"/>
                  <a:pt x="1155738" y="707512"/>
                </a:cubicBezTo>
                <a:cubicBezTo>
                  <a:pt x="1006417" y="785251"/>
                  <a:pt x="576925" y="962282"/>
                  <a:pt x="476865" y="1007694"/>
                </a:cubicBezTo>
                <a:cubicBezTo>
                  <a:pt x="376805" y="1053106"/>
                  <a:pt x="633884" y="936882"/>
                  <a:pt x="555375" y="979985"/>
                </a:cubicBezTo>
                <a:cubicBezTo>
                  <a:pt x="476866" y="1023088"/>
                  <a:pt x="55071" y="1233215"/>
                  <a:pt x="5811" y="1266312"/>
                </a:cubicBezTo>
                <a:cubicBezTo>
                  <a:pt x="-43449" y="1299409"/>
                  <a:pt x="235950" y="1180876"/>
                  <a:pt x="259811" y="1178567"/>
                </a:cubicBezTo>
                <a:cubicBezTo>
                  <a:pt x="283672" y="1176258"/>
                  <a:pt x="-36522" y="1341743"/>
                  <a:pt x="148975" y="1252458"/>
                </a:cubicBezTo>
                <a:cubicBezTo>
                  <a:pt x="334472" y="1163173"/>
                  <a:pt x="1028738" y="831434"/>
                  <a:pt x="1372793" y="642858"/>
                </a:cubicBezTo>
                <a:cubicBezTo>
                  <a:pt x="1716848" y="454282"/>
                  <a:pt x="2185593" y="145633"/>
                  <a:pt x="2213302" y="121003"/>
                </a:cubicBezTo>
                <a:cubicBezTo>
                  <a:pt x="2241011" y="96373"/>
                  <a:pt x="1550592" y="512009"/>
                  <a:pt x="1539047" y="495076"/>
                </a:cubicBezTo>
                <a:cubicBezTo>
                  <a:pt x="1527501" y="478143"/>
                  <a:pt x="2194059" y="-24469"/>
                  <a:pt x="2148647" y="9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6" name="フリーフォーム 2375">
            <a:extLst>
              <a:ext uri="{FF2B5EF4-FFF2-40B4-BE49-F238E27FC236}">
                <a16:creationId xmlns:a16="http://schemas.microsoft.com/office/drawing/2014/main" id="{A61AAAE2-D3E5-9703-136C-B08D3C166F09}"/>
              </a:ext>
            </a:extLst>
          </p:cNvPr>
          <p:cNvSpPr/>
          <p:nvPr/>
        </p:nvSpPr>
        <p:spPr>
          <a:xfrm>
            <a:off x="5257590" y="7256226"/>
            <a:ext cx="714303" cy="709310"/>
          </a:xfrm>
          <a:custGeom>
            <a:avLst/>
            <a:gdLst>
              <a:gd name="connsiteX0" fmla="*/ 744874 w 744874"/>
              <a:gd name="connsiteY0" fmla="*/ 0 h 739668"/>
              <a:gd name="connsiteX1" fmla="*/ 199929 w 744874"/>
              <a:gd name="connsiteY1" fmla="*/ 535709 h 739668"/>
              <a:gd name="connsiteX2" fmla="*/ 56765 w 744874"/>
              <a:gd name="connsiteY2" fmla="*/ 738909 h 739668"/>
              <a:gd name="connsiteX3" fmla="*/ 199929 w 744874"/>
              <a:gd name="connsiteY3" fmla="*/ 475673 h 739668"/>
              <a:gd name="connsiteX4" fmla="*/ 1347 w 744874"/>
              <a:gd name="connsiteY4" fmla="*/ 678873 h 739668"/>
              <a:gd name="connsiteX5" fmla="*/ 320002 w 744874"/>
              <a:gd name="connsiteY5" fmla="*/ 254000 h 73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874" h="739668">
                <a:moveTo>
                  <a:pt x="744874" y="0"/>
                </a:moveTo>
                <a:cubicBezTo>
                  <a:pt x="529744" y="206278"/>
                  <a:pt x="314614" y="412557"/>
                  <a:pt x="199929" y="535709"/>
                </a:cubicBezTo>
                <a:cubicBezTo>
                  <a:pt x="85244" y="658861"/>
                  <a:pt x="56765" y="748915"/>
                  <a:pt x="56765" y="738909"/>
                </a:cubicBezTo>
                <a:cubicBezTo>
                  <a:pt x="56765" y="728903"/>
                  <a:pt x="209165" y="485679"/>
                  <a:pt x="199929" y="475673"/>
                </a:cubicBezTo>
                <a:cubicBezTo>
                  <a:pt x="190693" y="465667"/>
                  <a:pt x="-18665" y="715818"/>
                  <a:pt x="1347" y="678873"/>
                </a:cubicBezTo>
                <a:cubicBezTo>
                  <a:pt x="21359" y="641928"/>
                  <a:pt x="268432" y="319424"/>
                  <a:pt x="320002" y="254000"/>
                </a:cubicBezTo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7" name="フリーフォーム 2376">
            <a:extLst>
              <a:ext uri="{FF2B5EF4-FFF2-40B4-BE49-F238E27FC236}">
                <a16:creationId xmlns:a16="http://schemas.microsoft.com/office/drawing/2014/main" id="{86949081-F202-AD32-E2A6-D4E6EAE4391B}"/>
              </a:ext>
            </a:extLst>
          </p:cNvPr>
          <p:cNvSpPr/>
          <p:nvPr/>
        </p:nvSpPr>
        <p:spPr>
          <a:xfrm>
            <a:off x="5298287" y="7303147"/>
            <a:ext cx="602750" cy="640294"/>
          </a:xfrm>
          <a:custGeom>
            <a:avLst/>
            <a:gdLst>
              <a:gd name="connsiteX0" fmla="*/ 628544 w 628547"/>
              <a:gd name="connsiteY0" fmla="*/ 1870 h 667698"/>
              <a:gd name="connsiteX1" fmla="*/ 111308 w 628547"/>
              <a:gd name="connsiteY1" fmla="*/ 482161 h 667698"/>
              <a:gd name="connsiteX2" fmla="*/ 472 w 628547"/>
              <a:gd name="connsiteY2" fmla="*/ 666888 h 667698"/>
              <a:gd name="connsiteX3" fmla="*/ 129781 w 628547"/>
              <a:gd name="connsiteY3" fmla="*/ 422125 h 667698"/>
              <a:gd name="connsiteX4" fmla="*/ 32799 w 628547"/>
              <a:gd name="connsiteY4" fmla="*/ 468306 h 667698"/>
              <a:gd name="connsiteX5" fmla="*/ 332981 w 628547"/>
              <a:gd name="connsiteY5" fmla="*/ 168125 h 667698"/>
              <a:gd name="connsiteX6" fmla="*/ 120544 w 628547"/>
              <a:gd name="connsiteY6" fmla="*/ 311288 h 667698"/>
              <a:gd name="connsiteX7" fmla="*/ 628544 w 628547"/>
              <a:gd name="connsiteY7" fmla="*/ 1870 h 66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547" h="667698">
                <a:moveTo>
                  <a:pt x="628544" y="1870"/>
                </a:moveTo>
                <a:cubicBezTo>
                  <a:pt x="627005" y="30349"/>
                  <a:pt x="215987" y="371325"/>
                  <a:pt x="111308" y="482161"/>
                </a:cubicBezTo>
                <a:cubicBezTo>
                  <a:pt x="6629" y="592997"/>
                  <a:pt x="-2607" y="676894"/>
                  <a:pt x="472" y="666888"/>
                </a:cubicBezTo>
                <a:cubicBezTo>
                  <a:pt x="3551" y="656882"/>
                  <a:pt x="124393" y="455222"/>
                  <a:pt x="129781" y="422125"/>
                </a:cubicBezTo>
                <a:cubicBezTo>
                  <a:pt x="135169" y="389028"/>
                  <a:pt x="-1068" y="510639"/>
                  <a:pt x="32799" y="468306"/>
                </a:cubicBezTo>
                <a:cubicBezTo>
                  <a:pt x="66666" y="425973"/>
                  <a:pt x="318357" y="194295"/>
                  <a:pt x="332981" y="168125"/>
                </a:cubicBezTo>
                <a:cubicBezTo>
                  <a:pt x="347605" y="141955"/>
                  <a:pt x="74362" y="343615"/>
                  <a:pt x="120544" y="311288"/>
                </a:cubicBezTo>
                <a:cubicBezTo>
                  <a:pt x="166726" y="278961"/>
                  <a:pt x="630083" y="-26609"/>
                  <a:pt x="628544" y="187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8" name="フリーフォーム 2377">
            <a:extLst>
              <a:ext uri="{FF2B5EF4-FFF2-40B4-BE49-F238E27FC236}">
                <a16:creationId xmlns:a16="http://schemas.microsoft.com/office/drawing/2014/main" id="{1F05A6E3-77EE-8D01-845D-6FE2B53DFCD3}"/>
              </a:ext>
            </a:extLst>
          </p:cNvPr>
          <p:cNvSpPr/>
          <p:nvPr/>
        </p:nvSpPr>
        <p:spPr>
          <a:xfrm>
            <a:off x="3206812" y="7893033"/>
            <a:ext cx="1023321" cy="832056"/>
          </a:xfrm>
          <a:custGeom>
            <a:avLst/>
            <a:gdLst>
              <a:gd name="connsiteX0" fmla="*/ 1050005 w 1067118"/>
              <a:gd name="connsiteY0" fmla="*/ 93320 h 867667"/>
              <a:gd name="connsiteX1" fmla="*/ 315714 w 1067118"/>
              <a:gd name="connsiteY1" fmla="*/ 527429 h 867667"/>
              <a:gd name="connsiteX2" fmla="*/ 449642 w 1067118"/>
              <a:gd name="connsiteY2" fmla="*/ 467393 h 867667"/>
              <a:gd name="connsiteX3" fmla="*/ 195642 w 1067118"/>
              <a:gd name="connsiteY3" fmla="*/ 753720 h 867667"/>
              <a:gd name="connsiteX4" fmla="*/ 172551 w 1067118"/>
              <a:gd name="connsiteY4" fmla="*/ 721393 h 867667"/>
              <a:gd name="connsiteX5" fmla="*/ 10914 w 1067118"/>
              <a:gd name="connsiteY5" fmla="*/ 846083 h 867667"/>
              <a:gd name="connsiteX6" fmla="*/ 518914 w 1067118"/>
              <a:gd name="connsiteY6" fmla="*/ 208774 h 867667"/>
              <a:gd name="connsiteX7" fmla="*/ 384987 w 1067118"/>
              <a:gd name="connsiteY7" fmla="*/ 356556 h 867667"/>
              <a:gd name="connsiteX8" fmla="*/ 869896 w 1067118"/>
              <a:gd name="connsiteY8" fmla="*/ 47138 h 867667"/>
              <a:gd name="connsiteX9" fmla="*/ 892987 w 1067118"/>
              <a:gd name="connsiteY9" fmla="*/ 33283 h 867667"/>
              <a:gd name="connsiteX10" fmla="*/ 980732 w 1067118"/>
              <a:gd name="connsiteY10" fmla="*/ 116411 h 867667"/>
              <a:gd name="connsiteX11" fmla="*/ 846805 w 1067118"/>
              <a:gd name="connsiteY11" fmla="*/ 956 h 867667"/>
              <a:gd name="connsiteX12" fmla="*/ 1050005 w 1067118"/>
              <a:gd name="connsiteY12" fmla="*/ 93320 h 8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118" h="867667">
                <a:moveTo>
                  <a:pt x="1050005" y="93320"/>
                </a:moveTo>
                <a:cubicBezTo>
                  <a:pt x="961490" y="181065"/>
                  <a:pt x="415774" y="465084"/>
                  <a:pt x="315714" y="527429"/>
                </a:cubicBezTo>
                <a:cubicBezTo>
                  <a:pt x="215653" y="589775"/>
                  <a:pt x="469654" y="429678"/>
                  <a:pt x="449642" y="467393"/>
                </a:cubicBezTo>
                <a:cubicBezTo>
                  <a:pt x="429630" y="505108"/>
                  <a:pt x="241824" y="711387"/>
                  <a:pt x="195642" y="753720"/>
                </a:cubicBezTo>
                <a:cubicBezTo>
                  <a:pt x="149460" y="796053"/>
                  <a:pt x="203339" y="705999"/>
                  <a:pt x="172551" y="721393"/>
                </a:cubicBezTo>
                <a:cubicBezTo>
                  <a:pt x="141763" y="736787"/>
                  <a:pt x="-46813" y="931520"/>
                  <a:pt x="10914" y="846083"/>
                </a:cubicBezTo>
                <a:cubicBezTo>
                  <a:pt x="68641" y="760646"/>
                  <a:pt x="456568" y="290362"/>
                  <a:pt x="518914" y="208774"/>
                </a:cubicBezTo>
                <a:cubicBezTo>
                  <a:pt x="581260" y="127186"/>
                  <a:pt x="326490" y="383495"/>
                  <a:pt x="384987" y="356556"/>
                </a:cubicBezTo>
                <a:cubicBezTo>
                  <a:pt x="443484" y="329617"/>
                  <a:pt x="785229" y="101017"/>
                  <a:pt x="869896" y="47138"/>
                </a:cubicBezTo>
                <a:cubicBezTo>
                  <a:pt x="954563" y="-6741"/>
                  <a:pt x="874514" y="21738"/>
                  <a:pt x="892987" y="33283"/>
                </a:cubicBezTo>
                <a:cubicBezTo>
                  <a:pt x="911460" y="44828"/>
                  <a:pt x="988429" y="121799"/>
                  <a:pt x="980732" y="116411"/>
                </a:cubicBezTo>
                <a:cubicBezTo>
                  <a:pt x="973035" y="111023"/>
                  <a:pt x="838338" y="5574"/>
                  <a:pt x="846805" y="956"/>
                </a:cubicBezTo>
                <a:cubicBezTo>
                  <a:pt x="855272" y="-3662"/>
                  <a:pt x="1138520" y="5575"/>
                  <a:pt x="1050005" y="933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9" name="フリーフォーム 2378">
            <a:extLst>
              <a:ext uri="{FF2B5EF4-FFF2-40B4-BE49-F238E27FC236}">
                <a16:creationId xmlns:a16="http://schemas.microsoft.com/office/drawing/2014/main" id="{31B75BB7-A184-072B-7BF7-E95610E67551}"/>
              </a:ext>
            </a:extLst>
          </p:cNvPr>
          <p:cNvSpPr/>
          <p:nvPr/>
        </p:nvSpPr>
        <p:spPr>
          <a:xfrm>
            <a:off x="4217028" y="7623599"/>
            <a:ext cx="1111921" cy="421042"/>
          </a:xfrm>
          <a:custGeom>
            <a:avLst/>
            <a:gdLst>
              <a:gd name="connsiteX0" fmla="*/ 393717 w 1159510"/>
              <a:gd name="connsiteY0" fmla="*/ 212 h 439062"/>
              <a:gd name="connsiteX1" fmla="*/ 121244 w 1159510"/>
              <a:gd name="connsiteY1" fmla="*/ 314248 h 439062"/>
              <a:gd name="connsiteX2" fmla="*/ 1171 w 1159510"/>
              <a:gd name="connsiteY2" fmla="*/ 438939 h 439062"/>
              <a:gd name="connsiteX3" fmla="*/ 185899 w 1159510"/>
              <a:gd name="connsiteY3" fmla="*/ 295776 h 439062"/>
              <a:gd name="connsiteX4" fmla="*/ 527644 w 1159510"/>
              <a:gd name="connsiteY4" fmla="*/ 263448 h 439062"/>
              <a:gd name="connsiteX5" fmla="*/ 458371 w 1159510"/>
              <a:gd name="connsiteY5" fmla="*/ 291158 h 439062"/>
              <a:gd name="connsiteX6" fmla="*/ 1141862 w 1159510"/>
              <a:gd name="connsiteY6" fmla="*/ 337339 h 439062"/>
              <a:gd name="connsiteX7" fmla="*/ 924808 w 1159510"/>
              <a:gd name="connsiteY7" fmla="*/ 314248 h 439062"/>
              <a:gd name="connsiteX8" fmla="*/ 564590 w 1159510"/>
              <a:gd name="connsiteY8" fmla="*/ 258830 h 439062"/>
              <a:gd name="connsiteX9" fmla="*/ 656953 w 1159510"/>
              <a:gd name="connsiteY9" fmla="*/ 221885 h 439062"/>
              <a:gd name="connsiteX10" fmla="*/ 555353 w 1159510"/>
              <a:gd name="connsiteY10" fmla="*/ 217267 h 439062"/>
              <a:gd name="connsiteX11" fmla="*/ 758553 w 1159510"/>
              <a:gd name="connsiteY11" fmla="*/ 152612 h 439062"/>
              <a:gd name="connsiteX12" fmla="*/ 416808 w 1159510"/>
              <a:gd name="connsiteY12" fmla="*/ 180321 h 439062"/>
              <a:gd name="connsiteX13" fmla="*/ 232080 w 1159510"/>
              <a:gd name="connsiteY13" fmla="*/ 263448 h 439062"/>
              <a:gd name="connsiteX14" fmla="*/ 393717 w 1159510"/>
              <a:gd name="connsiteY14" fmla="*/ 212 h 43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9510" h="439062">
                <a:moveTo>
                  <a:pt x="393717" y="212"/>
                </a:moveTo>
                <a:cubicBezTo>
                  <a:pt x="375244" y="8679"/>
                  <a:pt x="186668" y="241127"/>
                  <a:pt x="121244" y="314248"/>
                </a:cubicBezTo>
                <a:cubicBezTo>
                  <a:pt x="55820" y="387369"/>
                  <a:pt x="-9605" y="442018"/>
                  <a:pt x="1171" y="438939"/>
                </a:cubicBezTo>
                <a:cubicBezTo>
                  <a:pt x="11947" y="435860"/>
                  <a:pt x="98154" y="325024"/>
                  <a:pt x="185899" y="295776"/>
                </a:cubicBezTo>
                <a:cubicBezTo>
                  <a:pt x="273644" y="266528"/>
                  <a:pt x="482232" y="264218"/>
                  <a:pt x="527644" y="263448"/>
                </a:cubicBezTo>
                <a:cubicBezTo>
                  <a:pt x="573056" y="262678"/>
                  <a:pt x="356001" y="278843"/>
                  <a:pt x="458371" y="291158"/>
                </a:cubicBezTo>
                <a:cubicBezTo>
                  <a:pt x="560741" y="303473"/>
                  <a:pt x="1064122" y="333491"/>
                  <a:pt x="1141862" y="337339"/>
                </a:cubicBezTo>
                <a:cubicBezTo>
                  <a:pt x="1219602" y="341187"/>
                  <a:pt x="1021020" y="327333"/>
                  <a:pt x="924808" y="314248"/>
                </a:cubicBezTo>
                <a:cubicBezTo>
                  <a:pt x="828596" y="301163"/>
                  <a:pt x="609232" y="274224"/>
                  <a:pt x="564590" y="258830"/>
                </a:cubicBezTo>
                <a:cubicBezTo>
                  <a:pt x="519948" y="243436"/>
                  <a:pt x="658492" y="228812"/>
                  <a:pt x="656953" y="221885"/>
                </a:cubicBezTo>
                <a:cubicBezTo>
                  <a:pt x="655414" y="214958"/>
                  <a:pt x="538420" y="228813"/>
                  <a:pt x="555353" y="217267"/>
                </a:cubicBezTo>
                <a:cubicBezTo>
                  <a:pt x="572286" y="205722"/>
                  <a:pt x="781644" y="158770"/>
                  <a:pt x="758553" y="152612"/>
                </a:cubicBezTo>
                <a:cubicBezTo>
                  <a:pt x="735462" y="146454"/>
                  <a:pt x="504553" y="161848"/>
                  <a:pt x="416808" y="180321"/>
                </a:cubicBezTo>
                <a:cubicBezTo>
                  <a:pt x="329063" y="198794"/>
                  <a:pt x="233619" y="288078"/>
                  <a:pt x="232080" y="263448"/>
                </a:cubicBezTo>
                <a:cubicBezTo>
                  <a:pt x="230540" y="238818"/>
                  <a:pt x="412190" y="-8255"/>
                  <a:pt x="393717" y="2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0" name="フリーフォーム 2379">
            <a:extLst>
              <a:ext uri="{FF2B5EF4-FFF2-40B4-BE49-F238E27FC236}">
                <a16:creationId xmlns:a16="http://schemas.microsoft.com/office/drawing/2014/main" id="{3F4BFCD0-18B9-5FE9-C20A-780FBAC0DA3F}"/>
              </a:ext>
            </a:extLst>
          </p:cNvPr>
          <p:cNvSpPr/>
          <p:nvPr/>
        </p:nvSpPr>
        <p:spPr>
          <a:xfrm>
            <a:off x="7321851" y="5271872"/>
            <a:ext cx="2356209" cy="523669"/>
          </a:xfrm>
          <a:custGeom>
            <a:avLst/>
            <a:gdLst>
              <a:gd name="connsiteX0" fmla="*/ 810 w 2457052"/>
              <a:gd name="connsiteY0" fmla="*/ 337 h 546082"/>
              <a:gd name="connsiteX1" fmla="*/ 518046 w 2457052"/>
              <a:gd name="connsiteY1" fmla="*/ 480627 h 546082"/>
              <a:gd name="connsiteX2" fmla="*/ 471864 w 2457052"/>
              <a:gd name="connsiteY2" fmla="*/ 388264 h 546082"/>
              <a:gd name="connsiteX3" fmla="*/ 564228 w 2457052"/>
              <a:gd name="connsiteY3" fmla="*/ 462155 h 546082"/>
              <a:gd name="connsiteX4" fmla="*/ 869028 w 2457052"/>
              <a:gd name="connsiteY4" fmla="*/ 222009 h 546082"/>
              <a:gd name="connsiteX5" fmla="*/ 795137 w 2457052"/>
              <a:gd name="connsiteY5" fmla="*/ 235864 h 546082"/>
              <a:gd name="connsiteX6" fmla="*/ 1455537 w 2457052"/>
              <a:gd name="connsiteY6" fmla="*/ 51137 h 546082"/>
              <a:gd name="connsiteX7" fmla="*/ 2420737 w 2457052"/>
              <a:gd name="connsiteY7" fmla="*/ 411355 h 546082"/>
              <a:gd name="connsiteX8" fmla="*/ 2171355 w 2457052"/>
              <a:gd name="connsiteY8" fmla="*/ 314373 h 546082"/>
              <a:gd name="connsiteX9" fmla="*/ 1400119 w 2457052"/>
              <a:gd name="connsiteY9" fmla="*/ 138882 h 546082"/>
              <a:gd name="connsiteX10" fmla="*/ 647355 w 2457052"/>
              <a:gd name="connsiteY10" fmla="*/ 476009 h 546082"/>
              <a:gd name="connsiteX11" fmla="*/ 481101 w 2457052"/>
              <a:gd name="connsiteY11" fmla="*/ 531427 h 546082"/>
              <a:gd name="connsiteX12" fmla="*/ 204010 w 2457052"/>
              <a:gd name="connsiteY12" fmla="*/ 282046 h 546082"/>
              <a:gd name="connsiteX13" fmla="*/ 393355 w 2457052"/>
              <a:gd name="connsiteY13" fmla="*/ 402118 h 546082"/>
              <a:gd name="connsiteX14" fmla="*/ 810 w 2457052"/>
              <a:gd name="connsiteY14" fmla="*/ 337 h 54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7052" h="546082">
                <a:moveTo>
                  <a:pt x="810" y="337"/>
                </a:moveTo>
                <a:cubicBezTo>
                  <a:pt x="21592" y="13422"/>
                  <a:pt x="439537" y="415973"/>
                  <a:pt x="518046" y="480627"/>
                </a:cubicBezTo>
                <a:cubicBezTo>
                  <a:pt x="596555" y="545281"/>
                  <a:pt x="464167" y="391343"/>
                  <a:pt x="471864" y="388264"/>
                </a:cubicBezTo>
                <a:cubicBezTo>
                  <a:pt x="479561" y="385185"/>
                  <a:pt x="498034" y="489864"/>
                  <a:pt x="564228" y="462155"/>
                </a:cubicBezTo>
                <a:cubicBezTo>
                  <a:pt x="630422" y="434446"/>
                  <a:pt x="830543" y="259724"/>
                  <a:pt x="869028" y="222009"/>
                </a:cubicBezTo>
                <a:cubicBezTo>
                  <a:pt x="907513" y="184294"/>
                  <a:pt x="697386" y="264343"/>
                  <a:pt x="795137" y="235864"/>
                </a:cubicBezTo>
                <a:cubicBezTo>
                  <a:pt x="892888" y="207385"/>
                  <a:pt x="1184604" y="21889"/>
                  <a:pt x="1455537" y="51137"/>
                </a:cubicBezTo>
                <a:cubicBezTo>
                  <a:pt x="1726470" y="80385"/>
                  <a:pt x="2301434" y="367482"/>
                  <a:pt x="2420737" y="411355"/>
                </a:cubicBezTo>
                <a:cubicBezTo>
                  <a:pt x="2540040" y="455228"/>
                  <a:pt x="2341458" y="359785"/>
                  <a:pt x="2171355" y="314373"/>
                </a:cubicBezTo>
                <a:cubicBezTo>
                  <a:pt x="2001252" y="268961"/>
                  <a:pt x="1654119" y="111943"/>
                  <a:pt x="1400119" y="138882"/>
                </a:cubicBezTo>
                <a:cubicBezTo>
                  <a:pt x="1146119" y="165821"/>
                  <a:pt x="800524" y="410585"/>
                  <a:pt x="647355" y="476009"/>
                </a:cubicBezTo>
                <a:cubicBezTo>
                  <a:pt x="494186" y="541433"/>
                  <a:pt x="554992" y="563754"/>
                  <a:pt x="481101" y="531427"/>
                </a:cubicBezTo>
                <a:cubicBezTo>
                  <a:pt x="407210" y="499100"/>
                  <a:pt x="218634" y="303598"/>
                  <a:pt x="204010" y="282046"/>
                </a:cubicBezTo>
                <a:cubicBezTo>
                  <a:pt x="189386" y="260495"/>
                  <a:pt x="421064" y="445221"/>
                  <a:pt x="393355" y="402118"/>
                </a:cubicBezTo>
                <a:cubicBezTo>
                  <a:pt x="365646" y="359015"/>
                  <a:pt x="-19972" y="-12748"/>
                  <a:pt x="810" y="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1" name="フリーフォーム 2380">
            <a:extLst>
              <a:ext uri="{FF2B5EF4-FFF2-40B4-BE49-F238E27FC236}">
                <a16:creationId xmlns:a16="http://schemas.microsoft.com/office/drawing/2014/main" id="{522362B6-E394-9490-EBA1-4B792745F5C4}"/>
              </a:ext>
            </a:extLst>
          </p:cNvPr>
          <p:cNvSpPr/>
          <p:nvPr/>
        </p:nvSpPr>
        <p:spPr>
          <a:xfrm>
            <a:off x="6971074" y="5638390"/>
            <a:ext cx="699400" cy="297275"/>
          </a:xfrm>
          <a:custGeom>
            <a:avLst/>
            <a:gdLst>
              <a:gd name="connsiteX0" fmla="*/ 435873 w 729334"/>
              <a:gd name="connsiteY0" fmla="*/ 1441 h 309998"/>
              <a:gd name="connsiteX1" fmla="*/ 1763 w 729334"/>
              <a:gd name="connsiteY1" fmla="*/ 306241 h 309998"/>
              <a:gd name="connsiteX2" fmla="*/ 278854 w 729334"/>
              <a:gd name="connsiteY2" fmla="*/ 176932 h 309998"/>
              <a:gd name="connsiteX3" fmla="*/ 181873 w 729334"/>
              <a:gd name="connsiteY3" fmla="*/ 260059 h 309998"/>
              <a:gd name="connsiteX4" fmla="*/ 537473 w 729334"/>
              <a:gd name="connsiteY4" fmla="*/ 56859 h 309998"/>
              <a:gd name="connsiteX5" fmla="*/ 408163 w 729334"/>
              <a:gd name="connsiteY5" fmla="*/ 255441 h 309998"/>
              <a:gd name="connsiteX6" fmla="*/ 685254 w 729334"/>
              <a:gd name="connsiteY6" fmla="*/ 89186 h 309998"/>
              <a:gd name="connsiteX7" fmla="*/ 505145 w 729334"/>
              <a:gd name="connsiteY7" fmla="*/ 283150 h 309998"/>
              <a:gd name="connsiteX8" fmla="*/ 726818 w 729334"/>
              <a:gd name="connsiteY8" fmla="*/ 176932 h 309998"/>
              <a:gd name="connsiteX9" fmla="*/ 629836 w 729334"/>
              <a:gd name="connsiteY9" fmla="*/ 181550 h 309998"/>
              <a:gd name="connsiteX10" fmla="*/ 708345 w 729334"/>
              <a:gd name="connsiteY10" fmla="*/ 56859 h 309998"/>
              <a:gd name="connsiteX11" fmla="*/ 389691 w 729334"/>
              <a:gd name="connsiteY11" fmla="*/ 223113 h 309998"/>
              <a:gd name="connsiteX12" fmla="*/ 509763 w 729334"/>
              <a:gd name="connsiteY12" fmla="*/ 89186 h 309998"/>
              <a:gd name="connsiteX13" fmla="*/ 246527 w 729334"/>
              <a:gd name="connsiteY13" fmla="*/ 186168 h 309998"/>
              <a:gd name="connsiteX14" fmla="*/ 435873 w 729334"/>
              <a:gd name="connsiteY14" fmla="*/ 1441 h 3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9334" h="309998">
                <a:moveTo>
                  <a:pt x="435873" y="1441"/>
                </a:moveTo>
                <a:cubicBezTo>
                  <a:pt x="395079" y="21453"/>
                  <a:pt x="27933" y="276993"/>
                  <a:pt x="1763" y="306241"/>
                </a:cubicBezTo>
                <a:cubicBezTo>
                  <a:pt x="-24407" y="335490"/>
                  <a:pt x="248836" y="184629"/>
                  <a:pt x="278854" y="176932"/>
                </a:cubicBezTo>
                <a:cubicBezTo>
                  <a:pt x="308872" y="169235"/>
                  <a:pt x="138770" y="280071"/>
                  <a:pt x="181873" y="260059"/>
                </a:cubicBezTo>
                <a:cubicBezTo>
                  <a:pt x="224976" y="240047"/>
                  <a:pt x="499758" y="57629"/>
                  <a:pt x="537473" y="56859"/>
                </a:cubicBezTo>
                <a:cubicBezTo>
                  <a:pt x="575188" y="56089"/>
                  <a:pt x="383533" y="250053"/>
                  <a:pt x="408163" y="255441"/>
                </a:cubicBezTo>
                <a:cubicBezTo>
                  <a:pt x="432793" y="260829"/>
                  <a:pt x="669090" y="84568"/>
                  <a:pt x="685254" y="89186"/>
                </a:cubicBezTo>
                <a:cubicBezTo>
                  <a:pt x="701418" y="93804"/>
                  <a:pt x="498218" y="268526"/>
                  <a:pt x="505145" y="283150"/>
                </a:cubicBezTo>
                <a:cubicBezTo>
                  <a:pt x="512072" y="297774"/>
                  <a:pt x="706036" y="193865"/>
                  <a:pt x="726818" y="176932"/>
                </a:cubicBezTo>
                <a:cubicBezTo>
                  <a:pt x="747600" y="159999"/>
                  <a:pt x="632915" y="201562"/>
                  <a:pt x="629836" y="181550"/>
                </a:cubicBezTo>
                <a:cubicBezTo>
                  <a:pt x="626757" y="161538"/>
                  <a:pt x="748369" y="49932"/>
                  <a:pt x="708345" y="56859"/>
                </a:cubicBezTo>
                <a:cubicBezTo>
                  <a:pt x="668321" y="63786"/>
                  <a:pt x="422788" y="217725"/>
                  <a:pt x="389691" y="223113"/>
                </a:cubicBezTo>
                <a:cubicBezTo>
                  <a:pt x="356594" y="228501"/>
                  <a:pt x="533624" y="95343"/>
                  <a:pt x="509763" y="89186"/>
                </a:cubicBezTo>
                <a:cubicBezTo>
                  <a:pt x="485902" y="83029"/>
                  <a:pt x="263460" y="196174"/>
                  <a:pt x="246527" y="186168"/>
                </a:cubicBezTo>
                <a:cubicBezTo>
                  <a:pt x="229594" y="176162"/>
                  <a:pt x="476667" y="-18571"/>
                  <a:pt x="435873" y="14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2" name="フリーフォーム 2381">
            <a:extLst>
              <a:ext uri="{FF2B5EF4-FFF2-40B4-BE49-F238E27FC236}">
                <a16:creationId xmlns:a16="http://schemas.microsoft.com/office/drawing/2014/main" id="{43637C66-7803-434D-931F-7B681DFE5E20}"/>
              </a:ext>
            </a:extLst>
          </p:cNvPr>
          <p:cNvSpPr/>
          <p:nvPr/>
        </p:nvSpPr>
        <p:spPr>
          <a:xfrm>
            <a:off x="7514121" y="5704066"/>
            <a:ext cx="548577" cy="2027712"/>
          </a:xfrm>
          <a:custGeom>
            <a:avLst/>
            <a:gdLst>
              <a:gd name="connsiteX0" fmla="*/ 405294 w 572056"/>
              <a:gd name="connsiteY0" fmla="*/ 2227 h 2114496"/>
              <a:gd name="connsiteX1" fmla="*/ 169766 w 572056"/>
              <a:gd name="connsiteY1" fmla="*/ 764227 h 2114496"/>
              <a:gd name="connsiteX2" fmla="*/ 206712 w 572056"/>
              <a:gd name="connsiteY2" fmla="*/ 699573 h 2114496"/>
              <a:gd name="connsiteX3" fmla="*/ 142057 w 572056"/>
              <a:gd name="connsiteY3" fmla="*/ 1586264 h 2114496"/>
              <a:gd name="connsiteX4" fmla="*/ 169766 w 572056"/>
              <a:gd name="connsiteY4" fmla="*/ 1332264 h 2114496"/>
              <a:gd name="connsiteX5" fmla="*/ 202094 w 572056"/>
              <a:gd name="connsiteY5" fmla="*/ 1775609 h 2114496"/>
              <a:gd name="connsiteX6" fmla="*/ 571548 w 572056"/>
              <a:gd name="connsiteY6" fmla="*/ 2112736 h 2114496"/>
              <a:gd name="connsiteX7" fmla="*/ 275985 w 572056"/>
              <a:gd name="connsiteY7" fmla="*/ 1895682 h 2114496"/>
              <a:gd name="connsiteX8" fmla="*/ 12748 w 572056"/>
              <a:gd name="connsiteY8" fmla="*/ 1623209 h 2114496"/>
              <a:gd name="connsiteX9" fmla="*/ 49694 w 572056"/>
              <a:gd name="connsiteY9" fmla="*/ 1766373 h 2114496"/>
              <a:gd name="connsiteX10" fmla="*/ 123585 w 572056"/>
              <a:gd name="connsiteY10" fmla="*/ 791936 h 2114496"/>
              <a:gd name="connsiteX11" fmla="*/ 118966 w 572056"/>
              <a:gd name="connsiteY11" fmla="*/ 999755 h 2114496"/>
              <a:gd name="connsiteX12" fmla="*/ 174385 w 572056"/>
              <a:gd name="connsiteY12" fmla="*/ 311646 h 2114496"/>
              <a:gd name="connsiteX13" fmla="*/ 100494 w 572056"/>
              <a:gd name="connsiteY13" fmla="*/ 524082 h 2114496"/>
              <a:gd name="connsiteX14" fmla="*/ 405294 w 572056"/>
              <a:gd name="connsiteY14" fmla="*/ 2227 h 211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056" h="2114496">
                <a:moveTo>
                  <a:pt x="405294" y="2227"/>
                </a:moveTo>
                <a:cubicBezTo>
                  <a:pt x="416839" y="42251"/>
                  <a:pt x="202863" y="648003"/>
                  <a:pt x="169766" y="764227"/>
                </a:cubicBezTo>
                <a:cubicBezTo>
                  <a:pt x="136669" y="880451"/>
                  <a:pt x="211330" y="562567"/>
                  <a:pt x="206712" y="699573"/>
                </a:cubicBezTo>
                <a:cubicBezTo>
                  <a:pt x="202094" y="836579"/>
                  <a:pt x="148215" y="1480816"/>
                  <a:pt x="142057" y="1586264"/>
                </a:cubicBezTo>
                <a:cubicBezTo>
                  <a:pt x="135899" y="1691712"/>
                  <a:pt x="159760" y="1300707"/>
                  <a:pt x="169766" y="1332264"/>
                </a:cubicBezTo>
                <a:cubicBezTo>
                  <a:pt x="179772" y="1363821"/>
                  <a:pt x="135130" y="1645530"/>
                  <a:pt x="202094" y="1775609"/>
                </a:cubicBezTo>
                <a:cubicBezTo>
                  <a:pt x="269058" y="1905688"/>
                  <a:pt x="559233" y="2092724"/>
                  <a:pt x="571548" y="2112736"/>
                </a:cubicBezTo>
                <a:cubicBezTo>
                  <a:pt x="583863" y="2132748"/>
                  <a:pt x="369118" y="1977270"/>
                  <a:pt x="275985" y="1895682"/>
                </a:cubicBezTo>
                <a:cubicBezTo>
                  <a:pt x="182852" y="1814094"/>
                  <a:pt x="50463" y="1644760"/>
                  <a:pt x="12748" y="1623209"/>
                </a:cubicBezTo>
                <a:cubicBezTo>
                  <a:pt x="-24967" y="1601658"/>
                  <a:pt x="31221" y="1904918"/>
                  <a:pt x="49694" y="1766373"/>
                </a:cubicBezTo>
                <a:cubicBezTo>
                  <a:pt x="68167" y="1627828"/>
                  <a:pt x="112040" y="919706"/>
                  <a:pt x="123585" y="791936"/>
                </a:cubicBezTo>
                <a:cubicBezTo>
                  <a:pt x="135130" y="664166"/>
                  <a:pt x="110499" y="1079803"/>
                  <a:pt x="118966" y="999755"/>
                </a:cubicBezTo>
                <a:cubicBezTo>
                  <a:pt x="127433" y="919707"/>
                  <a:pt x="177464" y="390925"/>
                  <a:pt x="174385" y="311646"/>
                </a:cubicBezTo>
                <a:cubicBezTo>
                  <a:pt x="171306" y="232367"/>
                  <a:pt x="68936" y="574112"/>
                  <a:pt x="100494" y="524082"/>
                </a:cubicBezTo>
                <a:cubicBezTo>
                  <a:pt x="132051" y="474052"/>
                  <a:pt x="393749" y="-37797"/>
                  <a:pt x="405294" y="222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3" name="フリーフォーム 2382">
            <a:extLst>
              <a:ext uri="{FF2B5EF4-FFF2-40B4-BE49-F238E27FC236}">
                <a16:creationId xmlns:a16="http://schemas.microsoft.com/office/drawing/2014/main" id="{ED4B140B-9B51-AEDC-A93E-9CE8BE6C59BC}"/>
              </a:ext>
            </a:extLst>
          </p:cNvPr>
          <p:cNvSpPr/>
          <p:nvPr/>
        </p:nvSpPr>
        <p:spPr>
          <a:xfrm>
            <a:off x="3128530" y="8224113"/>
            <a:ext cx="1089965" cy="987940"/>
          </a:xfrm>
          <a:custGeom>
            <a:avLst/>
            <a:gdLst>
              <a:gd name="connsiteX0" fmla="*/ 1136256 w 1136614"/>
              <a:gd name="connsiteY0" fmla="*/ 2070 h 1030223"/>
              <a:gd name="connsiteX1" fmla="*/ 4802 w 1136614"/>
              <a:gd name="connsiteY1" fmla="*/ 1027306 h 1030223"/>
              <a:gd name="connsiteX2" fmla="*/ 706765 w 1136614"/>
              <a:gd name="connsiteY2" fmla="*/ 325343 h 1030223"/>
              <a:gd name="connsiteX3" fmla="*/ 134111 w 1136614"/>
              <a:gd name="connsiteY3" fmla="*/ 750215 h 1030223"/>
              <a:gd name="connsiteX4" fmla="*/ 1136256 w 1136614"/>
              <a:gd name="connsiteY4" fmla="*/ 2070 h 103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614" h="1030223">
                <a:moveTo>
                  <a:pt x="1136256" y="2070"/>
                </a:moveTo>
                <a:cubicBezTo>
                  <a:pt x="1114705" y="48252"/>
                  <a:pt x="76384" y="973427"/>
                  <a:pt x="4802" y="1027306"/>
                </a:cubicBezTo>
                <a:cubicBezTo>
                  <a:pt x="-66780" y="1081185"/>
                  <a:pt x="685214" y="371525"/>
                  <a:pt x="706765" y="325343"/>
                </a:cubicBezTo>
                <a:cubicBezTo>
                  <a:pt x="728316" y="279161"/>
                  <a:pt x="67917" y="803324"/>
                  <a:pt x="134111" y="750215"/>
                </a:cubicBezTo>
                <a:cubicBezTo>
                  <a:pt x="200305" y="697106"/>
                  <a:pt x="1157807" y="-44112"/>
                  <a:pt x="1136256" y="207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4" name="フリーフォーム 2383">
            <a:extLst>
              <a:ext uri="{FF2B5EF4-FFF2-40B4-BE49-F238E27FC236}">
                <a16:creationId xmlns:a16="http://schemas.microsoft.com/office/drawing/2014/main" id="{9D41C799-E7A9-122E-0165-C40035EBE631}"/>
              </a:ext>
            </a:extLst>
          </p:cNvPr>
          <p:cNvSpPr/>
          <p:nvPr/>
        </p:nvSpPr>
        <p:spPr>
          <a:xfrm>
            <a:off x="2378738" y="8846107"/>
            <a:ext cx="763253" cy="2302906"/>
          </a:xfrm>
          <a:custGeom>
            <a:avLst/>
            <a:gdLst>
              <a:gd name="connsiteX0" fmla="*/ 795920 w 795920"/>
              <a:gd name="connsiteY0" fmla="*/ 0 h 2401468"/>
              <a:gd name="connsiteX1" fmla="*/ 209411 w 795920"/>
              <a:gd name="connsiteY1" fmla="*/ 785091 h 2401468"/>
              <a:gd name="connsiteX2" fmla="*/ 269447 w 795920"/>
              <a:gd name="connsiteY2" fmla="*/ 743528 h 2401468"/>
              <a:gd name="connsiteX3" fmla="*/ 33920 w 795920"/>
              <a:gd name="connsiteY3" fmla="*/ 1371600 h 2401468"/>
              <a:gd name="connsiteX4" fmla="*/ 126284 w 795920"/>
              <a:gd name="connsiteY4" fmla="*/ 1223818 h 2401468"/>
              <a:gd name="connsiteX5" fmla="*/ 29302 w 795920"/>
              <a:gd name="connsiteY5" fmla="*/ 1773382 h 2401468"/>
              <a:gd name="connsiteX6" fmla="*/ 135520 w 795920"/>
              <a:gd name="connsiteY6" fmla="*/ 2392218 h 2401468"/>
              <a:gd name="connsiteX7" fmla="*/ 43157 w 795920"/>
              <a:gd name="connsiteY7" fmla="*/ 2082800 h 2401468"/>
              <a:gd name="connsiteX8" fmla="*/ 15447 w 795920"/>
              <a:gd name="connsiteY8" fmla="*/ 1260764 h 2401468"/>
              <a:gd name="connsiteX9" fmla="*/ 20066 w 795920"/>
              <a:gd name="connsiteY9" fmla="*/ 1343891 h 2401468"/>
              <a:gd name="connsiteX10" fmla="*/ 255593 w 795920"/>
              <a:gd name="connsiteY10" fmla="*/ 646546 h 2401468"/>
              <a:gd name="connsiteX11" fmla="*/ 163229 w 795920"/>
              <a:gd name="connsiteY11" fmla="*/ 752764 h 2401468"/>
              <a:gd name="connsiteX12" fmla="*/ 795920 w 795920"/>
              <a:gd name="connsiteY12" fmla="*/ 0 h 240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5920" h="2401468">
                <a:moveTo>
                  <a:pt x="795920" y="0"/>
                </a:moveTo>
                <a:cubicBezTo>
                  <a:pt x="546538" y="330585"/>
                  <a:pt x="297156" y="661170"/>
                  <a:pt x="209411" y="785091"/>
                </a:cubicBezTo>
                <a:cubicBezTo>
                  <a:pt x="121666" y="909012"/>
                  <a:pt x="298695" y="645777"/>
                  <a:pt x="269447" y="743528"/>
                </a:cubicBezTo>
                <a:cubicBezTo>
                  <a:pt x="240199" y="841279"/>
                  <a:pt x="57780" y="1291552"/>
                  <a:pt x="33920" y="1371600"/>
                </a:cubicBezTo>
                <a:cubicBezTo>
                  <a:pt x="10060" y="1451648"/>
                  <a:pt x="127054" y="1156854"/>
                  <a:pt x="126284" y="1223818"/>
                </a:cubicBezTo>
                <a:cubicBezTo>
                  <a:pt x="125514" y="1290782"/>
                  <a:pt x="27763" y="1578649"/>
                  <a:pt x="29302" y="1773382"/>
                </a:cubicBezTo>
                <a:cubicBezTo>
                  <a:pt x="30841" y="1968115"/>
                  <a:pt x="133211" y="2340648"/>
                  <a:pt x="135520" y="2392218"/>
                </a:cubicBezTo>
                <a:cubicBezTo>
                  <a:pt x="137829" y="2443788"/>
                  <a:pt x="63169" y="2271376"/>
                  <a:pt x="43157" y="2082800"/>
                </a:cubicBezTo>
                <a:cubicBezTo>
                  <a:pt x="23145" y="1894224"/>
                  <a:pt x="19295" y="1383915"/>
                  <a:pt x="15447" y="1260764"/>
                </a:cubicBezTo>
                <a:cubicBezTo>
                  <a:pt x="11599" y="1137613"/>
                  <a:pt x="-19958" y="1446261"/>
                  <a:pt x="20066" y="1343891"/>
                </a:cubicBezTo>
                <a:cubicBezTo>
                  <a:pt x="60090" y="1241521"/>
                  <a:pt x="231732" y="745067"/>
                  <a:pt x="255593" y="646546"/>
                </a:cubicBezTo>
                <a:cubicBezTo>
                  <a:pt x="279453" y="548025"/>
                  <a:pt x="163229" y="752764"/>
                  <a:pt x="163229" y="752764"/>
                </a:cubicBezTo>
                <a:lnTo>
                  <a:pt x="79592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5" name="フリーフォーム 2384">
            <a:extLst>
              <a:ext uri="{FF2B5EF4-FFF2-40B4-BE49-F238E27FC236}">
                <a16:creationId xmlns:a16="http://schemas.microsoft.com/office/drawing/2014/main" id="{DF3FF012-41C7-3B78-2424-63412159392A}"/>
              </a:ext>
            </a:extLst>
          </p:cNvPr>
          <p:cNvSpPr/>
          <p:nvPr/>
        </p:nvSpPr>
        <p:spPr>
          <a:xfrm>
            <a:off x="2495469" y="11177175"/>
            <a:ext cx="966272" cy="1938439"/>
          </a:xfrm>
          <a:custGeom>
            <a:avLst/>
            <a:gdLst>
              <a:gd name="connsiteX0" fmla="*/ 4557 w 1007628"/>
              <a:gd name="connsiteY0" fmla="*/ 7565 h 2021402"/>
              <a:gd name="connsiteX1" fmla="*/ 720375 w 1007628"/>
              <a:gd name="connsiteY1" fmla="*/ 917347 h 2021402"/>
              <a:gd name="connsiteX2" fmla="*/ 683430 w 1007628"/>
              <a:gd name="connsiteY2" fmla="*/ 820365 h 2021402"/>
              <a:gd name="connsiteX3" fmla="*/ 900484 w 1007628"/>
              <a:gd name="connsiteY3" fmla="*/ 1439202 h 2021402"/>
              <a:gd name="connsiteX4" fmla="*/ 1006702 w 1007628"/>
              <a:gd name="connsiteY4" fmla="*/ 2021093 h 2021402"/>
              <a:gd name="connsiteX5" fmla="*/ 845066 w 1007628"/>
              <a:gd name="connsiteY5" fmla="*/ 1503856 h 2021402"/>
              <a:gd name="connsiteX6" fmla="*/ 651102 w 1007628"/>
              <a:gd name="connsiteY6" fmla="*/ 487856 h 2021402"/>
              <a:gd name="connsiteX7" fmla="*/ 724993 w 1007628"/>
              <a:gd name="connsiteY7" fmla="*/ 848074 h 2021402"/>
              <a:gd name="connsiteX8" fmla="*/ 429430 w 1007628"/>
              <a:gd name="connsiteY8" fmla="*/ 501711 h 2021402"/>
              <a:gd name="connsiteX9" fmla="*/ 4557 w 1007628"/>
              <a:gd name="connsiteY9" fmla="*/ 7565 h 202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7628" h="2021402">
                <a:moveTo>
                  <a:pt x="4557" y="7565"/>
                </a:moveTo>
                <a:cubicBezTo>
                  <a:pt x="53048" y="76838"/>
                  <a:pt x="607230" y="781880"/>
                  <a:pt x="720375" y="917347"/>
                </a:cubicBezTo>
                <a:cubicBezTo>
                  <a:pt x="833520" y="1052814"/>
                  <a:pt x="653412" y="733389"/>
                  <a:pt x="683430" y="820365"/>
                </a:cubicBezTo>
                <a:cubicBezTo>
                  <a:pt x="713448" y="907341"/>
                  <a:pt x="846605" y="1239081"/>
                  <a:pt x="900484" y="1439202"/>
                </a:cubicBezTo>
                <a:cubicBezTo>
                  <a:pt x="954363" y="1639323"/>
                  <a:pt x="1015938" y="2010317"/>
                  <a:pt x="1006702" y="2021093"/>
                </a:cubicBezTo>
                <a:cubicBezTo>
                  <a:pt x="997466" y="2031869"/>
                  <a:pt x="904333" y="1759396"/>
                  <a:pt x="845066" y="1503856"/>
                </a:cubicBezTo>
                <a:cubicBezTo>
                  <a:pt x="785799" y="1248316"/>
                  <a:pt x="671114" y="597153"/>
                  <a:pt x="651102" y="487856"/>
                </a:cubicBezTo>
                <a:cubicBezTo>
                  <a:pt x="631090" y="378559"/>
                  <a:pt x="761938" y="845765"/>
                  <a:pt x="724993" y="848074"/>
                </a:cubicBezTo>
                <a:cubicBezTo>
                  <a:pt x="688048" y="850383"/>
                  <a:pt x="551042" y="639487"/>
                  <a:pt x="429430" y="501711"/>
                </a:cubicBezTo>
                <a:cubicBezTo>
                  <a:pt x="307818" y="363935"/>
                  <a:pt x="-43934" y="-61708"/>
                  <a:pt x="4557" y="756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6" name="フリーフォーム 2385">
            <a:extLst>
              <a:ext uri="{FF2B5EF4-FFF2-40B4-BE49-F238E27FC236}">
                <a16:creationId xmlns:a16="http://schemas.microsoft.com/office/drawing/2014/main" id="{13566BFE-5F9E-90F2-F2A4-057AAB217C7C}"/>
              </a:ext>
            </a:extLst>
          </p:cNvPr>
          <p:cNvSpPr/>
          <p:nvPr/>
        </p:nvSpPr>
        <p:spPr>
          <a:xfrm>
            <a:off x="3755968" y="8009009"/>
            <a:ext cx="551632" cy="519042"/>
          </a:xfrm>
          <a:custGeom>
            <a:avLst/>
            <a:gdLst>
              <a:gd name="connsiteX0" fmla="*/ 574328 w 575241"/>
              <a:gd name="connsiteY0" fmla="*/ 89 h 541256"/>
              <a:gd name="connsiteX1" fmla="*/ 292619 w 575241"/>
              <a:gd name="connsiteY1" fmla="*/ 295653 h 541256"/>
              <a:gd name="connsiteX2" fmla="*/ 1673 w 575241"/>
              <a:gd name="connsiteY2" fmla="*/ 540416 h 541256"/>
              <a:gd name="connsiteX3" fmla="*/ 181783 w 575241"/>
              <a:gd name="connsiteY3" fmla="*/ 369543 h 541256"/>
              <a:gd name="connsiteX4" fmla="*/ 357273 w 575241"/>
              <a:gd name="connsiteY4" fmla="*/ 198671 h 541256"/>
              <a:gd name="connsiteX5" fmla="*/ 195637 w 575241"/>
              <a:gd name="connsiteY5" fmla="*/ 263325 h 541256"/>
              <a:gd name="connsiteX6" fmla="*/ 574328 w 575241"/>
              <a:gd name="connsiteY6" fmla="*/ 89 h 54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241" h="541256">
                <a:moveTo>
                  <a:pt x="574328" y="89"/>
                </a:moveTo>
                <a:cubicBezTo>
                  <a:pt x="590492" y="5477"/>
                  <a:pt x="388061" y="205599"/>
                  <a:pt x="292619" y="295653"/>
                </a:cubicBezTo>
                <a:cubicBezTo>
                  <a:pt x="197177" y="385707"/>
                  <a:pt x="20146" y="528101"/>
                  <a:pt x="1673" y="540416"/>
                </a:cubicBezTo>
                <a:cubicBezTo>
                  <a:pt x="-16800" y="552731"/>
                  <a:pt x="122516" y="426500"/>
                  <a:pt x="181783" y="369543"/>
                </a:cubicBezTo>
                <a:cubicBezTo>
                  <a:pt x="241050" y="312586"/>
                  <a:pt x="354964" y="216374"/>
                  <a:pt x="357273" y="198671"/>
                </a:cubicBezTo>
                <a:cubicBezTo>
                  <a:pt x="359582" y="180968"/>
                  <a:pt x="158692" y="291034"/>
                  <a:pt x="195637" y="263325"/>
                </a:cubicBezTo>
                <a:cubicBezTo>
                  <a:pt x="232582" y="235616"/>
                  <a:pt x="558164" y="-5299"/>
                  <a:pt x="574328" y="8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7" name="フリーフォーム 2386">
            <a:extLst>
              <a:ext uri="{FF2B5EF4-FFF2-40B4-BE49-F238E27FC236}">
                <a16:creationId xmlns:a16="http://schemas.microsoft.com/office/drawing/2014/main" id="{A98DE2DA-7211-4C17-D24C-4ECCE66FA1A5}"/>
              </a:ext>
            </a:extLst>
          </p:cNvPr>
          <p:cNvSpPr/>
          <p:nvPr/>
        </p:nvSpPr>
        <p:spPr>
          <a:xfrm>
            <a:off x="2982561" y="8357359"/>
            <a:ext cx="903539" cy="701323"/>
          </a:xfrm>
          <a:custGeom>
            <a:avLst/>
            <a:gdLst>
              <a:gd name="connsiteX0" fmla="*/ 942109 w 942210"/>
              <a:gd name="connsiteY0" fmla="*/ 1666 h 731339"/>
              <a:gd name="connsiteX1" fmla="*/ 217054 w 942210"/>
              <a:gd name="connsiteY1" fmla="*/ 551230 h 731339"/>
              <a:gd name="connsiteX2" fmla="*/ 0 w 942210"/>
              <a:gd name="connsiteY2" fmla="*/ 731339 h 731339"/>
              <a:gd name="connsiteX3" fmla="*/ 581891 w 942210"/>
              <a:gd name="connsiteY3" fmla="*/ 251048 h 731339"/>
              <a:gd name="connsiteX4" fmla="*/ 272472 w 942210"/>
              <a:gd name="connsiteY4" fmla="*/ 375739 h 731339"/>
              <a:gd name="connsiteX5" fmla="*/ 942109 w 942210"/>
              <a:gd name="connsiteY5" fmla="*/ 1666 h 73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2210" h="731339">
                <a:moveTo>
                  <a:pt x="942109" y="1666"/>
                </a:moveTo>
                <a:cubicBezTo>
                  <a:pt x="932873" y="30914"/>
                  <a:pt x="374072" y="429618"/>
                  <a:pt x="217054" y="551230"/>
                </a:cubicBezTo>
                <a:cubicBezTo>
                  <a:pt x="60036" y="672842"/>
                  <a:pt x="0" y="731339"/>
                  <a:pt x="0" y="731339"/>
                </a:cubicBezTo>
                <a:cubicBezTo>
                  <a:pt x="60806" y="681309"/>
                  <a:pt x="536479" y="310315"/>
                  <a:pt x="581891" y="251048"/>
                </a:cubicBezTo>
                <a:cubicBezTo>
                  <a:pt x="627303" y="191781"/>
                  <a:pt x="217054" y="414224"/>
                  <a:pt x="272472" y="375739"/>
                </a:cubicBezTo>
                <a:cubicBezTo>
                  <a:pt x="327890" y="337254"/>
                  <a:pt x="951345" y="-27582"/>
                  <a:pt x="942109" y="16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8" name="フリーフォーム 2387">
            <a:extLst>
              <a:ext uri="{FF2B5EF4-FFF2-40B4-BE49-F238E27FC236}">
                <a16:creationId xmlns:a16="http://schemas.microsoft.com/office/drawing/2014/main" id="{5375B636-4EBC-8FA6-16EC-25256922F187}"/>
              </a:ext>
            </a:extLst>
          </p:cNvPr>
          <p:cNvSpPr/>
          <p:nvPr/>
        </p:nvSpPr>
        <p:spPr>
          <a:xfrm>
            <a:off x="2759547" y="8711006"/>
            <a:ext cx="724661" cy="871853"/>
          </a:xfrm>
          <a:custGeom>
            <a:avLst/>
            <a:gdLst>
              <a:gd name="connsiteX0" fmla="*/ 754413 w 755676"/>
              <a:gd name="connsiteY0" fmla="*/ 2338 h 909167"/>
              <a:gd name="connsiteX1" fmla="*/ 237177 w 755676"/>
              <a:gd name="connsiteY1" fmla="*/ 542665 h 909167"/>
              <a:gd name="connsiteX2" fmla="*/ 1650 w 755676"/>
              <a:gd name="connsiteY2" fmla="*/ 907501 h 909167"/>
              <a:gd name="connsiteX3" fmla="*/ 343395 w 755676"/>
              <a:gd name="connsiteY3" fmla="*/ 399501 h 909167"/>
              <a:gd name="connsiteX4" fmla="*/ 597395 w 755676"/>
              <a:gd name="connsiteY4" fmla="*/ 205538 h 909167"/>
              <a:gd name="connsiteX5" fmla="*/ 389577 w 755676"/>
              <a:gd name="connsiteY5" fmla="*/ 339465 h 909167"/>
              <a:gd name="connsiteX6" fmla="*/ 754413 w 755676"/>
              <a:gd name="connsiteY6" fmla="*/ 2338 h 90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676" h="909167">
                <a:moveTo>
                  <a:pt x="754413" y="2338"/>
                </a:moveTo>
                <a:cubicBezTo>
                  <a:pt x="729013" y="36205"/>
                  <a:pt x="362637" y="391805"/>
                  <a:pt x="237177" y="542665"/>
                </a:cubicBezTo>
                <a:cubicBezTo>
                  <a:pt x="111717" y="693525"/>
                  <a:pt x="-16053" y="931362"/>
                  <a:pt x="1650" y="907501"/>
                </a:cubicBezTo>
                <a:cubicBezTo>
                  <a:pt x="19353" y="883640"/>
                  <a:pt x="244104" y="516495"/>
                  <a:pt x="343395" y="399501"/>
                </a:cubicBezTo>
                <a:cubicBezTo>
                  <a:pt x="442686" y="282507"/>
                  <a:pt x="589698" y="215544"/>
                  <a:pt x="597395" y="205538"/>
                </a:cubicBezTo>
                <a:cubicBezTo>
                  <a:pt x="605092" y="195532"/>
                  <a:pt x="364947" y="365635"/>
                  <a:pt x="389577" y="339465"/>
                </a:cubicBezTo>
                <a:cubicBezTo>
                  <a:pt x="414207" y="313295"/>
                  <a:pt x="779813" y="-31529"/>
                  <a:pt x="754413" y="23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9" name="フリーフォーム 2388">
            <a:extLst>
              <a:ext uri="{FF2B5EF4-FFF2-40B4-BE49-F238E27FC236}">
                <a16:creationId xmlns:a16="http://schemas.microsoft.com/office/drawing/2014/main" id="{B13E261D-EC29-3347-0680-7B93E1C426B4}"/>
              </a:ext>
            </a:extLst>
          </p:cNvPr>
          <p:cNvSpPr/>
          <p:nvPr/>
        </p:nvSpPr>
        <p:spPr>
          <a:xfrm>
            <a:off x="2634799" y="9540669"/>
            <a:ext cx="398887" cy="1957389"/>
          </a:xfrm>
          <a:custGeom>
            <a:avLst/>
            <a:gdLst>
              <a:gd name="connsiteX0" fmla="*/ 145591 w 415959"/>
              <a:gd name="connsiteY0" fmla="*/ 767 h 2041163"/>
              <a:gd name="connsiteX1" fmla="*/ 62464 w 415959"/>
              <a:gd name="connsiteY1" fmla="*/ 494912 h 2041163"/>
              <a:gd name="connsiteX2" fmla="*/ 76318 w 415959"/>
              <a:gd name="connsiteY2" fmla="*/ 462585 h 2041163"/>
              <a:gd name="connsiteX3" fmla="*/ 57846 w 415959"/>
              <a:gd name="connsiteY3" fmla="*/ 772003 h 2041163"/>
              <a:gd name="connsiteX4" fmla="*/ 196391 w 415959"/>
              <a:gd name="connsiteY4" fmla="*/ 1372367 h 2041163"/>
              <a:gd name="connsiteX5" fmla="*/ 187155 w 415959"/>
              <a:gd name="connsiteY5" fmla="*/ 1275385 h 2041163"/>
              <a:gd name="connsiteX6" fmla="*/ 408827 w 415959"/>
              <a:gd name="connsiteY6" fmla="*/ 2005058 h 2041163"/>
              <a:gd name="connsiteX7" fmla="*/ 330318 w 415959"/>
              <a:gd name="connsiteY7" fmla="*/ 1834185 h 2041163"/>
              <a:gd name="connsiteX8" fmla="*/ 25518 w 415959"/>
              <a:gd name="connsiteY8" fmla="*/ 1007530 h 2041163"/>
              <a:gd name="connsiteX9" fmla="*/ 16282 w 415959"/>
              <a:gd name="connsiteY9" fmla="*/ 485676 h 2041163"/>
              <a:gd name="connsiteX10" fmla="*/ 16282 w 415959"/>
              <a:gd name="connsiteY10" fmla="*/ 624221 h 2041163"/>
              <a:gd name="connsiteX11" fmla="*/ 145591 w 415959"/>
              <a:gd name="connsiteY11" fmla="*/ 767 h 204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959" h="2041163">
                <a:moveTo>
                  <a:pt x="145591" y="767"/>
                </a:moveTo>
                <a:cubicBezTo>
                  <a:pt x="153288" y="-20784"/>
                  <a:pt x="74009" y="417942"/>
                  <a:pt x="62464" y="494912"/>
                </a:cubicBezTo>
                <a:cubicBezTo>
                  <a:pt x="50919" y="571882"/>
                  <a:pt x="77088" y="416403"/>
                  <a:pt x="76318" y="462585"/>
                </a:cubicBezTo>
                <a:cubicBezTo>
                  <a:pt x="75548" y="508767"/>
                  <a:pt x="37834" y="620373"/>
                  <a:pt x="57846" y="772003"/>
                </a:cubicBezTo>
                <a:cubicBezTo>
                  <a:pt x="77858" y="923633"/>
                  <a:pt x="174840" y="1288470"/>
                  <a:pt x="196391" y="1372367"/>
                </a:cubicBezTo>
                <a:cubicBezTo>
                  <a:pt x="217943" y="1456264"/>
                  <a:pt x="151749" y="1169937"/>
                  <a:pt x="187155" y="1275385"/>
                </a:cubicBezTo>
                <a:cubicBezTo>
                  <a:pt x="222561" y="1380833"/>
                  <a:pt x="384967" y="1911925"/>
                  <a:pt x="408827" y="2005058"/>
                </a:cubicBezTo>
                <a:cubicBezTo>
                  <a:pt x="432688" y="2098191"/>
                  <a:pt x="394203" y="2000440"/>
                  <a:pt x="330318" y="1834185"/>
                </a:cubicBezTo>
                <a:cubicBezTo>
                  <a:pt x="266433" y="1667930"/>
                  <a:pt x="77857" y="1232281"/>
                  <a:pt x="25518" y="1007530"/>
                </a:cubicBezTo>
                <a:cubicBezTo>
                  <a:pt x="-26821" y="782779"/>
                  <a:pt x="17821" y="549561"/>
                  <a:pt x="16282" y="485676"/>
                </a:cubicBezTo>
                <a:cubicBezTo>
                  <a:pt x="14743" y="421791"/>
                  <a:pt x="-2191" y="699651"/>
                  <a:pt x="16282" y="624221"/>
                </a:cubicBezTo>
                <a:cubicBezTo>
                  <a:pt x="34755" y="548791"/>
                  <a:pt x="137894" y="22318"/>
                  <a:pt x="145591" y="76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0" name="フリーフォーム 2389">
            <a:extLst>
              <a:ext uri="{FF2B5EF4-FFF2-40B4-BE49-F238E27FC236}">
                <a16:creationId xmlns:a16="http://schemas.microsoft.com/office/drawing/2014/main" id="{40B020BE-2523-4095-EBF2-8CEB04836D78}"/>
              </a:ext>
            </a:extLst>
          </p:cNvPr>
          <p:cNvSpPr/>
          <p:nvPr/>
        </p:nvSpPr>
        <p:spPr>
          <a:xfrm>
            <a:off x="3103325" y="8468274"/>
            <a:ext cx="815547" cy="799564"/>
          </a:xfrm>
          <a:custGeom>
            <a:avLst/>
            <a:gdLst>
              <a:gd name="connsiteX0" fmla="*/ 848503 w 850452"/>
              <a:gd name="connsiteY0" fmla="*/ 6077 h 833785"/>
              <a:gd name="connsiteX1" fmla="*/ 160394 w 850452"/>
              <a:gd name="connsiteY1" fmla="*/ 643386 h 833785"/>
              <a:gd name="connsiteX2" fmla="*/ 12612 w 850452"/>
              <a:gd name="connsiteY2" fmla="*/ 823495 h 833785"/>
              <a:gd name="connsiteX3" fmla="*/ 386685 w 850452"/>
              <a:gd name="connsiteY3" fmla="*/ 398622 h 833785"/>
              <a:gd name="connsiteX4" fmla="*/ 248139 w 850452"/>
              <a:gd name="connsiteY4" fmla="*/ 509459 h 833785"/>
              <a:gd name="connsiteX5" fmla="*/ 492903 w 850452"/>
              <a:gd name="connsiteY5" fmla="*/ 232368 h 833785"/>
              <a:gd name="connsiteX6" fmla="*/ 372830 w 850452"/>
              <a:gd name="connsiteY6" fmla="*/ 315495 h 833785"/>
              <a:gd name="connsiteX7" fmla="*/ 848503 w 850452"/>
              <a:gd name="connsiteY7" fmla="*/ 6077 h 83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452" h="833785">
                <a:moveTo>
                  <a:pt x="848503" y="6077"/>
                </a:moveTo>
                <a:cubicBezTo>
                  <a:pt x="813097" y="60725"/>
                  <a:pt x="299709" y="507150"/>
                  <a:pt x="160394" y="643386"/>
                </a:cubicBezTo>
                <a:cubicBezTo>
                  <a:pt x="21079" y="779622"/>
                  <a:pt x="-25103" y="864289"/>
                  <a:pt x="12612" y="823495"/>
                </a:cubicBezTo>
                <a:cubicBezTo>
                  <a:pt x="50327" y="782701"/>
                  <a:pt x="347430" y="450961"/>
                  <a:pt x="386685" y="398622"/>
                </a:cubicBezTo>
                <a:cubicBezTo>
                  <a:pt x="425940" y="346283"/>
                  <a:pt x="230436" y="537168"/>
                  <a:pt x="248139" y="509459"/>
                </a:cubicBezTo>
                <a:cubicBezTo>
                  <a:pt x="265842" y="481750"/>
                  <a:pt x="472121" y="264695"/>
                  <a:pt x="492903" y="232368"/>
                </a:cubicBezTo>
                <a:cubicBezTo>
                  <a:pt x="513685" y="200041"/>
                  <a:pt x="319721" y="348592"/>
                  <a:pt x="372830" y="315495"/>
                </a:cubicBezTo>
                <a:cubicBezTo>
                  <a:pt x="425939" y="282398"/>
                  <a:pt x="883909" y="-48571"/>
                  <a:pt x="848503" y="607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1" name="フリーフォーム 2390">
            <a:extLst>
              <a:ext uri="{FF2B5EF4-FFF2-40B4-BE49-F238E27FC236}">
                <a16:creationId xmlns:a16="http://schemas.microsoft.com/office/drawing/2014/main" id="{CDEF1865-2053-0307-9E63-5DA3A726AC06}"/>
              </a:ext>
            </a:extLst>
          </p:cNvPr>
          <p:cNvSpPr/>
          <p:nvPr/>
        </p:nvSpPr>
        <p:spPr>
          <a:xfrm>
            <a:off x="2802439" y="9133207"/>
            <a:ext cx="344074" cy="1488837"/>
          </a:xfrm>
          <a:custGeom>
            <a:avLst/>
            <a:gdLst>
              <a:gd name="connsiteX0" fmla="*/ 358703 w 358800"/>
              <a:gd name="connsiteY0" fmla="*/ 795 h 1552558"/>
              <a:gd name="connsiteX1" fmla="*/ 86231 w 358800"/>
              <a:gd name="connsiteY1" fmla="*/ 554977 h 1552558"/>
              <a:gd name="connsiteX2" fmla="*/ 3103 w 358800"/>
              <a:gd name="connsiteY2" fmla="*/ 1123013 h 1552558"/>
              <a:gd name="connsiteX3" fmla="*/ 21576 w 358800"/>
              <a:gd name="connsiteY3" fmla="*/ 1039886 h 1552558"/>
              <a:gd name="connsiteX4" fmla="*/ 58522 w 358800"/>
              <a:gd name="connsiteY4" fmla="*/ 1552504 h 1552558"/>
              <a:gd name="connsiteX5" fmla="*/ 30812 w 358800"/>
              <a:gd name="connsiteY5" fmla="*/ 1067595 h 1552558"/>
              <a:gd name="connsiteX6" fmla="*/ 53903 w 358800"/>
              <a:gd name="connsiteY6" fmla="*/ 365631 h 1552558"/>
              <a:gd name="connsiteX7" fmla="*/ 53903 w 358800"/>
              <a:gd name="connsiteY7" fmla="*/ 430286 h 1552558"/>
              <a:gd name="connsiteX8" fmla="*/ 358703 w 358800"/>
              <a:gd name="connsiteY8" fmla="*/ 795 h 15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800" h="1552558">
                <a:moveTo>
                  <a:pt x="358703" y="795"/>
                </a:moveTo>
                <a:cubicBezTo>
                  <a:pt x="364091" y="21577"/>
                  <a:pt x="145498" y="367941"/>
                  <a:pt x="86231" y="554977"/>
                </a:cubicBezTo>
                <a:cubicBezTo>
                  <a:pt x="26964" y="742013"/>
                  <a:pt x="13879" y="1042195"/>
                  <a:pt x="3103" y="1123013"/>
                </a:cubicBezTo>
                <a:cubicBezTo>
                  <a:pt x="-7673" y="1203831"/>
                  <a:pt x="12340" y="968304"/>
                  <a:pt x="21576" y="1039886"/>
                </a:cubicBezTo>
                <a:cubicBezTo>
                  <a:pt x="30812" y="1111468"/>
                  <a:pt x="56983" y="1547886"/>
                  <a:pt x="58522" y="1552504"/>
                </a:cubicBezTo>
                <a:cubicBezTo>
                  <a:pt x="60061" y="1557122"/>
                  <a:pt x="31582" y="1265407"/>
                  <a:pt x="30812" y="1067595"/>
                </a:cubicBezTo>
                <a:cubicBezTo>
                  <a:pt x="30042" y="869783"/>
                  <a:pt x="50055" y="471849"/>
                  <a:pt x="53903" y="365631"/>
                </a:cubicBezTo>
                <a:cubicBezTo>
                  <a:pt x="57751" y="259413"/>
                  <a:pt x="8491" y="488013"/>
                  <a:pt x="53903" y="430286"/>
                </a:cubicBezTo>
                <a:cubicBezTo>
                  <a:pt x="99315" y="372559"/>
                  <a:pt x="353315" y="-19987"/>
                  <a:pt x="358703" y="7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2" name="フリーフォーム 2391">
            <a:extLst>
              <a:ext uri="{FF2B5EF4-FFF2-40B4-BE49-F238E27FC236}">
                <a16:creationId xmlns:a16="http://schemas.microsoft.com/office/drawing/2014/main" id="{CF4FB154-87A2-CAB1-0590-C0F17961559A}"/>
              </a:ext>
            </a:extLst>
          </p:cNvPr>
          <p:cNvSpPr/>
          <p:nvPr/>
        </p:nvSpPr>
        <p:spPr>
          <a:xfrm>
            <a:off x="2861680" y="10673443"/>
            <a:ext cx="612969" cy="1773922"/>
          </a:xfrm>
          <a:custGeom>
            <a:avLst/>
            <a:gdLst>
              <a:gd name="connsiteX0" fmla="*/ 15218 w 639204"/>
              <a:gd name="connsiteY0" fmla="*/ 29474 h 1849844"/>
              <a:gd name="connsiteX1" fmla="*/ 504746 w 639204"/>
              <a:gd name="connsiteY1" fmla="*/ 1331802 h 1849844"/>
              <a:gd name="connsiteX2" fmla="*/ 398527 w 639204"/>
              <a:gd name="connsiteY2" fmla="*/ 1197874 h 1849844"/>
              <a:gd name="connsiteX3" fmla="*/ 638673 w 639204"/>
              <a:gd name="connsiteY3" fmla="*/ 1849038 h 1849844"/>
              <a:gd name="connsiteX4" fmla="*/ 453946 w 639204"/>
              <a:gd name="connsiteY4" fmla="*/ 1313329 h 1849844"/>
              <a:gd name="connsiteX5" fmla="*/ 153764 w 639204"/>
              <a:gd name="connsiteY5" fmla="*/ 495911 h 1849844"/>
              <a:gd name="connsiteX6" fmla="*/ 15218 w 639204"/>
              <a:gd name="connsiteY6" fmla="*/ 29474 h 184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204" h="1849844">
                <a:moveTo>
                  <a:pt x="15218" y="29474"/>
                </a:moveTo>
                <a:cubicBezTo>
                  <a:pt x="73715" y="168789"/>
                  <a:pt x="440861" y="1137069"/>
                  <a:pt x="504746" y="1331802"/>
                </a:cubicBezTo>
                <a:cubicBezTo>
                  <a:pt x="568631" y="1526535"/>
                  <a:pt x="376206" y="1111668"/>
                  <a:pt x="398527" y="1197874"/>
                </a:cubicBezTo>
                <a:cubicBezTo>
                  <a:pt x="420848" y="1284080"/>
                  <a:pt x="629436" y="1829795"/>
                  <a:pt x="638673" y="1849038"/>
                </a:cubicBezTo>
                <a:cubicBezTo>
                  <a:pt x="647910" y="1868281"/>
                  <a:pt x="534764" y="1538850"/>
                  <a:pt x="453946" y="1313329"/>
                </a:cubicBezTo>
                <a:cubicBezTo>
                  <a:pt x="373128" y="1087808"/>
                  <a:pt x="226885" y="713735"/>
                  <a:pt x="153764" y="495911"/>
                </a:cubicBezTo>
                <a:cubicBezTo>
                  <a:pt x="80643" y="278087"/>
                  <a:pt x="-43279" y="-109841"/>
                  <a:pt x="15218" y="2947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3" name="フリーフォーム 2392">
            <a:extLst>
              <a:ext uri="{FF2B5EF4-FFF2-40B4-BE49-F238E27FC236}">
                <a16:creationId xmlns:a16="http://schemas.microsoft.com/office/drawing/2014/main" id="{44B9D77C-A23F-649B-F882-55AF78E21931}"/>
              </a:ext>
            </a:extLst>
          </p:cNvPr>
          <p:cNvSpPr/>
          <p:nvPr/>
        </p:nvSpPr>
        <p:spPr>
          <a:xfrm>
            <a:off x="3711098" y="11038202"/>
            <a:ext cx="529293" cy="1376137"/>
          </a:xfrm>
          <a:custGeom>
            <a:avLst/>
            <a:gdLst>
              <a:gd name="connsiteX0" fmla="*/ 551845 w 551946"/>
              <a:gd name="connsiteY0" fmla="*/ 85 h 1435034"/>
              <a:gd name="connsiteX1" fmla="*/ 117736 w 551946"/>
              <a:gd name="connsiteY1" fmla="*/ 558885 h 1435034"/>
              <a:gd name="connsiteX2" fmla="*/ 6900 w 551946"/>
              <a:gd name="connsiteY2" fmla="*/ 1422485 h 1435034"/>
              <a:gd name="connsiteX3" fmla="*/ 20754 w 551946"/>
              <a:gd name="connsiteY3" fmla="*/ 1034558 h 1435034"/>
              <a:gd name="connsiteX4" fmla="*/ 94645 w 551946"/>
              <a:gd name="connsiteY4" fmla="*/ 517322 h 1435034"/>
              <a:gd name="connsiteX5" fmla="*/ 76173 w 551946"/>
              <a:gd name="connsiteY5" fmla="*/ 595831 h 1435034"/>
              <a:gd name="connsiteX6" fmla="*/ 551845 w 551946"/>
              <a:gd name="connsiteY6" fmla="*/ 85 h 14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946" h="1435034">
                <a:moveTo>
                  <a:pt x="551845" y="85"/>
                </a:moveTo>
                <a:cubicBezTo>
                  <a:pt x="558772" y="-6073"/>
                  <a:pt x="208560" y="321818"/>
                  <a:pt x="117736" y="558885"/>
                </a:cubicBezTo>
                <a:cubicBezTo>
                  <a:pt x="26912" y="795952"/>
                  <a:pt x="23064" y="1343206"/>
                  <a:pt x="6900" y="1422485"/>
                </a:cubicBezTo>
                <a:cubicBezTo>
                  <a:pt x="-9264" y="1501764"/>
                  <a:pt x="6130" y="1185418"/>
                  <a:pt x="20754" y="1034558"/>
                </a:cubicBezTo>
                <a:cubicBezTo>
                  <a:pt x="35378" y="883698"/>
                  <a:pt x="85408" y="590443"/>
                  <a:pt x="94645" y="517322"/>
                </a:cubicBezTo>
                <a:cubicBezTo>
                  <a:pt x="103881" y="444201"/>
                  <a:pt x="3821" y="681268"/>
                  <a:pt x="76173" y="595831"/>
                </a:cubicBezTo>
                <a:cubicBezTo>
                  <a:pt x="148524" y="510395"/>
                  <a:pt x="544918" y="6243"/>
                  <a:pt x="551845" y="8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4" name="フリーフォーム 2393">
            <a:extLst>
              <a:ext uri="{FF2B5EF4-FFF2-40B4-BE49-F238E27FC236}">
                <a16:creationId xmlns:a16="http://schemas.microsoft.com/office/drawing/2014/main" id="{2E041016-E71B-A6C0-1441-8F3CA60D25C6}"/>
              </a:ext>
            </a:extLst>
          </p:cNvPr>
          <p:cNvSpPr/>
          <p:nvPr/>
        </p:nvSpPr>
        <p:spPr>
          <a:xfrm>
            <a:off x="4249008" y="10972611"/>
            <a:ext cx="1993738" cy="1777960"/>
          </a:xfrm>
          <a:custGeom>
            <a:avLst/>
            <a:gdLst>
              <a:gd name="connsiteX0" fmla="*/ 150 w 2079068"/>
              <a:gd name="connsiteY0" fmla="*/ 63866 h 1854055"/>
              <a:gd name="connsiteX1" fmla="*/ 577422 w 2079068"/>
              <a:gd name="connsiteY1" fmla="*/ 3830 h 1854055"/>
              <a:gd name="connsiteX2" fmla="*/ 1006913 w 2079068"/>
              <a:gd name="connsiteY2" fmla="*/ 188557 h 1854055"/>
              <a:gd name="connsiteX3" fmla="*/ 965350 w 2079068"/>
              <a:gd name="connsiteY3" fmla="*/ 128521 h 1854055"/>
              <a:gd name="connsiteX4" fmla="*/ 1759677 w 2079068"/>
              <a:gd name="connsiteY4" fmla="*/ 987502 h 1854055"/>
              <a:gd name="connsiteX5" fmla="*/ 1782768 w 2079068"/>
              <a:gd name="connsiteY5" fmla="*/ 932084 h 1854055"/>
              <a:gd name="connsiteX6" fmla="*/ 2078331 w 2079068"/>
              <a:gd name="connsiteY6" fmla="*/ 1851102 h 1854055"/>
              <a:gd name="connsiteX7" fmla="*/ 1856659 w 2079068"/>
              <a:gd name="connsiteY7" fmla="*/ 1204557 h 1854055"/>
              <a:gd name="connsiteX8" fmla="*/ 1542622 w 2079068"/>
              <a:gd name="connsiteY8" fmla="*/ 641139 h 1854055"/>
              <a:gd name="connsiteX9" fmla="*/ 1025386 w 2079068"/>
              <a:gd name="connsiteY9" fmla="*/ 207030 h 1854055"/>
              <a:gd name="connsiteX10" fmla="*/ 632841 w 2079068"/>
              <a:gd name="connsiteY10" fmla="*/ 68484 h 1854055"/>
              <a:gd name="connsiteX11" fmla="*/ 150 w 2079068"/>
              <a:gd name="connsiteY11" fmla="*/ 63866 h 185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9068" h="1854055">
                <a:moveTo>
                  <a:pt x="150" y="63866"/>
                </a:moveTo>
                <a:cubicBezTo>
                  <a:pt x="-9087" y="53090"/>
                  <a:pt x="409628" y="-16952"/>
                  <a:pt x="577422" y="3830"/>
                </a:cubicBezTo>
                <a:cubicBezTo>
                  <a:pt x="745216" y="24612"/>
                  <a:pt x="942258" y="167775"/>
                  <a:pt x="1006913" y="188557"/>
                </a:cubicBezTo>
                <a:cubicBezTo>
                  <a:pt x="1071568" y="209339"/>
                  <a:pt x="839889" y="-4636"/>
                  <a:pt x="965350" y="128521"/>
                </a:cubicBezTo>
                <a:cubicBezTo>
                  <a:pt x="1090811" y="261678"/>
                  <a:pt x="1623441" y="853575"/>
                  <a:pt x="1759677" y="987502"/>
                </a:cubicBezTo>
                <a:cubicBezTo>
                  <a:pt x="1895913" y="1121429"/>
                  <a:pt x="1729659" y="788151"/>
                  <a:pt x="1782768" y="932084"/>
                </a:cubicBezTo>
                <a:cubicBezTo>
                  <a:pt x="1835877" y="1076017"/>
                  <a:pt x="2066016" y="1805690"/>
                  <a:pt x="2078331" y="1851102"/>
                </a:cubicBezTo>
                <a:cubicBezTo>
                  <a:pt x="2090646" y="1896514"/>
                  <a:pt x="1945944" y="1406218"/>
                  <a:pt x="1856659" y="1204557"/>
                </a:cubicBezTo>
                <a:cubicBezTo>
                  <a:pt x="1767374" y="1002897"/>
                  <a:pt x="1681168" y="807394"/>
                  <a:pt x="1542622" y="641139"/>
                </a:cubicBezTo>
                <a:cubicBezTo>
                  <a:pt x="1404077" y="474885"/>
                  <a:pt x="1177016" y="302472"/>
                  <a:pt x="1025386" y="207030"/>
                </a:cubicBezTo>
                <a:cubicBezTo>
                  <a:pt x="873756" y="111588"/>
                  <a:pt x="798326" y="92345"/>
                  <a:pt x="632841" y="68484"/>
                </a:cubicBezTo>
                <a:cubicBezTo>
                  <a:pt x="467356" y="44623"/>
                  <a:pt x="9387" y="74642"/>
                  <a:pt x="150" y="638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5" name="フリーフォーム 2394">
            <a:extLst>
              <a:ext uri="{FF2B5EF4-FFF2-40B4-BE49-F238E27FC236}">
                <a16:creationId xmlns:a16="http://schemas.microsoft.com/office/drawing/2014/main" id="{1EA79F34-74BD-338A-C4F6-913E4E0D02D1}"/>
              </a:ext>
            </a:extLst>
          </p:cNvPr>
          <p:cNvSpPr/>
          <p:nvPr/>
        </p:nvSpPr>
        <p:spPr>
          <a:xfrm>
            <a:off x="4693159" y="7715269"/>
            <a:ext cx="741126" cy="233065"/>
          </a:xfrm>
          <a:custGeom>
            <a:avLst/>
            <a:gdLst>
              <a:gd name="connsiteX0" fmla="*/ 3426 w 772845"/>
              <a:gd name="connsiteY0" fmla="*/ 80110 h 243040"/>
              <a:gd name="connsiteX1" fmla="*/ 465244 w 772845"/>
              <a:gd name="connsiteY1" fmla="*/ 190946 h 243040"/>
              <a:gd name="connsiteX2" fmla="*/ 566844 w 772845"/>
              <a:gd name="connsiteY2" fmla="*/ 181710 h 243040"/>
              <a:gd name="connsiteX3" fmla="*/ 585317 w 772845"/>
              <a:gd name="connsiteY3" fmla="*/ 126292 h 243040"/>
              <a:gd name="connsiteX4" fmla="*/ 765426 w 772845"/>
              <a:gd name="connsiteY4" fmla="*/ 1601 h 243040"/>
              <a:gd name="connsiteX5" fmla="*/ 691535 w 772845"/>
              <a:gd name="connsiteY5" fmla="*/ 223274 h 243040"/>
              <a:gd name="connsiteX6" fmla="*/ 275899 w 772845"/>
              <a:gd name="connsiteY6" fmla="*/ 218655 h 243040"/>
              <a:gd name="connsiteX7" fmla="*/ 3426 w 772845"/>
              <a:gd name="connsiteY7" fmla="*/ 80110 h 24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845" h="243040">
                <a:moveTo>
                  <a:pt x="3426" y="80110"/>
                </a:moveTo>
                <a:cubicBezTo>
                  <a:pt x="34983" y="75492"/>
                  <a:pt x="371341" y="174013"/>
                  <a:pt x="465244" y="190946"/>
                </a:cubicBezTo>
                <a:cubicBezTo>
                  <a:pt x="559147" y="207879"/>
                  <a:pt x="546832" y="192486"/>
                  <a:pt x="566844" y="181710"/>
                </a:cubicBezTo>
                <a:cubicBezTo>
                  <a:pt x="586856" y="170934"/>
                  <a:pt x="552220" y="156310"/>
                  <a:pt x="585317" y="126292"/>
                </a:cubicBezTo>
                <a:cubicBezTo>
                  <a:pt x="618414" y="96274"/>
                  <a:pt x="747723" y="-14563"/>
                  <a:pt x="765426" y="1601"/>
                </a:cubicBezTo>
                <a:cubicBezTo>
                  <a:pt x="783129" y="17765"/>
                  <a:pt x="773123" y="187098"/>
                  <a:pt x="691535" y="223274"/>
                </a:cubicBezTo>
                <a:cubicBezTo>
                  <a:pt x="609947" y="259450"/>
                  <a:pt x="385966" y="238667"/>
                  <a:pt x="275899" y="218655"/>
                </a:cubicBezTo>
                <a:cubicBezTo>
                  <a:pt x="165832" y="198643"/>
                  <a:pt x="-28131" y="84728"/>
                  <a:pt x="3426" y="8011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6" name="フリーフォーム 2395">
            <a:extLst>
              <a:ext uri="{FF2B5EF4-FFF2-40B4-BE49-F238E27FC236}">
                <a16:creationId xmlns:a16="http://schemas.microsoft.com/office/drawing/2014/main" id="{F3A6DEE9-57C5-975E-D3F6-0845489A655B}"/>
              </a:ext>
            </a:extLst>
          </p:cNvPr>
          <p:cNvSpPr/>
          <p:nvPr/>
        </p:nvSpPr>
        <p:spPr>
          <a:xfrm>
            <a:off x="4721037" y="7575055"/>
            <a:ext cx="830537" cy="301183"/>
          </a:xfrm>
          <a:custGeom>
            <a:avLst/>
            <a:gdLst>
              <a:gd name="connsiteX0" fmla="*/ 865664 w 866083"/>
              <a:gd name="connsiteY0" fmla="*/ 34 h 314073"/>
              <a:gd name="connsiteX1" fmla="*/ 533155 w 866083"/>
              <a:gd name="connsiteY1" fmla="*/ 152434 h 314073"/>
              <a:gd name="connsiteX2" fmla="*/ 2064 w 866083"/>
              <a:gd name="connsiteY2" fmla="*/ 235561 h 314073"/>
              <a:gd name="connsiteX3" fmla="*/ 343810 w 866083"/>
              <a:gd name="connsiteY3" fmla="*/ 193998 h 314073"/>
              <a:gd name="connsiteX4" fmla="*/ 200646 w 866083"/>
              <a:gd name="connsiteY4" fmla="*/ 314070 h 314073"/>
              <a:gd name="connsiteX5" fmla="*/ 570100 w 866083"/>
              <a:gd name="connsiteY5" fmla="*/ 198616 h 314073"/>
              <a:gd name="connsiteX6" fmla="*/ 357664 w 866083"/>
              <a:gd name="connsiteY6" fmla="*/ 300216 h 314073"/>
              <a:gd name="connsiteX7" fmla="*/ 625519 w 866083"/>
              <a:gd name="connsiteY7" fmla="*/ 152434 h 314073"/>
              <a:gd name="connsiteX8" fmla="*/ 468500 w 866083"/>
              <a:gd name="connsiteY8" fmla="*/ 166289 h 314073"/>
              <a:gd name="connsiteX9" fmla="*/ 865664 w 866083"/>
              <a:gd name="connsiteY9" fmla="*/ 34 h 31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083" h="314073">
                <a:moveTo>
                  <a:pt x="865664" y="34"/>
                </a:moveTo>
                <a:cubicBezTo>
                  <a:pt x="876440" y="-2275"/>
                  <a:pt x="677088" y="113180"/>
                  <a:pt x="533155" y="152434"/>
                </a:cubicBezTo>
                <a:cubicBezTo>
                  <a:pt x="389222" y="191688"/>
                  <a:pt x="33621" y="228634"/>
                  <a:pt x="2064" y="235561"/>
                </a:cubicBezTo>
                <a:cubicBezTo>
                  <a:pt x="-29493" y="242488"/>
                  <a:pt x="310713" y="180913"/>
                  <a:pt x="343810" y="193998"/>
                </a:cubicBezTo>
                <a:cubicBezTo>
                  <a:pt x="376907" y="207083"/>
                  <a:pt x="162931" y="313300"/>
                  <a:pt x="200646" y="314070"/>
                </a:cubicBezTo>
                <a:cubicBezTo>
                  <a:pt x="238361" y="314840"/>
                  <a:pt x="543930" y="200925"/>
                  <a:pt x="570100" y="198616"/>
                </a:cubicBezTo>
                <a:cubicBezTo>
                  <a:pt x="596270" y="196307"/>
                  <a:pt x="348428" y="307913"/>
                  <a:pt x="357664" y="300216"/>
                </a:cubicBezTo>
                <a:cubicBezTo>
                  <a:pt x="366900" y="292519"/>
                  <a:pt x="607046" y="174755"/>
                  <a:pt x="625519" y="152434"/>
                </a:cubicBezTo>
                <a:cubicBezTo>
                  <a:pt x="643992" y="130113"/>
                  <a:pt x="427706" y="188610"/>
                  <a:pt x="468500" y="166289"/>
                </a:cubicBezTo>
                <a:cubicBezTo>
                  <a:pt x="509294" y="143968"/>
                  <a:pt x="854888" y="2343"/>
                  <a:pt x="865664" y="3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7" name="フリーフォーム 2396">
            <a:extLst>
              <a:ext uri="{FF2B5EF4-FFF2-40B4-BE49-F238E27FC236}">
                <a16:creationId xmlns:a16="http://schemas.microsoft.com/office/drawing/2014/main" id="{2F61A41C-9A25-941D-8BC4-4BAC051B2BB5}"/>
              </a:ext>
            </a:extLst>
          </p:cNvPr>
          <p:cNvSpPr/>
          <p:nvPr/>
        </p:nvSpPr>
        <p:spPr>
          <a:xfrm>
            <a:off x="4275583" y="7862666"/>
            <a:ext cx="915397" cy="909142"/>
          </a:xfrm>
          <a:custGeom>
            <a:avLst/>
            <a:gdLst>
              <a:gd name="connsiteX0" fmla="*/ 221819 w 954575"/>
              <a:gd name="connsiteY0" fmla="*/ 4913 h 948052"/>
              <a:gd name="connsiteX1" fmla="*/ 87892 w 954575"/>
              <a:gd name="connsiteY1" fmla="*/ 157313 h 948052"/>
              <a:gd name="connsiteX2" fmla="*/ 286474 w 954575"/>
              <a:gd name="connsiteY2" fmla="*/ 263531 h 948052"/>
              <a:gd name="connsiteX3" fmla="*/ 110983 w 954575"/>
              <a:gd name="connsiteY3" fmla="*/ 240440 h 948052"/>
              <a:gd name="connsiteX4" fmla="*/ 411165 w 954575"/>
              <a:gd name="connsiteY4" fmla="*/ 471349 h 948052"/>
              <a:gd name="connsiteX5" fmla="*/ 268001 w 954575"/>
              <a:gd name="connsiteY5" fmla="*/ 332804 h 948052"/>
              <a:gd name="connsiteX6" fmla="*/ 937638 w 954575"/>
              <a:gd name="connsiteY6" fmla="*/ 933168 h 948052"/>
              <a:gd name="connsiteX7" fmla="*/ 702110 w 954575"/>
              <a:gd name="connsiteY7" fmla="*/ 734586 h 948052"/>
              <a:gd name="connsiteX8" fmla="*/ 138692 w 954575"/>
              <a:gd name="connsiteY8" fmla="*/ 392840 h 948052"/>
              <a:gd name="connsiteX9" fmla="*/ 147 w 954575"/>
              <a:gd name="connsiteY9" fmla="*/ 240440 h 948052"/>
              <a:gd name="connsiteX10" fmla="*/ 152547 w 954575"/>
              <a:gd name="connsiteY10" fmla="*/ 55713 h 948052"/>
              <a:gd name="connsiteX11" fmla="*/ 221819 w 954575"/>
              <a:gd name="connsiteY11" fmla="*/ 4913 h 94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4575" h="948052">
                <a:moveTo>
                  <a:pt x="221819" y="4913"/>
                </a:moveTo>
                <a:cubicBezTo>
                  <a:pt x="211043" y="21846"/>
                  <a:pt x="77116" y="114210"/>
                  <a:pt x="87892" y="157313"/>
                </a:cubicBezTo>
                <a:cubicBezTo>
                  <a:pt x="98668" y="200416"/>
                  <a:pt x="282626" y="249677"/>
                  <a:pt x="286474" y="263531"/>
                </a:cubicBezTo>
                <a:cubicBezTo>
                  <a:pt x="290322" y="277385"/>
                  <a:pt x="90201" y="205804"/>
                  <a:pt x="110983" y="240440"/>
                </a:cubicBezTo>
                <a:cubicBezTo>
                  <a:pt x="131765" y="275076"/>
                  <a:pt x="384995" y="455955"/>
                  <a:pt x="411165" y="471349"/>
                </a:cubicBezTo>
                <a:cubicBezTo>
                  <a:pt x="437335" y="486743"/>
                  <a:pt x="180255" y="255834"/>
                  <a:pt x="268001" y="332804"/>
                </a:cubicBezTo>
                <a:cubicBezTo>
                  <a:pt x="355747" y="409774"/>
                  <a:pt x="865287" y="866204"/>
                  <a:pt x="937638" y="933168"/>
                </a:cubicBezTo>
                <a:cubicBezTo>
                  <a:pt x="1009989" y="1000132"/>
                  <a:pt x="835268" y="824641"/>
                  <a:pt x="702110" y="734586"/>
                </a:cubicBezTo>
                <a:cubicBezTo>
                  <a:pt x="568952" y="644531"/>
                  <a:pt x="255686" y="475198"/>
                  <a:pt x="138692" y="392840"/>
                </a:cubicBezTo>
                <a:cubicBezTo>
                  <a:pt x="21698" y="310482"/>
                  <a:pt x="-2162" y="296628"/>
                  <a:pt x="147" y="240440"/>
                </a:cubicBezTo>
                <a:cubicBezTo>
                  <a:pt x="2456" y="184252"/>
                  <a:pt x="114832" y="94198"/>
                  <a:pt x="152547" y="55713"/>
                </a:cubicBezTo>
                <a:cubicBezTo>
                  <a:pt x="190262" y="17228"/>
                  <a:pt x="232595" y="-12020"/>
                  <a:pt x="221819" y="49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8" name="フリーフォーム 2397">
            <a:extLst>
              <a:ext uri="{FF2B5EF4-FFF2-40B4-BE49-F238E27FC236}">
                <a16:creationId xmlns:a16="http://schemas.microsoft.com/office/drawing/2014/main" id="{CFD220DC-45AE-45BC-8B66-ACE36232BCC7}"/>
              </a:ext>
            </a:extLst>
          </p:cNvPr>
          <p:cNvSpPr/>
          <p:nvPr/>
        </p:nvSpPr>
        <p:spPr>
          <a:xfrm>
            <a:off x="6305277" y="5745409"/>
            <a:ext cx="397358" cy="724790"/>
          </a:xfrm>
          <a:custGeom>
            <a:avLst/>
            <a:gdLst>
              <a:gd name="connsiteX0" fmla="*/ 386638 w 414365"/>
              <a:gd name="connsiteY0" fmla="*/ 678 h 755810"/>
              <a:gd name="connsiteX1" fmla="*/ 40275 w 414365"/>
              <a:gd name="connsiteY1" fmla="*/ 624133 h 755810"/>
              <a:gd name="connsiteX2" fmla="*/ 211147 w 414365"/>
              <a:gd name="connsiteY2" fmla="*/ 425551 h 755810"/>
              <a:gd name="connsiteX3" fmla="*/ 3329 w 414365"/>
              <a:gd name="connsiteY3" fmla="*/ 753442 h 755810"/>
              <a:gd name="connsiteX4" fmla="*/ 414347 w 414365"/>
              <a:gd name="connsiteY4" fmla="*/ 222351 h 755810"/>
              <a:gd name="connsiteX5" fmla="*/ 21802 w 414365"/>
              <a:gd name="connsiteY5" fmla="*/ 674933 h 755810"/>
              <a:gd name="connsiteX6" fmla="*/ 349693 w 414365"/>
              <a:gd name="connsiteY6" fmla="*/ 125369 h 755810"/>
              <a:gd name="connsiteX7" fmla="*/ 164966 w 414365"/>
              <a:gd name="connsiteY7" fmla="*/ 494823 h 755810"/>
              <a:gd name="connsiteX8" fmla="*/ 386638 w 414365"/>
              <a:gd name="connsiteY8" fmla="*/ 678 h 75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365" h="755810">
                <a:moveTo>
                  <a:pt x="386638" y="678"/>
                </a:moveTo>
                <a:cubicBezTo>
                  <a:pt x="365856" y="22230"/>
                  <a:pt x="69523" y="553321"/>
                  <a:pt x="40275" y="624133"/>
                </a:cubicBezTo>
                <a:cubicBezTo>
                  <a:pt x="11026" y="694945"/>
                  <a:pt x="217305" y="404000"/>
                  <a:pt x="211147" y="425551"/>
                </a:cubicBezTo>
                <a:cubicBezTo>
                  <a:pt x="204989" y="447102"/>
                  <a:pt x="-30538" y="787309"/>
                  <a:pt x="3329" y="753442"/>
                </a:cubicBezTo>
                <a:cubicBezTo>
                  <a:pt x="37196" y="719575"/>
                  <a:pt x="411268" y="235436"/>
                  <a:pt x="414347" y="222351"/>
                </a:cubicBezTo>
                <a:cubicBezTo>
                  <a:pt x="417426" y="209266"/>
                  <a:pt x="32578" y="691097"/>
                  <a:pt x="21802" y="674933"/>
                </a:cubicBezTo>
                <a:cubicBezTo>
                  <a:pt x="11026" y="658769"/>
                  <a:pt x="325832" y="155387"/>
                  <a:pt x="349693" y="125369"/>
                </a:cubicBezTo>
                <a:cubicBezTo>
                  <a:pt x="373554" y="95351"/>
                  <a:pt x="158809" y="511756"/>
                  <a:pt x="164966" y="494823"/>
                </a:cubicBezTo>
                <a:cubicBezTo>
                  <a:pt x="171123" y="477890"/>
                  <a:pt x="407420" y="-20874"/>
                  <a:pt x="386638" y="6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9" name="フリーフォーム 2398">
            <a:extLst>
              <a:ext uri="{FF2B5EF4-FFF2-40B4-BE49-F238E27FC236}">
                <a16:creationId xmlns:a16="http://schemas.microsoft.com/office/drawing/2014/main" id="{50FC2B87-D46F-C263-ABBB-07288461F890}"/>
              </a:ext>
            </a:extLst>
          </p:cNvPr>
          <p:cNvSpPr/>
          <p:nvPr/>
        </p:nvSpPr>
        <p:spPr>
          <a:xfrm>
            <a:off x="5161266" y="8638991"/>
            <a:ext cx="1845969" cy="1519280"/>
          </a:xfrm>
          <a:custGeom>
            <a:avLst/>
            <a:gdLst>
              <a:gd name="connsiteX0" fmla="*/ 193 w 1924975"/>
              <a:gd name="connsiteY0" fmla="*/ 3544 h 1584304"/>
              <a:gd name="connsiteX1" fmla="*/ 443539 w 1924975"/>
              <a:gd name="connsiteY1" fmla="*/ 1042635 h 1584304"/>
              <a:gd name="connsiteX2" fmla="*/ 438920 w 1924975"/>
              <a:gd name="connsiteY2" fmla="*/ 977980 h 1584304"/>
              <a:gd name="connsiteX3" fmla="*/ 674448 w 1924975"/>
              <a:gd name="connsiteY3" fmla="*/ 1282780 h 1584304"/>
              <a:gd name="connsiteX4" fmla="*/ 1034666 w 1924975"/>
              <a:gd name="connsiteY4" fmla="*/ 1093435 h 1584304"/>
              <a:gd name="connsiteX5" fmla="*/ 859175 w 1924975"/>
              <a:gd name="connsiteY5" fmla="*/ 1185798 h 1584304"/>
              <a:gd name="connsiteX6" fmla="*/ 1394884 w 1924975"/>
              <a:gd name="connsiteY6" fmla="*/ 742453 h 1584304"/>
              <a:gd name="connsiteX7" fmla="*/ 1297902 w 1924975"/>
              <a:gd name="connsiteY7" fmla="*/ 788635 h 1584304"/>
              <a:gd name="connsiteX8" fmla="*/ 1667357 w 1924975"/>
              <a:gd name="connsiteY8" fmla="*/ 169798 h 1584304"/>
              <a:gd name="connsiteX9" fmla="*/ 1625793 w 1924975"/>
              <a:gd name="connsiteY9" fmla="*/ 326817 h 1584304"/>
              <a:gd name="connsiteX10" fmla="*/ 1912120 w 1924975"/>
              <a:gd name="connsiteY10" fmla="*/ 950271 h 1584304"/>
              <a:gd name="connsiteX11" fmla="*/ 1847466 w 1924975"/>
              <a:gd name="connsiteY11" fmla="*/ 825580 h 1584304"/>
              <a:gd name="connsiteX12" fmla="*/ 1598084 w 1924975"/>
              <a:gd name="connsiteY12" fmla="*/ 987217 h 1584304"/>
              <a:gd name="connsiteX13" fmla="*/ 863793 w 1924975"/>
              <a:gd name="connsiteY13" fmla="*/ 1462889 h 1584304"/>
              <a:gd name="connsiteX14" fmla="*/ 886884 w 1924975"/>
              <a:gd name="connsiteY14" fmla="*/ 1444417 h 1584304"/>
              <a:gd name="connsiteX15" fmla="*/ 683684 w 1924975"/>
              <a:gd name="connsiteY15" fmla="*/ 1582962 h 1584304"/>
              <a:gd name="connsiteX16" fmla="*/ 522048 w 1924975"/>
              <a:gd name="connsiteY16" fmla="*/ 1347435 h 1584304"/>
              <a:gd name="connsiteX17" fmla="*/ 503575 w 1924975"/>
              <a:gd name="connsiteY17" fmla="*/ 1453653 h 1584304"/>
              <a:gd name="connsiteX18" fmla="*/ 193 w 1924975"/>
              <a:gd name="connsiteY18" fmla="*/ 3544 h 158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4975" h="1584304">
                <a:moveTo>
                  <a:pt x="193" y="3544"/>
                </a:moveTo>
                <a:cubicBezTo>
                  <a:pt x="-9813" y="-64959"/>
                  <a:pt x="370418" y="880229"/>
                  <a:pt x="443539" y="1042635"/>
                </a:cubicBezTo>
                <a:cubicBezTo>
                  <a:pt x="516660" y="1205041"/>
                  <a:pt x="400435" y="937956"/>
                  <a:pt x="438920" y="977980"/>
                </a:cubicBezTo>
                <a:cubicBezTo>
                  <a:pt x="477405" y="1018004"/>
                  <a:pt x="575157" y="1263538"/>
                  <a:pt x="674448" y="1282780"/>
                </a:cubicBezTo>
                <a:cubicBezTo>
                  <a:pt x="773739" y="1302022"/>
                  <a:pt x="1034666" y="1093435"/>
                  <a:pt x="1034666" y="1093435"/>
                </a:cubicBezTo>
                <a:cubicBezTo>
                  <a:pt x="1065454" y="1077271"/>
                  <a:pt x="799139" y="1244295"/>
                  <a:pt x="859175" y="1185798"/>
                </a:cubicBezTo>
                <a:cubicBezTo>
                  <a:pt x="919211" y="1127301"/>
                  <a:pt x="1321763" y="808647"/>
                  <a:pt x="1394884" y="742453"/>
                </a:cubicBezTo>
                <a:cubicBezTo>
                  <a:pt x="1468005" y="676259"/>
                  <a:pt x="1252490" y="884078"/>
                  <a:pt x="1297902" y="788635"/>
                </a:cubicBezTo>
                <a:cubicBezTo>
                  <a:pt x="1343314" y="693193"/>
                  <a:pt x="1612709" y="246768"/>
                  <a:pt x="1667357" y="169798"/>
                </a:cubicBezTo>
                <a:cubicBezTo>
                  <a:pt x="1722005" y="92828"/>
                  <a:pt x="1584999" y="196738"/>
                  <a:pt x="1625793" y="326817"/>
                </a:cubicBezTo>
                <a:cubicBezTo>
                  <a:pt x="1666587" y="456896"/>
                  <a:pt x="1875175" y="867144"/>
                  <a:pt x="1912120" y="950271"/>
                </a:cubicBezTo>
                <a:cubicBezTo>
                  <a:pt x="1949066" y="1033398"/>
                  <a:pt x="1899805" y="819422"/>
                  <a:pt x="1847466" y="825580"/>
                </a:cubicBezTo>
                <a:cubicBezTo>
                  <a:pt x="1795127" y="831738"/>
                  <a:pt x="1598084" y="987217"/>
                  <a:pt x="1598084" y="987217"/>
                </a:cubicBezTo>
                <a:lnTo>
                  <a:pt x="863793" y="1462889"/>
                </a:lnTo>
                <a:cubicBezTo>
                  <a:pt x="745260" y="1539089"/>
                  <a:pt x="916902" y="1424405"/>
                  <a:pt x="886884" y="1444417"/>
                </a:cubicBezTo>
                <a:cubicBezTo>
                  <a:pt x="856866" y="1464429"/>
                  <a:pt x="744490" y="1599126"/>
                  <a:pt x="683684" y="1582962"/>
                </a:cubicBezTo>
                <a:cubicBezTo>
                  <a:pt x="622878" y="1566798"/>
                  <a:pt x="552066" y="1368987"/>
                  <a:pt x="522048" y="1347435"/>
                </a:cubicBezTo>
                <a:cubicBezTo>
                  <a:pt x="492030" y="1325884"/>
                  <a:pt x="589781" y="1671477"/>
                  <a:pt x="503575" y="1453653"/>
                </a:cubicBezTo>
                <a:cubicBezTo>
                  <a:pt x="417369" y="1235829"/>
                  <a:pt x="10199" y="72047"/>
                  <a:pt x="193" y="35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0" name="フリーフォーム 2399">
            <a:extLst>
              <a:ext uri="{FF2B5EF4-FFF2-40B4-BE49-F238E27FC236}">
                <a16:creationId xmlns:a16="http://schemas.microsoft.com/office/drawing/2014/main" id="{08D792C6-AE33-4738-F1B6-428B77C7269A}"/>
              </a:ext>
            </a:extLst>
          </p:cNvPr>
          <p:cNvSpPr/>
          <p:nvPr/>
        </p:nvSpPr>
        <p:spPr>
          <a:xfrm>
            <a:off x="5653026" y="9984206"/>
            <a:ext cx="1149570" cy="1638900"/>
          </a:xfrm>
          <a:custGeom>
            <a:avLst/>
            <a:gdLst>
              <a:gd name="connsiteX0" fmla="*/ 443351 w 1198771"/>
              <a:gd name="connsiteY0" fmla="*/ 581956 h 1709043"/>
              <a:gd name="connsiteX1" fmla="*/ 1186878 w 1198771"/>
              <a:gd name="connsiteY1" fmla="*/ 1671847 h 1709043"/>
              <a:gd name="connsiteX2" fmla="*/ 868223 w 1198771"/>
              <a:gd name="connsiteY2" fmla="*/ 1417847 h 1709043"/>
              <a:gd name="connsiteX3" fmla="*/ 429496 w 1198771"/>
              <a:gd name="connsiteY3" fmla="*/ 1048392 h 1709043"/>
              <a:gd name="connsiteX4" fmla="*/ 554187 w 1198771"/>
              <a:gd name="connsiteY4" fmla="*/ 1551774 h 1709043"/>
              <a:gd name="connsiteX5" fmla="*/ 355605 w 1198771"/>
              <a:gd name="connsiteY5" fmla="*/ 1126901 h 1709043"/>
              <a:gd name="connsiteX6" fmla="*/ 5 w 1198771"/>
              <a:gd name="connsiteY6" fmla="*/ 4683 h 1709043"/>
              <a:gd name="connsiteX7" fmla="*/ 346369 w 1198771"/>
              <a:gd name="connsiteY7" fmla="*/ 706647 h 1709043"/>
              <a:gd name="connsiteX8" fmla="*/ 207823 w 1198771"/>
              <a:gd name="connsiteY8" fmla="*/ 207883 h 1709043"/>
              <a:gd name="connsiteX9" fmla="*/ 498769 w 1198771"/>
              <a:gd name="connsiteY9" fmla="*/ 678938 h 1709043"/>
              <a:gd name="connsiteX10" fmla="*/ 443351 w 1198771"/>
              <a:gd name="connsiteY10" fmla="*/ 581956 h 170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771" h="1709043">
                <a:moveTo>
                  <a:pt x="443351" y="581956"/>
                </a:moveTo>
                <a:cubicBezTo>
                  <a:pt x="558036" y="747441"/>
                  <a:pt x="1116066" y="1532532"/>
                  <a:pt x="1186878" y="1671847"/>
                </a:cubicBezTo>
                <a:cubicBezTo>
                  <a:pt x="1257690" y="1811162"/>
                  <a:pt x="994453" y="1521756"/>
                  <a:pt x="868223" y="1417847"/>
                </a:cubicBezTo>
                <a:cubicBezTo>
                  <a:pt x="741993" y="1313938"/>
                  <a:pt x="481835" y="1026071"/>
                  <a:pt x="429496" y="1048392"/>
                </a:cubicBezTo>
                <a:cubicBezTo>
                  <a:pt x="377157" y="1070713"/>
                  <a:pt x="566502" y="1538689"/>
                  <a:pt x="554187" y="1551774"/>
                </a:cubicBezTo>
                <a:cubicBezTo>
                  <a:pt x="541872" y="1564859"/>
                  <a:pt x="447969" y="1384750"/>
                  <a:pt x="355605" y="1126901"/>
                </a:cubicBezTo>
                <a:cubicBezTo>
                  <a:pt x="263241" y="869053"/>
                  <a:pt x="1544" y="74725"/>
                  <a:pt x="5" y="4683"/>
                </a:cubicBezTo>
                <a:cubicBezTo>
                  <a:pt x="-1534" y="-65359"/>
                  <a:pt x="311733" y="672780"/>
                  <a:pt x="346369" y="706647"/>
                </a:cubicBezTo>
                <a:cubicBezTo>
                  <a:pt x="381005" y="740514"/>
                  <a:pt x="182423" y="212501"/>
                  <a:pt x="207823" y="207883"/>
                </a:cubicBezTo>
                <a:cubicBezTo>
                  <a:pt x="233223" y="203265"/>
                  <a:pt x="461054" y="618132"/>
                  <a:pt x="498769" y="678938"/>
                </a:cubicBezTo>
                <a:cubicBezTo>
                  <a:pt x="536484" y="739744"/>
                  <a:pt x="328666" y="416471"/>
                  <a:pt x="443351" y="58195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1" name="フリーフォーム 2400">
            <a:extLst>
              <a:ext uri="{FF2B5EF4-FFF2-40B4-BE49-F238E27FC236}">
                <a16:creationId xmlns:a16="http://schemas.microsoft.com/office/drawing/2014/main" id="{56BB42F8-E9CF-E80D-6DAA-14E4806E64ED}"/>
              </a:ext>
            </a:extLst>
          </p:cNvPr>
          <p:cNvSpPr/>
          <p:nvPr/>
        </p:nvSpPr>
        <p:spPr>
          <a:xfrm>
            <a:off x="6109208" y="12300360"/>
            <a:ext cx="350273" cy="1464362"/>
          </a:xfrm>
          <a:custGeom>
            <a:avLst/>
            <a:gdLst>
              <a:gd name="connsiteX0" fmla="*/ 9207 w 365264"/>
              <a:gd name="connsiteY0" fmla="*/ 64745 h 1527035"/>
              <a:gd name="connsiteX1" fmla="*/ 346335 w 365264"/>
              <a:gd name="connsiteY1" fmla="*/ 1477908 h 1527035"/>
              <a:gd name="connsiteX2" fmla="*/ 300153 w 365264"/>
              <a:gd name="connsiteY2" fmla="*/ 1122308 h 1527035"/>
              <a:gd name="connsiteX3" fmla="*/ 110807 w 365264"/>
              <a:gd name="connsiteY3" fmla="*/ 327981 h 1527035"/>
              <a:gd name="connsiteX4" fmla="*/ 9207 w 365264"/>
              <a:gd name="connsiteY4" fmla="*/ 64745 h 152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64" h="1527035">
                <a:moveTo>
                  <a:pt x="9207" y="64745"/>
                </a:moveTo>
                <a:cubicBezTo>
                  <a:pt x="48462" y="256400"/>
                  <a:pt x="297844" y="1301648"/>
                  <a:pt x="346335" y="1477908"/>
                </a:cubicBezTo>
                <a:cubicBezTo>
                  <a:pt x="394826" y="1654169"/>
                  <a:pt x="339408" y="1313963"/>
                  <a:pt x="300153" y="1122308"/>
                </a:cubicBezTo>
                <a:cubicBezTo>
                  <a:pt x="260898" y="930654"/>
                  <a:pt x="155449" y="505011"/>
                  <a:pt x="110807" y="327981"/>
                </a:cubicBezTo>
                <a:cubicBezTo>
                  <a:pt x="66165" y="150951"/>
                  <a:pt x="-30048" y="-126910"/>
                  <a:pt x="9207" y="6474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2" name="フリーフォーム 2401">
            <a:extLst>
              <a:ext uri="{FF2B5EF4-FFF2-40B4-BE49-F238E27FC236}">
                <a16:creationId xmlns:a16="http://schemas.microsoft.com/office/drawing/2014/main" id="{F157E008-6F7F-5AD3-B818-C867ECFB5279}"/>
              </a:ext>
            </a:extLst>
          </p:cNvPr>
          <p:cNvSpPr/>
          <p:nvPr/>
        </p:nvSpPr>
        <p:spPr>
          <a:xfrm>
            <a:off x="4176903" y="8194290"/>
            <a:ext cx="1430360" cy="2012429"/>
          </a:xfrm>
          <a:custGeom>
            <a:avLst/>
            <a:gdLst>
              <a:gd name="connsiteX0" fmla="*/ 1450 w 1491578"/>
              <a:gd name="connsiteY0" fmla="*/ 842 h 2098559"/>
              <a:gd name="connsiteX1" fmla="*/ 781922 w 1491578"/>
              <a:gd name="connsiteY1" fmla="*/ 578114 h 2098559"/>
              <a:gd name="connsiteX2" fmla="*/ 698795 w 1491578"/>
              <a:gd name="connsiteY2" fmla="*/ 485751 h 2098559"/>
              <a:gd name="connsiteX3" fmla="*/ 952795 w 1491578"/>
              <a:gd name="connsiteY3" fmla="*/ 822878 h 2098559"/>
              <a:gd name="connsiteX4" fmla="*/ 1225268 w 1491578"/>
              <a:gd name="connsiteY4" fmla="*/ 1414005 h 2098559"/>
              <a:gd name="connsiteX5" fmla="*/ 1146759 w 1491578"/>
              <a:gd name="connsiteY5" fmla="*/ 1206187 h 2098559"/>
              <a:gd name="connsiteX6" fmla="*/ 1488504 w 1491578"/>
              <a:gd name="connsiteY6" fmla="*/ 2088260 h 2098559"/>
              <a:gd name="connsiteX7" fmla="*/ 1285304 w 1491578"/>
              <a:gd name="connsiteY7" fmla="*/ 1621823 h 2098559"/>
              <a:gd name="connsiteX8" fmla="*/ 795777 w 1491578"/>
              <a:gd name="connsiteY8" fmla="*/ 638151 h 2098559"/>
              <a:gd name="connsiteX9" fmla="*/ 592577 w 1491578"/>
              <a:gd name="connsiteY9" fmla="*/ 453423 h 2098559"/>
              <a:gd name="connsiteX10" fmla="*/ 1450 w 1491578"/>
              <a:gd name="connsiteY10" fmla="*/ 842 h 209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1578" h="2098559">
                <a:moveTo>
                  <a:pt x="1450" y="842"/>
                </a:moveTo>
                <a:cubicBezTo>
                  <a:pt x="33007" y="21624"/>
                  <a:pt x="665698" y="497296"/>
                  <a:pt x="781922" y="578114"/>
                </a:cubicBezTo>
                <a:cubicBezTo>
                  <a:pt x="898146" y="658932"/>
                  <a:pt x="670316" y="444957"/>
                  <a:pt x="698795" y="485751"/>
                </a:cubicBezTo>
                <a:cubicBezTo>
                  <a:pt x="727274" y="526545"/>
                  <a:pt x="865050" y="668169"/>
                  <a:pt x="952795" y="822878"/>
                </a:cubicBezTo>
                <a:cubicBezTo>
                  <a:pt x="1040541" y="977587"/>
                  <a:pt x="1192941" y="1350120"/>
                  <a:pt x="1225268" y="1414005"/>
                </a:cubicBezTo>
                <a:cubicBezTo>
                  <a:pt x="1257595" y="1477890"/>
                  <a:pt x="1102886" y="1093811"/>
                  <a:pt x="1146759" y="1206187"/>
                </a:cubicBezTo>
                <a:cubicBezTo>
                  <a:pt x="1190632" y="1318563"/>
                  <a:pt x="1465413" y="2018987"/>
                  <a:pt x="1488504" y="2088260"/>
                </a:cubicBezTo>
                <a:cubicBezTo>
                  <a:pt x="1511595" y="2157533"/>
                  <a:pt x="1400759" y="1863508"/>
                  <a:pt x="1285304" y="1621823"/>
                </a:cubicBezTo>
                <a:cubicBezTo>
                  <a:pt x="1169850" y="1380138"/>
                  <a:pt x="911231" y="832884"/>
                  <a:pt x="795777" y="638151"/>
                </a:cubicBezTo>
                <a:cubicBezTo>
                  <a:pt x="680323" y="443418"/>
                  <a:pt x="722656" y="557332"/>
                  <a:pt x="592577" y="453423"/>
                </a:cubicBezTo>
                <a:cubicBezTo>
                  <a:pt x="462498" y="349514"/>
                  <a:pt x="-30107" y="-19940"/>
                  <a:pt x="1450" y="84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3" name="フリーフォーム 2402">
            <a:extLst>
              <a:ext uri="{FF2B5EF4-FFF2-40B4-BE49-F238E27FC236}">
                <a16:creationId xmlns:a16="http://schemas.microsoft.com/office/drawing/2014/main" id="{F2E96E5C-3FBF-1F46-B304-45D04B0740CC}"/>
              </a:ext>
            </a:extLst>
          </p:cNvPr>
          <p:cNvSpPr/>
          <p:nvPr/>
        </p:nvSpPr>
        <p:spPr>
          <a:xfrm>
            <a:off x="5557293" y="10172069"/>
            <a:ext cx="428202" cy="1471839"/>
          </a:xfrm>
          <a:custGeom>
            <a:avLst/>
            <a:gdLst>
              <a:gd name="connsiteX0" fmla="*/ 2853 w 446529"/>
              <a:gd name="connsiteY0" fmla="*/ 25834 h 1534832"/>
              <a:gd name="connsiteX1" fmla="*/ 423108 w 446529"/>
              <a:gd name="connsiteY1" fmla="*/ 1457470 h 1534832"/>
              <a:gd name="connsiteX2" fmla="*/ 376926 w 446529"/>
              <a:gd name="connsiteY2" fmla="*/ 1263506 h 1534832"/>
              <a:gd name="connsiteX3" fmla="*/ 242999 w 446529"/>
              <a:gd name="connsiteY3" fmla="*/ 589252 h 1534832"/>
              <a:gd name="connsiteX4" fmla="*/ 2853 w 446529"/>
              <a:gd name="connsiteY4" fmla="*/ 25834 h 15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29" h="1534832">
                <a:moveTo>
                  <a:pt x="2853" y="25834"/>
                </a:moveTo>
                <a:cubicBezTo>
                  <a:pt x="32871" y="170537"/>
                  <a:pt x="360763" y="1251191"/>
                  <a:pt x="423108" y="1457470"/>
                </a:cubicBezTo>
                <a:cubicBezTo>
                  <a:pt x="485453" y="1663749"/>
                  <a:pt x="406944" y="1408209"/>
                  <a:pt x="376926" y="1263506"/>
                </a:cubicBezTo>
                <a:cubicBezTo>
                  <a:pt x="346908" y="1118803"/>
                  <a:pt x="297648" y="796300"/>
                  <a:pt x="242999" y="589252"/>
                </a:cubicBezTo>
                <a:cubicBezTo>
                  <a:pt x="188351" y="382204"/>
                  <a:pt x="-27165" y="-118869"/>
                  <a:pt x="2853" y="2583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4" name="フリーフォーム 2403">
            <a:extLst>
              <a:ext uri="{FF2B5EF4-FFF2-40B4-BE49-F238E27FC236}">
                <a16:creationId xmlns:a16="http://schemas.microsoft.com/office/drawing/2014/main" id="{BBE58A36-7C5E-6E6A-C0FA-2A5963B60151}"/>
              </a:ext>
            </a:extLst>
          </p:cNvPr>
          <p:cNvSpPr/>
          <p:nvPr/>
        </p:nvSpPr>
        <p:spPr>
          <a:xfrm>
            <a:off x="6446012" y="7371289"/>
            <a:ext cx="2289763" cy="1556796"/>
          </a:xfrm>
          <a:custGeom>
            <a:avLst/>
            <a:gdLst>
              <a:gd name="connsiteX0" fmla="*/ 1209698 w 2387763"/>
              <a:gd name="connsiteY0" fmla="*/ 85 h 1623425"/>
              <a:gd name="connsiteX1" fmla="*/ 1833153 w 2387763"/>
              <a:gd name="connsiteY1" fmla="*/ 886776 h 1623425"/>
              <a:gd name="connsiteX2" fmla="*/ 1759262 w 2387763"/>
              <a:gd name="connsiteY2" fmla="*/ 799030 h 1623425"/>
              <a:gd name="connsiteX3" fmla="*/ 2059444 w 2387763"/>
              <a:gd name="connsiteY3" fmla="*/ 1039176 h 1623425"/>
              <a:gd name="connsiteX4" fmla="*/ 2013262 w 2387763"/>
              <a:gd name="connsiteY4" fmla="*/ 900630 h 1623425"/>
              <a:gd name="connsiteX5" fmla="*/ 2161044 w 2387763"/>
              <a:gd name="connsiteY5" fmla="*/ 1117685 h 1623425"/>
              <a:gd name="connsiteX6" fmla="*/ 2387335 w 2387763"/>
              <a:gd name="connsiteY6" fmla="*/ 1621067 h 1623425"/>
              <a:gd name="connsiteX7" fmla="*/ 2202608 w 2387763"/>
              <a:gd name="connsiteY7" fmla="*/ 1297794 h 1623425"/>
              <a:gd name="connsiteX8" fmla="*/ 1703844 w 2387763"/>
              <a:gd name="connsiteY8" fmla="*/ 1089976 h 1623425"/>
              <a:gd name="connsiteX9" fmla="*/ 1154280 w 2387763"/>
              <a:gd name="connsiteY9" fmla="*/ 951430 h 1623425"/>
              <a:gd name="connsiteX10" fmla="*/ 1251262 w 2387763"/>
              <a:gd name="connsiteY10" fmla="*/ 997612 h 1623425"/>
              <a:gd name="connsiteX11" fmla="*/ 212171 w 2387763"/>
              <a:gd name="connsiteY11" fmla="*/ 466521 h 1623425"/>
              <a:gd name="connsiteX12" fmla="*/ 36680 w 2387763"/>
              <a:gd name="connsiteY12" fmla="*/ 272557 h 1623425"/>
              <a:gd name="connsiteX13" fmla="*/ 706317 w 2387763"/>
              <a:gd name="connsiteY13" fmla="*/ 757467 h 1623425"/>
              <a:gd name="connsiteX14" fmla="*/ 646280 w 2387763"/>
              <a:gd name="connsiteY14" fmla="*/ 383394 h 1623425"/>
              <a:gd name="connsiteX15" fmla="*/ 1593008 w 2387763"/>
              <a:gd name="connsiteY15" fmla="*/ 997612 h 1623425"/>
              <a:gd name="connsiteX16" fmla="*/ 1403662 w 2387763"/>
              <a:gd name="connsiteY16" fmla="*/ 609685 h 1623425"/>
              <a:gd name="connsiteX17" fmla="*/ 1625335 w 2387763"/>
              <a:gd name="connsiteY17" fmla="*/ 831357 h 1623425"/>
              <a:gd name="connsiteX18" fmla="*/ 1209698 w 2387763"/>
              <a:gd name="connsiteY18" fmla="*/ 85 h 16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87763" h="1623425">
                <a:moveTo>
                  <a:pt x="1209698" y="85"/>
                </a:moveTo>
                <a:cubicBezTo>
                  <a:pt x="1244334" y="9321"/>
                  <a:pt x="1741559" y="753619"/>
                  <a:pt x="1833153" y="886776"/>
                </a:cubicBezTo>
                <a:cubicBezTo>
                  <a:pt x="1924747" y="1019933"/>
                  <a:pt x="1721547" y="773630"/>
                  <a:pt x="1759262" y="799030"/>
                </a:cubicBezTo>
                <a:cubicBezTo>
                  <a:pt x="1796977" y="824430"/>
                  <a:pt x="2017111" y="1022243"/>
                  <a:pt x="2059444" y="1039176"/>
                </a:cubicBezTo>
                <a:cubicBezTo>
                  <a:pt x="2101777" y="1056109"/>
                  <a:pt x="1996329" y="887545"/>
                  <a:pt x="2013262" y="900630"/>
                </a:cubicBezTo>
                <a:cubicBezTo>
                  <a:pt x="2030195" y="913715"/>
                  <a:pt x="2098699" y="997612"/>
                  <a:pt x="2161044" y="1117685"/>
                </a:cubicBezTo>
                <a:cubicBezTo>
                  <a:pt x="2223389" y="1237758"/>
                  <a:pt x="2380408" y="1591049"/>
                  <a:pt x="2387335" y="1621067"/>
                </a:cubicBezTo>
                <a:cubicBezTo>
                  <a:pt x="2394262" y="1651085"/>
                  <a:pt x="2316523" y="1386309"/>
                  <a:pt x="2202608" y="1297794"/>
                </a:cubicBezTo>
                <a:cubicBezTo>
                  <a:pt x="2088693" y="1209279"/>
                  <a:pt x="1878565" y="1147703"/>
                  <a:pt x="1703844" y="1089976"/>
                </a:cubicBezTo>
                <a:cubicBezTo>
                  <a:pt x="1529123" y="1032249"/>
                  <a:pt x="1229710" y="966824"/>
                  <a:pt x="1154280" y="951430"/>
                </a:cubicBezTo>
                <a:cubicBezTo>
                  <a:pt x="1078850" y="936036"/>
                  <a:pt x="1251262" y="997612"/>
                  <a:pt x="1251262" y="997612"/>
                </a:cubicBezTo>
                <a:cubicBezTo>
                  <a:pt x="1094244" y="916794"/>
                  <a:pt x="414601" y="587364"/>
                  <a:pt x="212171" y="466521"/>
                </a:cubicBezTo>
                <a:cubicBezTo>
                  <a:pt x="9741" y="345679"/>
                  <a:pt x="-45678" y="224066"/>
                  <a:pt x="36680" y="272557"/>
                </a:cubicBezTo>
                <a:cubicBezTo>
                  <a:pt x="119038" y="321048"/>
                  <a:pt x="604717" y="738994"/>
                  <a:pt x="706317" y="757467"/>
                </a:cubicBezTo>
                <a:cubicBezTo>
                  <a:pt x="807917" y="775940"/>
                  <a:pt x="498498" y="343370"/>
                  <a:pt x="646280" y="383394"/>
                </a:cubicBezTo>
                <a:cubicBezTo>
                  <a:pt x="794062" y="423418"/>
                  <a:pt x="1466778" y="959897"/>
                  <a:pt x="1593008" y="997612"/>
                </a:cubicBezTo>
                <a:cubicBezTo>
                  <a:pt x="1719238" y="1035327"/>
                  <a:pt x="1398274" y="637394"/>
                  <a:pt x="1403662" y="609685"/>
                </a:cubicBezTo>
                <a:cubicBezTo>
                  <a:pt x="1409050" y="581976"/>
                  <a:pt x="1656892" y="927569"/>
                  <a:pt x="1625335" y="831357"/>
                </a:cubicBezTo>
                <a:cubicBezTo>
                  <a:pt x="1593778" y="735145"/>
                  <a:pt x="1175062" y="-9151"/>
                  <a:pt x="1209698" y="8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5" name="フリーフォーム 2404">
            <a:extLst>
              <a:ext uri="{FF2B5EF4-FFF2-40B4-BE49-F238E27FC236}">
                <a16:creationId xmlns:a16="http://schemas.microsoft.com/office/drawing/2014/main" id="{EF188335-70B2-3A8B-B258-5331DA0DAA7A}"/>
              </a:ext>
            </a:extLst>
          </p:cNvPr>
          <p:cNvSpPr/>
          <p:nvPr/>
        </p:nvSpPr>
        <p:spPr>
          <a:xfrm>
            <a:off x="8207433" y="8507076"/>
            <a:ext cx="1212716" cy="1830272"/>
          </a:xfrm>
          <a:custGeom>
            <a:avLst/>
            <a:gdLst>
              <a:gd name="connsiteX0" fmla="*/ 153362 w 1264619"/>
              <a:gd name="connsiteY0" fmla="*/ 48741 h 1908606"/>
              <a:gd name="connsiteX1" fmla="*/ 222635 w 1264619"/>
              <a:gd name="connsiteY1" fmla="*/ 81069 h 1908606"/>
              <a:gd name="connsiteX2" fmla="*/ 1220162 w 1264619"/>
              <a:gd name="connsiteY2" fmla="*/ 907723 h 1908606"/>
              <a:gd name="connsiteX3" fmla="*/ 1100089 w 1264619"/>
              <a:gd name="connsiteY3" fmla="*/ 824596 h 1908606"/>
              <a:gd name="connsiteX4" fmla="*/ 1187835 w 1264619"/>
              <a:gd name="connsiteY4" fmla="*/ 1267941 h 1908606"/>
              <a:gd name="connsiteX5" fmla="*/ 901508 w 1264619"/>
              <a:gd name="connsiteY5" fmla="*/ 1905250 h 1908606"/>
              <a:gd name="connsiteX6" fmla="*/ 901508 w 1264619"/>
              <a:gd name="connsiteY6" fmla="*/ 1526559 h 1908606"/>
              <a:gd name="connsiteX7" fmla="*/ 832235 w 1264619"/>
              <a:gd name="connsiteY7" fmla="*/ 1688196 h 1908606"/>
              <a:gd name="connsiteX8" fmla="*/ 901508 w 1264619"/>
              <a:gd name="connsiteY8" fmla="*/ 1207905 h 1908606"/>
              <a:gd name="connsiteX9" fmla="*/ 328853 w 1264619"/>
              <a:gd name="connsiteY9" fmla="*/ 1651250 h 1908606"/>
              <a:gd name="connsiteX10" fmla="*/ 943071 w 1264619"/>
              <a:gd name="connsiteY10" fmla="*/ 949287 h 1908606"/>
              <a:gd name="connsiteX11" fmla="*/ 458162 w 1264619"/>
              <a:gd name="connsiteY11" fmla="*/ 1124778 h 1908606"/>
              <a:gd name="connsiteX12" fmla="*/ 947689 w 1264619"/>
              <a:gd name="connsiteY12" fmla="*/ 806123 h 1908606"/>
              <a:gd name="connsiteX13" fmla="*/ 739871 w 1264619"/>
              <a:gd name="connsiteY13" fmla="*/ 639869 h 1908606"/>
              <a:gd name="connsiteX14" fmla="*/ 10199 w 1264619"/>
              <a:gd name="connsiteY14" fmla="*/ 76450 h 1908606"/>
              <a:gd name="connsiteX15" fmla="*/ 301144 w 1264619"/>
              <a:gd name="connsiteY15" fmla="*/ 238087 h 1908606"/>
              <a:gd name="connsiteX16" fmla="*/ 153362 w 1264619"/>
              <a:gd name="connsiteY16" fmla="*/ 48741 h 190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4619" h="1908606">
                <a:moveTo>
                  <a:pt x="153362" y="48741"/>
                </a:moveTo>
                <a:cubicBezTo>
                  <a:pt x="140277" y="22571"/>
                  <a:pt x="44835" y="-62095"/>
                  <a:pt x="222635" y="81069"/>
                </a:cubicBezTo>
                <a:cubicBezTo>
                  <a:pt x="400435" y="224233"/>
                  <a:pt x="1073920" y="783802"/>
                  <a:pt x="1220162" y="907723"/>
                </a:cubicBezTo>
                <a:cubicBezTo>
                  <a:pt x="1366404" y="1031644"/>
                  <a:pt x="1105477" y="764560"/>
                  <a:pt x="1100089" y="824596"/>
                </a:cubicBezTo>
                <a:cubicBezTo>
                  <a:pt x="1094701" y="884632"/>
                  <a:pt x="1220932" y="1087832"/>
                  <a:pt x="1187835" y="1267941"/>
                </a:cubicBezTo>
                <a:cubicBezTo>
                  <a:pt x="1154738" y="1448050"/>
                  <a:pt x="949229" y="1862147"/>
                  <a:pt x="901508" y="1905250"/>
                </a:cubicBezTo>
                <a:cubicBezTo>
                  <a:pt x="853787" y="1948353"/>
                  <a:pt x="913054" y="1562735"/>
                  <a:pt x="901508" y="1526559"/>
                </a:cubicBezTo>
                <a:cubicBezTo>
                  <a:pt x="889963" y="1490383"/>
                  <a:pt x="832235" y="1741305"/>
                  <a:pt x="832235" y="1688196"/>
                </a:cubicBezTo>
                <a:cubicBezTo>
                  <a:pt x="832235" y="1635087"/>
                  <a:pt x="985405" y="1214063"/>
                  <a:pt x="901508" y="1207905"/>
                </a:cubicBezTo>
                <a:cubicBezTo>
                  <a:pt x="817611" y="1201747"/>
                  <a:pt x="321926" y="1694353"/>
                  <a:pt x="328853" y="1651250"/>
                </a:cubicBezTo>
                <a:cubicBezTo>
                  <a:pt x="335780" y="1608147"/>
                  <a:pt x="921520" y="1037032"/>
                  <a:pt x="943071" y="949287"/>
                </a:cubicBezTo>
                <a:cubicBezTo>
                  <a:pt x="964622" y="861542"/>
                  <a:pt x="457392" y="1148639"/>
                  <a:pt x="458162" y="1124778"/>
                </a:cubicBezTo>
                <a:cubicBezTo>
                  <a:pt x="458932" y="1100917"/>
                  <a:pt x="900737" y="886941"/>
                  <a:pt x="947689" y="806123"/>
                </a:cubicBezTo>
                <a:cubicBezTo>
                  <a:pt x="994641" y="725305"/>
                  <a:pt x="739871" y="639869"/>
                  <a:pt x="739871" y="639869"/>
                </a:cubicBezTo>
                <a:cubicBezTo>
                  <a:pt x="583623" y="518257"/>
                  <a:pt x="83320" y="143414"/>
                  <a:pt x="10199" y="76450"/>
                </a:cubicBezTo>
                <a:cubicBezTo>
                  <a:pt x="-62922" y="9486"/>
                  <a:pt x="280362" y="246554"/>
                  <a:pt x="301144" y="238087"/>
                </a:cubicBezTo>
                <a:cubicBezTo>
                  <a:pt x="321926" y="229620"/>
                  <a:pt x="166447" y="74911"/>
                  <a:pt x="153362" y="48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6" name="フリーフォーム 2405">
            <a:extLst>
              <a:ext uri="{FF2B5EF4-FFF2-40B4-BE49-F238E27FC236}">
                <a16:creationId xmlns:a16="http://schemas.microsoft.com/office/drawing/2014/main" id="{864F927E-DE22-2835-5104-C0F034E6E201}"/>
              </a:ext>
            </a:extLst>
          </p:cNvPr>
          <p:cNvSpPr/>
          <p:nvPr/>
        </p:nvSpPr>
        <p:spPr>
          <a:xfrm>
            <a:off x="7770923" y="8996746"/>
            <a:ext cx="1245069" cy="212559"/>
          </a:xfrm>
          <a:custGeom>
            <a:avLst/>
            <a:gdLst>
              <a:gd name="connsiteX0" fmla="*/ 132882 w 1298357"/>
              <a:gd name="connsiteY0" fmla="*/ 87678 h 221656"/>
              <a:gd name="connsiteX1" fmla="*/ 830228 w 1298357"/>
              <a:gd name="connsiteY1" fmla="*/ 4551 h 221656"/>
              <a:gd name="connsiteX2" fmla="*/ 1144264 w 1298357"/>
              <a:gd name="connsiteY2" fmla="*/ 23023 h 221656"/>
              <a:gd name="connsiteX3" fmla="*/ 742482 w 1298357"/>
              <a:gd name="connsiteY3" fmla="*/ 124623 h 221656"/>
              <a:gd name="connsiteX4" fmla="*/ 1292046 w 1298357"/>
              <a:gd name="connsiteY4" fmla="*/ 138478 h 221656"/>
              <a:gd name="connsiteX5" fmla="*/ 299137 w 1298357"/>
              <a:gd name="connsiteY5" fmla="*/ 216987 h 221656"/>
              <a:gd name="connsiteX6" fmla="*/ 964155 w 1298357"/>
              <a:gd name="connsiteY6" fmla="*/ 203132 h 221656"/>
              <a:gd name="connsiteX7" fmla="*/ 72846 w 1298357"/>
              <a:gd name="connsiteY7" fmla="*/ 124623 h 221656"/>
              <a:gd name="connsiteX8" fmla="*/ 132882 w 1298357"/>
              <a:gd name="connsiteY8" fmla="*/ 87678 h 22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357" h="221656">
                <a:moveTo>
                  <a:pt x="132882" y="87678"/>
                </a:moveTo>
                <a:cubicBezTo>
                  <a:pt x="259112" y="67666"/>
                  <a:pt x="661664" y="15327"/>
                  <a:pt x="830228" y="4551"/>
                </a:cubicBezTo>
                <a:cubicBezTo>
                  <a:pt x="998792" y="-6225"/>
                  <a:pt x="1158888" y="3011"/>
                  <a:pt x="1144264" y="23023"/>
                </a:cubicBezTo>
                <a:cubicBezTo>
                  <a:pt x="1129640" y="43035"/>
                  <a:pt x="717852" y="105381"/>
                  <a:pt x="742482" y="124623"/>
                </a:cubicBezTo>
                <a:cubicBezTo>
                  <a:pt x="767112" y="143865"/>
                  <a:pt x="1365937" y="123084"/>
                  <a:pt x="1292046" y="138478"/>
                </a:cubicBezTo>
                <a:cubicBezTo>
                  <a:pt x="1218155" y="153872"/>
                  <a:pt x="353786" y="206211"/>
                  <a:pt x="299137" y="216987"/>
                </a:cubicBezTo>
                <a:cubicBezTo>
                  <a:pt x="244488" y="227763"/>
                  <a:pt x="1001870" y="218526"/>
                  <a:pt x="964155" y="203132"/>
                </a:cubicBezTo>
                <a:cubicBezTo>
                  <a:pt x="926440" y="187738"/>
                  <a:pt x="206004" y="143096"/>
                  <a:pt x="72846" y="124623"/>
                </a:cubicBezTo>
                <a:cubicBezTo>
                  <a:pt x="-60312" y="106150"/>
                  <a:pt x="6652" y="107690"/>
                  <a:pt x="132882" y="876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7" name="フリーフォーム 2406">
            <a:extLst>
              <a:ext uri="{FF2B5EF4-FFF2-40B4-BE49-F238E27FC236}">
                <a16:creationId xmlns:a16="http://schemas.microsoft.com/office/drawing/2014/main" id="{E19AEFD9-63C1-4E4B-263B-A39A14DC968C}"/>
              </a:ext>
            </a:extLst>
          </p:cNvPr>
          <p:cNvSpPr/>
          <p:nvPr/>
        </p:nvSpPr>
        <p:spPr>
          <a:xfrm>
            <a:off x="8003770" y="5499148"/>
            <a:ext cx="2016155" cy="920597"/>
          </a:xfrm>
          <a:custGeom>
            <a:avLst/>
            <a:gdLst>
              <a:gd name="connsiteX0" fmla="*/ 906 w 2102444"/>
              <a:gd name="connsiteY0" fmla="*/ 303661 h 959998"/>
              <a:gd name="connsiteX1" fmla="*/ 859888 w 2102444"/>
              <a:gd name="connsiteY1" fmla="*/ 17334 h 959998"/>
              <a:gd name="connsiteX2" fmla="*/ 873742 w 2102444"/>
              <a:gd name="connsiteY2" fmla="*/ 54279 h 959998"/>
              <a:gd name="connsiteX3" fmla="*/ 1390979 w 2102444"/>
              <a:gd name="connsiteY3" fmla="*/ 239006 h 959998"/>
              <a:gd name="connsiteX4" fmla="*/ 1330942 w 2102444"/>
              <a:gd name="connsiteY4" fmla="*/ 174352 h 959998"/>
              <a:gd name="connsiteX5" fmla="*/ 2065233 w 2102444"/>
              <a:gd name="connsiteY5" fmla="*/ 917879 h 959998"/>
              <a:gd name="connsiteX6" fmla="*/ 1908215 w 2102444"/>
              <a:gd name="connsiteY6" fmla="*/ 783952 h 959998"/>
              <a:gd name="connsiteX7" fmla="*/ 1169306 w 2102444"/>
              <a:gd name="connsiteY7" fmla="*/ 86606 h 959998"/>
              <a:gd name="connsiteX8" fmla="*/ 993815 w 2102444"/>
              <a:gd name="connsiteY8" fmla="*/ 35806 h 959998"/>
              <a:gd name="connsiteX9" fmla="*/ 1053851 w 2102444"/>
              <a:gd name="connsiteY9" fmla="*/ 86606 h 959998"/>
              <a:gd name="connsiteX10" fmla="*/ 702869 w 2102444"/>
              <a:gd name="connsiteY10" fmla="*/ 45043 h 959998"/>
              <a:gd name="connsiteX11" fmla="*/ 906 w 2102444"/>
              <a:gd name="connsiteY11" fmla="*/ 303661 h 95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2444" h="959998">
                <a:moveTo>
                  <a:pt x="906" y="303661"/>
                </a:moveTo>
                <a:cubicBezTo>
                  <a:pt x="27076" y="299043"/>
                  <a:pt x="714415" y="58898"/>
                  <a:pt x="859888" y="17334"/>
                </a:cubicBezTo>
                <a:cubicBezTo>
                  <a:pt x="1005361" y="-24230"/>
                  <a:pt x="785227" y="17334"/>
                  <a:pt x="873742" y="54279"/>
                </a:cubicBezTo>
                <a:cubicBezTo>
                  <a:pt x="962257" y="91224"/>
                  <a:pt x="1314779" y="218994"/>
                  <a:pt x="1390979" y="239006"/>
                </a:cubicBezTo>
                <a:cubicBezTo>
                  <a:pt x="1467179" y="259018"/>
                  <a:pt x="1330942" y="174352"/>
                  <a:pt x="1330942" y="174352"/>
                </a:cubicBezTo>
                <a:lnTo>
                  <a:pt x="2065233" y="917879"/>
                </a:lnTo>
                <a:cubicBezTo>
                  <a:pt x="2161445" y="1019479"/>
                  <a:pt x="2057536" y="922497"/>
                  <a:pt x="1908215" y="783952"/>
                </a:cubicBezTo>
                <a:cubicBezTo>
                  <a:pt x="1758894" y="645407"/>
                  <a:pt x="1321706" y="211297"/>
                  <a:pt x="1169306" y="86606"/>
                </a:cubicBezTo>
                <a:cubicBezTo>
                  <a:pt x="1016906" y="-38085"/>
                  <a:pt x="1013057" y="35806"/>
                  <a:pt x="993815" y="35806"/>
                </a:cubicBezTo>
                <a:cubicBezTo>
                  <a:pt x="974573" y="35806"/>
                  <a:pt x="1102342" y="85066"/>
                  <a:pt x="1053851" y="86606"/>
                </a:cubicBezTo>
                <a:cubicBezTo>
                  <a:pt x="1005360" y="88145"/>
                  <a:pt x="882978" y="3479"/>
                  <a:pt x="702869" y="45043"/>
                </a:cubicBezTo>
                <a:cubicBezTo>
                  <a:pt x="522760" y="86607"/>
                  <a:pt x="-25264" y="308279"/>
                  <a:pt x="906" y="30366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8" name="フリーフォーム 2407">
            <a:extLst>
              <a:ext uri="{FF2B5EF4-FFF2-40B4-BE49-F238E27FC236}">
                <a16:creationId xmlns:a16="http://schemas.microsoft.com/office/drawing/2014/main" id="{C61C96D2-FC09-49A8-5CE7-1DFF0C43ACCF}"/>
              </a:ext>
            </a:extLst>
          </p:cNvPr>
          <p:cNvSpPr/>
          <p:nvPr/>
        </p:nvSpPr>
        <p:spPr>
          <a:xfrm>
            <a:off x="7848683" y="5869957"/>
            <a:ext cx="574953" cy="881058"/>
          </a:xfrm>
          <a:custGeom>
            <a:avLst/>
            <a:gdLst>
              <a:gd name="connsiteX0" fmla="*/ 130304 w 599560"/>
              <a:gd name="connsiteY0" fmla="*/ 109 h 918766"/>
              <a:gd name="connsiteX1" fmla="*/ 70267 w 599560"/>
              <a:gd name="connsiteY1" fmla="*/ 332618 h 918766"/>
              <a:gd name="connsiteX2" fmla="*/ 254994 w 599560"/>
              <a:gd name="connsiteY2" fmla="*/ 614327 h 918766"/>
              <a:gd name="connsiteX3" fmla="*/ 176485 w 599560"/>
              <a:gd name="connsiteY3" fmla="*/ 503491 h 918766"/>
              <a:gd name="connsiteX4" fmla="*/ 596740 w 599560"/>
              <a:gd name="connsiteY4" fmla="*/ 914509 h 918766"/>
              <a:gd name="connsiteX5" fmla="*/ 342740 w 599560"/>
              <a:gd name="connsiteY5" fmla="*/ 692836 h 918766"/>
              <a:gd name="connsiteX6" fmla="*/ 5613 w 599560"/>
              <a:gd name="connsiteY6" fmla="*/ 300291 h 918766"/>
              <a:gd name="connsiteX7" fmla="*/ 130304 w 599560"/>
              <a:gd name="connsiteY7" fmla="*/ 109 h 9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560" h="918766">
                <a:moveTo>
                  <a:pt x="130304" y="109"/>
                </a:moveTo>
                <a:cubicBezTo>
                  <a:pt x="141080" y="5497"/>
                  <a:pt x="49485" y="230248"/>
                  <a:pt x="70267" y="332618"/>
                </a:cubicBezTo>
                <a:cubicBezTo>
                  <a:pt x="91049" y="434988"/>
                  <a:pt x="237291" y="585848"/>
                  <a:pt x="254994" y="614327"/>
                </a:cubicBezTo>
                <a:cubicBezTo>
                  <a:pt x="272697" y="642806"/>
                  <a:pt x="119527" y="453461"/>
                  <a:pt x="176485" y="503491"/>
                </a:cubicBezTo>
                <a:cubicBezTo>
                  <a:pt x="233443" y="553521"/>
                  <a:pt x="569031" y="882952"/>
                  <a:pt x="596740" y="914509"/>
                </a:cubicBezTo>
                <a:cubicBezTo>
                  <a:pt x="624449" y="946067"/>
                  <a:pt x="441261" y="795206"/>
                  <a:pt x="342740" y="692836"/>
                </a:cubicBezTo>
                <a:cubicBezTo>
                  <a:pt x="244219" y="590466"/>
                  <a:pt x="41789" y="411897"/>
                  <a:pt x="5613" y="300291"/>
                </a:cubicBezTo>
                <a:cubicBezTo>
                  <a:pt x="-30563" y="188685"/>
                  <a:pt x="119528" y="-5279"/>
                  <a:pt x="130304" y="10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9" name="フリーフォーム 2408">
            <a:extLst>
              <a:ext uri="{FF2B5EF4-FFF2-40B4-BE49-F238E27FC236}">
                <a16:creationId xmlns:a16="http://schemas.microsoft.com/office/drawing/2014/main" id="{0CCFAE01-A498-5F5A-3BEB-736F7AAADEFF}"/>
              </a:ext>
            </a:extLst>
          </p:cNvPr>
          <p:cNvSpPr/>
          <p:nvPr/>
        </p:nvSpPr>
        <p:spPr>
          <a:xfrm>
            <a:off x="9740666" y="5856776"/>
            <a:ext cx="435242" cy="377603"/>
          </a:xfrm>
          <a:custGeom>
            <a:avLst/>
            <a:gdLst>
              <a:gd name="connsiteX0" fmla="*/ 0 w 453870"/>
              <a:gd name="connsiteY0" fmla="*/ 0 h 393764"/>
              <a:gd name="connsiteX1" fmla="*/ 434109 w 453870"/>
              <a:gd name="connsiteY1" fmla="*/ 383309 h 393764"/>
              <a:gd name="connsiteX2" fmla="*/ 346364 w 453870"/>
              <a:gd name="connsiteY2" fmla="*/ 263236 h 393764"/>
              <a:gd name="connsiteX3" fmla="*/ 46182 w 453870"/>
              <a:gd name="connsiteY3" fmla="*/ 27709 h 393764"/>
              <a:gd name="connsiteX4" fmla="*/ 0 w 453870"/>
              <a:gd name="connsiteY4" fmla="*/ 0 h 39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870" h="393764">
                <a:moveTo>
                  <a:pt x="0" y="0"/>
                </a:moveTo>
                <a:cubicBezTo>
                  <a:pt x="188191" y="169718"/>
                  <a:pt x="376382" y="339436"/>
                  <a:pt x="434109" y="383309"/>
                </a:cubicBezTo>
                <a:cubicBezTo>
                  <a:pt x="491836" y="427182"/>
                  <a:pt x="411019" y="322503"/>
                  <a:pt x="346364" y="263236"/>
                </a:cubicBezTo>
                <a:cubicBezTo>
                  <a:pt x="281710" y="203969"/>
                  <a:pt x="46182" y="27709"/>
                  <a:pt x="46182" y="2770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0" name="フリーフォーム 2409">
            <a:extLst>
              <a:ext uri="{FF2B5EF4-FFF2-40B4-BE49-F238E27FC236}">
                <a16:creationId xmlns:a16="http://schemas.microsoft.com/office/drawing/2014/main" id="{2BC69E3A-6499-23E2-4DB2-B05D58EC4D95}"/>
              </a:ext>
            </a:extLst>
          </p:cNvPr>
          <p:cNvSpPr/>
          <p:nvPr/>
        </p:nvSpPr>
        <p:spPr>
          <a:xfrm>
            <a:off x="8407226" y="6401609"/>
            <a:ext cx="728681" cy="890450"/>
          </a:xfrm>
          <a:custGeom>
            <a:avLst/>
            <a:gdLst>
              <a:gd name="connsiteX0" fmla="*/ 697783 w 759868"/>
              <a:gd name="connsiteY0" fmla="*/ 9120 h 928560"/>
              <a:gd name="connsiteX1" fmla="*/ 670074 w 759868"/>
              <a:gd name="connsiteY1" fmla="*/ 397048 h 928560"/>
              <a:gd name="connsiteX2" fmla="*/ 619274 w 759868"/>
              <a:gd name="connsiteY2" fmla="*/ 484793 h 928560"/>
              <a:gd name="connsiteX3" fmla="*/ 437 w 759868"/>
              <a:gd name="connsiteY3" fmla="*/ 928138 h 928560"/>
              <a:gd name="connsiteX4" fmla="*/ 725492 w 759868"/>
              <a:gd name="connsiteY4" fmla="*/ 397048 h 928560"/>
              <a:gd name="connsiteX5" fmla="*/ 651601 w 759868"/>
              <a:gd name="connsiteY5" fmla="*/ 438611 h 928560"/>
              <a:gd name="connsiteX6" fmla="*/ 730110 w 759868"/>
              <a:gd name="connsiteY6" fmla="*/ 152284 h 928560"/>
              <a:gd name="connsiteX7" fmla="*/ 697783 w 759868"/>
              <a:gd name="connsiteY7" fmla="*/ 9120 h 9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68" h="928560">
                <a:moveTo>
                  <a:pt x="697783" y="9120"/>
                </a:moveTo>
                <a:cubicBezTo>
                  <a:pt x="687777" y="49914"/>
                  <a:pt x="683159" y="317769"/>
                  <a:pt x="670074" y="397048"/>
                </a:cubicBezTo>
                <a:cubicBezTo>
                  <a:pt x="656989" y="476327"/>
                  <a:pt x="730880" y="396278"/>
                  <a:pt x="619274" y="484793"/>
                </a:cubicBezTo>
                <a:cubicBezTo>
                  <a:pt x="507668" y="573308"/>
                  <a:pt x="-17266" y="942762"/>
                  <a:pt x="437" y="928138"/>
                </a:cubicBezTo>
                <a:cubicBezTo>
                  <a:pt x="18140" y="913514"/>
                  <a:pt x="616965" y="478636"/>
                  <a:pt x="725492" y="397048"/>
                </a:cubicBezTo>
                <a:cubicBezTo>
                  <a:pt x="834019" y="315460"/>
                  <a:pt x="650831" y="479405"/>
                  <a:pt x="651601" y="438611"/>
                </a:cubicBezTo>
                <a:cubicBezTo>
                  <a:pt x="652371" y="397817"/>
                  <a:pt x="721643" y="231563"/>
                  <a:pt x="730110" y="152284"/>
                </a:cubicBezTo>
                <a:cubicBezTo>
                  <a:pt x="738577" y="73005"/>
                  <a:pt x="707789" y="-31674"/>
                  <a:pt x="697783" y="91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1" name="フリーフォーム 2410">
            <a:extLst>
              <a:ext uri="{FF2B5EF4-FFF2-40B4-BE49-F238E27FC236}">
                <a16:creationId xmlns:a16="http://schemas.microsoft.com/office/drawing/2014/main" id="{CFA1F01A-EF13-DA97-EB45-54CED83EC90E}"/>
              </a:ext>
            </a:extLst>
          </p:cNvPr>
          <p:cNvSpPr/>
          <p:nvPr/>
        </p:nvSpPr>
        <p:spPr>
          <a:xfrm>
            <a:off x="7729431" y="5805747"/>
            <a:ext cx="183667" cy="671597"/>
          </a:xfrm>
          <a:custGeom>
            <a:avLst/>
            <a:gdLst>
              <a:gd name="connsiteX0" fmla="*/ 190004 w 191528"/>
              <a:gd name="connsiteY0" fmla="*/ 2413 h 700341"/>
              <a:gd name="connsiteX1" fmla="*/ 32986 w 191528"/>
              <a:gd name="connsiteY1" fmla="*/ 510413 h 700341"/>
              <a:gd name="connsiteX2" fmla="*/ 5277 w 191528"/>
              <a:gd name="connsiteY2" fmla="*/ 695140 h 700341"/>
              <a:gd name="connsiteX3" fmla="*/ 106877 w 191528"/>
              <a:gd name="connsiteY3" fmla="*/ 334922 h 700341"/>
              <a:gd name="connsiteX4" fmla="*/ 190004 w 191528"/>
              <a:gd name="connsiteY4" fmla="*/ 2413 h 70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28" h="700341">
                <a:moveTo>
                  <a:pt x="190004" y="2413"/>
                </a:moveTo>
                <a:cubicBezTo>
                  <a:pt x="177689" y="31662"/>
                  <a:pt x="63774" y="394959"/>
                  <a:pt x="32986" y="510413"/>
                </a:cubicBezTo>
                <a:cubicBezTo>
                  <a:pt x="2198" y="625868"/>
                  <a:pt x="-7038" y="724389"/>
                  <a:pt x="5277" y="695140"/>
                </a:cubicBezTo>
                <a:cubicBezTo>
                  <a:pt x="17592" y="665892"/>
                  <a:pt x="76859" y="452686"/>
                  <a:pt x="106877" y="334922"/>
                </a:cubicBezTo>
                <a:cubicBezTo>
                  <a:pt x="136895" y="217158"/>
                  <a:pt x="202319" y="-26836"/>
                  <a:pt x="190004" y="24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2" name="フリーフォーム 2411">
            <a:extLst>
              <a:ext uri="{FF2B5EF4-FFF2-40B4-BE49-F238E27FC236}">
                <a16:creationId xmlns:a16="http://schemas.microsoft.com/office/drawing/2014/main" id="{602C8388-41D2-94EE-0165-69CFD57EDE7F}"/>
              </a:ext>
            </a:extLst>
          </p:cNvPr>
          <p:cNvSpPr/>
          <p:nvPr/>
        </p:nvSpPr>
        <p:spPr>
          <a:xfrm>
            <a:off x="8181780" y="6658139"/>
            <a:ext cx="323771" cy="752959"/>
          </a:xfrm>
          <a:custGeom>
            <a:avLst/>
            <a:gdLst>
              <a:gd name="connsiteX0" fmla="*/ 337131 w 337628"/>
              <a:gd name="connsiteY0" fmla="*/ 229 h 785185"/>
              <a:gd name="connsiteX1" fmla="*/ 101604 w 337628"/>
              <a:gd name="connsiteY1" fmla="*/ 438957 h 785185"/>
              <a:gd name="connsiteX2" fmla="*/ 4 w 337628"/>
              <a:gd name="connsiteY2" fmla="*/ 776084 h 785185"/>
              <a:gd name="connsiteX3" fmla="*/ 96986 w 337628"/>
              <a:gd name="connsiteY3" fmla="*/ 582120 h 785185"/>
              <a:gd name="connsiteX4" fmla="*/ 46186 w 337628"/>
              <a:gd name="connsiteY4" fmla="*/ 780702 h 785185"/>
              <a:gd name="connsiteX5" fmla="*/ 235531 w 337628"/>
              <a:gd name="connsiteY5" fmla="*/ 720666 h 785185"/>
              <a:gd name="connsiteX6" fmla="*/ 323277 w 337628"/>
              <a:gd name="connsiteY6" fmla="*/ 720666 h 785185"/>
              <a:gd name="connsiteX7" fmla="*/ 175495 w 337628"/>
              <a:gd name="connsiteY7" fmla="*/ 628302 h 785185"/>
              <a:gd name="connsiteX8" fmla="*/ 249386 w 337628"/>
              <a:gd name="connsiteY8" fmla="*/ 365066 h 785185"/>
              <a:gd name="connsiteX9" fmla="*/ 166259 w 337628"/>
              <a:gd name="connsiteY9" fmla="*/ 498993 h 785185"/>
              <a:gd name="connsiteX10" fmla="*/ 337131 w 337628"/>
              <a:gd name="connsiteY10" fmla="*/ 229 h 7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7628" h="785185">
                <a:moveTo>
                  <a:pt x="337131" y="229"/>
                </a:moveTo>
                <a:cubicBezTo>
                  <a:pt x="326355" y="-9777"/>
                  <a:pt x="157792" y="309648"/>
                  <a:pt x="101604" y="438957"/>
                </a:cubicBezTo>
                <a:cubicBezTo>
                  <a:pt x="45416" y="568266"/>
                  <a:pt x="774" y="752224"/>
                  <a:pt x="4" y="776084"/>
                </a:cubicBezTo>
                <a:cubicBezTo>
                  <a:pt x="-766" y="799944"/>
                  <a:pt x="89289" y="581350"/>
                  <a:pt x="96986" y="582120"/>
                </a:cubicBezTo>
                <a:cubicBezTo>
                  <a:pt x="104683" y="582890"/>
                  <a:pt x="23095" y="757611"/>
                  <a:pt x="46186" y="780702"/>
                </a:cubicBezTo>
                <a:cubicBezTo>
                  <a:pt x="69277" y="803793"/>
                  <a:pt x="189349" y="730672"/>
                  <a:pt x="235531" y="720666"/>
                </a:cubicBezTo>
                <a:cubicBezTo>
                  <a:pt x="281713" y="710660"/>
                  <a:pt x="333283" y="736060"/>
                  <a:pt x="323277" y="720666"/>
                </a:cubicBezTo>
                <a:cubicBezTo>
                  <a:pt x="313271" y="705272"/>
                  <a:pt x="187810" y="687569"/>
                  <a:pt x="175495" y="628302"/>
                </a:cubicBezTo>
                <a:cubicBezTo>
                  <a:pt x="163180" y="569035"/>
                  <a:pt x="250925" y="386618"/>
                  <a:pt x="249386" y="365066"/>
                </a:cubicBezTo>
                <a:cubicBezTo>
                  <a:pt x="247847" y="343515"/>
                  <a:pt x="152404" y="554411"/>
                  <a:pt x="166259" y="498993"/>
                </a:cubicBezTo>
                <a:cubicBezTo>
                  <a:pt x="180113" y="443575"/>
                  <a:pt x="347907" y="10235"/>
                  <a:pt x="337131" y="2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3" name="フリーフォーム 2412">
            <a:extLst>
              <a:ext uri="{FF2B5EF4-FFF2-40B4-BE49-F238E27FC236}">
                <a16:creationId xmlns:a16="http://schemas.microsoft.com/office/drawing/2014/main" id="{3EFE6A37-994E-88B7-0EA5-075BC323C935}"/>
              </a:ext>
            </a:extLst>
          </p:cNvPr>
          <p:cNvSpPr/>
          <p:nvPr/>
        </p:nvSpPr>
        <p:spPr>
          <a:xfrm>
            <a:off x="8279214" y="7183428"/>
            <a:ext cx="1348428" cy="143656"/>
          </a:xfrm>
          <a:custGeom>
            <a:avLst/>
            <a:gdLst>
              <a:gd name="connsiteX0" fmla="*/ 0 w 1406139"/>
              <a:gd name="connsiteY0" fmla="*/ 149804 h 149804"/>
              <a:gd name="connsiteX1" fmla="*/ 581891 w 1406139"/>
              <a:gd name="connsiteY1" fmla="*/ 48204 h 149804"/>
              <a:gd name="connsiteX2" fmla="*/ 540327 w 1406139"/>
              <a:gd name="connsiteY2" fmla="*/ 20495 h 149804"/>
              <a:gd name="connsiteX3" fmla="*/ 789709 w 1406139"/>
              <a:gd name="connsiteY3" fmla="*/ 57440 h 149804"/>
              <a:gd name="connsiteX4" fmla="*/ 1390073 w 1406139"/>
              <a:gd name="connsiteY4" fmla="*/ 2022 h 149804"/>
              <a:gd name="connsiteX5" fmla="*/ 1173018 w 1406139"/>
              <a:gd name="connsiteY5" fmla="*/ 25113 h 149804"/>
              <a:gd name="connsiteX6" fmla="*/ 531091 w 1406139"/>
              <a:gd name="connsiteY6" fmla="*/ 145186 h 149804"/>
              <a:gd name="connsiteX7" fmla="*/ 868218 w 1406139"/>
              <a:gd name="connsiteY7" fmla="*/ 126713 h 149804"/>
              <a:gd name="connsiteX8" fmla="*/ 0 w 1406139"/>
              <a:gd name="connsiteY8" fmla="*/ 149804 h 14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6139" h="149804">
                <a:moveTo>
                  <a:pt x="0" y="149804"/>
                </a:moveTo>
                <a:cubicBezTo>
                  <a:pt x="245918" y="109779"/>
                  <a:pt x="491837" y="69755"/>
                  <a:pt x="581891" y="48204"/>
                </a:cubicBezTo>
                <a:cubicBezTo>
                  <a:pt x="671946" y="26652"/>
                  <a:pt x="505691" y="18956"/>
                  <a:pt x="540327" y="20495"/>
                </a:cubicBezTo>
                <a:cubicBezTo>
                  <a:pt x="574963" y="22034"/>
                  <a:pt x="648085" y="60519"/>
                  <a:pt x="789709" y="57440"/>
                </a:cubicBezTo>
                <a:cubicBezTo>
                  <a:pt x="931333" y="54361"/>
                  <a:pt x="1326188" y="7410"/>
                  <a:pt x="1390073" y="2022"/>
                </a:cubicBezTo>
                <a:cubicBezTo>
                  <a:pt x="1453958" y="-3366"/>
                  <a:pt x="1316182" y="1252"/>
                  <a:pt x="1173018" y="25113"/>
                </a:cubicBezTo>
                <a:cubicBezTo>
                  <a:pt x="1029854" y="48974"/>
                  <a:pt x="581891" y="128253"/>
                  <a:pt x="531091" y="145186"/>
                </a:cubicBezTo>
                <a:cubicBezTo>
                  <a:pt x="480291" y="162119"/>
                  <a:pt x="868218" y="126713"/>
                  <a:pt x="868218" y="126713"/>
                </a:cubicBezTo>
                <a:lnTo>
                  <a:pt x="0" y="149804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4" name="フリーフォーム 2413">
            <a:extLst>
              <a:ext uri="{FF2B5EF4-FFF2-40B4-BE49-F238E27FC236}">
                <a16:creationId xmlns:a16="http://schemas.microsoft.com/office/drawing/2014/main" id="{CED33216-23DA-8D99-7D55-C04F2CAE1A06}"/>
              </a:ext>
            </a:extLst>
          </p:cNvPr>
          <p:cNvSpPr/>
          <p:nvPr/>
        </p:nvSpPr>
        <p:spPr>
          <a:xfrm>
            <a:off x="7965084" y="7331511"/>
            <a:ext cx="479567" cy="1017277"/>
          </a:xfrm>
          <a:custGeom>
            <a:avLst/>
            <a:gdLst>
              <a:gd name="connsiteX0" fmla="*/ 189030 w 500092"/>
              <a:gd name="connsiteY0" fmla="*/ 1 h 1060816"/>
              <a:gd name="connsiteX1" fmla="*/ 13539 w 500092"/>
              <a:gd name="connsiteY1" fmla="*/ 424874 h 1060816"/>
              <a:gd name="connsiteX2" fmla="*/ 18157 w 500092"/>
              <a:gd name="connsiteY2" fmla="*/ 397165 h 1060816"/>
              <a:gd name="connsiteX3" fmla="*/ 68957 w 500092"/>
              <a:gd name="connsiteY3" fmla="*/ 563419 h 1060816"/>
              <a:gd name="connsiteX4" fmla="*/ 225975 w 500092"/>
              <a:gd name="connsiteY4" fmla="*/ 757383 h 1060816"/>
              <a:gd name="connsiteX5" fmla="*/ 498448 w 500092"/>
              <a:gd name="connsiteY5" fmla="*/ 1057565 h 1060816"/>
              <a:gd name="connsiteX6" fmla="*/ 327575 w 500092"/>
              <a:gd name="connsiteY6" fmla="*/ 905165 h 1060816"/>
              <a:gd name="connsiteX7" fmla="*/ 78193 w 500092"/>
              <a:gd name="connsiteY7" fmla="*/ 725056 h 1060816"/>
              <a:gd name="connsiteX8" fmla="*/ 8921 w 500092"/>
              <a:gd name="connsiteY8" fmla="*/ 429492 h 1060816"/>
              <a:gd name="connsiteX9" fmla="*/ 189030 w 500092"/>
              <a:gd name="connsiteY9" fmla="*/ 1 h 1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92" h="1060816">
                <a:moveTo>
                  <a:pt x="189030" y="1"/>
                </a:moveTo>
                <a:cubicBezTo>
                  <a:pt x="189800" y="-769"/>
                  <a:pt x="42018" y="358680"/>
                  <a:pt x="13539" y="424874"/>
                </a:cubicBezTo>
                <a:cubicBezTo>
                  <a:pt x="-14940" y="491068"/>
                  <a:pt x="8921" y="374074"/>
                  <a:pt x="18157" y="397165"/>
                </a:cubicBezTo>
                <a:cubicBezTo>
                  <a:pt x="27393" y="420256"/>
                  <a:pt x="34321" y="503383"/>
                  <a:pt x="68957" y="563419"/>
                </a:cubicBezTo>
                <a:cubicBezTo>
                  <a:pt x="103593" y="623455"/>
                  <a:pt x="154393" y="675025"/>
                  <a:pt x="225975" y="757383"/>
                </a:cubicBezTo>
                <a:cubicBezTo>
                  <a:pt x="297557" y="839741"/>
                  <a:pt x="481515" y="1032935"/>
                  <a:pt x="498448" y="1057565"/>
                </a:cubicBezTo>
                <a:cubicBezTo>
                  <a:pt x="515381" y="1082195"/>
                  <a:pt x="397618" y="960583"/>
                  <a:pt x="327575" y="905165"/>
                </a:cubicBezTo>
                <a:cubicBezTo>
                  <a:pt x="257532" y="849747"/>
                  <a:pt x="131302" y="804335"/>
                  <a:pt x="78193" y="725056"/>
                </a:cubicBezTo>
                <a:cubicBezTo>
                  <a:pt x="25084" y="645777"/>
                  <a:pt x="-6473" y="547256"/>
                  <a:pt x="8921" y="429492"/>
                </a:cubicBezTo>
                <a:cubicBezTo>
                  <a:pt x="24315" y="311728"/>
                  <a:pt x="188260" y="771"/>
                  <a:pt x="189030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5" name="フリーフォーム 2414">
            <a:extLst>
              <a:ext uri="{FF2B5EF4-FFF2-40B4-BE49-F238E27FC236}">
                <a16:creationId xmlns:a16="http://schemas.microsoft.com/office/drawing/2014/main" id="{AA93D245-1574-13E8-A934-B428AA937C97}"/>
              </a:ext>
            </a:extLst>
          </p:cNvPr>
          <p:cNvSpPr/>
          <p:nvPr/>
        </p:nvSpPr>
        <p:spPr>
          <a:xfrm>
            <a:off x="8260895" y="7374547"/>
            <a:ext cx="2157956" cy="73924"/>
          </a:xfrm>
          <a:custGeom>
            <a:avLst/>
            <a:gdLst>
              <a:gd name="connsiteX0" fmla="*/ 630 w 2250314"/>
              <a:gd name="connsiteY0" fmla="*/ 75197 h 77088"/>
              <a:gd name="connsiteX1" fmla="*/ 1053576 w 2250314"/>
              <a:gd name="connsiteY1" fmla="*/ 24397 h 77088"/>
              <a:gd name="connsiteX2" fmla="*/ 2249685 w 2250314"/>
              <a:gd name="connsiteY2" fmla="*/ 1306 h 77088"/>
              <a:gd name="connsiteX3" fmla="*/ 1201358 w 2250314"/>
              <a:gd name="connsiteY3" fmla="*/ 61342 h 77088"/>
              <a:gd name="connsiteX4" fmla="*/ 630 w 2250314"/>
              <a:gd name="connsiteY4" fmla="*/ 75197 h 7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314" h="77088">
                <a:moveTo>
                  <a:pt x="630" y="75197"/>
                </a:moveTo>
                <a:cubicBezTo>
                  <a:pt x="-24000" y="69039"/>
                  <a:pt x="678734" y="36712"/>
                  <a:pt x="1053576" y="24397"/>
                </a:cubicBezTo>
                <a:cubicBezTo>
                  <a:pt x="1428419" y="12082"/>
                  <a:pt x="2225055" y="-4852"/>
                  <a:pt x="2249685" y="1306"/>
                </a:cubicBezTo>
                <a:cubicBezTo>
                  <a:pt x="2274315" y="7463"/>
                  <a:pt x="1570043" y="51336"/>
                  <a:pt x="1201358" y="61342"/>
                </a:cubicBezTo>
                <a:cubicBezTo>
                  <a:pt x="832673" y="71348"/>
                  <a:pt x="25260" y="81355"/>
                  <a:pt x="630" y="7519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6" name="フリーフォーム 2415">
            <a:extLst>
              <a:ext uri="{FF2B5EF4-FFF2-40B4-BE49-F238E27FC236}">
                <a16:creationId xmlns:a16="http://schemas.microsoft.com/office/drawing/2014/main" id="{DECB270D-2DF9-256F-E4A8-DAC03C3EDD42}"/>
              </a:ext>
            </a:extLst>
          </p:cNvPr>
          <p:cNvSpPr/>
          <p:nvPr/>
        </p:nvSpPr>
        <p:spPr>
          <a:xfrm>
            <a:off x="8305786" y="7371312"/>
            <a:ext cx="1147018" cy="39916"/>
          </a:xfrm>
          <a:custGeom>
            <a:avLst/>
            <a:gdLst>
              <a:gd name="connsiteX0" fmla="*/ 0 w 1196109"/>
              <a:gd name="connsiteY0" fmla="*/ 27770 h 41624"/>
              <a:gd name="connsiteX1" fmla="*/ 1196109 w 1196109"/>
              <a:gd name="connsiteY1" fmla="*/ 41624 h 41624"/>
              <a:gd name="connsiteX2" fmla="*/ 457200 w 1196109"/>
              <a:gd name="connsiteY2" fmla="*/ 61 h 41624"/>
              <a:gd name="connsiteX3" fmla="*/ 655782 w 1196109"/>
              <a:gd name="connsiteY3" fmla="*/ 32388 h 41624"/>
              <a:gd name="connsiteX4" fmla="*/ 0 w 1196109"/>
              <a:gd name="connsiteY4" fmla="*/ 27770 h 4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109" h="41624">
                <a:moveTo>
                  <a:pt x="0" y="27770"/>
                </a:moveTo>
                <a:lnTo>
                  <a:pt x="1196109" y="41624"/>
                </a:lnTo>
                <a:lnTo>
                  <a:pt x="457200" y="61"/>
                </a:lnTo>
                <a:cubicBezTo>
                  <a:pt x="367146" y="-1478"/>
                  <a:pt x="728903" y="26231"/>
                  <a:pt x="655782" y="32388"/>
                </a:cubicBezTo>
                <a:cubicBezTo>
                  <a:pt x="582661" y="38545"/>
                  <a:pt x="300567" y="37775"/>
                  <a:pt x="0" y="2777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7" name="フリーフォーム 2416">
            <a:extLst>
              <a:ext uri="{FF2B5EF4-FFF2-40B4-BE49-F238E27FC236}">
                <a16:creationId xmlns:a16="http://schemas.microsoft.com/office/drawing/2014/main" id="{5E6282BF-989F-66EB-027A-FFCC102C8BC8}"/>
              </a:ext>
            </a:extLst>
          </p:cNvPr>
          <p:cNvSpPr/>
          <p:nvPr/>
        </p:nvSpPr>
        <p:spPr>
          <a:xfrm>
            <a:off x="8376059" y="7304941"/>
            <a:ext cx="2276907" cy="97430"/>
          </a:xfrm>
          <a:custGeom>
            <a:avLst/>
            <a:gdLst>
              <a:gd name="connsiteX0" fmla="*/ 28319 w 2374356"/>
              <a:gd name="connsiteY0" fmla="*/ 0 h 101600"/>
              <a:gd name="connsiteX1" fmla="*/ 92974 w 2374356"/>
              <a:gd name="connsiteY1" fmla="*/ 9236 h 101600"/>
              <a:gd name="connsiteX2" fmla="*/ 1501519 w 2374356"/>
              <a:gd name="connsiteY2" fmla="*/ 55418 h 101600"/>
              <a:gd name="connsiteX3" fmla="*/ 2374356 w 2374356"/>
              <a:gd name="connsiteY3" fmla="*/ 23091 h 101600"/>
              <a:gd name="connsiteX4" fmla="*/ 785701 w 2374356"/>
              <a:gd name="connsiteY4" fmla="*/ 78509 h 101600"/>
              <a:gd name="connsiteX5" fmla="*/ 1164392 w 2374356"/>
              <a:gd name="connsiteY5" fmla="*/ 101600 h 101600"/>
              <a:gd name="connsiteX6" fmla="*/ 28319 w 2374356"/>
              <a:gd name="connsiteY6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4356" h="101600">
                <a:moveTo>
                  <a:pt x="28319" y="0"/>
                </a:moveTo>
                <a:cubicBezTo>
                  <a:pt x="-62120" y="0"/>
                  <a:pt x="92974" y="9236"/>
                  <a:pt x="92974" y="9236"/>
                </a:cubicBezTo>
                <a:lnTo>
                  <a:pt x="1501519" y="55418"/>
                </a:lnTo>
                <a:cubicBezTo>
                  <a:pt x="1881749" y="57727"/>
                  <a:pt x="2374356" y="23091"/>
                  <a:pt x="2374356" y="23091"/>
                </a:cubicBezTo>
                <a:lnTo>
                  <a:pt x="785701" y="78509"/>
                </a:lnTo>
                <a:lnTo>
                  <a:pt x="1164392" y="101600"/>
                </a:lnTo>
                <a:lnTo>
                  <a:pt x="2831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8" name="フリーフォーム 2417">
            <a:extLst>
              <a:ext uri="{FF2B5EF4-FFF2-40B4-BE49-F238E27FC236}">
                <a16:creationId xmlns:a16="http://schemas.microsoft.com/office/drawing/2014/main" id="{7BA89EAD-BC47-6B15-C254-C418865AFC78}"/>
              </a:ext>
            </a:extLst>
          </p:cNvPr>
          <p:cNvSpPr/>
          <p:nvPr/>
        </p:nvSpPr>
        <p:spPr>
          <a:xfrm>
            <a:off x="8062192" y="7377640"/>
            <a:ext cx="359474" cy="806470"/>
          </a:xfrm>
          <a:custGeom>
            <a:avLst/>
            <a:gdLst>
              <a:gd name="connsiteX0" fmla="*/ 198602 w 374859"/>
              <a:gd name="connsiteY0" fmla="*/ 7316 h 840986"/>
              <a:gd name="connsiteX1" fmla="*/ 50820 w 374859"/>
              <a:gd name="connsiteY1" fmla="*/ 215134 h 840986"/>
              <a:gd name="connsiteX2" fmla="*/ 23111 w 374859"/>
              <a:gd name="connsiteY2" fmla="*/ 459898 h 840986"/>
              <a:gd name="connsiteX3" fmla="*/ 23111 w 374859"/>
              <a:gd name="connsiteY3" fmla="*/ 390625 h 840986"/>
              <a:gd name="connsiteX4" fmla="*/ 64675 w 374859"/>
              <a:gd name="connsiteY4" fmla="*/ 543025 h 840986"/>
              <a:gd name="connsiteX5" fmla="*/ 374093 w 374859"/>
              <a:gd name="connsiteY5" fmla="*/ 838589 h 840986"/>
              <a:gd name="connsiteX6" fmla="*/ 147802 w 374859"/>
              <a:gd name="connsiteY6" fmla="*/ 672334 h 840986"/>
              <a:gd name="connsiteX7" fmla="*/ 20 w 374859"/>
              <a:gd name="connsiteY7" fmla="*/ 487607 h 840986"/>
              <a:gd name="connsiteX8" fmla="*/ 198602 w 374859"/>
              <a:gd name="connsiteY8" fmla="*/ 7316 h 84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859" h="840986">
                <a:moveTo>
                  <a:pt x="198602" y="7316"/>
                </a:moveTo>
                <a:cubicBezTo>
                  <a:pt x="207069" y="-38096"/>
                  <a:pt x="80069" y="139704"/>
                  <a:pt x="50820" y="215134"/>
                </a:cubicBezTo>
                <a:cubicBezTo>
                  <a:pt x="21571" y="290564"/>
                  <a:pt x="27729" y="430650"/>
                  <a:pt x="23111" y="459898"/>
                </a:cubicBezTo>
                <a:cubicBezTo>
                  <a:pt x="18493" y="489146"/>
                  <a:pt x="16184" y="376771"/>
                  <a:pt x="23111" y="390625"/>
                </a:cubicBezTo>
                <a:cubicBezTo>
                  <a:pt x="30038" y="404479"/>
                  <a:pt x="6178" y="468364"/>
                  <a:pt x="64675" y="543025"/>
                </a:cubicBezTo>
                <a:cubicBezTo>
                  <a:pt x="123172" y="617686"/>
                  <a:pt x="360239" y="817038"/>
                  <a:pt x="374093" y="838589"/>
                </a:cubicBezTo>
                <a:cubicBezTo>
                  <a:pt x="387948" y="860141"/>
                  <a:pt x="210148" y="730831"/>
                  <a:pt x="147802" y="672334"/>
                </a:cubicBezTo>
                <a:cubicBezTo>
                  <a:pt x="85456" y="613837"/>
                  <a:pt x="-1519" y="593825"/>
                  <a:pt x="20" y="487607"/>
                </a:cubicBezTo>
                <a:cubicBezTo>
                  <a:pt x="1559" y="381389"/>
                  <a:pt x="190135" y="52728"/>
                  <a:pt x="198602" y="731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9" name="フリーフォーム 2418">
            <a:extLst>
              <a:ext uri="{FF2B5EF4-FFF2-40B4-BE49-F238E27FC236}">
                <a16:creationId xmlns:a16="http://schemas.microsoft.com/office/drawing/2014/main" id="{CA8587A2-60E3-A621-867D-F5833C5404FC}"/>
              </a:ext>
            </a:extLst>
          </p:cNvPr>
          <p:cNvSpPr/>
          <p:nvPr/>
        </p:nvSpPr>
        <p:spPr>
          <a:xfrm>
            <a:off x="7992420" y="7281866"/>
            <a:ext cx="234510" cy="628245"/>
          </a:xfrm>
          <a:custGeom>
            <a:avLst/>
            <a:gdLst>
              <a:gd name="connsiteX0" fmla="*/ 243651 w 244547"/>
              <a:gd name="connsiteY0" fmla="*/ 971 h 655133"/>
              <a:gd name="connsiteX1" fmla="*/ 86633 w 244547"/>
              <a:gd name="connsiteY1" fmla="*/ 315007 h 655133"/>
              <a:gd name="connsiteX2" fmla="*/ 26596 w 244547"/>
              <a:gd name="connsiteY2" fmla="*/ 495117 h 655133"/>
              <a:gd name="connsiteX3" fmla="*/ 45069 w 244547"/>
              <a:gd name="connsiteY3" fmla="*/ 652135 h 655133"/>
              <a:gd name="connsiteX4" fmla="*/ 49687 w 244547"/>
              <a:gd name="connsiteY4" fmla="*/ 351953 h 655133"/>
              <a:gd name="connsiteX5" fmla="*/ 8124 w 244547"/>
              <a:gd name="connsiteY5" fmla="*/ 425844 h 655133"/>
              <a:gd name="connsiteX6" fmla="*/ 243651 w 244547"/>
              <a:gd name="connsiteY6" fmla="*/ 971 h 65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47" h="655133">
                <a:moveTo>
                  <a:pt x="243651" y="971"/>
                </a:moveTo>
                <a:cubicBezTo>
                  <a:pt x="256736" y="-17502"/>
                  <a:pt x="122809" y="232650"/>
                  <a:pt x="86633" y="315007"/>
                </a:cubicBezTo>
                <a:cubicBezTo>
                  <a:pt x="50457" y="397364"/>
                  <a:pt x="33523" y="438929"/>
                  <a:pt x="26596" y="495117"/>
                </a:cubicBezTo>
                <a:cubicBezTo>
                  <a:pt x="19669" y="551305"/>
                  <a:pt x="41220" y="675996"/>
                  <a:pt x="45069" y="652135"/>
                </a:cubicBezTo>
                <a:cubicBezTo>
                  <a:pt x="48917" y="628274"/>
                  <a:pt x="55845" y="389668"/>
                  <a:pt x="49687" y="351953"/>
                </a:cubicBezTo>
                <a:cubicBezTo>
                  <a:pt x="43529" y="314238"/>
                  <a:pt x="-22664" y="476644"/>
                  <a:pt x="8124" y="425844"/>
                </a:cubicBezTo>
                <a:cubicBezTo>
                  <a:pt x="38912" y="375044"/>
                  <a:pt x="230566" y="19444"/>
                  <a:pt x="243651" y="9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0" name="フリーフォーム 2419">
            <a:extLst>
              <a:ext uri="{FF2B5EF4-FFF2-40B4-BE49-F238E27FC236}">
                <a16:creationId xmlns:a16="http://schemas.microsoft.com/office/drawing/2014/main" id="{0C55A686-BF77-7929-48D8-5EB79A2A668A}"/>
              </a:ext>
            </a:extLst>
          </p:cNvPr>
          <p:cNvSpPr/>
          <p:nvPr/>
        </p:nvSpPr>
        <p:spPr>
          <a:xfrm>
            <a:off x="3720614" y="12317233"/>
            <a:ext cx="215495" cy="913822"/>
          </a:xfrm>
          <a:custGeom>
            <a:avLst/>
            <a:gdLst>
              <a:gd name="connsiteX0" fmla="*/ 1595 w 224718"/>
              <a:gd name="connsiteY0" fmla="*/ 14822 h 952933"/>
              <a:gd name="connsiteX1" fmla="*/ 223268 w 224718"/>
              <a:gd name="connsiteY1" fmla="*/ 952313 h 952933"/>
              <a:gd name="connsiteX2" fmla="*/ 98577 w 224718"/>
              <a:gd name="connsiteY2" fmla="*/ 162604 h 952933"/>
              <a:gd name="connsiteX3" fmla="*/ 121668 w 224718"/>
              <a:gd name="connsiteY3" fmla="*/ 361186 h 952933"/>
              <a:gd name="connsiteX4" fmla="*/ 1595 w 224718"/>
              <a:gd name="connsiteY4" fmla="*/ 14822 h 9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18" h="952933">
                <a:moveTo>
                  <a:pt x="1595" y="14822"/>
                </a:moveTo>
                <a:cubicBezTo>
                  <a:pt x="18528" y="113343"/>
                  <a:pt x="207104" y="927683"/>
                  <a:pt x="223268" y="952313"/>
                </a:cubicBezTo>
                <a:cubicBezTo>
                  <a:pt x="239432" y="976943"/>
                  <a:pt x="115510" y="261125"/>
                  <a:pt x="98577" y="162604"/>
                </a:cubicBezTo>
                <a:cubicBezTo>
                  <a:pt x="81644" y="64083"/>
                  <a:pt x="135522" y="381968"/>
                  <a:pt x="121668" y="361186"/>
                </a:cubicBezTo>
                <a:cubicBezTo>
                  <a:pt x="107814" y="340404"/>
                  <a:pt x="-15338" y="-83699"/>
                  <a:pt x="1595" y="148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1" name="フリーフォーム 2420">
            <a:extLst>
              <a:ext uri="{FF2B5EF4-FFF2-40B4-BE49-F238E27FC236}">
                <a16:creationId xmlns:a16="http://schemas.microsoft.com/office/drawing/2014/main" id="{35F43F4D-A89D-AAC3-9137-CAA5EFBDC566}"/>
              </a:ext>
            </a:extLst>
          </p:cNvPr>
          <p:cNvSpPr/>
          <p:nvPr/>
        </p:nvSpPr>
        <p:spPr>
          <a:xfrm>
            <a:off x="4014261" y="8215708"/>
            <a:ext cx="275482" cy="273655"/>
          </a:xfrm>
          <a:custGeom>
            <a:avLst/>
            <a:gdLst>
              <a:gd name="connsiteX0" fmla="*/ 286724 w 287272"/>
              <a:gd name="connsiteY0" fmla="*/ 1166 h 285367"/>
              <a:gd name="connsiteX1" fmla="*/ 93843 w 287272"/>
              <a:gd name="connsiteY1" fmla="*/ 201191 h 285367"/>
              <a:gd name="connsiteX2" fmla="*/ 974 w 287272"/>
              <a:gd name="connsiteY2" fmla="*/ 283344 h 285367"/>
              <a:gd name="connsiteX3" fmla="*/ 147421 w 287272"/>
              <a:gd name="connsiteY3" fmla="*/ 126181 h 285367"/>
              <a:gd name="connsiteX4" fmla="*/ 286724 w 287272"/>
              <a:gd name="connsiteY4" fmla="*/ 1166 h 28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72" h="285367">
                <a:moveTo>
                  <a:pt x="286724" y="1166"/>
                </a:moveTo>
                <a:cubicBezTo>
                  <a:pt x="277794" y="13668"/>
                  <a:pt x="141468" y="154161"/>
                  <a:pt x="93843" y="201191"/>
                </a:cubicBezTo>
                <a:cubicBezTo>
                  <a:pt x="46218" y="248221"/>
                  <a:pt x="-7956" y="295846"/>
                  <a:pt x="974" y="283344"/>
                </a:cubicBezTo>
                <a:cubicBezTo>
                  <a:pt x="9904" y="270842"/>
                  <a:pt x="101582" y="172616"/>
                  <a:pt x="147421" y="126181"/>
                </a:cubicBezTo>
                <a:cubicBezTo>
                  <a:pt x="193260" y="79747"/>
                  <a:pt x="295654" y="-11336"/>
                  <a:pt x="286724" y="11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2" name="フリーフォーム 2421">
            <a:extLst>
              <a:ext uri="{FF2B5EF4-FFF2-40B4-BE49-F238E27FC236}">
                <a16:creationId xmlns:a16="http://schemas.microsoft.com/office/drawing/2014/main" id="{76B7C9E7-08FA-5D57-2E39-96F30F0DFC92}"/>
              </a:ext>
            </a:extLst>
          </p:cNvPr>
          <p:cNvSpPr/>
          <p:nvPr/>
        </p:nvSpPr>
        <p:spPr>
          <a:xfrm>
            <a:off x="4106996" y="8302269"/>
            <a:ext cx="184308" cy="253966"/>
          </a:xfrm>
          <a:custGeom>
            <a:avLst/>
            <a:gdLst>
              <a:gd name="connsiteX0" fmla="*/ 710 w 192196"/>
              <a:gd name="connsiteY0" fmla="*/ 196 h 264835"/>
              <a:gd name="connsiteX1" fmla="*/ 125726 w 192196"/>
              <a:gd name="connsiteY1" fmla="*/ 50203 h 264835"/>
              <a:gd name="connsiteX2" fmla="*/ 132870 w 192196"/>
              <a:gd name="connsiteY2" fmla="*/ 128784 h 264835"/>
              <a:gd name="connsiteX3" fmla="*/ 168589 w 192196"/>
              <a:gd name="connsiteY3" fmla="*/ 68062 h 264835"/>
              <a:gd name="connsiteX4" fmla="*/ 125726 w 192196"/>
              <a:gd name="connsiteY4" fmla="*/ 164503 h 264835"/>
              <a:gd name="connsiteX5" fmla="*/ 61432 w 192196"/>
              <a:gd name="connsiteY5" fmla="*/ 214509 h 264835"/>
              <a:gd name="connsiteX6" fmla="*/ 4282 w 192196"/>
              <a:gd name="connsiteY6" fmla="*/ 264515 h 264835"/>
              <a:gd name="connsiteX7" fmla="*/ 118582 w 192196"/>
              <a:gd name="connsiteY7" fmla="*/ 189506 h 264835"/>
              <a:gd name="connsiteX8" fmla="*/ 190020 w 192196"/>
              <a:gd name="connsiteY8" fmla="*/ 68062 h 264835"/>
              <a:gd name="connsiteX9" fmla="*/ 710 w 192196"/>
              <a:gd name="connsiteY9" fmla="*/ 196 h 26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196" h="264835">
                <a:moveTo>
                  <a:pt x="710" y="196"/>
                </a:moveTo>
                <a:cubicBezTo>
                  <a:pt x="-10006" y="-2781"/>
                  <a:pt x="103699" y="28772"/>
                  <a:pt x="125726" y="50203"/>
                </a:cubicBezTo>
                <a:cubicBezTo>
                  <a:pt x="147753" y="71634"/>
                  <a:pt x="125726" y="125808"/>
                  <a:pt x="132870" y="128784"/>
                </a:cubicBezTo>
                <a:cubicBezTo>
                  <a:pt x="140014" y="131761"/>
                  <a:pt x="169780" y="62109"/>
                  <a:pt x="168589" y="68062"/>
                </a:cubicBezTo>
                <a:cubicBezTo>
                  <a:pt x="167398" y="74015"/>
                  <a:pt x="143586" y="140095"/>
                  <a:pt x="125726" y="164503"/>
                </a:cubicBezTo>
                <a:cubicBezTo>
                  <a:pt x="107867" y="188911"/>
                  <a:pt x="81673" y="197840"/>
                  <a:pt x="61432" y="214509"/>
                </a:cubicBezTo>
                <a:cubicBezTo>
                  <a:pt x="41191" y="231178"/>
                  <a:pt x="-5243" y="268682"/>
                  <a:pt x="4282" y="264515"/>
                </a:cubicBezTo>
                <a:cubicBezTo>
                  <a:pt x="13807" y="260348"/>
                  <a:pt x="87626" y="222248"/>
                  <a:pt x="118582" y="189506"/>
                </a:cubicBezTo>
                <a:cubicBezTo>
                  <a:pt x="149538" y="156764"/>
                  <a:pt x="203712" y="99614"/>
                  <a:pt x="190020" y="68062"/>
                </a:cubicBezTo>
                <a:cubicBezTo>
                  <a:pt x="176328" y="36510"/>
                  <a:pt x="11426" y="3173"/>
                  <a:pt x="710" y="1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3" name="フリーフォーム 2422">
            <a:extLst>
              <a:ext uri="{FF2B5EF4-FFF2-40B4-BE49-F238E27FC236}">
                <a16:creationId xmlns:a16="http://schemas.microsoft.com/office/drawing/2014/main" id="{E42E6671-2640-804B-26F0-5BB139E50483}"/>
              </a:ext>
            </a:extLst>
          </p:cNvPr>
          <p:cNvSpPr/>
          <p:nvPr/>
        </p:nvSpPr>
        <p:spPr>
          <a:xfrm>
            <a:off x="4123964" y="8237224"/>
            <a:ext cx="118441" cy="291831"/>
          </a:xfrm>
          <a:custGeom>
            <a:avLst/>
            <a:gdLst>
              <a:gd name="connsiteX0" fmla="*/ 75885 w 123510"/>
              <a:gd name="connsiteY0" fmla="*/ 160 h 304321"/>
              <a:gd name="connsiteX1" fmla="*/ 90173 w 123510"/>
              <a:gd name="connsiteY1" fmla="*/ 132319 h 304321"/>
              <a:gd name="connsiteX2" fmla="*/ 68741 w 123510"/>
              <a:gd name="connsiteY2" fmla="*/ 207329 h 304321"/>
              <a:gd name="connsiteX3" fmla="*/ 876 w 123510"/>
              <a:gd name="connsiteY3" fmla="*/ 303769 h 304321"/>
              <a:gd name="connsiteX4" fmla="*/ 122320 w 123510"/>
              <a:gd name="connsiteY4" fmla="*/ 160894 h 304321"/>
              <a:gd name="connsiteX5" fmla="*/ 75885 w 123510"/>
              <a:gd name="connsiteY5" fmla="*/ 160 h 30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510" h="304321">
                <a:moveTo>
                  <a:pt x="75885" y="160"/>
                </a:moveTo>
                <a:cubicBezTo>
                  <a:pt x="70527" y="-4602"/>
                  <a:pt x="91364" y="97791"/>
                  <a:pt x="90173" y="132319"/>
                </a:cubicBezTo>
                <a:cubicBezTo>
                  <a:pt x="88982" y="166847"/>
                  <a:pt x="83624" y="178754"/>
                  <a:pt x="68741" y="207329"/>
                </a:cubicBezTo>
                <a:cubicBezTo>
                  <a:pt x="53858" y="235904"/>
                  <a:pt x="-8054" y="311508"/>
                  <a:pt x="876" y="303769"/>
                </a:cubicBezTo>
                <a:cubicBezTo>
                  <a:pt x="9806" y="296030"/>
                  <a:pt x="112795" y="210305"/>
                  <a:pt x="122320" y="160894"/>
                </a:cubicBezTo>
                <a:cubicBezTo>
                  <a:pt x="131845" y="111483"/>
                  <a:pt x="81243" y="4922"/>
                  <a:pt x="75885" y="16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4" name="フリーフォーム 2423">
            <a:extLst>
              <a:ext uri="{FF2B5EF4-FFF2-40B4-BE49-F238E27FC236}">
                <a16:creationId xmlns:a16="http://schemas.microsoft.com/office/drawing/2014/main" id="{C6354CE5-C9BA-B4ED-0C84-FB6BB759FEEE}"/>
              </a:ext>
            </a:extLst>
          </p:cNvPr>
          <p:cNvSpPr/>
          <p:nvPr/>
        </p:nvSpPr>
        <p:spPr>
          <a:xfrm>
            <a:off x="4116941" y="8274907"/>
            <a:ext cx="91667" cy="243546"/>
          </a:xfrm>
          <a:custGeom>
            <a:avLst/>
            <a:gdLst>
              <a:gd name="connsiteX0" fmla="*/ 26059 w 95590"/>
              <a:gd name="connsiteY0" fmla="*/ 154 h 253970"/>
              <a:gd name="connsiteX1" fmla="*/ 47490 w 95590"/>
              <a:gd name="connsiteY1" fmla="*/ 128742 h 253970"/>
              <a:gd name="connsiteX2" fmla="*/ 43919 w 95590"/>
              <a:gd name="connsiteY2" fmla="*/ 160889 h 253970"/>
              <a:gd name="connsiteX3" fmla="*/ 1056 w 95590"/>
              <a:gd name="connsiteY3" fmla="*/ 253758 h 253970"/>
              <a:gd name="connsiteX4" fmla="*/ 93925 w 95590"/>
              <a:gd name="connsiteY4" fmla="*/ 132314 h 253970"/>
              <a:gd name="connsiteX5" fmla="*/ 58206 w 95590"/>
              <a:gd name="connsiteY5" fmla="*/ 157317 h 253970"/>
              <a:gd name="connsiteX6" fmla="*/ 26059 w 95590"/>
              <a:gd name="connsiteY6" fmla="*/ 154 h 25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90" h="253970">
                <a:moveTo>
                  <a:pt x="26059" y="154"/>
                </a:moveTo>
                <a:cubicBezTo>
                  <a:pt x="24273" y="-4608"/>
                  <a:pt x="44513" y="101953"/>
                  <a:pt x="47490" y="128742"/>
                </a:cubicBezTo>
                <a:cubicBezTo>
                  <a:pt x="50467" y="155531"/>
                  <a:pt x="51658" y="140053"/>
                  <a:pt x="43919" y="160889"/>
                </a:cubicBezTo>
                <a:cubicBezTo>
                  <a:pt x="36180" y="181725"/>
                  <a:pt x="-7278" y="258520"/>
                  <a:pt x="1056" y="253758"/>
                </a:cubicBezTo>
                <a:cubicBezTo>
                  <a:pt x="9390" y="248996"/>
                  <a:pt x="84400" y="148387"/>
                  <a:pt x="93925" y="132314"/>
                </a:cubicBezTo>
                <a:cubicBezTo>
                  <a:pt x="103450" y="116241"/>
                  <a:pt x="69517" y="180534"/>
                  <a:pt x="58206" y="157317"/>
                </a:cubicBezTo>
                <a:cubicBezTo>
                  <a:pt x="46895" y="134100"/>
                  <a:pt x="27845" y="4916"/>
                  <a:pt x="26059" y="1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5" name="フリーフォーム 2424">
            <a:extLst>
              <a:ext uri="{FF2B5EF4-FFF2-40B4-BE49-F238E27FC236}">
                <a16:creationId xmlns:a16="http://schemas.microsoft.com/office/drawing/2014/main" id="{19735965-0315-3F01-E4AD-5E6CE709E270}"/>
              </a:ext>
            </a:extLst>
          </p:cNvPr>
          <p:cNvSpPr/>
          <p:nvPr/>
        </p:nvSpPr>
        <p:spPr>
          <a:xfrm>
            <a:off x="3926078" y="8408521"/>
            <a:ext cx="157716" cy="236865"/>
          </a:xfrm>
          <a:custGeom>
            <a:avLst/>
            <a:gdLst>
              <a:gd name="connsiteX0" fmla="*/ 103646 w 164466"/>
              <a:gd name="connsiteY0" fmla="*/ 125 h 247003"/>
              <a:gd name="connsiteX1" fmla="*/ 142937 w 164466"/>
              <a:gd name="connsiteY1" fmla="*/ 92993 h 247003"/>
              <a:gd name="connsiteX2" fmla="*/ 146509 w 164466"/>
              <a:gd name="connsiteY2" fmla="*/ 135856 h 247003"/>
              <a:gd name="connsiteX3" fmla="*/ 62 w 164466"/>
              <a:gd name="connsiteY3" fmla="*/ 246584 h 247003"/>
              <a:gd name="connsiteX4" fmla="*/ 128650 w 164466"/>
              <a:gd name="connsiteY4" fmla="*/ 171575 h 247003"/>
              <a:gd name="connsiteX5" fmla="*/ 164368 w 164466"/>
              <a:gd name="connsiteY5" fmla="*/ 114425 h 247003"/>
              <a:gd name="connsiteX6" fmla="*/ 103646 w 164466"/>
              <a:gd name="connsiteY6" fmla="*/ 125 h 24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466" h="247003">
                <a:moveTo>
                  <a:pt x="103646" y="125"/>
                </a:moveTo>
                <a:cubicBezTo>
                  <a:pt x="100074" y="-3447"/>
                  <a:pt x="135793" y="70371"/>
                  <a:pt x="142937" y="92993"/>
                </a:cubicBezTo>
                <a:cubicBezTo>
                  <a:pt x="150081" y="115615"/>
                  <a:pt x="170321" y="110258"/>
                  <a:pt x="146509" y="135856"/>
                </a:cubicBezTo>
                <a:cubicBezTo>
                  <a:pt x="122697" y="161454"/>
                  <a:pt x="3038" y="240631"/>
                  <a:pt x="62" y="246584"/>
                </a:cubicBezTo>
                <a:cubicBezTo>
                  <a:pt x="-2915" y="252537"/>
                  <a:pt x="101266" y="193601"/>
                  <a:pt x="128650" y="171575"/>
                </a:cubicBezTo>
                <a:cubicBezTo>
                  <a:pt x="156034" y="149549"/>
                  <a:pt x="165559" y="140023"/>
                  <a:pt x="164368" y="114425"/>
                </a:cubicBezTo>
                <a:cubicBezTo>
                  <a:pt x="163177" y="88827"/>
                  <a:pt x="107218" y="3697"/>
                  <a:pt x="103646" y="12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6" name="フリーフォーム 2425">
            <a:extLst>
              <a:ext uri="{FF2B5EF4-FFF2-40B4-BE49-F238E27FC236}">
                <a16:creationId xmlns:a16="http://schemas.microsoft.com/office/drawing/2014/main" id="{9A791CA6-1B16-E85D-2ACE-A0D0F56712EE}"/>
              </a:ext>
            </a:extLst>
          </p:cNvPr>
          <p:cNvSpPr/>
          <p:nvPr/>
        </p:nvSpPr>
        <p:spPr>
          <a:xfrm>
            <a:off x="3930480" y="8418255"/>
            <a:ext cx="133188" cy="220604"/>
          </a:xfrm>
          <a:custGeom>
            <a:avLst/>
            <a:gdLst>
              <a:gd name="connsiteX0" fmla="*/ 138347 w 138888"/>
              <a:gd name="connsiteY0" fmla="*/ 690 h 230046"/>
              <a:gd name="connsiteX1" fmla="*/ 49050 w 138888"/>
              <a:gd name="connsiteY1" fmla="*/ 107846 h 230046"/>
              <a:gd name="connsiteX2" fmla="*/ 20475 w 138888"/>
              <a:gd name="connsiteY2" fmla="*/ 150709 h 230046"/>
              <a:gd name="connsiteX3" fmla="*/ 20475 w 138888"/>
              <a:gd name="connsiteY3" fmla="*/ 197143 h 230046"/>
              <a:gd name="connsiteX4" fmla="*/ 52622 w 138888"/>
              <a:gd name="connsiteY4" fmla="*/ 229290 h 230046"/>
              <a:gd name="connsiteX5" fmla="*/ 2616 w 138888"/>
              <a:gd name="connsiteY5" fmla="*/ 164996 h 230046"/>
              <a:gd name="connsiteX6" fmla="*/ 138347 w 138888"/>
              <a:gd name="connsiteY6" fmla="*/ 690 h 23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888" h="230046">
                <a:moveTo>
                  <a:pt x="138347" y="690"/>
                </a:moveTo>
                <a:cubicBezTo>
                  <a:pt x="146086" y="-8835"/>
                  <a:pt x="68695" y="82843"/>
                  <a:pt x="49050" y="107846"/>
                </a:cubicBezTo>
                <a:cubicBezTo>
                  <a:pt x="29405" y="132849"/>
                  <a:pt x="25237" y="135826"/>
                  <a:pt x="20475" y="150709"/>
                </a:cubicBezTo>
                <a:cubicBezTo>
                  <a:pt x="15712" y="165592"/>
                  <a:pt x="15117" y="184046"/>
                  <a:pt x="20475" y="197143"/>
                </a:cubicBezTo>
                <a:cubicBezTo>
                  <a:pt x="25833" y="210240"/>
                  <a:pt x="55598" y="234648"/>
                  <a:pt x="52622" y="229290"/>
                </a:cubicBezTo>
                <a:cubicBezTo>
                  <a:pt x="49646" y="223932"/>
                  <a:pt x="-13457" y="201905"/>
                  <a:pt x="2616" y="164996"/>
                </a:cubicBezTo>
                <a:cubicBezTo>
                  <a:pt x="18689" y="128087"/>
                  <a:pt x="130608" y="10215"/>
                  <a:pt x="138347" y="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7" name="フリーフォーム 2426">
            <a:extLst>
              <a:ext uri="{FF2B5EF4-FFF2-40B4-BE49-F238E27FC236}">
                <a16:creationId xmlns:a16="http://schemas.microsoft.com/office/drawing/2014/main" id="{6566EFE5-8E3A-43B4-322C-7A546F05121E}"/>
              </a:ext>
            </a:extLst>
          </p:cNvPr>
          <p:cNvSpPr/>
          <p:nvPr/>
        </p:nvSpPr>
        <p:spPr>
          <a:xfrm>
            <a:off x="3799133" y="8469687"/>
            <a:ext cx="111136" cy="250721"/>
          </a:xfrm>
          <a:custGeom>
            <a:avLst/>
            <a:gdLst>
              <a:gd name="connsiteX0" fmla="*/ 100293 w 115893"/>
              <a:gd name="connsiteY0" fmla="*/ 635 h 261452"/>
              <a:gd name="connsiteX1" fmla="*/ 64574 w 115893"/>
              <a:gd name="connsiteY1" fmla="*/ 132795 h 261452"/>
              <a:gd name="connsiteX2" fmla="*/ 114581 w 115893"/>
              <a:gd name="connsiteY2" fmla="*/ 250667 h 261452"/>
              <a:gd name="connsiteX3" fmla="*/ 281 w 115893"/>
              <a:gd name="connsiteY3" fmla="*/ 179229 h 261452"/>
              <a:gd name="connsiteX4" fmla="*/ 82434 w 115893"/>
              <a:gd name="connsiteY4" fmla="*/ 261382 h 261452"/>
              <a:gd name="connsiteX5" fmla="*/ 89578 w 115893"/>
              <a:gd name="connsiteY5" fmla="*/ 189945 h 261452"/>
              <a:gd name="connsiteX6" fmla="*/ 100293 w 115893"/>
              <a:gd name="connsiteY6" fmla="*/ 635 h 26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93" h="261452">
                <a:moveTo>
                  <a:pt x="100293" y="635"/>
                </a:moveTo>
                <a:cubicBezTo>
                  <a:pt x="96126" y="-8890"/>
                  <a:pt x="62193" y="91123"/>
                  <a:pt x="64574" y="132795"/>
                </a:cubicBezTo>
                <a:cubicBezTo>
                  <a:pt x="66955" y="174467"/>
                  <a:pt x="125297" y="242928"/>
                  <a:pt x="114581" y="250667"/>
                </a:cubicBezTo>
                <a:cubicBezTo>
                  <a:pt x="103866" y="258406"/>
                  <a:pt x="5639" y="177443"/>
                  <a:pt x="281" y="179229"/>
                </a:cubicBezTo>
                <a:cubicBezTo>
                  <a:pt x="-5077" y="181015"/>
                  <a:pt x="67551" y="259596"/>
                  <a:pt x="82434" y="261382"/>
                </a:cubicBezTo>
                <a:cubicBezTo>
                  <a:pt x="97317" y="263168"/>
                  <a:pt x="86006" y="231022"/>
                  <a:pt x="89578" y="189945"/>
                </a:cubicBezTo>
                <a:cubicBezTo>
                  <a:pt x="93150" y="148868"/>
                  <a:pt x="104460" y="10160"/>
                  <a:pt x="100293" y="63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8" name="フリーフォーム 2427">
            <a:extLst>
              <a:ext uri="{FF2B5EF4-FFF2-40B4-BE49-F238E27FC236}">
                <a16:creationId xmlns:a16="http://schemas.microsoft.com/office/drawing/2014/main" id="{7031D422-08FF-7DB8-C5C7-93065F6C813B}"/>
              </a:ext>
            </a:extLst>
          </p:cNvPr>
          <p:cNvSpPr/>
          <p:nvPr/>
        </p:nvSpPr>
        <p:spPr>
          <a:xfrm>
            <a:off x="4066544" y="8302374"/>
            <a:ext cx="236495" cy="692023"/>
          </a:xfrm>
          <a:custGeom>
            <a:avLst/>
            <a:gdLst>
              <a:gd name="connsiteX0" fmla="*/ 246491 w 246617"/>
              <a:gd name="connsiteY0" fmla="*/ 86 h 721641"/>
              <a:gd name="connsiteX1" fmla="*/ 60754 w 246617"/>
              <a:gd name="connsiteY1" fmla="*/ 453715 h 721641"/>
              <a:gd name="connsiteX2" fmla="*/ 96473 w 246617"/>
              <a:gd name="connsiteY2" fmla="*/ 346558 h 721641"/>
              <a:gd name="connsiteX3" fmla="*/ 21463 w 246617"/>
              <a:gd name="connsiteY3" fmla="*/ 596590 h 721641"/>
              <a:gd name="connsiteX4" fmla="*/ 32 w 246617"/>
              <a:gd name="connsiteY4" fmla="*/ 721605 h 721641"/>
              <a:gd name="connsiteX5" fmla="*/ 17891 w 246617"/>
              <a:gd name="connsiteY5" fmla="*/ 585874 h 721641"/>
              <a:gd name="connsiteX6" fmla="*/ 64326 w 246617"/>
              <a:gd name="connsiteY6" fmla="*/ 321555 h 721641"/>
              <a:gd name="connsiteX7" fmla="*/ 28607 w 246617"/>
              <a:gd name="connsiteY7" fmla="*/ 414424 h 721641"/>
              <a:gd name="connsiteX8" fmla="*/ 246491 w 246617"/>
              <a:gd name="connsiteY8" fmla="*/ 86 h 72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617" h="721641">
                <a:moveTo>
                  <a:pt x="246491" y="86"/>
                </a:moveTo>
                <a:cubicBezTo>
                  <a:pt x="251849" y="6634"/>
                  <a:pt x="85757" y="395970"/>
                  <a:pt x="60754" y="453715"/>
                </a:cubicBezTo>
                <a:cubicBezTo>
                  <a:pt x="35751" y="511460"/>
                  <a:pt x="103022" y="322745"/>
                  <a:pt x="96473" y="346558"/>
                </a:cubicBezTo>
                <a:cubicBezTo>
                  <a:pt x="89924" y="370371"/>
                  <a:pt x="37537" y="534082"/>
                  <a:pt x="21463" y="596590"/>
                </a:cubicBezTo>
                <a:cubicBezTo>
                  <a:pt x="5389" y="659098"/>
                  <a:pt x="627" y="723391"/>
                  <a:pt x="32" y="721605"/>
                </a:cubicBezTo>
                <a:cubicBezTo>
                  <a:pt x="-563" y="719819"/>
                  <a:pt x="7175" y="652549"/>
                  <a:pt x="17891" y="585874"/>
                </a:cubicBezTo>
                <a:cubicBezTo>
                  <a:pt x="28607" y="519199"/>
                  <a:pt x="62540" y="350130"/>
                  <a:pt x="64326" y="321555"/>
                </a:cubicBezTo>
                <a:cubicBezTo>
                  <a:pt x="66112" y="292980"/>
                  <a:pt x="1223" y="466812"/>
                  <a:pt x="28607" y="414424"/>
                </a:cubicBezTo>
                <a:cubicBezTo>
                  <a:pt x="55991" y="362037"/>
                  <a:pt x="241133" y="-6462"/>
                  <a:pt x="246491" y="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9" name="フリーフォーム 2428">
            <a:extLst>
              <a:ext uri="{FF2B5EF4-FFF2-40B4-BE49-F238E27FC236}">
                <a16:creationId xmlns:a16="http://schemas.microsoft.com/office/drawing/2014/main" id="{2B4D911D-BAD1-B2AF-7ED7-623EA024F87D}"/>
              </a:ext>
            </a:extLst>
          </p:cNvPr>
          <p:cNvSpPr/>
          <p:nvPr/>
        </p:nvSpPr>
        <p:spPr>
          <a:xfrm>
            <a:off x="4130416" y="8305248"/>
            <a:ext cx="241524" cy="587367"/>
          </a:xfrm>
          <a:custGeom>
            <a:avLst/>
            <a:gdLst>
              <a:gd name="connsiteX0" fmla="*/ 226320 w 251861"/>
              <a:gd name="connsiteY0" fmla="*/ 7805 h 612506"/>
              <a:gd name="connsiteX1" fmla="*/ 115592 w 251861"/>
              <a:gd name="connsiteY1" fmla="*/ 300699 h 612506"/>
              <a:gd name="connsiteX2" fmla="*/ 1292 w 251861"/>
              <a:gd name="connsiteY2" fmla="*/ 611452 h 612506"/>
              <a:gd name="connsiteX3" fmla="*/ 194173 w 251861"/>
              <a:gd name="connsiteY3" fmla="*/ 189971 h 612506"/>
              <a:gd name="connsiteX4" fmla="*/ 94160 w 251861"/>
              <a:gd name="connsiteY4" fmla="*/ 393568 h 612506"/>
              <a:gd name="connsiteX5" fmla="*/ 240607 w 251861"/>
              <a:gd name="connsiteY5" fmla="*/ 107818 h 612506"/>
              <a:gd name="connsiteX6" fmla="*/ 226320 w 251861"/>
              <a:gd name="connsiteY6" fmla="*/ 7805 h 61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861" h="612506">
                <a:moveTo>
                  <a:pt x="226320" y="7805"/>
                </a:moveTo>
                <a:cubicBezTo>
                  <a:pt x="205484" y="39952"/>
                  <a:pt x="153097" y="200091"/>
                  <a:pt x="115592" y="300699"/>
                </a:cubicBezTo>
                <a:cubicBezTo>
                  <a:pt x="78087" y="401307"/>
                  <a:pt x="-11805" y="629907"/>
                  <a:pt x="1292" y="611452"/>
                </a:cubicBezTo>
                <a:cubicBezTo>
                  <a:pt x="14389" y="592997"/>
                  <a:pt x="178695" y="226285"/>
                  <a:pt x="194173" y="189971"/>
                </a:cubicBezTo>
                <a:cubicBezTo>
                  <a:pt x="209651" y="153657"/>
                  <a:pt x="86421" y="407260"/>
                  <a:pt x="94160" y="393568"/>
                </a:cubicBezTo>
                <a:cubicBezTo>
                  <a:pt x="101899" y="379876"/>
                  <a:pt x="217390" y="166159"/>
                  <a:pt x="240607" y="107818"/>
                </a:cubicBezTo>
                <a:cubicBezTo>
                  <a:pt x="263824" y="49477"/>
                  <a:pt x="247156" y="-24342"/>
                  <a:pt x="226320" y="780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0" name="フリーフォーム 2429">
            <a:extLst>
              <a:ext uri="{FF2B5EF4-FFF2-40B4-BE49-F238E27FC236}">
                <a16:creationId xmlns:a16="http://schemas.microsoft.com/office/drawing/2014/main" id="{442B96BB-3BBC-2B1B-F80F-8643D60E75A8}"/>
              </a:ext>
            </a:extLst>
          </p:cNvPr>
          <p:cNvSpPr/>
          <p:nvPr/>
        </p:nvSpPr>
        <p:spPr>
          <a:xfrm>
            <a:off x="4124737" y="8376643"/>
            <a:ext cx="275218" cy="633273"/>
          </a:xfrm>
          <a:custGeom>
            <a:avLst/>
            <a:gdLst>
              <a:gd name="connsiteX0" fmla="*/ 285820 w 286997"/>
              <a:gd name="connsiteY0" fmla="*/ 1221 h 660377"/>
              <a:gd name="connsiteX1" fmla="*/ 196523 w 286997"/>
              <a:gd name="connsiteY1" fmla="*/ 240536 h 660377"/>
              <a:gd name="connsiteX2" fmla="*/ 121514 w 286997"/>
              <a:gd name="connsiteY2" fmla="*/ 447705 h 660377"/>
              <a:gd name="connsiteX3" fmla="*/ 70 w 286997"/>
              <a:gd name="connsiteY3" fmla="*/ 658446 h 660377"/>
              <a:gd name="connsiteX4" fmla="*/ 139373 w 286997"/>
              <a:gd name="connsiteY4" fmla="*/ 319118 h 660377"/>
              <a:gd name="connsiteX5" fmla="*/ 128657 w 286997"/>
              <a:gd name="connsiteY5" fmla="*/ 347693 h 660377"/>
              <a:gd name="connsiteX6" fmla="*/ 285820 w 286997"/>
              <a:gd name="connsiteY6" fmla="*/ 1221 h 66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97" h="660377">
                <a:moveTo>
                  <a:pt x="285820" y="1221"/>
                </a:moveTo>
                <a:cubicBezTo>
                  <a:pt x="297131" y="-16639"/>
                  <a:pt x="223907" y="166122"/>
                  <a:pt x="196523" y="240536"/>
                </a:cubicBezTo>
                <a:cubicBezTo>
                  <a:pt x="169139" y="314950"/>
                  <a:pt x="154256" y="378053"/>
                  <a:pt x="121514" y="447705"/>
                </a:cubicBezTo>
                <a:cubicBezTo>
                  <a:pt x="88772" y="517357"/>
                  <a:pt x="-2907" y="679877"/>
                  <a:pt x="70" y="658446"/>
                </a:cubicBezTo>
                <a:cubicBezTo>
                  <a:pt x="3046" y="637015"/>
                  <a:pt x="117942" y="370910"/>
                  <a:pt x="139373" y="319118"/>
                </a:cubicBezTo>
                <a:cubicBezTo>
                  <a:pt x="160804" y="267326"/>
                  <a:pt x="106631" y="403057"/>
                  <a:pt x="128657" y="347693"/>
                </a:cubicBezTo>
                <a:cubicBezTo>
                  <a:pt x="150683" y="292329"/>
                  <a:pt x="274509" y="19081"/>
                  <a:pt x="285820" y="12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1" name="フリーフォーム 2430">
            <a:extLst>
              <a:ext uri="{FF2B5EF4-FFF2-40B4-BE49-F238E27FC236}">
                <a16:creationId xmlns:a16="http://schemas.microsoft.com/office/drawing/2014/main" id="{222DEB69-12B3-9719-3701-C196837065B7}"/>
              </a:ext>
            </a:extLst>
          </p:cNvPr>
          <p:cNvSpPr/>
          <p:nvPr/>
        </p:nvSpPr>
        <p:spPr>
          <a:xfrm>
            <a:off x="4336201" y="8326076"/>
            <a:ext cx="217756" cy="185961"/>
          </a:xfrm>
          <a:custGeom>
            <a:avLst/>
            <a:gdLst>
              <a:gd name="connsiteX0" fmla="*/ 1011 w 227076"/>
              <a:gd name="connsiteY0" fmla="*/ 374 h 193920"/>
              <a:gd name="connsiteX1" fmla="*/ 115311 w 227076"/>
              <a:gd name="connsiteY1" fmla="*/ 136105 h 193920"/>
              <a:gd name="connsiteX2" fmla="*/ 118883 w 227076"/>
              <a:gd name="connsiteY2" fmla="*/ 175395 h 193920"/>
              <a:gd name="connsiteX3" fmla="*/ 222467 w 227076"/>
              <a:gd name="connsiteY3" fmla="*/ 182539 h 193920"/>
              <a:gd name="connsiteX4" fmla="*/ 190320 w 227076"/>
              <a:gd name="connsiteY4" fmla="*/ 182539 h 193920"/>
              <a:gd name="connsiteX5" fmla="*/ 1011 w 227076"/>
              <a:gd name="connsiteY5" fmla="*/ 374 h 19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76" h="193920">
                <a:moveTo>
                  <a:pt x="1011" y="374"/>
                </a:moveTo>
                <a:cubicBezTo>
                  <a:pt x="-11491" y="-7365"/>
                  <a:pt x="95666" y="106935"/>
                  <a:pt x="115311" y="136105"/>
                </a:cubicBezTo>
                <a:cubicBezTo>
                  <a:pt x="134956" y="165275"/>
                  <a:pt x="101024" y="167656"/>
                  <a:pt x="118883" y="175395"/>
                </a:cubicBezTo>
                <a:cubicBezTo>
                  <a:pt x="136742" y="183134"/>
                  <a:pt x="210561" y="181348"/>
                  <a:pt x="222467" y="182539"/>
                </a:cubicBezTo>
                <a:cubicBezTo>
                  <a:pt x="234373" y="183730"/>
                  <a:pt x="223062" y="207542"/>
                  <a:pt x="190320" y="182539"/>
                </a:cubicBezTo>
                <a:cubicBezTo>
                  <a:pt x="157578" y="157536"/>
                  <a:pt x="13513" y="8113"/>
                  <a:pt x="1011" y="37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2" name="フリーフォーム 2431">
            <a:extLst>
              <a:ext uri="{FF2B5EF4-FFF2-40B4-BE49-F238E27FC236}">
                <a16:creationId xmlns:a16="http://schemas.microsoft.com/office/drawing/2014/main" id="{C8AE2E5D-0B59-782C-3BAE-E4C482047A4C}"/>
              </a:ext>
            </a:extLst>
          </p:cNvPr>
          <p:cNvSpPr/>
          <p:nvPr/>
        </p:nvSpPr>
        <p:spPr>
          <a:xfrm>
            <a:off x="4353941" y="8326026"/>
            <a:ext cx="247449" cy="239125"/>
          </a:xfrm>
          <a:custGeom>
            <a:avLst/>
            <a:gdLst>
              <a:gd name="connsiteX0" fmla="*/ 371 w 258040"/>
              <a:gd name="connsiteY0" fmla="*/ 426 h 249359"/>
              <a:gd name="connsiteX1" fmla="*/ 57521 w 258040"/>
              <a:gd name="connsiteY1" fmla="*/ 189735 h 249359"/>
              <a:gd name="connsiteX2" fmla="*/ 18231 w 258040"/>
              <a:gd name="connsiteY2" fmla="*/ 239741 h 249359"/>
              <a:gd name="connsiteX3" fmla="*/ 257546 w 258040"/>
              <a:gd name="connsiteY3" fmla="*/ 179019 h 249359"/>
              <a:gd name="connsiteX4" fmla="*/ 78953 w 258040"/>
              <a:gd name="connsiteY4" fmla="*/ 246885 h 249359"/>
              <a:gd name="connsiteX5" fmla="*/ 14659 w 258040"/>
              <a:gd name="connsiteY5" fmla="*/ 225454 h 249359"/>
              <a:gd name="connsiteX6" fmla="*/ 32518 w 258040"/>
              <a:gd name="connsiteY6" fmla="*/ 139729 h 249359"/>
              <a:gd name="connsiteX7" fmla="*/ 371 w 258040"/>
              <a:gd name="connsiteY7" fmla="*/ 426 h 24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040" h="249359">
                <a:moveTo>
                  <a:pt x="371" y="426"/>
                </a:moveTo>
                <a:cubicBezTo>
                  <a:pt x="4538" y="8760"/>
                  <a:pt x="54544" y="149849"/>
                  <a:pt x="57521" y="189735"/>
                </a:cubicBezTo>
                <a:cubicBezTo>
                  <a:pt x="60498" y="229621"/>
                  <a:pt x="-15106" y="241527"/>
                  <a:pt x="18231" y="239741"/>
                </a:cubicBezTo>
                <a:cubicBezTo>
                  <a:pt x="51568" y="237955"/>
                  <a:pt x="247426" y="177828"/>
                  <a:pt x="257546" y="179019"/>
                </a:cubicBezTo>
                <a:cubicBezTo>
                  <a:pt x="267666" y="180210"/>
                  <a:pt x="119434" y="239146"/>
                  <a:pt x="78953" y="246885"/>
                </a:cubicBezTo>
                <a:cubicBezTo>
                  <a:pt x="38472" y="254624"/>
                  <a:pt x="22398" y="243313"/>
                  <a:pt x="14659" y="225454"/>
                </a:cubicBezTo>
                <a:cubicBezTo>
                  <a:pt x="6920" y="207595"/>
                  <a:pt x="36685" y="171281"/>
                  <a:pt x="32518" y="139729"/>
                </a:cubicBezTo>
                <a:cubicBezTo>
                  <a:pt x="28351" y="108177"/>
                  <a:pt x="-3796" y="-7908"/>
                  <a:pt x="371" y="42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3" name="フリーフォーム 2432">
            <a:extLst>
              <a:ext uri="{FF2B5EF4-FFF2-40B4-BE49-F238E27FC236}">
                <a16:creationId xmlns:a16="http://schemas.microsoft.com/office/drawing/2014/main" id="{84B58411-8ECF-DB62-245F-6F7BE12B3CE4}"/>
              </a:ext>
            </a:extLst>
          </p:cNvPr>
          <p:cNvSpPr/>
          <p:nvPr/>
        </p:nvSpPr>
        <p:spPr>
          <a:xfrm>
            <a:off x="3744344" y="8628451"/>
            <a:ext cx="161912" cy="216878"/>
          </a:xfrm>
          <a:custGeom>
            <a:avLst/>
            <a:gdLst>
              <a:gd name="connsiteX0" fmla="*/ 168143 w 168842"/>
              <a:gd name="connsiteY0" fmla="*/ 2954 h 226160"/>
              <a:gd name="connsiteX1" fmla="*/ 3837 w 168842"/>
              <a:gd name="connsiteY1" fmla="*/ 224411 h 226160"/>
              <a:gd name="connsiteX2" fmla="*/ 60987 w 168842"/>
              <a:gd name="connsiteY2" fmla="*/ 102967 h 226160"/>
              <a:gd name="connsiteX3" fmla="*/ 168143 w 168842"/>
              <a:gd name="connsiteY3" fmla="*/ 2954 h 2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42" h="226160">
                <a:moveTo>
                  <a:pt x="168143" y="2954"/>
                </a:moveTo>
                <a:cubicBezTo>
                  <a:pt x="158618" y="23195"/>
                  <a:pt x="21696" y="207742"/>
                  <a:pt x="3837" y="224411"/>
                </a:cubicBezTo>
                <a:cubicBezTo>
                  <a:pt x="-14022" y="241080"/>
                  <a:pt x="34793" y="133923"/>
                  <a:pt x="60987" y="102967"/>
                </a:cubicBezTo>
                <a:cubicBezTo>
                  <a:pt x="87181" y="72011"/>
                  <a:pt x="177668" y="-17287"/>
                  <a:pt x="168143" y="29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4" name="フリーフォーム 2433">
            <a:extLst>
              <a:ext uri="{FF2B5EF4-FFF2-40B4-BE49-F238E27FC236}">
                <a16:creationId xmlns:a16="http://schemas.microsoft.com/office/drawing/2014/main" id="{EBE90700-E327-50AB-3DD6-F50F2CA7DE25}"/>
              </a:ext>
            </a:extLst>
          </p:cNvPr>
          <p:cNvSpPr/>
          <p:nvPr/>
        </p:nvSpPr>
        <p:spPr>
          <a:xfrm>
            <a:off x="4083277" y="8522948"/>
            <a:ext cx="597008" cy="574300"/>
          </a:xfrm>
          <a:custGeom>
            <a:avLst/>
            <a:gdLst>
              <a:gd name="connsiteX0" fmla="*/ 239757 w 622559"/>
              <a:gd name="connsiteY0" fmla="*/ 2244 h 598880"/>
              <a:gd name="connsiteX1" fmla="*/ 389776 w 622559"/>
              <a:gd name="connsiteY1" fmla="*/ 59394 h 598880"/>
              <a:gd name="connsiteX2" fmla="*/ 532651 w 622559"/>
              <a:gd name="connsiteY2" fmla="*/ 62966 h 598880"/>
              <a:gd name="connsiteX3" fmla="*/ 589801 w 622559"/>
              <a:gd name="connsiteY3" fmla="*/ 120116 h 598880"/>
              <a:gd name="connsiteX4" fmla="*/ 571941 w 622559"/>
              <a:gd name="connsiteY4" fmla="*/ 152263 h 598880"/>
              <a:gd name="connsiteX5" fmla="*/ 441 w 622559"/>
              <a:gd name="connsiteY5" fmla="*/ 598747 h 598880"/>
              <a:gd name="connsiteX6" fmla="*/ 479073 w 622559"/>
              <a:gd name="connsiteY6" fmla="*/ 198697 h 598880"/>
              <a:gd name="connsiteX7" fmla="*/ 589801 w 622559"/>
              <a:gd name="connsiteY7" fmla="*/ 130832 h 598880"/>
              <a:gd name="connsiteX8" fmla="*/ 546938 w 622559"/>
              <a:gd name="connsiteY8" fmla="*/ 62966 h 598880"/>
              <a:gd name="connsiteX9" fmla="*/ 357629 w 622559"/>
              <a:gd name="connsiteY9" fmla="*/ 62966 h 598880"/>
              <a:gd name="connsiteX10" fmla="*/ 293335 w 622559"/>
              <a:gd name="connsiteY10" fmla="*/ 16532 h 598880"/>
              <a:gd name="connsiteX11" fmla="*/ 239757 w 622559"/>
              <a:gd name="connsiteY11" fmla="*/ 2244 h 5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559" h="598880">
                <a:moveTo>
                  <a:pt x="239757" y="2244"/>
                </a:moveTo>
                <a:cubicBezTo>
                  <a:pt x="255831" y="9388"/>
                  <a:pt x="340960" y="49274"/>
                  <a:pt x="389776" y="59394"/>
                </a:cubicBezTo>
                <a:cubicBezTo>
                  <a:pt x="438592" y="69514"/>
                  <a:pt x="499314" y="52846"/>
                  <a:pt x="532651" y="62966"/>
                </a:cubicBezTo>
                <a:cubicBezTo>
                  <a:pt x="565989" y="73086"/>
                  <a:pt x="583253" y="105233"/>
                  <a:pt x="589801" y="120116"/>
                </a:cubicBezTo>
                <a:cubicBezTo>
                  <a:pt x="596349" y="134999"/>
                  <a:pt x="670168" y="72491"/>
                  <a:pt x="571941" y="152263"/>
                </a:cubicBezTo>
                <a:cubicBezTo>
                  <a:pt x="473714" y="232035"/>
                  <a:pt x="15919" y="591008"/>
                  <a:pt x="441" y="598747"/>
                </a:cubicBezTo>
                <a:cubicBezTo>
                  <a:pt x="-15037" y="606486"/>
                  <a:pt x="380846" y="276683"/>
                  <a:pt x="479073" y="198697"/>
                </a:cubicBezTo>
                <a:cubicBezTo>
                  <a:pt x="577300" y="120711"/>
                  <a:pt x="578490" y="153454"/>
                  <a:pt x="589801" y="130832"/>
                </a:cubicBezTo>
                <a:cubicBezTo>
                  <a:pt x="601112" y="108210"/>
                  <a:pt x="585633" y="74277"/>
                  <a:pt x="546938" y="62966"/>
                </a:cubicBezTo>
                <a:cubicBezTo>
                  <a:pt x="508243" y="51655"/>
                  <a:pt x="399896" y="70705"/>
                  <a:pt x="357629" y="62966"/>
                </a:cubicBezTo>
                <a:cubicBezTo>
                  <a:pt x="315362" y="55227"/>
                  <a:pt x="307623" y="26652"/>
                  <a:pt x="293335" y="16532"/>
                </a:cubicBezTo>
                <a:cubicBezTo>
                  <a:pt x="279047" y="6412"/>
                  <a:pt x="223683" y="-4900"/>
                  <a:pt x="239757" y="22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5" name="フリーフォーム 2434">
            <a:extLst>
              <a:ext uri="{FF2B5EF4-FFF2-40B4-BE49-F238E27FC236}">
                <a16:creationId xmlns:a16="http://schemas.microsoft.com/office/drawing/2014/main" id="{453CF3B4-8296-6F76-17D9-0313C20AD5CC}"/>
              </a:ext>
            </a:extLst>
          </p:cNvPr>
          <p:cNvSpPr/>
          <p:nvPr/>
        </p:nvSpPr>
        <p:spPr>
          <a:xfrm>
            <a:off x="4113549" y="8579808"/>
            <a:ext cx="505097" cy="469506"/>
          </a:xfrm>
          <a:custGeom>
            <a:avLst/>
            <a:gdLst>
              <a:gd name="connsiteX0" fmla="*/ 204618 w 526715"/>
              <a:gd name="connsiteY0" fmla="*/ 100 h 489600"/>
              <a:gd name="connsiteX1" fmla="*/ 279627 w 526715"/>
              <a:gd name="connsiteY1" fmla="*/ 42963 h 489600"/>
              <a:gd name="connsiteX2" fmla="*/ 433218 w 526715"/>
              <a:gd name="connsiteY2" fmla="*/ 28675 h 489600"/>
              <a:gd name="connsiteX3" fmla="*/ 501084 w 526715"/>
              <a:gd name="connsiteY3" fmla="*/ 67966 h 489600"/>
              <a:gd name="connsiteX4" fmla="*/ 490368 w 526715"/>
              <a:gd name="connsiteY4" fmla="*/ 96541 h 489600"/>
              <a:gd name="connsiteX5" fmla="*/ 86746 w 526715"/>
              <a:gd name="connsiteY5" fmla="*/ 400150 h 489600"/>
              <a:gd name="connsiteX6" fmla="*/ 15309 w 526715"/>
              <a:gd name="connsiteY6" fmla="*/ 478732 h 489600"/>
              <a:gd name="connsiteX7" fmla="*/ 301059 w 526715"/>
              <a:gd name="connsiteY7" fmla="*/ 200125 h 489600"/>
              <a:gd name="connsiteX8" fmla="*/ 254624 w 526715"/>
              <a:gd name="connsiteY8" fmla="*/ 239416 h 489600"/>
              <a:gd name="connsiteX9" fmla="*/ 472509 w 526715"/>
              <a:gd name="connsiteY9" fmla="*/ 78682 h 489600"/>
              <a:gd name="connsiteX10" fmla="*/ 393927 w 526715"/>
              <a:gd name="connsiteY10" fmla="*/ 60822 h 489600"/>
              <a:gd name="connsiteX11" fmla="*/ 304631 w 526715"/>
              <a:gd name="connsiteY11" fmla="*/ 57250 h 489600"/>
              <a:gd name="connsiteX12" fmla="*/ 204618 w 526715"/>
              <a:gd name="connsiteY12" fmla="*/ 10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715" h="489600">
                <a:moveTo>
                  <a:pt x="204618" y="100"/>
                </a:moveTo>
                <a:cubicBezTo>
                  <a:pt x="200451" y="-2281"/>
                  <a:pt x="241527" y="38201"/>
                  <a:pt x="279627" y="42963"/>
                </a:cubicBezTo>
                <a:cubicBezTo>
                  <a:pt x="317727" y="47726"/>
                  <a:pt x="396309" y="24508"/>
                  <a:pt x="433218" y="28675"/>
                </a:cubicBezTo>
                <a:cubicBezTo>
                  <a:pt x="470127" y="32842"/>
                  <a:pt x="491559" y="56655"/>
                  <a:pt x="501084" y="67966"/>
                </a:cubicBezTo>
                <a:cubicBezTo>
                  <a:pt x="510609" y="79277"/>
                  <a:pt x="559424" y="41177"/>
                  <a:pt x="490368" y="96541"/>
                </a:cubicBezTo>
                <a:cubicBezTo>
                  <a:pt x="421312" y="151905"/>
                  <a:pt x="165922" y="336452"/>
                  <a:pt x="86746" y="400150"/>
                </a:cubicBezTo>
                <a:cubicBezTo>
                  <a:pt x="7570" y="463848"/>
                  <a:pt x="-20410" y="512069"/>
                  <a:pt x="15309" y="478732"/>
                </a:cubicBezTo>
                <a:cubicBezTo>
                  <a:pt x="51028" y="445395"/>
                  <a:pt x="261173" y="240011"/>
                  <a:pt x="301059" y="200125"/>
                </a:cubicBezTo>
                <a:cubicBezTo>
                  <a:pt x="340945" y="160239"/>
                  <a:pt x="226049" y="259656"/>
                  <a:pt x="254624" y="239416"/>
                </a:cubicBezTo>
                <a:cubicBezTo>
                  <a:pt x="283199" y="219176"/>
                  <a:pt x="449292" y="108448"/>
                  <a:pt x="472509" y="78682"/>
                </a:cubicBezTo>
                <a:cubicBezTo>
                  <a:pt x="495726" y="48916"/>
                  <a:pt x="421907" y="64394"/>
                  <a:pt x="393927" y="60822"/>
                </a:cubicBezTo>
                <a:cubicBezTo>
                  <a:pt x="365947" y="57250"/>
                  <a:pt x="332611" y="63798"/>
                  <a:pt x="304631" y="57250"/>
                </a:cubicBezTo>
                <a:cubicBezTo>
                  <a:pt x="276651" y="50702"/>
                  <a:pt x="208785" y="2481"/>
                  <a:pt x="204618" y="1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6" name="フリーフォーム 2435">
            <a:extLst>
              <a:ext uri="{FF2B5EF4-FFF2-40B4-BE49-F238E27FC236}">
                <a16:creationId xmlns:a16="http://schemas.microsoft.com/office/drawing/2014/main" id="{8A5C43CA-22D9-092F-9512-6C4A64356A8E}"/>
              </a:ext>
            </a:extLst>
          </p:cNvPr>
          <p:cNvSpPr/>
          <p:nvPr/>
        </p:nvSpPr>
        <p:spPr>
          <a:xfrm>
            <a:off x="3953422" y="8482600"/>
            <a:ext cx="274523" cy="248056"/>
          </a:xfrm>
          <a:custGeom>
            <a:avLst/>
            <a:gdLst>
              <a:gd name="connsiteX0" fmla="*/ 285873 w 286272"/>
              <a:gd name="connsiteY0" fmla="*/ 1457 h 258673"/>
              <a:gd name="connsiteX1" fmla="*/ 139426 w 286272"/>
              <a:gd name="connsiteY1" fmla="*/ 140760 h 258673"/>
              <a:gd name="connsiteX2" fmla="*/ 123 w 286272"/>
              <a:gd name="connsiteY2" fmla="*/ 258632 h 258673"/>
              <a:gd name="connsiteX3" fmla="*/ 114423 w 286272"/>
              <a:gd name="connsiteY3" fmla="*/ 155047 h 258673"/>
              <a:gd name="connsiteX4" fmla="*/ 92992 w 286272"/>
              <a:gd name="connsiteY4" fmla="*/ 233629 h 258673"/>
              <a:gd name="connsiteX5" fmla="*/ 285873 w 286272"/>
              <a:gd name="connsiteY5" fmla="*/ 1457 h 25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272" h="258673">
                <a:moveTo>
                  <a:pt x="285873" y="1457"/>
                </a:moveTo>
                <a:cubicBezTo>
                  <a:pt x="293612" y="-14021"/>
                  <a:pt x="187051" y="97898"/>
                  <a:pt x="139426" y="140760"/>
                </a:cubicBezTo>
                <a:cubicBezTo>
                  <a:pt x="91801" y="183622"/>
                  <a:pt x="4290" y="256251"/>
                  <a:pt x="123" y="258632"/>
                </a:cubicBezTo>
                <a:cubicBezTo>
                  <a:pt x="-4044" y="261013"/>
                  <a:pt x="98945" y="159214"/>
                  <a:pt x="114423" y="155047"/>
                </a:cubicBezTo>
                <a:cubicBezTo>
                  <a:pt x="129901" y="150880"/>
                  <a:pt x="66203" y="256251"/>
                  <a:pt x="92992" y="233629"/>
                </a:cubicBezTo>
                <a:cubicBezTo>
                  <a:pt x="119781" y="211007"/>
                  <a:pt x="278134" y="16935"/>
                  <a:pt x="285873" y="145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7" name="フリーフォーム 2436">
            <a:extLst>
              <a:ext uri="{FF2B5EF4-FFF2-40B4-BE49-F238E27FC236}">
                <a16:creationId xmlns:a16="http://schemas.microsoft.com/office/drawing/2014/main" id="{06CC784E-7F4B-0141-0B4A-9D0933B6F9FF}"/>
              </a:ext>
            </a:extLst>
          </p:cNvPr>
          <p:cNvSpPr/>
          <p:nvPr/>
        </p:nvSpPr>
        <p:spPr>
          <a:xfrm>
            <a:off x="3771721" y="8640861"/>
            <a:ext cx="379296" cy="473093"/>
          </a:xfrm>
          <a:custGeom>
            <a:avLst/>
            <a:gdLst>
              <a:gd name="connsiteX0" fmla="*/ 393198 w 395530"/>
              <a:gd name="connsiteY0" fmla="*/ 728 h 493341"/>
              <a:gd name="connsiteX1" fmla="*/ 211032 w 395530"/>
              <a:gd name="connsiteY1" fmla="*/ 79309 h 493341"/>
              <a:gd name="connsiteX2" fmla="*/ 100304 w 395530"/>
              <a:gd name="connsiteY2" fmla="*/ 129316 h 493341"/>
              <a:gd name="connsiteX3" fmla="*/ 28867 w 395530"/>
              <a:gd name="connsiteY3" fmla="*/ 186466 h 493341"/>
              <a:gd name="connsiteX4" fmla="*/ 64585 w 395530"/>
              <a:gd name="connsiteY4" fmla="*/ 265047 h 493341"/>
              <a:gd name="connsiteX5" fmla="*/ 11007 w 395530"/>
              <a:gd name="connsiteY5" fmla="*/ 204325 h 493341"/>
              <a:gd name="connsiteX6" fmla="*/ 318189 w 395530"/>
              <a:gd name="connsiteY6" fmla="*/ 486503 h 493341"/>
              <a:gd name="connsiteX7" fmla="*/ 189601 w 395530"/>
              <a:gd name="connsiteY7" fmla="*/ 390062 h 493341"/>
              <a:gd name="connsiteX8" fmla="*/ 11007 w 395530"/>
              <a:gd name="connsiteY8" fmla="*/ 211469 h 493341"/>
              <a:gd name="connsiteX9" fmla="*/ 121735 w 395530"/>
              <a:gd name="connsiteY9" fmla="*/ 86453 h 493341"/>
              <a:gd name="connsiteX10" fmla="*/ 71729 w 395530"/>
              <a:gd name="connsiteY10" fmla="*/ 129316 h 493341"/>
              <a:gd name="connsiteX11" fmla="*/ 393198 w 395530"/>
              <a:gd name="connsiteY11" fmla="*/ 728 h 49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5530" h="493341">
                <a:moveTo>
                  <a:pt x="393198" y="728"/>
                </a:moveTo>
                <a:cubicBezTo>
                  <a:pt x="416415" y="-7606"/>
                  <a:pt x="259848" y="57878"/>
                  <a:pt x="211032" y="79309"/>
                </a:cubicBezTo>
                <a:cubicBezTo>
                  <a:pt x="162216" y="100740"/>
                  <a:pt x="130665" y="111457"/>
                  <a:pt x="100304" y="129316"/>
                </a:cubicBezTo>
                <a:cubicBezTo>
                  <a:pt x="69943" y="147175"/>
                  <a:pt x="34820" y="163844"/>
                  <a:pt x="28867" y="186466"/>
                </a:cubicBezTo>
                <a:cubicBezTo>
                  <a:pt x="22914" y="209088"/>
                  <a:pt x="67562" y="262071"/>
                  <a:pt x="64585" y="265047"/>
                </a:cubicBezTo>
                <a:cubicBezTo>
                  <a:pt x="61608" y="268023"/>
                  <a:pt x="-31260" y="167416"/>
                  <a:pt x="11007" y="204325"/>
                </a:cubicBezTo>
                <a:cubicBezTo>
                  <a:pt x="53274" y="241234"/>
                  <a:pt x="288424" y="455547"/>
                  <a:pt x="318189" y="486503"/>
                </a:cubicBezTo>
                <a:cubicBezTo>
                  <a:pt x="347954" y="517459"/>
                  <a:pt x="240798" y="435901"/>
                  <a:pt x="189601" y="390062"/>
                </a:cubicBezTo>
                <a:cubicBezTo>
                  <a:pt x="138404" y="344223"/>
                  <a:pt x="22318" y="262070"/>
                  <a:pt x="11007" y="211469"/>
                </a:cubicBezTo>
                <a:cubicBezTo>
                  <a:pt x="-304" y="160868"/>
                  <a:pt x="111615" y="100145"/>
                  <a:pt x="121735" y="86453"/>
                </a:cubicBezTo>
                <a:cubicBezTo>
                  <a:pt x="131855" y="72761"/>
                  <a:pt x="31843" y="141817"/>
                  <a:pt x="71729" y="129316"/>
                </a:cubicBezTo>
                <a:cubicBezTo>
                  <a:pt x="111615" y="116815"/>
                  <a:pt x="369981" y="9062"/>
                  <a:pt x="393198" y="7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8" name="フリーフォーム 2437">
            <a:extLst>
              <a:ext uri="{FF2B5EF4-FFF2-40B4-BE49-F238E27FC236}">
                <a16:creationId xmlns:a16="http://schemas.microsoft.com/office/drawing/2014/main" id="{F903BCFF-708A-E9EE-BA7C-19DFD2ED26F9}"/>
              </a:ext>
            </a:extLst>
          </p:cNvPr>
          <p:cNvSpPr/>
          <p:nvPr/>
        </p:nvSpPr>
        <p:spPr>
          <a:xfrm>
            <a:off x="3847072" y="8657590"/>
            <a:ext cx="341271" cy="382268"/>
          </a:xfrm>
          <a:custGeom>
            <a:avLst/>
            <a:gdLst>
              <a:gd name="connsiteX0" fmla="*/ 311050 w 355877"/>
              <a:gd name="connsiteY0" fmla="*/ 1143 h 398629"/>
              <a:gd name="connsiteX1" fmla="*/ 171747 w 355877"/>
              <a:gd name="connsiteY1" fmla="*/ 94012 h 398629"/>
              <a:gd name="connsiteX2" fmla="*/ 18156 w 355877"/>
              <a:gd name="connsiteY2" fmla="*/ 172593 h 398629"/>
              <a:gd name="connsiteX3" fmla="*/ 89594 w 355877"/>
              <a:gd name="connsiteY3" fmla="*/ 251175 h 398629"/>
              <a:gd name="connsiteX4" fmla="*/ 61019 w 355877"/>
              <a:gd name="connsiteY4" fmla="*/ 215456 h 398629"/>
              <a:gd name="connsiteX5" fmla="*/ 207466 w 355877"/>
              <a:gd name="connsiteY5" fmla="*/ 358331 h 398629"/>
              <a:gd name="connsiteX6" fmla="*/ 353913 w 355877"/>
              <a:gd name="connsiteY6" fmla="*/ 251175 h 398629"/>
              <a:gd name="connsiteX7" fmla="*/ 271759 w 355877"/>
              <a:gd name="connsiteY7" fmla="*/ 397622 h 398629"/>
              <a:gd name="connsiteX8" fmla="*/ 297 w 355877"/>
              <a:gd name="connsiteY8" fmla="*/ 161878 h 398629"/>
              <a:gd name="connsiteX9" fmla="*/ 311050 w 355877"/>
              <a:gd name="connsiteY9" fmla="*/ 1143 h 39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877" h="398629">
                <a:moveTo>
                  <a:pt x="311050" y="1143"/>
                </a:moveTo>
                <a:cubicBezTo>
                  <a:pt x="339625" y="-10168"/>
                  <a:pt x="220563" y="65437"/>
                  <a:pt x="171747" y="94012"/>
                </a:cubicBezTo>
                <a:cubicBezTo>
                  <a:pt x="122931" y="122587"/>
                  <a:pt x="31848" y="146399"/>
                  <a:pt x="18156" y="172593"/>
                </a:cubicBezTo>
                <a:cubicBezTo>
                  <a:pt x="4464" y="198787"/>
                  <a:pt x="82450" y="244031"/>
                  <a:pt x="89594" y="251175"/>
                </a:cubicBezTo>
                <a:cubicBezTo>
                  <a:pt x="96738" y="258319"/>
                  <a:pt x="41374" y="197597"/>
                  <a:pt x="61019" y="215456"/>
                </a:cubicBezTo>
                <a:cubicBezTo>
                  <a:pt x="80664" y="233315"/>
                  <a:pt x="158650" y="352378"/>
                  <a:pt x="207466" y="358331"/>
                </a:cubicBezTo>
                <a:cubicBezTo>
                  <a:pt x="256282" y="364284"/>
                  <a:pt x="343197" y="244626"/>
                  <a:pt x="353913" y="251175"/>
                </a:cubicBezTo>
                <a:cubicBezTo>
                  <a:pt x="364629" y="257724"/>
                  <a:pt x="330695" y="412505"/>
                  <a:pt x="271759" y="397622"/>
                </a:cubicBezTo>
                <a:cubicBezTo>
                  <a:pt x="212823" y="382739"/>
                  <a:pt x="-9228" y="224981"/>
                  <a:pt x="297" y="161878"/>
                </a:cubicBezTo>
                <a:cubicBezTo>
                  <a:pt x="9822" y="98775"/>
                  <a:pt x="282475" y="12454"/>
                  <a:pt x="311050" y="114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9" name="フリーフォーム 2438">
            <a:extLst>
              <a:ext uri="{FF2B5EF4-FFF2-40B4-BE49-F238E27FC236}">
                <a16:creationId xmlns:a16="http://schemas.microsoft.com/office/drawing/2014/main" id="{53680C55-D0E5-F3AA-D2DC-00500C707D02}"/>
              </a:ext>
            </a:extLst>
          </p:cNvPr>
          <p:cNvSpPr/>
          <p:nvPr/>
        </p:nvSpPr>
        <p:spPr>
          <a:xfrm>
            <a:off x="3485741" y="8913800"/>
            <a:ext cx="789679" cy="1483310"/>
          </a:xfrm>
          <a:custGeom>
            <a:avLst/>
            <a:gdLst>
              <a:gd name="connsiteX0" fmla="*/ 5617 w 823477"/>
              <a:gd name="connsiteY0" fmla="*/ 5430 h 1546794"/>
              <a:gd name="connsiteX1" fmla="*/ 437814 w 823477"/>
              <a:gd name="connsiteY1" fmla="*/ 905542 h 1546794"/>
              <a:gd name="connsiteX2" fmla="*/ 448529 w 823477"/>
              <a:gd name="connsiteY2" fmla="*/ 859108 h 1546794"/>
              <a:gd name="connsiteX3" fmla="*/ 805717 w 823477"/>
              <a:gd name="connsiteY3" fmla="*/ 1516333 h 1546794"/>
              <a:gd name="connsiteX4" fmla="*/ 712848 w 823477"/>
              <a:gd name="connsiteY4" fmla="*/ 1348455 h 1546794"/>
              <a:gd name="connsiteX5" fmla="*/ 227073 w 823477"/>
              <a:gd name="connsiteY5" fmla="*/ 566214 h 1546794"/>
              <a:gd name="connsiteX6" fmla="*/ 5617 w 823477"/>
              <a:gd name="connsiteY6" fmla="*/ 5430 h 154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3477" h="1546794">
                <a:moveTo>
                  <a:pt x="5617" y="5430"/>
                </a:moveTo>
                <a:cubicBezTo>
                  <a:pt x="40740" y="61985"/>
                  <a:pt x="363995" y="763262"/>
                  <a:pt x="437814" y="905542"/>
                </a:cubicBezTo>
                <a:cubicBezTo>
                  <a:pt x="511633" y="1047822"/>
                  <a:pt x="387212" y="757310"/>
                  <a:pt x="448529" y="859108"/>
                </a:cubicBezTo>
                <a:cubicBezTo>
                  <a:pt x="509846" y="960906"/>
                  <a:pt x="761664" y="1434775"/>
                  <a:pt x="805717" y="1516333"/>
                </a:cubicBezTo>
                <a:cubicBezTo>
                  <a:pt x="849770" y="1597891"/>
                  <a:pt x="809289" y="1506808"/>
                  <a:pt x="712848" y="1348455"/>
                </a:cubicBezTo>
                <a:cubicBezTo>
                  <a:pt x="616407" y="1190102"/>
                  <a:pt x="347326" y="784694"/>
                  <a:pt x="227073" y="566214"/>
                </a:cubicBezTo>
                <a:cubicBezTo>
                  <a:pt x="106820" y="347734"/>
                  <a:pt x="-29506" y="-51125"/>
                  <a:pt x="5617" y="543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0" name="フリーフォーム 2439">
            <a:extLst>
              <a:ext uri="{FF2B5EF4-FFF2-40B4-BE49-F238E27FC236}">
                <a16:creationId xmlns:a16="http://schemas.microsoft.com/office/drawing/2014/main" id="{C93FBEE1-B25E-F802-6D83-C90722464679}"/>
              </a:ext>
            </a:extLst>
          </p:cNvPr>
          <p:cNvSpPr/>
          <p:nvPr/>
        </p:nvSpPr>
        <p:spPr>
          <a:xfrm>
            <a:off x="3347812" y="8945430"/>
            <a:ext cx="781914" cy="1448001"/>
          </a:xfrm>
          <a:custGeom>
            <a:avLst/>
            <a:gdLst>
              <a:gd name="connsiteX0" fmla="*/ 35150 w 815379"/>
              <a:gd name="connsiteY0" fmla="*/ 40312 h 1509974"/>
              <a:gd name="connsiteX1" fmla="*/ 781672 w 815379"/>
              <a:gd name="connsiteY1" fmla="*/ 1451202 h 1509974"/>
              <a:gd name="connsiteX2" fmla="*/ 635225 w 815379"/>
              <a:gd name="connsiteY2" fmla="*/ 1165452 h 1509974"/>
              <a:gd name="connsiteX3" fmla="*/ 170881 w 815379"/>
              <a:gd name="connsiteY3" fmla="*/ 451077 h 1509974"/>
              <a:gd name="connsiteX4" fmla="*/ 35150 w 815379"/>
              <a:gd name="connsiteY4" fmla="*/ 40312 h 150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79" h="1509974">
                <a:moveTo>
                  <a:pt x="35150" y="40312"/>
                </a:moveTo>
                <a:cubicBezTo>
                  <a:pt x="136948" y="206999"/>
                  <a:pt x="681660" y="1263679"/>
                  <a:pt x="781672" y="1451202"/>
                </a:cubicBezTo>
                <a:cubicBezTo>
                  <a:pt x="881684" y="1638725"/>
                  <a:pt x="737023" y="1332139"/>
                  <a:pt x="635225" y="1165452"/>
                </a:cubicBezTo>
                <a:cubicBezTo>
                  <a:pt x="533427" y="998765"/>
                  <a:pt x="266131" y="636219"/>
                  <a:pt x="170881" y="451077"/>
                </a:cubicBezTo>
                <a:cubicBezTo>
                  <a:pt x="75631" y="265935"/>
                  <a:pt x="-66648" y="-126375"/>
                  <a:pt x="35150" y="403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1" name="フリーフォーム 2440">
            <a:extLst>
              <a:ext uri="{FF2B5EF4-FFF2-40B4-BE49-F238E27FC236}">
                <a16:creationId xmlns:a16="http://schemas.microsoft.com/office/drawing/2014/main" id="{09E3A8FE-D1DA-526C-186E-E99845C71435}"/>
              </a:ext>
            </a:extLst>
          </p:cNvPr>
          <p:cNvSpPr/>
          <p:nvPr/>
        </p:nvSpPr>
        <p:spPr>
          <a:xfrm>
            <a:off x="3594901" y="9085048"/>
            <a:ext cx="325551" cy="249596"/>
          </a:xfrm>
          <a:custGeom>
            <a:avLst/>
            <a:gdLst>
              <a:gd name="connsiteX0" fmla="*/ 334697 w 339484"/>
              <a:gd name="connsiteY0" fmla="*/ 5447 h 260278"/>
              <a:gd name="connsiteX1" fmla="*/ 2513 w 339484"/>
              <a:gd name="connsiteY1" fmla="*/ 259050 h 260278"/>
              <a:gd name="connsiteX2" fmla="*/ 188251 w 339484"/>
              <a:gd name="connsiteY2" fmla="*/ 98315 h 260278"/>
              <a:gd name="connsiteX3" fmla="*/ 334697 w 339484"/>
              <a:gd name="connsiteY3" fmla="*/ 5447 h 26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484" h="260278">
                <a:moveTo>
                  <a:pt x="334697" y="5447"/>
                </a:moveTo>
                <a:cubicBezTo>
                  <a:pt x="303741" y="32236"/>
                  <a:pt x="26921" y="243572"/>
                  <a:pt x="2513" y="259050"/>
                </a:cubicBezTo>
                <a:cubicBezTo>
                  <a:pt x="-21895" y="274528"/>
                  <a:pt x="138245" y="139392"/>
                  <a:pt x="188251" y="98315"/>
                </a:cubicBezTo>
                <a:cubicBezTo>
                  <a:pt x="238257" y="57238"/>
                  <a:pt x="365653" y="-21342"/>
                  <a:pt x="334697" y="544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2" name="フリーフォーム 2441">
            <a:extLst>
              <a:ext uri="{FF2B5EF4-FFF2-40B4-BE49-F238E27FC236}">
                <a16:creationId xmlns:a16="http://schemas.microsoft.com/office/drawing/2014/main" id="{0E7CDB60-B513-7027-470D-5BC6040F058E}"/>
              </a:ext>
            </a:extLst>
          </p:cNvPr>
          <p:cNvSpPr/>
          <p:nvPr/>
        </p:nvSpPr>
        <p:spPr>
          <a:xfrm>
            <a:off x="3648156" y="9066232"/>
            <a:ext cx="279457" cy="349516"/>
          </a:xfrm>
          <a:custGeom>
            <a:avLst/>
            <a:gdLst>
              <a:gd name="connsiteX0" fmla="*/ 175579 w 291418"/>
              <a:gd name="connsiteY0" fmla="*/ 65 h 364475"/>
              <a:gd name="connsiteX1" fmla="*/ 264876 w 291418"/>
              <a:gd name="connsiteY1" fmla="*/ 125080 h 364475"/>
              <a:gd name="connsiteX2" fmla="*/ 214870 w 291418"/>
              <a:gd name="connsiteY2" fmla="*/ 167943 h 364475"/>
              <a:gd name="connsiteX3" fmla="*/ 557 w 291418"/>
              <a:gd name="connsiteY3" fmla="*/ 364396 h 364475"/>
              <a:gd name="connsiteX4" fmla="*/ 286307 w 291418"/>
              <a:gd name="connsiteY4" fmla="*/ 142940 h 364475"/>
              <a:gd name="connsiteX5" fmla="*/ 175579 w 291418"/>
              <a:gd name="connsiteY5" fmla="*/ 65 h 36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18" h="364475">
                <a:moveTo>
                  <a:pt x="175579" y="65"/>
                </a:moveTo>
                <a:cubicBezTo>
                  <a:pt x="172007" y="-2912"/>
                  <a:pt x="258328" y="97100"/>
                  <a:pt x="264876" y="125080"/>
                </a:cubicBezTo>
                <a:cubicBezTo>
                  <a:pt x="271425" y="153060"/>
                  <a:pt x="258923" y="128057"/>
                  <a:pt x="214870" y="167943"/>
                </a:cubicBezTo>
                <a:cubicBezTo>
                  <a:pt x="170817" y="207829"/>
                  <a:pt x="-11349" y="368563"/>
                  <a:pt x="557" y="364396"/>
                </a:cubicBezTo>
                <a:cubicBezTo>
                  <a:pt x="12463" y="360229"/>
                  <a:pt x="252970" y="206043"/>
                  <a:pt x="286307" y="142940"/>
                </a:cubicBezTo>
                <a:cubicBezTo>
                  <a:pt x="319644" y="79837"/>
                  <a:pt x="179151" y="3042"/>
                  <a:pt x="175579" y="6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3" name="フリーフォーム 2442">
            <a:extLst>
              <a:ext uri="{FF2B5EF4-FFF2-40B4-BE49-F238E27FC236}">
                <a16:creationId xmlns:a16="http://schemas.microsoft.com/office/drawing/2014/main" id="{50D2A907-ECB3-BB4A-0B9A-3243B3B06062}"/>
              </a:ext>
            </a:extLst>
          </p:cNvPr>
          <p:cNvSpPr/>
          <p:nvPr/>
        </p:nvSpPr>
        <p:spPr>
          <a:xfrm>
            <a:off x="2887100" y="9581527"/>
            <a:ext cx="1158875" cy="517006"/>
          </a:xfrm>
          <a:custGeom>
            <a:avLst/>
            <a:gdLst>
              <a:gd name="connsiteX0" fmla="*/ 4802 w 1208474"/>
              <a:gd name="connsiteY0" fmla="*/ 2069 h 539133"/>
              <a:gd name="connsiteX1" fmla="*/ 590589 w 1208474"/>
              <a:gd name="connsiteY1" fmla="*/ 269959 h 539133"/>
              <a:gd name="connsiteX2" fmla="*/ 490577 w 1208474"/>
              <a:gd name="connsiteY2" fmla="*/ 198522 h 539133"/>
              <a:gd name="connsiteX3" fmla="*/ 1169233 w 1208474"/>
              <a:gd name="connsiteY3" fmla="*/ 523562 h 539133"/>
              <a:gd name="connsiteX4" fmla="*/ 1044217 w 1208474"/>
              <a:gd name="connsiteY4" fmla="*/ 459269 h 539133"/>
              <a:gd name="connsiteX5" fmla="*/ 358417 w 1208474"/>
              <a:gd name="connsiteY5" fmla="*/ 212809 h 539133"/>
              <a:gd name="connsiteX6" fmla="*/ 519152 w 1208474"/>
              <a:gd name="connsiteY6" fmla="*/ 298534 h 539133"/>
              <a:gd name="connsiteX7" fmla="*/ 322699 w 1208474"/>
              <a:gd name="connsiteY7" fmla="*/ 152087 h 539133"/>
              <a:gd name="connsiteX8" fmla="*/ 4802 w 1208474"/>
              <a:gd name="connsiteY8" fmla="*/ 2069 h 53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8474" h="539133">
                <a:moveTo>
                  <a:pt x="4802" y="2069"/>
                </a:moveTo>
                <a:cubicBezTo>
                  <a:pt x="49450" y="21714"/>
                  <a:pt x="509627" y="237217"/>
                  <a:pt x="590589" y="269959"/>
                </a:cubicBezTo>
                <a:cubicBezTo>
                  <a:pt x="671551" y="302701"/>
                  <a:pt x="394136" y="156255"/>
                  <a:pt x="490577" y="198522"/>
                </a:cubicBezTo>
                <a:cubicBezTo>
                  <a:pt x="587018" y="240789"/>
                  <a:pt x="1076960" y="480104"/>
                  <a:pt x="1169233" y="523562"/>
                </a:cubicBezTo>
                <a:cubicBezTo>
                  <a:pt x="1261506" y="567020"/>
                  <a:pt x="1179353" y="511061"/>
                  <a:pt x="1044217" y="459269"/>
                </a:cubicBezTo>
                <a:cubicBezTo>
                  <a:pt x="909081" y="407477"/>
                  <a:pt x="445928" y="239598"/>
                  <a:pt x="358417" y="212809"/>
                </a:cubicBezTo>
                <a:cubicBezTo>
                  <a:pt x="270906" y="186020"/>
                  <a:pt x="525105" y="308654"/>
                  <a:pt x="519152" y="298534"/>
                </a:cubicBezTo>
                <a:cubicBezTo>
                  <a:pt x="513199" y="288414"/>
                  <a:pt x="406043" y="196140"/>
                  <a:pt x="322699" y="152087"/>
                </a:cubicBezTo>
                <a:cubicBezTo>
                  <a:pt x="239355" y="108034"/>
                  <a:pt x="-39846" y="-17576"/>
                  <a:pt x="4802" y="206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4" name="フリーフォーム 2443">
            <a:extLst>
              <a:ext uri="{FF2B5EF4-FFF2-40B4-BE49-F238E27FC236}">
                <a16:creationId xmlns:a16="http://schemas.microsoft.com/office/drawing/2014/main" id="{555CD106-ECC7-3A2A-2D72-1A085E49BBC7}"/>
              </a:ext>
            </a:extLst>
          </p:cNvPr>
          <p:cNvSpPr/>
          <p:nvPr/>
        </p:nvSpPr>
        <p:spPr>
          <a:xfrm>
            <a:off x="2857452" y="9580086"/>
            <a:ext cx="646265" cy="272340"/>
          </a:xfrm>
          <a:custGeom>
            <a:avLst/>
            <a:gdLst>
              <a:gd name="connsiteX0" fmla="*/ 0 w 673924"/>
              <a:gd name="connsiteY0" fmla="*/ 0 h 283996"/>
              <a:gd name="connsiteX1" fmla="*/ 667941 w 673924"/>
              <a:gd name="connsiteY1" fmla="*/ 282178 h 283996"/>
              <a:gd name="connsiteX2" fmla="*/ 346472 w 673924"/>
              <a:gd name="connsiteY2" fmla="*/ 128587 h 283996"/>
              <a:gd name="connsiteX3" fmla="*/ 0 w 673924"/>
              <a:gd name="connsiteY3" fmla="*/ 0 h 28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924" h="283996">
                <a:moveTo>
                  <a:pt x="0" y="0"/>
                </a:moveTo>
                <a:lnTo>
                  <a:pt x="667941" y="282178"/>
                </a:lnTo>
                <a:cubicBezTo>
                  <a:pt x="725686" y="303609"/>
                  <a:pt x="346472" y="128587"/>
                  <a:pt x="346472" y="12858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5" name="フリーフォーム 2444">
            <a:extLst>
              <a:ext uri="{FF2B5EF4-FFF2-40B4-BE49-F238E27FC236}">
                <a16:creationId xmlns:a16="http://schemas.microsoft.com/office/drawing/2014/main" id="{517EE0CD-89DD-0B3C-A3E3-D14C9B83CC59}"/>
              </a:ext>
            </a:extLst>
          </p:cNvPr>
          <p:cNvSpPr/>
          <p:nvPr/>
        </p:nvSpPr>
        <p:spPr>
          <a:xfrm>
            <a:off x="3220279" y="9482848"/>
            <a:ext cx="469840" cy="264175"/>
          </a:xfrm>
          <a:custGeom>
            <a:avLst/>
            <a:gdLst>
              <a:gd name="connsiteX0" fmla="*/ 489610 w 489949"/>
              <a:gd name="connsiteY0" fmla="*/ 1386 h 275481"/>
              <a:gd name="connsiteX1" fmla="*/ 7407 w 489949"/>
              <a:gd name="connsiteY1" fmla="*/ 272849 h 275481"/>
              <a:gd name="connsiteX2" fmla="*/ 189572 w 489949"/>
              <a:gd name="connsiteY2" fmla="*/ 140689 h 275481"/>
              <a:gd name="connsiteX3" fmla="*/ 85988 w 489949"/>
              <a:gd name="connsiteY3" fmla="*/ 165693 h 275481"/>
              <a:gd name="connsiteX4" fmla="*/ 489610 w 489949"/>
              <a:gd name="connsiteY4" fmla="*/ 1386 h 27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949" h="275481">
                <a:moveTo>
                  <a:pt x="489610" y="1386"/>
                </a:moveTo>
                <a:cubicBezTo>
                  <a:pt x="476513" y="19245"/>
                  <a:pt x="57413" y="249632"/>
                  <a:pt x="7407" y="272849"/>
                </a:cubicBezTo>
                <a:cubicBezTo>
                  <a:pt x="-42599" y="296066"/>
                  <a:pt x="176475" y="158548"/>
                  <a:pt x="189572" y="140689"/>
                </a:cubicBezTo>
                <a:cubicBezTo>
                  <a:pt x="202669" y="122830"/>
                  <a:pt x="38958" y="187719"/>
                  <a:pt x="85988" y="165693"/>
                </a:cubicBezTo>
                <a:cubicBezTo>
                  <a:pt x="133018" y="143667"/>
                  <a:pt x="502707" y="-16473"/>
                  <a:pt x="489610" y="1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6" name="フリーフォーム 2445">
            <a:extLst>
              <a:ext uri="{FF2B5EF4-FFF2-40B4-BE49-F238E27FC236}">
                <a16:creationId xmlns:a16="http://schemas.microsoft.com/office/drawing/2014/main" id="{3BF2C655-D536-835E-1AF4-1F6E5F3183E3}"/>
              </a:ext>
            </a:extLst>
          </p:cNvPr>
          <p:cNvSpPr/>
          <p:nvPr/>
        </p:nvSpPr>
        <p:spPr>
          <a:xfrm>
            <a:off x="3296154" y="9616690"/>
            <a:ext cx="455681" cy="176272"/>
          </a:xfrm>
          <a:custGeom>
            <a:avLst/>
            <a:gdLst>
              <a:gd name="connsiteX0" fmla="*/ 474780 w 475184"/>
              <a:gd name="connsiteY0" fmla="*/ 1119 h 183816"/>
              <a:gd name="connsiteX1" fmla="*/ 3293 w 475184"/>
              <a:gd name="connsiteY1" fmla="*/ 183285 h 183816"/>
              <a:gd name="connsiteX2" fmla="*/ 256896 w 475184"/>
              <a:gd name="connsiteY2" fmla="*/ 58269 h 183816"/>
              <a:gd name="connsiteX3" fmla="*/ 89018 w 475184"/>
              <a:gd name="connsiteY3" fmla="*/ 104704 h 183816"/>
              <a:gd name="connsiteX4" fmla="*/ 474780 w 475184"/>
              <a:gd name="connsiteY4" fmla="*/ 1119 h 18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184" h="183816">
                <a:moveTo>
                  <a:pt x="474780" y="1119"/>
                </a:moveTo>
                <a:cubicBezTo>
                  <a:pt x="460493" y="14216"/>
                  <a:pt x="39607" y="173760"/>
                  <a:pt x="3293" y="183285"/>
                </a:cubicBezTo>
                <a:cubicBezTo>
                  <a:pt x="-33021" y="192810"/>
                  <a:pt x="242609" y="71366"/>
                  <a:pt x="256896" y="58269"/>
                </a:cubicBezTo>
                <a:cubicBezTo>
                  <a:pt x="271183" y="45172"/>
                  <a:pt x="57467" y="115419"/>
                  <a:pt x="89018" y="104704"/>
                </a:cubicBezTo>
                <a:cubicBezTo>
                  <a:pt x="120569" y="93989"/>
                  <a:pt x="489067" y="-11978"/>
                  <a:pt x="474780" y="111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7" name="フリーフォーム 2446">
            <a:extLst>
              <a:ext uri="{FF2B5EF4-FFF2-40B4-BE49-F238E27FC236}">
                <a16:creationId xmlns:a16="http://schemas.microsoft.com/office/drawing/2014/main" id="{C3655825-256D-EE46-CDD9-37AC37F85C3B}"/>
              </a:ext>
            </a:extLst>
          </p:cNvPr>
          <p:cNvSpPr/>
          <p:nvPr/>
        </p:nvSpPr>
        <p:spPr>
          <a:xfrm>
            <a:off x="2847655" y="9683968"/>
            <a:ext cx="1225288" cy="489670"/>
          </a:xfrm>
          <a:custGeom>
            <a:avLst/>
            <a:gdLst>
              <a:gd name="connsiteX0" fmla="*/ 10216 w 1277729"/>
              <a:gd name="connsiteY0" fmla="*/ 2399 h 510627"/>
              <a:gd name="connsiteX1" fmla="*/ 1231797 w 1277729"/>
              <a:gd name="connsiteY1" fmla="*/ 488174 h 510627"/>
              <a:gd name="connsiteX2" fmla="*/ 963907 w 1277729"/>
              <a:gd name="connsiteY2" fmla="*/ 409593 h 510627"/>
              <a:gd name="connsiteX3" fmla="*/ 435269 w 1277729"/>
              <a:gd name="connsiteY3" fmla="*/ 230999 h 510627"/>
              <a:gd name="connsiteX4" fmla="*/ 635294 w 1277729"/>
              <a:gd name="connsiteY4" fmla="*/ 298865 h 510627"/>
              <a:gd name="connsiteX5" fmla="*/ 10216 w 1277729"/>
              <a:gd name="connsiteY5" fmla="*/ 2399 h 51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7729" h="510627">
                <a:moveTo>
                  <a:pt x="10216" y="2399"/>
                </a:moveTo>
                <a:cubicBezTo>
                  <a:pt x="109633" y="33951"/>
                  <a:pt x="1072849" y="420308"/>
                  <a:pt x="1231797" y="488174"/>
                </a:cubicBezTo>
                <a:cubicBezTo>
                  <a:pt x="1390745" y="556040"/>
                  <a:pt x="1096662" y="452455"/>
                  <a:pt x="963907" y="409593"/>
                </a:cubicBezTo>
                <a:cubicBezTo>
                  <a:pt x="831152" y="366731"/>
                  <a:pt x="435269" y="230999"/>
                  <a:pt x="435269" y="230999"/>
                </a:cubicBezTo>
                <a:cubicBezTo>
                  <a:pt x="380500" y="212544"/>
                  <a:pt x="702564" y="337560"/>
                  <a:pt x="635294" y="298865"/>
                </a:cubicBezTo>
                <a:cubicBezTo>
                  <a:pt x="568024" y="260170"/>
                  <a:pt x="-89201" y="-29153"/>
                  <a:pt x="10216" y="239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8" name="フリーフォーム 2447">
            <a:extLst>
              <a:ext uri="{FF2B5EF4-FFF2-40B4-BE49-F238E27FC236}">
                <a16:creationId xmlns:a16="http://schemas.microsoft.com/office/drawing/2014/main" id="{58892949-38F5-B692-2C84-E84ED107AE46}"/>
              </a:ext>
            </a:extLst>
          </p:cNvPr>
          <p:cNvSpPr/>
          <p:nvPr/>
        </p:nvSpPr>
        <p:spPr>
          <a:xfrm>
            <a:off x="2875893" y="9699639"/>
            <a:ext cx="193927" cy="557940"/>
          </a:xfrm>
          <a:custGeom>
            <a:avLst/>
            <a:gdLst>
              <a:gd name="connsiteX0" fmla="*/ 202225 w 202227"/>
              <a:gd name="connsiteY0" fmla="*/ 345 h 581819"/>
              <a:gd name="connsiteX1" fmla="*/ 70066 w 202227"/>
              <a:gd name="connsiteY1" fmla="*/ 139649 h 581819"/>
              <a:gd name="connsiteX2" fmla="*/ 20060 w 202227"/>
              <a:gd name="connsiteY2" fmla="*/ 346817 h 581819"/>
              <a:gd name="connsiteX3" fmla="*/ 2200 w 202227"/>
              <a:gd name="connsiteY3" fmla="*/ 578989 h 581819"/>
              <a:gd name="connsiteX4" fmla="*/ 66494 w 202227"/>
              <a:gd name="connsiteY4" fmla="*/ 178939 h 581819"/>
              <a:gd name="connsiteX5" fmla="*/ 202225 w 202227"/>
              <a:gd name="connsiteY5" fmla="*/ 345 h 58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227" h="581819">
                <a:moveTo>
                  <a:pt x="202225" y="345"/>
                </a:moveTo>
                <a:cubicBezTo>
                  <a:pt x="202820" y="-6203"/>
                  <a:pt x="100427" y="81904"/>
                  <a:pt x="70066" y="139649"/>
                </a:cubicBezTo>
                <a:cubicBezTo>
                  <a:pt x="39705" y="197394"/>
                  <a:pt x="31371" y="273594"/>
                  <a:pt x="20060" y="346817"/>
                </a:cubicBezTo>
                <a:cubicBezTo>
                  <a:pt x="8749" y="420040"/>
                  <a:pt x="-5539" y="606969"/>
                  <a:pt x="2200" y="578989"/>
                </a:cubicBezTo>
                <a:cubicBezTo>
                  <a:pt x="9939" y="551009"/>
                  <a:pt x="37324" y="277165"/>
                  <a:pt x="66494" y="178939"/>
                </a:cubicBezTo>
                <a:cubicBezTo>
                  <a:pt x="95664" y="80713"/>
                  <a:pt x="201630" y="6893"/>
                  <a:pt x="202225" y="34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9" name="フリーフォーム 2448">
            <a:extLst>
              <a:ext uri="{FF2B5EF4-FFF2-40B4-BE49-F238E27FC236}">
                <a16:creationId xmlns:a16="http://schemas.microsoft.com/office/drawing/2014/main" id="{2E77FD30-4F55-ECEC-8A0D-75003AE7BE60}"/>
              </a:ext>
            </a:extLst>
          </p:cNvPr>
          <p:cNvSpPr/>
          <p:nvPr/>
        </p:nvSpPr>
        <p:spPr>
          <a:xfrm>
            <a:off x="2898490" y="9712723"/>
            <a:ext cx="233577" cy="531873"/>
          </a:xfrm>
          <a:custGeom>
            <a:avLst/>
            <a:gdLst>
              <a:gd name="connsiteX0" fmla="*/ 242955 w 243574"/>
              <a:gd name="connsiteY0" fmla="*/ 989 h 554637"/>
              <a:gd name="connsiteX1" fmla="*/ 121511 w 243574"/>
              <a:gd name="connsiteY1" fmla="*/ 143864 h 554637"/>
              <a:gd name="connsiteX2" fmla="*/ 68 w 243574"/>
              <a:gd name="connsiteY2" fmla="*/ 554630 h 554637"/>
              <a:gd name="connsiteX3" fmla="*/ 103652 w 243574"/>
              <a:gd name="connsiteY3" fmla="*/ 133148 h 554637"/>
              <a:gd name="connsiteX4" fmla="*/ 67933 w 243574"/>
              <a:gd name="connsiteY4" fmla="*/ 201014 h 554637"/>
              <a:gd name="connsiteX5" fmla="*/ 242955 w 243574"/>
              <a:gd name="connsiteY5" fmla="*/ 989 h 55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574" h="554637">
                <a:moveTo>
                  <a:pt x="242955" y="989"/>
                </a:moveTo>
                <a:cubicBezTo>
                  <a:pt x="251885" y="-8536"/>
                  <a:pt x="161992" y="51591"/>
                  <a:pt x="121511" y="143864"/>
                </a:cubicBezTo>
                <a:cubicBezTo>
                  <a:pt x="81030" y="236137"/>
                  <a:pt x="3044" y="556416"/>
                  <a:pt x="68" y="554630"/>
                </a:cubicBezTo>
                <a:cubicBezTo>
                  <a:pt x="-2908" y="552844"/>
                  <a:pt x="92341" y="192084"/>
                  <a:pt x="103652" y="133148"/>
                </a:cubicBezTo>
                <a:cubicBezTo>
                  <a:pt x="114963" y="74212"/>
                  <a:pt x="51264" y="223636"/>
                  <a:pt x="67933" y="201014"/>
                </a:cubicBezTo>
                <a:cubicBezTo>
                  <a:pt x="84602" y="178392"/>
                  <a:pt x="234025" y="10514"/>
                  <a:pt x="242955" y="98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0" name="フリーフォーム 2449">
            <a:extLst>
              <a:ext uri="{FF2B5EF4-FFF2-40B4-BE49-F238E27FC236}">
                <a16:creationId xmlns:a16="http://schemas.microsoft.com/office/drawing/2014/main" id="{C1BD4ADE-E080-6EAC-1D09-F542A7A63CED}"/>
              </a:ext>
            </a:extLst>
          </p:cNvPr>
          <p:cNvSpPr/>
          <p:nvPr/>
        </p:nvSpPr>
        <p:spPr>
          <a:xfrm>
            <a:off x="3011175" y="9734175"/>
            <a:ext cx="151216" cy="490381"/>
          </a:xfrm>
          <a:custGeom>
            <a:avLst/>
            <a:gdLst>
              <a:gd name="connsiteX0" fmla="*/ 157594 w 157688"/>
              <a:gd name="connsiteY0" fmla="*/ 50 h 511369"/>
              <a:gd name="connsiteX1" fmla="*/ 36150 w 157688"/>
              <a:gd name="connsiteY1" fmla="*/ 210791 h 511369"/>
              <a:gd name="connsiteX2" fmla="*/ 431 w 157688"/>
              <a:gd name="connsiteY2" fmla="*/ 510828 h 511369"/>
              <a:gd name="connsiteX3" fmla="*/ 54010 w 157688"/>
              <a:gd name="connsiteY3" fmla="*/ 132210 h 511369"/>
              <a:gd name="connsiteX4" fmla="*/ 14719 w 157688"/>
              <a:gd name="connsiteY4" fmla="*/ 228650 h 511369"/>
              <a:gd name="connsiteX5" fmla="*/ 157594 w 157688"/>
              <a:gd name="connsiteY5" fmla="*/ 50 h 5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88" h="511369">
                <a:moveTo>
                  <a:pt x="157594" y="50"/>
                </a:moveTo>
                <a:cubicBezTo>
                  <a:pt x="161166" y="-2926"/>
                  <a:pt x="62344" y="125661"/>
                  <a:pt x="36150" y="210791"/>
                </a:cubicBezTo>
                <a:cubicBezTo>
                  <a:pt x="9956" y="295921"/>
                  <a:pt x="-2546" y="523925"/>
                  <a:pt x="431" y="510828"/>
                </a:cubicBezTo>
                <a:cubicBezTo>
                  <a:pt x="3408" y="497731"/>
                  <a:pt x="51629" y="179240"/>
                  <a:pt x="54010" y="132210"/>
                </a:cubicBezTo>
                <a:cubicBezTo>
                  <a:pt x="56391" y="85180"/>
                  <a:pt x="2217" y="249486"/>
                  <a:pt x="14719" y="228650"/>
                </a:cubicBezTo>
                <a:cubicBezTo>
                  <a:pt x="27220" y="207814"/>
                  <a:pt x="154022" y="3026"/>
                  <a:pt x="157594" y="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1" name="フリーフォーム 2450">
            <a:extLst>
              <a:ext uri="{FF2B5EF4-FFF2-40B4-BE49-F238E27FC236}">
                <a16:creationId xmlns:a16="http://schemas.microsoft.com/office/drawing/2014/main" id="{410478A1-3481-709C-3F93-47B383C9FADC}"/>
              </a:ext>
            </a:extLst>
          </p:cNvPr>
          <p:cNvSpPr/>
          <p:nvPr/>
        </p:nvSpPr>
        <p:spPr>
          <a:xfrm>
            <a:off x="3064733" y="9732634"/>
            <a:ext cx="160842" cy="523793"/>
          </a:xfrm>
          <a:custGeom>
            <a:avLst/>
            <a:gdLst>
              <a:gd name="connsiteX0" fmla="*/ 166038 w 167726"/>
              <a:gd name="connsiteY0" fmla="*/ 5229 h 546211"/>
              <a:gd name="connsiteX1" fmla="*/ 91028 w 167726"/>
              <a:gd name="connsiteY1" fmla="*/ 126673 h 546211"/>
              <a:gd name="connsiteX2" fmla="*/ 1731 w 167726"/>
              <a:gd name="connsiteY2" fmla="*/ 405279 h 546211"/>
              <a:gd name="connsiteX3" fmla="*/ 30306 w 167726"/>
              <a:gd name="connsiteY3" fmla="*/ 312410 h 546211"/>
              <a:gd name="connsiteX4" fmla="*/ 8875 w 167726"/>
              <a:gd name="connsiteY4" fmla="*/ 544582 h 546211"/>
              <a:gd name="connsiteX5" fmla="*/ 19591 w 167726"/>
              <a:gd name="connsiteY5" fmla="*/ 173107 h 546211"/>
              <a:gd name="connsiteX6" fmla="*/ 16019 w 167726"/>
              <a:gd name="connsiteY6" fmla="*/ 287407 h 546211"/>
              <a:gd name="connsiteX7" fmla="*/ 166038 w 167726"/>
              <a:gd name="connsiteY7" fmla="*/ 5229 h 54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26" h="546211">
                <a:moveTo>
                  <a:pt x="166038" y="5229"/>
                </a:moveTo>
                <a:cubicBezTo>
                  <a:pt x="178539" y="-21560"/>
                  <a:pt x="118412" y="59998"/>
                  <a:pt x="91028" y="126673"/>
                </a:cubicBezTo>
                <a:cubicBezTo>
                  <a:pt x="63643" y="193348"/>
                  <a:pt x="11851" y="374323"/>
                  <a:pt x="1731" y="405279"/>
                </a:cubicBezTo>
                <a:cubicBezTo>
                  <a:pt x="-8389" y="436235"/>
                  <a:pt x="29115" y="289193"/>
                  <a:pt x="30306" y="312410"/>
                </a:cubicBezTo>
                <a:cubicBezTo>
                  <a:pt x="31497" y="335627"/>
                  <a:pt x="10661" y="567799"/>
                  <a:pt x="8875" y="544582"/>
                </a:cubicBezTo>
                <a:cubicBezTo>
                  <a:pt x="7089" y="521365"/>
                  <a:pt x="18400" y="215969"/>
                  <a:pt x="19591" y="173107"/>
                </a:cubicBezTo>
                <a:cubicBezTo>
                  <a:pt x="20782" y="130245"/>
                  <a:pt x="-1245" y="312410"/>
                  <a:pt x="16019" y="287407"/>
                </a:cubicBezTo>
                <a:cubicBezTo>
                  <a:pt x="33283" y="262404"/>
                  <a:pt x="153537" y="32018"/>
                  <a:pt x="166038" y="52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2" name="フリーフォーム 2451">
            <a:extLst>
              <a:ext uri="{FF2B5EF4-FFF2-40B4-BE49-F238E27FC236}">
                <a16:creationId xmlns:a16="http://schemas.microsoft.com/office/drawing/2014/main" id="{2DDB51C9-DD92-99AC-AA0F-9420AB818AB4}"/>
              </a:ext>
            </a:extLst>
          </p:cNvPr>
          <p:cNvSpPr/>
          <p:nvPr/>
        </p:nvSpPr>
        <p:spPr>
          <a:xfrm>
            <a:off x="2797091" y="10109955"/>
            <a:ext cx="1184771" cy="128103"/>
          </a:xfrm>
          <a:custGeom>
            <a:avLst/>
            <a:gdLst>
              <a:gd name="connsiteX0" fmla="*/ 2222 w 1235478"/>
              <a:gd name="connsiteY0" fmla="*/ 133253 h 133586"/>
              <a:gd name="connsiteX1" fmla="*/ 727313 w 1235478"/>
              <a:gd name="connsiteY1" fmla="*/ 11809 h 133586"/>
              <a:gd name="connsiteX2" fmla="*/ 588010 w 1235478"/>
              <a:gd name="connsiteY2" fmla="*/ 4665 h 133586"/>
              <a:gd name="connsiteX3" fmla="*/ 1230947 w 1235478"/>
              <a:gd name="connsiteY3" fmla="*/ 22525 h 133586"/>
              <a:gd name="connsiteX4" fmla="*/ 891619 w 1235478"/>
              <a:gd name="connsiteY4" fmla="*/ 26097 h 133586"/>
              <a:gd name="connsiteX5" fmla="*/ 323691 w 1235478"/>
              <a:gd name="connsiteY5" fmla="*/ 43956 h 133586"/>
              <a:gd name="connsiteX6" fmla="*/ 495141 w 1235478"/>
              <a:gd name="connsiteY6" fmla="*/ 47528 h 133586"/>
              <a:gd name="connsiteX7" fmla="*/ 2222 w 1235478"/>
              <a:gd name="connsiteY7" fmla="*/ 133253 h 13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478" h="133586">
                <a:moveTo>
                  <a:pt x="2222" y="133253"/>
                </a:moveTo>
                <a:cubicBezTo>
                  <a:pt x="40917" y="127300"/>
                  <a:pt x="629682" y="33240"/>
                  <a:pt x="727313" y="11809"/>
                </a:cubicBezTo>
                <a:cubicBezTo>
                  <a:pt x="824944" y="-9622"/>
                  <a:pt x="588010" y="4665"/>
                  <a:pt x="588010" y="4665"/>
                </a:cubicBezTo>
                <a:lnTo>
                  <a:pt x="1230947" y="22525"/>
                </a:lnTo>
                <a:cubicBezTo>
                  <a:pt x="1281549" y="26097"/>
                  <a:pt x="891619" y="26097"/>
                  <a:pt x="891619" y="26097"/>
                </a:cubicBezTo>
                <a:lnTo>
                  <a:pt x="323691" y="43956"/>
                </a:lnTo>
                <a:cubicBezTo>
                  <a:pt x="257611" y="47528"/>
                  <a:pt x="548124" y="31455"/>
                  <a:pt x="495141" y="47528"/>
                </a:cubicBezTo>
                <a:cubicBezTo>
                  <a:pt x="442158" y="63601"/>
                  <a:pt x="-36473" y="139206"/>
                  <a:pt x="2222" y="13325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3" name="フリーフォーム 2452">
            <a:extLst>
              <a:ext uri="{FF2B5EF4-FFF2-40B4-BE49-F238E27FC236}">
                <a16:creationId xmlns:a16="http://schemas.microsoft.com/office/drawing/2014/main" id="{F249456A-3235-2143-56B1-0E15748C2356}"/>
              </a:ext>
            </a:extLst>
          </p:cNvPr>
          <p:cNvSpPr/>
          <p:nvPr/>
        </p:nvSpPr>
        <p:spPr>
          <a:xfrm>
            <a:off x="2836224" y="10110125"/>
            <a:ext cx="712604" cy="121764"/>
          </a:xfrm>
          <a:custGeom>
            <a:avLst/>
            <a:gdLst>
              <a:gd name="connsiteX0" fmla="*/ 18564 w 743103"/>
              <a:gd name="connsiteY0" fmla="*/ 125931 h 126975"/>
              <a:gd name="connsiteX1" fmla="*/ 732939 w 743103"/>
              <a:gd name="connsiteY1" fmla="*/ 4487 h 126975"/>
              <a:gd name="connsiteX2" fmla="*/ 425758 w 743103"/>
              <a:gd name="connsiteY2" fmla="*/ 29490 h 126975"/>
              <a:gd name="connsiteX3" fmla="*/ 229305 w 743103"/>
              <a:gd name="connsiteY3" fmla="*/ 61637 h 126975"/>
              <a:gd name="connsiteX4" fmla="*/ 18564 w 743103"/>
              <a:gd name="connsiteY4" fmla="*/ 125931 h 12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03" h="126975">
                <a:moveTo>
                  <a:pt x="18564" y="125931"/>
                </a:moveTo>
                <a:cubicBezTo>
                  <a:pt x="102503" y="116406"/>
                  <a:pt x="665073" y="20561"/>
                  <a:pt x="732939" y="4487"/>
                </a:cubicBezTo>
                <a:cubicBezTo>
                  <a:pt x="800805" y="-11587"/>
                  <a:pt x="509697" y="19965"/>
                  <a:pt x="425758" y="29490"/>
                </a:cubicBezTo>
                <a:cubicBezTo>
                  <a:pt x="341819" y="39015"/>
                  <a:pt x="300147" y="46159"/>
                  <a:pt x="229305" y="61637"/>
                </a:cubicBezTo>
                <a:cubicBezTo>
                  <a:pt x="158463" y="77115"/>
                  <a:pt x="-65375" y="135456"/>
                  <a:pt x="18564" y="1259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4" name="フリーフォーム 2453">
            <a:extLst>
              <a:ext uri="{FF2B5EF4-FFF2-40B4-BE49-F238E27FC236}">
                <a16:creationId xmlns:a16="http://schemas.microsoft.com/office/drawing/2014/main" id="{05C13755-C2A8-4A4A-5330-3C8B791F743E}"/>
              </a:ext>
            </a:extLst>
          </p:cNvPr>
          <p:cNvSpPr/>
          <p:nvPr/>
        </p:nvSpPr>
        <p:spPr>
          <a:xfrm>
            <a:off x="2781912" y="10180922"/>
            <a:ext cx="1202377" cy="207529"/>
          </a:xfrm>
          <a:custGeom>
            <a:avLst/>
            <a:gdLst>
              <a:gd name="connsiteX0" fmla="*/ 192 w 1253838"/>
              <a:gd name="connsiteY0" fmla="*/ 216410 h 216411"/>
              <a:gd name="connsiteX1" fmla="*/ 710995 w 1253838"/>
              <a:gd name="connsiteY1" fmla="*/ 30673 h 216411"/>
              <a:gd name="connsiteX2" fmla="*/ 585979 w 1253838"/>
              <a:gd name="connsiteY2" fmla="*/ 27101 h 216411"/>
              <a:gd name="connsiteX3" fmla="*/ 1250348 w 1253838"/>
              <a:gd name="connsiteY3" fmla="*/ 9242 h 216411"/>
              <a:gd name="connsiteX4" fmla="*/ 864586 w 1253838"/>
              <a:gd name="connsiteY4" fmla="*/ 9242 h 216411"/>
              <a:gd name="connsiteX5" fmla="*/ 528829 w 1253838"/>
              <a:gd name="connsiteY5" fmla="*/ 5670 h 216411"/>
              <a:gd name="connsiteX6" fmla="*/ 918164 w 1253838"/>
              <a:gd name="connsiteY6" fmla="*/ 9242 h 216411"/>
              <a:gd name="connsiteX7" fmla="*/ 318089 w 1253838"/>
              <a:gd name="connsiteY7" fmla="*/ 116398 h 216411"/>
              <a:gd name="connsiteX8" fmla="*/ 285942 w 1253838"/>
              <a:gd name="connsiteY8" fmla="*/ 98538 h 216411"/>
              <a:gd name="connsiteX9" fmla="*/ 635986 w 1253838"/>
              <a:gd name="connsiteY9" fmla="*/ 27101 h 216411"/>
              <a:gd name="connsiteX10" fmla="*/ 192 w 1253838"/>
              <a:gd name="connsiteY10" fmla="*/ 216410 h 21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3838" h="216411">
                <a:moveTo>
                  <a:pt x="192" y="216410"/>
                </a:moveTo>
                <a:cubicBezTo>
                  <a:pt x="12693" y="217005"/>
                  <a:pt x="613364" y="62224"/>
                  <a:pt x="710995" y="30673"/>
                </a:cubicBezTo>
                <a:cubicBezTo>
                  <a:pt x="808626" y="-878"/>
                  <a:pt x="496087" y="30673"/>
                  <a:pt x="585979" y="27101"/>
                </a:cubicBezTo>
                <a:cubicBezTo>
                  <a:pt x="675871" y="23529"/>
                  <a:pt x="1203914" y="12218"/>
                  <a:pt x="1250348" y="9242"/>
                </a:cubicBezTo>
                <a:cubicBezTo>
                  <a:pt x="1296783" y="6265"/>
                  <a:pt x="864586" y="9242"/>
                  <a:pt x="864586" y="9242"/>
                </a:cubicBezTo>
                <a:lnTo>
                  <a:pt x="528829" y="5670"/>
                </a:lnTo>
                <a:cubicBezTo>
                  <a:pt x="537759" y="5670"/>
                  <a:pt x="953287" y="-9213"/>
                  <a:pt x="918164" y="9242"/>
                </a:cubicBezTo>
                <a:cubicBezTo>
                  <a:pt x="883041" y="27697"/>
                  <a:pt x="423459" y="101515"/>
                  <a:pt x="318089" y="116398"/>
                </a:cubicBezTo>
                <a:cubicBezTo>
                  <a:pt x="212719" y="131281"/>
                  <a:pt x="232959" y="113421"/>
                  <a:pt x="285942" y="98538"/>
                </a:cubicBezTo>
                <a:cubicBezTo>
                  <a:pt x="338925" y="83655"/>
                  <a:pt x="683611" y="11623"/>
                  <a:pt x="635986" y="27101"/>
                </a:cubicBezTo>
                <a:cubicBezTo>
                  <a:pt x="588361" y="42579"/>
                  <a:pt x="-12309" y="215815"/>
                  <a:pt x="192" y="21641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5" name="フリーフォーム 2454">
            <a:extLst>
              <a:ext uri="{FF2B5EF4-FFF2-40B4-BE49-F238E27FC236}">
                <a16:creationId xmlns:a16="http://schemas.microsoft.com/office/drawing/2014/main" id="{A8BD03F0-B297-7B92-5644-956926E96430}"/>
              </a:ext>
            </a:extLst>
          </p:cNvPr>
          <p:cNvSpPr/>
          <p:nvPr/>
        </p:nvSpPr>
        <p:spPr>
          <a:xfrm>
            <a:off x="3974462" y="9234020"/>
            <a:ext cx="349158" cy="1157857"/>
          </a:xfrm>
          <a:custGeom>
            <a:avLst/>
            <a:gdLst>
              <a:gd name="connsiteX0" fmla="*/ 3186 w 364102"/>
              <a:gd name="connsiteY0" fmla="*/ 117 h 1207412"/>
              <a:gd name="connsiteX1" fmla="*/ 31761 w 364102"/>
              <a:gd name="connsiteY1" fmla="*/ 582333 h 1207412"/>
              <a:gd name="connsiteX2" fmla="*/ 21046 w 364102"/>
              <a:gd name="connsiteY2" fmla="*/ 543042 h 1207412"/>
              <a:gd name="connsiteX3" fmla="*/ 356802 w 364102"/>
              <a:gd name="connsiteY3" fmla="*/ 1189552 h 1207412"/>
              <a:gd name="connsiteX4" fmla="*/ 235358 w 364102"/>
              <a:gd name="connsiteY4" fmla="*/ 993099 h 1207412"/>
              <a:gd name="connsiteX5" fmla="*/ 38905 w 364102"/>
              <a:gd name="connsiteY5" fmla="*/ 639483 h 1207412"/>
              <a:gd name="connsiteX6" fmla="*/ 46049 w 364102"/>
              <a:gd name="connsiteY6" fmla="*/ 635911 h 1207412"/>
              <a:gd name="connsiteX7" fmla="*/ 3186 w 364102"/>
              <a:gd name="connsiteY7" fmla="*/ 117 h 120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102" h="1207412">
                <a:moveTo>
                  <a:pt x="3186" y="117"/>
                </a:moveTo>
                <a:cubicBezTo>
                  <a:pt x="805" y="-8813"/>
                  <a:pt x="28784" y="491846"/>
                  <a:pt x="31761" y="582333"/>
                </a:cubicBezTo>
                <a:cubicBezTo>
                  <a:pt x="34738" y="672821"/>
                  <a:pt x="-33128" y="441839"/>
                  <a:pt x="21046" y="543042"/>
                </a:cubicBezTo>
                <a:cubicBezTo>
                  <a:pt x="75220" y="644245"/>
                  <a:pt x="321083" y="1114542"/>
                  <a:pt x="356802" y="1189552"/>
                </a:cubicBezTo>
                <a:cubicBezTo>
                  <a:pt x="392521" y="1264562"/>
                  <a:pt x="288341" y="1084777"/>
                  <a:pt x="235358" y="993099"/>
                </a:cubicBezTo>
                <a:cubicBezTo>
                  <a:pt x="182375" y="901421"/>
                  <a:pt x="70457" y="699014"/>
                  <a:pt x="38905" y="639483"/>
                </a:cubicBezTo>
                <a:cubicBezTo>
                  <a:pt x="7354" y="579952"/>
                  <a:pt x="49025" y="740091"/>
                  <a:pt x="46049" y="635911"/>
                </a:cubicBezTo>
                <a:cubicBezTo>
                  <a:pt x="43073" y="531731"/>
                  <a:pt x="5567" y="9047"/>
                  <a:pt x="3186" y="1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6" name="フリーフォーム 2455">
            <a:extLst>
              <a:ext uri="{FF2B5EF4-FFF2-40B4-BE49-F238E27FC236}">
                <a16:creationId xmlns:a16="http://schemas.microsoft.com/office/drawing/2014/main" id="{A42E7179-2741-F0FB-5FD0-1A63947D941E}"/>
              </a:ext>
            </a:extLst>
          </p:cNvPr>
          <p:cNvSpPr/>
          <p:nvPr/>
        </p:nvSpPr>
        <p:spPr>
          <a:xfrm>
            <a:off x="3943196" y="8959140"/>
            <a:ext cx="918048" cy="454949"/>
          </a:xfrm>
          <a:custGeom>
            <a:avLst/>
            <a:gdLst>
              <a:gd name="connsiteX0" fmla="*/ 71 w 957340"/>
              <a:gd name="connsiteY0" fmla="*/ 222468 h 474420"/>
              <a:gd name="connsiteX1" fmla="*/ 110800 w 957340"/>
              <a:gd name="connsiteY1" fmla="*/ 447496 h 474420"/>
              <a:gd name="connsiteX2" fmla="*/ 135803 w 957340"/>
              <a:gd name="connsiteY2" fmla="*/ 458211 h 474420"/>
              <a:gd name="connsiteX3" fmla="*/ 292965 w 957340"/>
              <a:gd name="connsiteY3" fmla="*/ 472499 h 474420"/>
              <a:gd name="connsiteX4" fmla="*/ 421553 w 957340"/>
              <a:gd name="connsiteY4" fmla="*/ 411777 h 474420"/>
              <a:gd name="connsiteX5" fmla="*/ 346543 w 957340"/>
              <a:gd name="connsiteY5" fmla="*/ 443924 h 474420"/>
              <a:gd name="connsiteX6" fmla="*/ 560856 w 957340"/>
              <a:gd name="connsiteY6" fmla="*/ 379630 h 474420"/>
              <a:gd name="connsiteX7" fmla="*/ 700159 w 957340"/>
              <a:gd name="connsiteY7" fmla="*/ 208180 h 474420"/>
              <a:gd name="connsiteX8" fmla="*/ 560856 w 957340"/>
              <a:gd name="connsiteY8" fmla="*/ 397490 h 474420"/>
              <a:gd name="connsiteX9" fmla="*/ 721590 w 957340"/>
              <a:gd name="connsiteY9" fmla="*/ 151030 h 474420"/>
              <a:gd name="connsiteX10" fmla="*/ 957334 w 957340"/>
              <a:gd name="connsiteY10" fmla="*/ 1011 h 474420"/>
              <a:gd name="connsiteX11" fmla="*/ 714446 w 957340"/>
              <a:gd name="connsiteY11" fmla="*/ 222468 h 474420"/>
              <a:gd name="connsiteX12" fmla="*/ 500134 w 957340"/>
              <a:gd name="connsiteY12" fmla="*/ 404633 h 474420"/>
              <a:gd name="connsiteX13" fmla="*/ 314396 w 957340"/>
              <a:gd name="connsiteY13" fmla="*/ 454640 h 474420"/>
              <a:gd name="connsiteX14" fmla="*/ 150090 w 957340"/>
              <a:gd name="connsiteY14" fmla="*/ 458211 h 474420"/>
              <a:gd name="connsiteX15" fmla="*/ 100084 w 957340"/>
              <a:gd name="connsiteY15" fmla="*/ 340340 h 474420"/>
              <a:gd name="connsiteX16" fmla="*/ 128659 w 957340"/>
              <a:gd name="connsiteY16" fmla="*/ 451068 h 474420"/>
              <a:gd name="connsiteX17" fmla="*/ 71 w 957340"/>
              <a:gd name="connsiteY17" fmla="*/ 222468 h 4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57340" h="474420">
                <a:moveTo>
                  <a:pt x="71" y="222468"/>
                </a:moveTo>
                <a:cubicBezTo>
                  <a:pt x="-2905" y="221873"/>
                  <a:pt x="88178" y="408206"/>
                  <a:pt x="110800" y="447496"/>
                </a:cubicBezTo>
                <a:cubicBezTo>
                  <a:pt x="133422" y="486786"/>
                  <a:pt x="105442" y="454044"/>
                  <a:pt x="135803" y="458211"/>
                </a:cubicBezTo>
                <a:cubicBezTo>
                  <a:pt x="166164" y="462378"/>
                  <a:pt x="245340" y="480238"/>
                  <a:pt x="292965" y="472499"/>
                </a:cubicBezTo>
                <a:cubicBezTo>
                  <a:pt x="340590" y="464760"/>
                  <a:pt x="412623" y="416539"/>
                  <a:pt x="421553" y="411777"/>
                </a:cubicBezTo>
                <a:cubicBezTo>
                  <a:pt x="430483" y="407015"/>
                  <a:pt x="323326" y="449282"/>
                  <a:pt x="346543" y="443924"/>
                </a:cubicBezTo>
                <a:cubicBezTo>
                  <a:pt x="369760" y="438566"/>
                  <a:pt x="501920" y="418921"/>
                  <a:pt x="560856" y="379630"/>
                </a:cubicBezTo>
                <a:cubicBezTo>
                  <a:pt x="619792" y="340339"/>
                  <a:pt x="700159" y="205203"/>
                  <a:pt x="700159" y="208180"/>
                </a:cubicBezTo>
                <a:cubicBezTo>
                  <a:pt x="700159" y="211157"/>
                  <a:pt x="557284" y="407015"/>
                  <a:pt x="560856" y="397490"/>
                </a:cubicBezTo>
                <a:cubicBezTo>
                  <a:pt x="564428" y="387965"/>
                  <a:pt x="655510" y="217110"/>
                  <a:pt x="721590" y="151030"/>
                </a:cubicBezTo>
                <a:cubicBezTo>
                  <a:pt x="787670" y="84950"/>
                  <a:pt x="958525" y="-10895"/>
                  <a:pt x="957334" y="1011"/>
                </a:cubicBezTo>
                <a:cubicBezTo>
                  <a:pt x="956143" y="12917"/>
                  <a:pt x="790646" y="155198"/>
                  <a:pt x="714446" y="222468"/>
                </a:cubicBezTo>
                <a:cubicBezTo>
                  <a:pt x="638246" y="289738"/>
                  <a:pt x="566809" y="365938"/>
                  <a:pt x="500134" y="404633"/>
                </a:cubicBezTo>
                <a:cubicBezTo>
                  <a:pt x="433459" y="443328"/>
                  <a:pt x="372737" y="445710"/>
                  <a:pt x="314396" y="454640"/>
                </a:cubicBezTo>
                <a:cubicBezTo>
                  <a:pt x="256055" y="463570"/>
                  <a:pt x="185809" y="477261"/>
                  <a:pt x="150090" y="458211"/>
                </a:cubicBezTo>
                <a:cubicBezTo>
                  <a:pt x="114371" y="439161"/>
                  <a:pt x="103656" y="341531"/>
                  <a:pt x="100084" y="340340"/>
                </a:cubicBezTo>
                <a:cubicBezTo>
                  <a:pt x="96512" y="339149"/>
                  <a:pt x="147114" y="470118"/>
                  <a:pt x="128659" y="451068"/>
                </a:cubicBezTo>
                <a:cubicBezTo>
                  <a:pt x="110204" y="432018"/>
                  <a:pt x="3047" y="223063"/>
                  <a:pt x="71" y="2224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7" name="フリーフォーム 2456">
            <a:extLst>
              <a:ext uri="{FF2B5EF4-FFF2-40B4-BE49-F238E27FC236}">
                <a16:creationId xmlns:a16="http://schemas.microsoft.com/office/drawing/2014/main" id="{ECACFCEC-7075-B44D-2C4D-FC84D00E7AE6}"/>
              </a:ext>
            </a:extLst>
          </p:cNvPr>
          <p:cNvSpPr/>
          <p:nvPr/>
        </p:nvSpPr>
        <p:spPr>
          <a:xfrm>
            <a:off x="4068858" y="9318126"/>
            <a:ext cx="286307" cy="1011357"/>
          </a:xfrm>
          <a:custGeom>
            <a:avLst/>
            <a:gdLst>
              <a:gd name="connsiteX0" fmla="*/ 4762 w 298561"/>
              <a:gd name="connsiteY0" fmla="*/ 1708 h 1054642"/>
              <a:gd name="connsiteX1" fmla="*/ 79771 w 298561"/>
              <a:gd name="connsiteY1" fmla="*/ 691080 h 1054642"/>
              <a:gd name="connsiteX2" fmla="*/ 111918 w 298561"/>
              <a:gd name="connsiteY2" fmla="*/ 666077 h 1054642"/>
              <a:gd name="connsiteX3" fmla="*/ 297655 w 298561"/>
              <a:gd name="connsiteY3" fmla="*/ 1051840 h 1054642"/>
              <a:gd name="connsiteX4" fmla="*/ 176212 w 298561"/>
              <a:gd name="connsiteY4" fmla="*/ 823240 h 1054642"/>
              <a:gd name="connsiteX5" fmla="*/ 26193 w 298561"/>
              <a:gd name="connsiteY5" fmla="*/ 505343 h 1054642"/>
              <a:gd name="connsiteX6" fmla="*/ 4762 w 298561"/>
              <a:gd name="connsiteY6" fmla="*/ 1708 h 105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561" h="1054642">
                <a:moveTo>
                  <a:pt x="4762" y="1708"/>
                </a:moveTo>
                <a:cubicBezTo>
                  <a:pt x="13692" y="32664"/>
                  <a:pt x="61912" y="580352"/>
                  <a:pt x="79771" y="691080"/>
                </a:cubicBezTo>
                <a:cubicBezTo>
                  <a:pt x="97630" y="801808"/>
                  <a:pt x="75604" y="605950"/>
                  <a:pt x="111918" y="666077"/>
                </a:cubicBezTo>
                <a:cubicBezTo>
                  <a:pt x="148232" y="726204"/>
                  <a:pt x="286939" y="1025646"/>
                  <a:pt x="297655" y="1051840"/>
                </a:cubicBezTo>
                <a:cubicBezTo>
                  <a:pt x="308371" y="1078034"/>
                  <a:pt x="221456" y="914323"/>
                  <a:pt x="176212" y="823240"/>
                </a:cubicBezTo>
                <a:cubicBezTo>
                  <a:pt x="130968" y="732157"/>
                  <a:pt x="54768" y="641670"/>
                  <a:pt x="26193" y="505343"/>
                </a:cubicBezTo>
                <a:cubicBezTo>
                  <a:pt x="-2382" y="369016"/>
                  <a:pt x="-4168" y="-29248"/>
                  <a:pt x="4762" y="17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8" name="フリーフォーム 2457">
            <a:extLst>
              <a:ext uri="{FF2B5EF4-FFF2-40B4-BE49-F238E27FC236}">
                <a16:creationId xmlns:a16="http://schemas.microsoft.com/office/drawing/2014/main" id="{1A75876B-54FA-9975-290D-FCDB8CD24F3E}"/>
              </a:ext>
            </a:extLst>
          </p:cNvPr>
          <p:cNvSpPr/>
          <p:nvPr/>
        </p:nvSpPr>
        <p:spPr>
          <a:xfrm>
            <a:off x="4319837" y="9059435"/>
            <a:ext cx="479746" cy="1013208"/>
          </a:xfrm>
          <a:custGeom>
            <a:avLst/>
            <a:gdLst>
              <a:gd name="connsiteX0" fmla="*/ 500279 w 500279"/>
              <a:gd name="connsiteY0" fmla="*/ 9 h 1056572"/>
              <a:gd name="connsiteX1" fmla="*/ 132376 w 500279"/>
              <a:gd name="connsiteY1" fmla="*/ 517931 h 1056572"/>
              <a:gd name="connsiteX2" fmla="*/ 189526 w 500279"/>
              <a:gd name="connsiteY2" fmla="*/ 464353 h 1056572"/>
              <a:gd name="connsiteX3" fmla="*/ 46651 w 500279"/>
              <a:gd name="connsiteY3" fmla="*/ 732243 h 1056572"/>
              <a:gd name="connsiteX4" fmla="*/ 217 w 500279"/>
              <a:gd name="connsiteY4" fmla="*/ 1050140 h 1056572"/>
              <a:gd name="connsiteX5" fmla="*/ 60939 w 500279"/>
              <a:gd name="connsiteY5" fmla="*/ 892978 h 1056572"/>
              <a:gd name="connsiteX6" fmla="*/ 307398 w 500279"/>
              <a:gd name="connsiteY6" fmla="*/ 292903 h 1056572"/>
              <a:gd name="connsiteX7" fmla="*/ 132376 w 500279"/>
              <a:gd name="connsiteY7" fmla="*/ 503643 h 1056572"/>
              <a:gd name="connsiteX8" fmla="*/ 500279 w 500279"/>
              <a:gd name="connsiteY8" fmla="*/ 9 h 10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279" h="1056572">
                <a:moveTo>
                  <a:pt x="500279" y="9"/>
                </a:moveTo>
                <a:cubicBezTo>
                  <a:pt x="500279" y="2390"/>
                  <a:pt x="184168" y="440540"/>
                  <a:pt x="132376" y="517931"/>
                </a:cubicBezTo>
                <a:cubicBezTo>
                  <a:pt x="80584" y="595322"/>
                  <a:pt x="203813" y="428634"/>
                  <a:pt x="189526" y="464353"/>
                </a:cubicBezTo>
                <a:cubicBezTo>
                  <a:pt x="175239" y="500072"/>
                  <a:pt x="78202" y="634612"/>
                  <a:pt x="46651" y="732243"/>
                </a:cubicBezTo>
                <a:cubicBezTo>
                  <a:pt x="15100" y="829874"/>
                  <a:pt x="-2164" y="1023351"/>
                  <a:pt x="217" y="1050140"/>
                </a:cubicBezTo>
                <a:cubicBezTo>
                  <a:pt x="2598" y="1076929"/>
                  <a:pt x="9742" y="1019184"/>
                  <a:pt x="60939" y="892978"/>
                </a:cubicBezTo>
                <a:cubicBezTo>
                  <a:pt x="112136" y="766772"/>
                  <a:pt x="295492" y="357792"/>
                  <a:pt x="307398" y="292903"/>
                </a:cubicBezTo>
                <a:cubicBezTo>
                  <a:pt x="319304" y="228014"/>
                  <a:pt x="100229" y="552459"/>
                  <a:pt x="132376" y="503643"/>
                </a:cubicBezTo>
                <a:cubicBezTo>
                  <a:pt x="164523" y="454827"/>
                  <a:pt x="500279" y="-2372"/>
                  <a:pt x="500279" y="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9" name="フリーフォーム 2458">
            <a:extLst>
              <a:ext uri="{FF2B5EF4-FFF2-40B4-BE49-F238E27FC236}">
                <a16:creationId xmlns:a16="http://schemas.microsoft.com/office/drawing/2014/main" id="{06F19507-6772-D8C3-595A-EE2C35A9EF99}"/>
              </a:ext>
            </a:extLst>
          </p:cNvPr>
          <p:cNvSpPr/>
          <p:nvPr/>
        </p:nvSpPr>
        <p:spPr>
          <a:xfrm>
            <a:off x="3920111" y="9318814"/>
            <a:ext cx="799064" cy="177693"/>
          </a:xfrm>
          <a:custGeom>
            <a:avLst/>
            <a:gdLst>
              <a:gd name="connsiteX0" fmla="*/ 13429 w 833263"/>
              <a:gd name="connsiteY0" fmla="*/ 179585 h 185298"/>
              <a:gd name="connsiteX1" fmla="*/ 817101 w 833263"/>
              <a:gd name="connsiteY1" fmla="*/ 4563 h 185298"/>
              <a:gd name="connsiteX2" fmla="*/ 534923 w 833263"/>
              <a:gd name="connsiteY2" fmla="*/ 58141 h 185298"/>
              <a:gd name="connsiteX3" fmla="*/ 331326 w 833263"/>
              <a:gd name="connsiteY3" fmla="*/ 133151 h 185298"/>
              <a:gd name="connsiteX4" fmla="*/ 13429 w 833263"/>
              <a:gd name="connsiteY4" fmla="*/ 179585 h 18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263" h="185298">
                <a:moveTo>
                  <a:pt x="13429" y="179585"/>
                </a:moveTo>
                <a:cubicBezTo>
                  <a:pt x="94391" y="158154"/>
                  <a:pt x="730185" y="24804"/>
                  <a:pt x="817101" y="4563"/>
                </a:cubicBezTo>
                <a:cubicBezTo>
                  <a:pt x="904017" y="-15678"/>
                  <a:pt x="615885" y="36710"/>
                  <a:pt x="534923" y="58141"/>
                </a:cubicBezTo>
                <a:cubicBezTo>
                  <a:pt x="453961" y="79572"/>
                  <a:pt x="422409" y="109338"/>
                  <a:pt x="331326" y="133151"/>
                </a:cubicBezTo>
                <a:cubicBezTo>
                  <a:pt x="240243" y="156963"/>
                  <a:pt x="-67533" y="201016"/>
                  <a:pt x="13429" y="17958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0" name="フリーフォーム 2459">
            <a:extLst>
              <a:ext uri="{FF2B5EF4-FFF2-40B4-BE49-F238E27FC236}">
                <a16:creationId xmlns:a16="http://schemas.microsoft.com/office/drawing/2014/main" id="{ED03E1CE-08A1-7BEE-923F-C84E0D6E59FA}"/>
              </a:ext>
            </a:extLst>
          </p:cNvPr>
          <p:cNvSpPr/>
          <p:nvPr/>
        </p:nvSpPr>
        <p:spPr>
          <a:xfrm>
            <a:off x="3932630" y="9466820"/>
            <a:ext cx="668969" cy="168128"/>
          </a:xfrm>
          <a:custGeom>
            <a:avLst/>
            <a:gdLst>
              <a:gd name="connsiteX0" fmla="*/ 374 w 697600"/>
              <a:gd name="connsiteY0" fmla="*/ 150260 h 175324"/>
              <a:gd name="connsiteX1" fmla="*/ 593305 w 697600"/>
              <a:gd name="connsiteY1" fmla="*/ 21672 h 175324"/>
              <a:gd name="connsiteX2" fmla="*/ 150393 w 697600"/>
              <a:gd name="connsiteY2" fmla="*/ 175263 h 175324"/>
              <a:gd name="connsiteX3" fmla="*/ 696889 w 697600"/>
              <a:gd name="connsiteY3" fmla="*/ 241 h 175324"/>
              <a:gd name="connsiteX4" fmla="*/ 374 w 697600"/>
              <a:gd name="connsiteY4" fmla="*/ 150260 h 17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600" h="175324">
                <a:moveTo>
                  <a:pt x="374" y="150260"/>
                </a:moveTo>
                <a:cubicBezTo>
                  <a:pt x="-16890" y="153832"/>
                  <a:pt x="568302" y="17505"/>
                  <a:pt x="593305" y="21672"/>
                </a:cubicBezTo>
                <a:cubicBezTo>
                  <a:pt x="618308" y="25839"/>
                  <a:pt x="133129" y="178835"/>
                  <a:pt x="150393" y="175263"/>
                </a:cubicBezTo>
                <a:cubicBezTo>
                  <a:pt x="167657" y="171691"/>
                  <a:pt x="720106" y="7385"/>
                  <a:pt x="696889" y="241"/>
                </a:cubicBezTo>
                <a:cubicBezTo>
                  <a:pt x="673672" y="-6903"/>
                  <a:pt x="17638" y="146688"/>
                  <a:pt x="374" y="15026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1" name="フリーフォーム 2460">
            <a:extLst>
              <a:ext uri="{FF2B5EF4-FFF2-40B4-BE49-F238E27FC236}">
                <a16:creationId xmlns:a16="http://schemas.microsoft.com/office/drawing/2014/main" id="{25C011AF-EE41-C7EE-5B13-13BF97A55AB9}"/>
              </a:ext>
            </a:extLst>
          </p:cNvPr>
          <p:cNvSpPr/>
          <p:nvPr/>
        </p:nvSpPr>
        <p:spPr>
          <a:xfrm>
            <a:off x="4328600" y="9223841"/>
            <a:ext cx="292892" cy="662151"/>
          </a:xfrm>
          <a:custGeom>
            <a:avLst/>
            <a:gdLst>
              <a:gd name="connsiteX0" fmla="*/ 305404 w 305427"/>
              <a:gd name="connsiteY0" fmla="*/ 17 h 690490"/>
              <a:gd name="connsiteX1" fmla="*/ 80376 w 305427"/>
              <a:gd name="connsiteY1" fmla="*/ 282195 h 690490"/>
              <a:gd name="connsiteX2" fmla="*/ 1794 w 305427"/>
              <a:gd name="connsiteY2" fmla="*/ 689389 h 690490"/>
              <a:gd name="connsiteX3" fmla="*/ 144669 w 305427"/>
              <a:gd name="connsiteY3" fmla="*/ 150036 h 690490"/>
              <a:gd name="connsiteX4" fmla="*/ 66088 w 305427"/>
              <a:gd name="connsiteY4" fmla="*/ 267907 h 690490"/>
              <a:gd name="connsiteX5" fmla="*/ 305404 w 305427"/>
              <a:gd name="connsiteY5" fmla="*/ 17 h 6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27" h="690490">
                <a:moveTo>
                  <a:pt x="305404" y="17"/>
                </a:moveTo>
                <a:cubicBezTo>
                  <a:pt x="307785" y="2398"/>
                  <a:pt x="130978" y="167300"/>
                  <a:pt x="80376" y="282195"/>
                </a:cubicBezTo>
                <a:cubicBezTo>
                  <a:pt x="29774" y="397090"/>
                  <a:pt x="-8922" y="711416"/>
                  <a:pt x="1794" y="689389"/>
                </a:cubicBezTo>
                <a:cubicBezTo>
                  <a:pt x="12509" y="667363"/>
                  <a:pt x="133953" y="220283"/>
                  <a:pt x="144669" y="150036"/>
                </a:cubicBezTo>
                <a:cubicBezTo>
                  <a:pt x="155385" y="79789"/>
                  <a:pt x="38704" y="293505"/>
                  <a:pt x="66088" y="267907"/>
                </a:cubicBezTo>
                <a:cubicBezTo>
                  <a:pt x="93472" y="242309"/>
                  <a:pt x="303023" y="-2364"/>
                  <a:pt x="305404" y="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2" name="フリーフォーム 2461">
            <a:extLst>
              <a:ext uri="{FF2B5EF4-FFF2-40B4-BE49-F238E27FC236}">
                <a16:creationId xmlns:a16="http://schemas.microsoft.com/office/drawing/2014/main" id="{E5FC664D-2E5A-1174-205E-39FD22C65EC0}"/>
              </a:ext>
            </a:extLst>
          </p:cNvPr>
          <p:cNvSpPr/>
          <p:nvPr/>
        </p:nvSpPr>
        <p:spPr>
          <a:xfrm>
            <a:off x="4653788" y="8928731"/>
            <a:ext cx="375289" cy="529111"/>
          </a:xfrm>
          <a:custGeom>
            <a:avLst/>
            <a:gdLst>
              <a:gd name="connsiteX0" fmla="*/ 259191 w 391351"/>
              <a:gd name="connsiteY0" fmla="*/ 576 h 551756"/>
              <a:gd name="connsiteX1" fmla="*/ 123460 w 391351"/>
              <a:gd name="connsiteY1" fmla="*/ 189885 h 551756"/>
              <a:gd name="connsiteX2" fmla="*/ 148463 w 391351"/>
              <a:gd name="connsiteY2" fmla="*/ 254179 h 551756"/>
              <a:gd name="connsiteX3" fmla="*/ 2016 w 391351"/>
              <a:gd name="connsiteY3" fmla="*/ 236319 h 551756"/>
              <a:gd name="connsiteX4" fmla="*/ 273479 w 391351"/>
              <a:gd name="connsiteY4" fmla="*/ 414913 h 551756"/>
              <a:gd name="connsiteX5" fmla="*/ 391351 w 391351"/>
              <a:gd name="connsiteY5" fmla="*/ 550644 h 551756"/>
              <a:gd name="connsiteX6" fmla="*/ 273479 w 391351"/>
              <a:gd name="connsiteY6" fmla="*/ 468491 h 551756"/>
              <a:gd name="connsiteX7" fmla="*/ 34163 w 391351"/>
              <a:gd name="connsiteY7" fmla="*/ 282754 h 551756"/>
              <a:gd name="connsiteX8" fmla="*/ 191326 w 391351"/>
              <a:gd name="connsiteY8" fmla="*/ 361335 h 551756"/>
              <a:gd name="connsiteX9" fmla="*/ 80598 w 391351"/>
              <a:gd name="connsiteY9" fmla="*/ 254179 h 551756"/>
              <a:gd name="connsiteX10" fmla="*/ 52023 w 391351"/>
              <a:gd name="connsiteY10" fmla="*/ 257751 h 551756"/>
              <a:gd name="connsiteX11" fmla="*/ 259191 w 391351"/>
              <a:gd name="connsiteY11" fmla="*/ 576 h 55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1351" h="551756">
                <a:moveTo>
                  <a:pt x="259191" y="576"/>
                </a:moveTo>
                <a:cubicBezTo>
                  <a:pt x="271097" y="-10735"/>
                  <a:pt x="141915" y="147618"/>
                  <a:pt x="123460" y="189885"/>
                </a:cubicBezTo>
                <a:cubicBezTo>
                  <a:pt x="105005" y="232152"/>
                  <a:pt x="168704" y="246440"/>
                  <a:pt x="148463" y="254179"/>
                </a:cubicBezTo>
                <a:cubicBezTo>
                  <a:pt x="128222" y="261918"/>
                  <a:pt x="-18820" y="209530"/>
                  <a:pt x="2016" y="236319"/>
                </a:cubicBezTo>
                <a:cubicBezTo>
                  <a:pt x="22852" y="263108"/>
                  <a:pt x="208590" y="362526"/>
                  <a:pt x="273479" y="414913"/>
                </a:cubicBezTo>
                <a:cubicBezTo>
                  <a:pt x="338368" y="467300"/>
                  <a:pt x="391351" y="541714"/>
                  <a:pt x="391351" y="550644"/>
                </a:cubicBezTo>
                <a:cubicBezTo>
                  <a:pt x="391351" y="559574"/>
                  <a:pt x="333010" y="513139"/>
                  <a:pt x="273479" y="468491"/>
                </a:cubicBezTo>
                <a:cubicBezTo>
                  <a:pt x="213948" y="423843"/>
                  <a:pt x="47855" y="300613"/>
                  <a:pt x="34163" y="282754"/>
                </a:cubicBezTo>
                <a:cubicBezTo>
                  <a:pt x="20471" y="264895"/>
                  <a:pt x="183587" y="366097"/>
                  <a:pt x="191326" y="361335"/>
                </a:cubicBezTo>
                <a:cubicBezTo>
                  <a:pt x="199065" y="356573"/>
                  <a:pt x="103815" y="271443"/>
                  <a:pt x="80598" y="254179"/>
                </a:cubicBezTo>
                <a:cubicBezTo>
                  <a:pt x="57381" y="236915"/>
                  <a:pt x="23448" y="292875"/>
                  <a:pt x="52023" y="257751"/>
                </a:cubicBezTo>
                <a:cubicBezTo>
                  <a:pt x="80598" y="222628"/>
                  <a:pt x="247285" y="11887"/>
                  <a:pt x="259191" y="5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3" name="フリーフォーム 2462">
            <a:extLst>
              <a:ext uri="{FF2B5EF4-FFF2-40B4-BE49-F238E27FC236}">
                <a16:creationId xmlns:a16="http://schemas.microsoft.com/office/drawing/2014/main" id="{A0699A1B-85CB-F93D-8440-9FC71DA71C46}"/>
              </a:ext>
            </a:extLst>
          </p:cNvPr>
          <p:cNvSpPr/>
          <p:nvPr/>
        </p:nvSpPr>
        <p:spPr>
          <a:xfrm>
            <a:off x="4343877" y="9223857"/>
            <a:ext cx="880441" cy="1127822"/>
          </a:xfrm>
          <a:custGeom>
            <a:avLst/>
            <a:gdLst>
              <a:gd name="connsiteX0" fmla="*/ 918123 w 918123"/>
              <a:gd name="connsiteY0" fmla="*/ 0 h 1176092"/>
              <a:gd name="connsiteX1" fmla="*/ 378770 w 918123"/>
              <a:gd name="connsiteY1" fmla="*/ 471487 h 1176092"/>
              <a:gd name="connsiteX2" fmla="*/ 100163 w 918123"/>
              <a:gd name="connsiteY2" fmla="*/ 785812 h 1176092"/>
              <a:gd name="connsiteX3" fmla="*/ 175173 w 918123"/>
              <a:gd name="connsiteY3" fmla="*/ 1171575 h 1176092"/>
              <a:gd name="connsiteX4" fmla="*/ 68016 w 918123"/>
              <a:gd name="connsiteY4" fmla="*/ 985837 h 1176092"/>
              <a:gd name="connsiteX5" fmla="*/ 151 w 918123"/>
              <a:gd name="connsiteY5" fmla="*/ 817959 h 1176092"/>
              <a:gd name="connsiteX6" fmla="*/ 85876 w 918123"/>
              <a:gd name="connsiteY6" fmla="*/ 928687 h 1176092"/>
              <a:gd name="connsiteX7" fmla="*/ 443063 w 918123"/>
              <a:gd name="connsiteY7" fmla="*/ 400050 h 1176092"/>
              <a:gd name="connsiteX8" fmla="*/ 253754 w 918123"/>
              <a:gd name="connsiteY8" fmla="*/ 546497 h 1176092"/>
              <a:gd name="connsiteX9" fmla="*/ 918123 w 918123"/>
              <a:gd name="connsiteY9" fmla="*/ 0 h 117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8123" h="1176092">
                <a:moveTo>
                  <a:pt x="918123" y="0"/>
                </a:moveTo>
                <a:cubicBezTo>
                  <a:pt x="716610" y="170259"/>
                  <a:pt x="515097" y="340518"/>
                  <a:pt x="378770" y="471487"/>
                </a:cubicBezTo>
                <a:cubicBezTo>
                  <a:pt x="242443" y="602456"/>
                  <a:pt x="134096" y="669131"/>
                  <a:pt x="100163" y="785812"/>
                </a:cubicBezTo>
                <a:cubicBezTo>
                  <a:pt x="66230" y="902493"/>
                  <a:pt x="180531" y="1138238"/>
                  <a:pt x="175173" y="1171575"/>
                </a:cubicBezTo>
                <a:cubicBezTo>
                  <a:pt x="169815" y="1204912"/>
                  <a:pt x="97186" y="1044773"/>
                  <a:pt x="68016" y="985837"/>
                </a:cubicBezTo>
                <a:cubicBezTo>
                  <a:pt x="38846" y="926901"/>
                  <a:pt x="-2826" y="827484"/>
                  <a:pt x="151" y="817959"/>
                </a:cubicBezTo>
                <a:cubicBezTo>
                  <a:pt x="3128" y="808434"/>
                  <a:pt x="12057" y="998339"/>
                  <a:pt x="85876" y="928687"/>
                </a:cubicBezTo>
                <a:cubicBezTo>
                  <a:pt x="159695" y="859035"/>
                  <a:pt x="415083" y="463748"/>
                  <a:pt x="443063" y="400050"/>
                </a:cubicBezTo>
                <a:cubicBezTo>
                  <a:pt x="471043" y="336352"/>
                  <a:pt x="253754" y="546497"/>
                  <a:pt x="253754" y="546497"/>
                </a:cubicBezTo>
                <a:lnTo>
                  <a:pt x="91812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4" name="フリーフォーム 2463">
            <a:extLst>
              <a:ext uri="{FF2B5EF4-FFF2-40B4-BE49-F238E27FC236}">
                <a16:creationId xmlns:a16="http://schemas.microsoft.com/office/drawing/2014/main" id="{10BBFC4D-B404-FF5C-6D7C-E462E2C7CBE7}"/>
              </a:ext>
            </a:extLst>
          </p:cNvPr>
          <p:cNvSpPr/>
          <p:nvPr/>
        </p:nvSpPr>
        <p:spPr>
          <a:xfrm>
            <a:off x="4701001" y="9200960"/>
            <a:ext cx="535002" cy="408396"/>
          </a:xfrm>
          <a:custGeom>
            <a:avLst/>
            <a:gdLst>
              <a:gd name="connsiteX0" fmla="*/ 556429 w 557900"/>
              <a:gd name="connsiteY0" fmla="*/ 2446 h 425875"/>
              <a:gd name="connsiteX1" fmla="*/ 2789 w 557900"/>
              <a:gd name="connsiteY1" fmla="*/ 423927 h 425875"/>
              <a:gd name="connsiteX2" fmla="*/ 334973 w 557900"/>
              <a:gd name="connsiteY2" fmla="*/ 163180 h 425875"/>
              <a:gd name="connsiteX3" fmla="*/ 170667 w 557900"/>
              <a:gd name="connsiteY3" fmla="*/ 245333 h 425875"/>
              <a:gd name="connsiteX4" fmla="*/ 556429 w 557900"/>
              <a:gd name="connsiteY4" fmla="*/ 2446 h 4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900" h="425875">
                <a:moveTo>
                  <a:pt x="556429" y="2446"/>
                </a:moveTo>
                <a:cubicBezTo>
                  <a:pt x="528449" y="32212"/>
                  <a:pt x="39698" y="397138"/>
                  <a:pt x="2789" y="423927"/>
                </a:cubicBezTo>
                <a:cubicBezTo>
                  <a:pt x="-34120" y="450716"/>
                  <a:pt x="306993" y="192946"/>
                  <a:pt x="334973" y="163180"/>
                </a:cubicBezTo>
                <a:cubicBezTo>
                  <a:pt x="362953" y="133414"/>
                  <a:pt x="136734" y="266764"/>
                  <a:pt x="170667" y="245333"/>
                </a:cubicBezTo>
                <a:cubicBezTo>
                  <a:pt x="204600" y="223902"/>
                  <a:pt x="584409" y="-27320"/>
                  <a:pt x="556429" y="2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5" name="フリーフォーム 2464">
            <a:extLst>
              <a:ext uri="{FF2B5EF4-FFF2-40B4-BE49-F238E27FC236}">
                <a16:creationId xmlns:a16="http://schemas.microsoft.com/office/drawing/2014/main" id="{A481A6E2-3530-08DA-B7A3-2361AB0548F3}"/>
              </a:ext>
            </a:extLst>
          </p:cNvPr>
          <p:cNvSpPr/>
          <p:nvPr/>
        </p:nvSpPr>
        <p:spPr>
          <a:xfrm>
            <a:off x="4563238" y="9264659"/>
            <a:ext cx="726159" cy="733313"/>
          </a:xfrm>
          <a:custGeom>
            <a:avLst/>
            <a:gdLst>
              <a:gd name="connsiteX0" fmla="*/ 757238 w 757238"/>
              <a:gd name="connsiteY0" fmla="*/ 314 h 764698"/>
              <a:gd name="connsiteX1" fmla="*/ 339329 w 757238"/>
              <a:gd name="connsiteY1" fmla="*/ 343214 h 764698"/>
              <a:gd name="connsiteX2" fmla="*/ 1 w 757238"/>
              <a:gd name="connsiteY2" fmla="*/ 764696 h 764698"/>
              <a:gd name="connsiteX3" fmla="*/ 342901 w 757238"/>
              <a:gd name="connsiteY3" fmla="*/ 350358 h 764698"/>
              <a:gd name="connsiteX4" fmla="*/ 164307 w 757238"/>
              <a:gd name="connsiteY4" fmla="*/ 518236 h 764698"/>
              <a:gd name="connsiteX5" fmla="*/ 517923 w 757238"/>
              <a:gd name="connsiteY5" fmla="*/ 153905 h 764698"/>
              <a:gd name="connsiteX6" fmla="*/ 339329 w 757238"/>
              <a:gd name="connsiteY6" fmla="*/ 278921 h 764698"/>
              <a:gd name="connsiteX7" fmla="*/ 757238 w 757238"/>
              <a:gd name="connsiteY7" fmla="*/ 314 h 76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7238" h="764698">
                <a:moveTo>
                  <a:pt x="757238" y="314"/>
                </a:moveTo>
                <a:cubicBezTo>
                  <a:pt x="757238" y="11029"/>
                  <a:pt x="465535" y="215817"/>
                  <a:pt x="339329" y="343214"/>
                </a:cubicBezTo>
                <a:cubicBezTo>
                  <a:pt x="213123" y="470611"/>
                  <a:pt x="-594" y="763505"/>
                  <a:pt x="1" y="764696"/>
                </a:cubicBezTo>
                <a:cubicBezTo>
                  <a:pt x="596" y="765887"/>
                  <a:pt x="315517" y="391435"/>
                  <a:pt x="342901" y="350358"/>
                </a:cubicBezTo>
                <a:cubicBezTo>
                  <a:pt x="370285" y="309281"/>
                  <a:pt x="135137" y="550978"/>
                  <a:pt x="164307" y="518236"/>
                </a:cubicBezTo>
                <a:cubicBezTo>
                  <a:pt x="193477" y="485494"/>
                  <a:pt x="488753" y="193791"/>
                  <a:pt x="517923" y="153905"/>
                </a:cubicBezTo>
                <a:cubicBezTo>
                  <a:pt x="547093" y="114019"/>
                  <a:pt x="304206" y="302138"/>
                  <a:pt x="339329" y="278921"/>
                </a:cubicBezTo>
                <a:cubicBezTo>
                  <a:pt x="374452" y="255704"/>
                  <a:pt x="757238" y="-10401"/>
                  <a:pt x="757238" y="31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6" name="フリーフォーム 2465">
            <a:extLst>
              <a:ext uri="{FF2B5EF4-FFF2-40B4-BE49-F238E27FC236}">
                <a16:creationId xmlns:a16="http://schemas.microsoft.com/office/drawing/2014/main" id="{29D25565-1BFF-6DCF-BAF9-86BC8807593E}"/>
              </a:ext>
            </a:extLst>
          </p:cNvPr>
          <p:cNvSpPr/>
          <p:nvPr/>
        </p:nvSpPr>
        <p:spPr>
          <a:xfrm>
            <a:off x="5087291" y="9165428"/>
            <a:ext cx="178659" cy="625045"/>
          </a:xfrm>
          <a:custGeom>
            <a:avLst/>
            <a:gdLst>
              <a:gd name="connsiteX0" fmla="*/ 17 w 186305"/>
              <a:gd name="connsiteY0" fmla="*/ 208 h 651796"/>
              <a:gd name="connsiteX1" fmla="*/ 171467 w 186305"/>
              <a:gd name="connsiteY1" fmla="*/ 607427 h 651796"/>
              <a:gd name="connsiteX2" fmla="*/ 160751 w 186305"/>
              <a:gd name="connsiteY2" fmla="*/ 539561 h 651796"/>
              <a:gd name="connsiteX3" fmla="*/ 17 w 186305"/>
              <a:gd name="connsiteY3" fmla="*/ 208 h 65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5" h="651796">
                <a:moveTo>
                  <a:pt x="17" y="208"/>
                </a:moveTo>
                <a:cubicBezTo>
                  <a:pt x="1803" y="11519"/>
                  <a:pt x="144678" y="517535"/>
                  <a:pt x="171467" y="607427"/>
                </a:cubicBezTo>
                <a:cubicBezTo>
                  <a:pt x="198256" y="697319"/>
                  <a:pt x="185159" y="638383"/>
                  <a:pt x="160751" y="539561"/>
                </a:cubicBezTo>
                <a:cubicBezTo>
                  <a:pt x="136343" y="440739"/>
                  <a:pt x="-1769" y="-11103"/>
                  <a:pt x="17" y="2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7" name="フリーフォーム 2466">
            <a:extLst>
              <a:ext uri="{FF2B5EF4-FFF2-40B4-BE49-F238E27FC236}">
                <a16:creationId xmlns:a16="http://schemas.microsoft.com/office/drawing/2014/main" id="{64B20ABB-CAA7-6906-46AA-D7D8F21860AA}"/>
              </a:ext>
            </a:extLst>
          </p:cNvPr>
          <p:cNvSpPr/>
          <p:nvPr/>
        </p:nvSpPr>
        <p:spPr>
          <a:xfrm>
            <a:off x="5141124" y="9179753"/>
            <a:ext cx="175193" cy="636576"/>
          </a:xfrm>
          <a:custGeom>
            <a:avLst/>
            <a:gdLst>
              <a:gd name="connsiteX0" fmla="*/ 1030 w 182691"/>
              <a:gd name="connsiteY0" fmla="*/ 3128 h 663821"/>
              <a:gd name="connsiteX1" fmla="*/ 179623 w 182691"/>
              <a:gd name="connsiteY1" fmla="*/ 649638 h 663821"/>
              <a:gd name="connsiteX2" fmla="*/ 108186 w 182691"/>
              <a:gd name="connsiteY2" fmla="*/ 413894 h 663821"/>
              <a:gd name="connsiteX3" fmla="*/ 1030 w 182691"/>
              <a:gd name="connsiteY3" fmla="*/ 3128 h 66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91" h="663821">
                <a:moveTo>
                  <a:pt x="1030" y="3128"/>
                </a:moveTo>
                <a:cubicBezTo>
                  <a:pt x="12936" y="42419"/>
                  <a:pt x="161764" y="581177"/>
                  <a:pt x="179623" y="649638"/>
                </a:cubicBezTo>
                <a:cubicBezTo>
                  <a:pt x="197482" y="718099"/>
                  <a:pt x="132594" y="522241"/>
                  <a:pt x="108186" y="413894"/>
                </a:cubicBezTo>
                <a:cubicBezTo>
                  <a:pt x="83778" y="305547"/>
                  <a:pt x="-10876" y="-36163"/>
                  <a:pt x="1030" y="31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8" name="フリーフォーム 2467">
            <a:extLst>
              <a:ext uri="{FF2B5EF4-FFF2-40B4-BE49-F238E27FC236}">
                <a16:creationId xmlns:a16="http://schemas.microsoft.com/office/drawing/2014/main" id="{92C03C51-0C67-C2D0-D163-9A6C2AF96442}"/>
              </a:ext>
            </a:extLst>
          </p:cNvPr>
          <p:cNvSpPr/>
          <p:nvPr/>
        </p:nvSpPr>
        <p:spPr>
          <a:xfrm>
            <a:off x="5035928" y="9285512"/>
            <a:ext cx="229575" cy="565171"/>
          </a:xfrm>
          <a:custGeom>
            <a:avLst/>
            <a:gdLst>
              <a:gd name="connsiteX0" fmla="*/ 0 w 239401"/>
              <a:gd name="connsiteY0" fmla="*/ 0 h 589360"/>
              <a:gd name="connsiteX1" fmla="*/ 239315 w 239401"/>
              <a:gd name="connsiteY1" fmla="*/ 589359 h 589360"/>
              <a:gd name="connsiteX2" fmla="*/ 0 w 239401"/>
              <a:gd name="connsiteY2" fmla="*/ 0 h 58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401" h="589360">
                <a:moveTo>
                  <a:pt x="0" y="0"/>
                </a:moveTo>
                <a:cubicBezTo>
                  <a:pt x="0" y="0"/>
                  <a:pt x="233957" y="588169"/>
                  <a:pt x="239315" y="589359"/>
                </a:cubicBezTo>
                <a:cubicBezTo>
                  <a:pt x="244673" y="590549"/>
                  <a:pt x="0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9" name="フリーフォーム 2468">
            <a:extLst>
              <a:ext uri="{FF2B5EF4-FFF2-40B4-BE49-F238E27FC236}">
                <a16:creationId xmlns:a16="http://schemas.microsoft.com/office/drawing/2014/main" id="{F9D562D8-19C6-D7B0-D346-FAF60D517B30}"/>
              </a:ext>
            </a:extLst>
          </p:cNvPr>
          <p:cNvSpPr/>
          <p:nvPr/>
        </p:nvSpPr>
        <p:spPr>
          <a:xfrm>
            <a:off x="5039096" y="9240260"/>
            <a:ext cx="159713" cy="588586"/>
          </a:xfrm>
          <a:custGeom>
            <a:avLst/>
            <a:gdLst>
              <a:gd name="connsiteX0" fmla="*/ 267 w 166549"/>
              <a:gd name="connsiteY0" fmla="*/ 754 h 613777"/>
              <a:gd name="connsiteX1" fmla="*/ 164574 w 166549"/>
              <a:gd name="connsiteY1" fmla="*/ 604401 h 613777"/>
              <a:gd name="connsiteX2" fmla="*/ 93136 w 166549"/>
              <a:gd name="connsiteY2" fmla="*/ 375801 h 613777"/>
              <a:gd name="connsiteX3" fmla="*/ 125283 w 166549"/>
              <a:gd name="connsiteY3" fmla="*/ 475814 h 613777"/>
              <a:gd name="connsiteX4" fmla="*/ 267 w 166549"/>
              <a:gd name="connsiteY4" fmla="*/ 754 h 61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9" h="613777">
                <a:moveTo>
                  <a:pt x="267" y="754"/>
                </a:moveTo>
                <a:cubicBezTo>
                  <a:pt x="6815" y="22185"/>
                  <a:pt x="149096" y="541893"/>
                  <a:pt x="164574" y="604401"/>
                </a:cubicBezTo>
                <a:cubicBezTo>
                  <a:pt x="180052" y="666909"/>
                  <a:pt x="99684" y="397232"/>
                  <a:pt x="93136" y="375801"/>
                </a:cubicBezTo>
                <a:cubicBezTo>
                  <a:pt x="86588" y="354370"/>
                  <a:pt x="141356" y="530583"/>
                  <a:pt x="125283" y="475814"/>
                </a:cubicBezTo>
                <a:cubicBezTo>
                  <a:pt x="109210" y="421045"/>
                  <a:pt x="-6281" y="-20677"/>
                  <a:pt x="267" y="7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0" name="フリーフォーム 2469">
            <a:extLst>
              <a:ext uri="{FF2B5EF4-FFF2-40B4-BE49-F238E27FC236}">
                <a16:creationId xmlns:a16="http://schemas.microsoft.com/office/drawing/2014/main" id="{C0E0F335-4B90-ACEB-7C52-C64BC9E1BED4}"/>
              </a:ext>
            </a:extLst>
          </p:cNvPr>
          <p:cNvSpPr/>
          <p:nvPr/>
        </p:nvSpPr>
        <p:spPr>
          <a:xfrm>
            <a:off x="4386953" y="9599709"/>
            <a:ext cx="944183" cy="564912"/>
          </a:xfrm>
          <a:custGeom>
            <a:avLst/>
            <a:gdLst>
              <a:gd name="connsiteX0" fmla="*/ 983931 w 984593"/>
              <a:gd name="connsiteY0" fmla="*/ 968 h 589090"/>
              <a:gd name="connsiteX1" fmla="*/ 473153 w 984593"/>
              <a:gd name="connsiteY1" fmla="*/ 240284 h 589090"/>
              <a:gd name="connsiteX2" fmla="*/ 516015 w 984593"/>
              <a:gd name="connsiteY2" fmla="*/ 225996 h 589090"/>
              <a:gd name="connsiteX3" fmla="*/ 355281 w 984593"/>
              <a:gd name="connsiteY3" fmla="*/ 368871 h 589090"/>
              <a:gd name="connsiteX4" fmla="*/ 5237 w 984593"/>
              <a:gd name="connsiteY4" fmla="*/ 586756 h 589090"/>
              <a:gd name="connsiteX5" fmla="*/ 651746 w 984593"/>
              <a:gd name="connsiteY5" fmla="*/ 218852 h 589090"/>
              <a:gd name="connsiteX6" fmla="*/ 369568 w 984593"/>
              <a:gd name="connsiteY6" fmla="*/ 279574 h 589090"/>
              <a:gd name="connsiteX7" fmla="*/ 701753 w 984593"/>
              <a:gd name="connsiteY7" fmla="*/ 140271 h 589090"/>
              <a:gd name="connsiteX8" fmla="*/ 583881 w 984593"/>
              <a:gd name="connsiteY8" fmla="*/ 154559 h 589090"/>
              <a:gd name="connsiteX9" fmla="*/ 983931 w 984593"/>
              <a:gd name="connsiteY9" fmla="*/ 968 h 5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593" h="589090">
                <a:moveTo>
                  <a:pt x="983931" y="968"/>
                </a:moveTo>
                <a:cubicBezTo>
                  <a:pt x="965476" y="15256"/>
                  <a:pt x="551139" y="202779"/>
                  <a:pt x="473153" y="240284"/>
                </a:cubicBezTo>
                <a:cubicBezTo>
                  <a:pt x="395167" y="277789"/>
                  <a:pt x="535660" y="204565"/>
                  <a:pt x="516015" y="225996"/>
                </a:cubicBezTo>
                <a:cubicBezTo>
                  <a:pt x="496370" y="247427"/>
                  <a:pt x="440411" y="308744"/>
                  <a:pt x="355281" y="368871"/>
                </a:cubicBezTo>
                <a:cubicBezTo>
                  <a:pt x="270151" y="428998"/>
                  <a:pt x="-44174" y="611759"/>
                  <a:pt x="5237" y="586756"/>
                </a:cubicBezTo>
                <a:cubicBezTo>
                  <a:pt x="54648" y="561753"/>
                  <a:pt x="591024" y="270049"/>
                  <a:pt x="651746" y="218852"/>
                </a:cubicBezTo>
                <a:cubicBezTo>
                  <a:pt x="712468" y="167655"/>
                  <a:pt x="361234" y="292671"/>
                  <a:pt x="369568" y="279574"/>
                </a:cubicBezTo>
                <a:cubicBezTo>
                  <a:pt x="377902" y="266477"/>
                  <a:pt x="666034" y="161107"/>
                  <a:pt x="701753" y="140271"/>
                </a:cubicBezTo>
                <a:cubicBezTo>
                  <a:pt x="737472" y="119435"/>
                  <a:pt x="538042" y="174204"/>
                  <a:pt x="583881" y="154559"/>
                </a:cubicBezTo>
                <a:cubicBezTo>
                  <a:pt x="629720" y="134914"/>
                  <a:pt x="1002386" y="-13320"/>
                  <a:pt x="983931" y="9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1" name="フリーフォーム 2470">
            <a:extLst>
              <a:ext uri="{FF2B5EF4-FFF2-40B4-BE49-F238E27FC236}">
                <a16:creationId xmlns:a16="http://schemas.microsoft.com/office/drawing/2014/main" id="{82E7C333-1B89-9EA3-ADFF-44F85BCCF7D0}"/>
              </a:ext>
            </a:extLst>
          </p:cNvPr>
          <p:cNvSpPr/>
          <p:nvPr/>
        </p:nvSpPr>
        <p:spPr>
          <a:xfrm>
            <a:off x="4450205" y="9697695"/>
            <a:ext cx="934845" cy="570871"/>
          </a:xfrm>
          <a:custGeom>
            <a:avLst/>
            <a:gdLst>
              <a:gd name="connsiteX0" fmla="*/ 971550 w 974855"/>
              <a:gd name="connsiteY0" fmla="*/ 9516 h 595304"/>
              <a:gd name="connsiteX1" fmla="*/ 221456 w 974855"/>
              <a:gd name="connsiteY1" fmla="*/ 438141 h 595304"/>
              <a:gd name="connsiteX2" fmla="*/ 0 w 974855"/>
              <a:gd name="connsiteY2" fmla="*/ 595304 h 595304"/>
              <a:gd name="connsiteX3" fmla="*/ 603647 w 974855"/>
              <a:gd name="connsiteY3" fmla="*/ 173822 h 595304"/>
              <a:gd name="connsiteX4" fmla="*/ 371475 w 974855"/>
              <a:gd name="connsiteY4" fmla="*/ 277407 h 595304"/>
              <a:gd name="connsiteX5" fmla="*/ 760809 w 974855"/>
              <a:gd name="connsiteY5" fmla="*/ 52379 h 595304"/>
              <a:gd name="connsiteX6" fmla="*/ 507206 w 974855"/>
              <a:gd name="connsiteY6" fmla="*/ 134532 h 595304"/>
              <a:gd name="connsiteX7" fmla="*/ 971550 w 974855"/>
              <a:gd name="connsiteY7" fmla="*/ 9516 h 5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855" h="595304">
                <a:moveTo>
                  <a:pt x="971550" y="9516"/>
                </a:moveTo>
                <a:cubicBezTo>
                  <a:pt x="923925" y="60117"/>
                  <a:pt x="383381" y="340510"/>
                  <a:pt x="221456" y="438141"/>
                </a:cubicBezTo>
                <a:cubicBezTo>
                  <a:pt x="59531" y="535772"/>
                  <a:pt x="0" y="595304"/>
                  <a:pt x="0" y="595304"/>
                </a:cubicBezTo>
                <a:cubicBezTo>
                  <a:pt x="63698" y="551251"/>
                  <a:pt x="541735" y="226805"/>
                  <a:pt x="603647" y="173822"/>
                </a:cubicBezTo>
                <a:cubicBezTo>
                  <a:pt x="665559" y="120839"/>
                  <a:pt x="345281" y="297647"/>
                  <a:pt x="371475" y="277407"/>
                </a:cubicBezTo>
                <a:cubicBezTo>
                  <a:pt x="397669" y="257167"/>
                  <a:pt x="738187" y="76191"/>
                  <a:pt x="760809" y="52379"/>
                </a:cubicBezTo>
                <a:cubicBezTo>
                  <a:pt x="783431" y="28567"/>
                  <a:pt x="477440" y="142866"/>
                  <a:pt x="507206" y="134532"/>
                </a:cubicBezTo>
                <a:cubicBezTo>
                  <a:pt x="536972" y="126198"/>
                  <a:pt x="1019175" y="-41085"/>
                  <a:pt x="971550" y="951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2" name="フリーフォーム 2471">
            <a:extLst>
              <a:ext uri="{FF2B5EF4-FFF2-40B4-BE49-F238E27FC236}">
                <a16:creationId xmlns:a16="http://schemas.microsoft.com/office/drawing/2014/main" id="{5A9C6202-F9B9-98C4-49B7-6DDE985B36E2}"/>
              </a:ext>
            </a:extLst>
          </p:cNvPr>
          <p:cNvSpPr/>
          <p:nvPr/>
        </p:nvSpPr>
        <p:spPr>
          <a:xfrm>
            <a:off x="4940526" y="9702972"/>
            <a:ext cx="547284" cy="642295"/>
          </a:xfrm>
          <a:custGeom>
            <a:avLst/>
            <a:gdLst>
              <a:gd name="connsiteX0" fmla="*/ 370947 w 570707"/>
              <a:gd name="connsiteY0" fmla="*/ 441 h 669785"/>
              <a:gd name="connsiteX1" fmla="*/ 531681 w 570707"/>
              <a:gd name="connsiteY1" fmla="*/ 543366 h 669785"/>
              <a:gd name="connsiteX2" fmla="*/ 470960 w 570707"/>
              <a:gd name="connsiteY2" fmla="*/ 446926 h 669785"/>
              <a:gd name="connsiteX3" fmla="*/ 488819 w 570707"/>
              <a:gd name="connsiteY3" fmla="*/ 650523 h 669785"/>
              <a:gd name="connsiteX4" fmla="*/ 206641 w 570707"/>
              <a:gd name="connsiteY4" fmla="*/ 482644 h 669785"/>
              <a:gd name="connsiteX5" fmla="*/ 310225 w 570707"/>
              <a:gd name="connsiteY5" fmla="*/ 554082 h 669785"/>
              <a:gd name="connsiteX6" fmla="*/ 3044 w 570707"/>
              <a:gd name="connsiteY6" fmla="*/ 500504 h 669785"/>
              <a:gd name="connsiteX7" fmla="*/ 531681 w 570707"/>
              <a:gd name="connsiteY7" fmla="*/ 657666 h 669785"/>
              <a:gd name="connsiteX8" fmla="*/ 531681 w 570707"/>
              <a:gd name="connsiteY8" fmla="*/ 636235 h 669785"/>
              <a:gd name="connsiteX9" fmla="*/ 535253 w 570707"/>
              <a:gd name="connsiteY9" fmla="*/ 454069 h 669785"/>
              <a:gd name="connsiteX10" fmla="*/ 370947 w 570707"/>
              <a:gd name="connsiteY10" fmla="*/ 441 h 66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0707" h="669785">
                <a:moveTo>
                  <a:pt x="370947" y="441"/>
                </a:moveTo>
                <a:cubicBezTo>
                  <a:pt x="370352" y="15324"/>
                  <a:pt x="515012" y="468952"/>
                  <a:pt x="531681" y="543366"/>
                </a:cubicBezTo>
                <a:cubicBezTo>
                  <a:pt x="548350" y="617780"/>
                  <a:pt x="478104" y="429067"/>
                  <a:pt x="470960" y="446926"/>
                </a:cubicBezTo>
                <a:cubicBezTo>
                  <a:pt x="463816" y="464785"/>
                  <a:pt x="532872" y="644570"/>
                  <a:pt x="488819" y="650523"/>
                </a:cubicBezTo>
                <a:cubicBezTo>
                  <a:pt x="444766" y="656476"/>
                  <a:pt x="236407" y="498717"/>
                  <a:pt x="206641" y="482644"/>
                </a:cubicBezTo>
                <a:cubicBezTo>
                  <a:pt x="176875" y="466571"/>
                  <a:pt x="344158" y="551105"/>
                  <a:pt x="310225" y="554082"/>
                </a:cubicBezTo>
                <a:cubicBezTo>
                  <a:pt x="276292" y="557059"/>
                  <a:pt x="-33865" y="483240"/>
                  <a:pt x="3044" y="500504"/>
                </a:cubicBezTo>
                <a:cubicBezTo>
                  <a:pt x="39953" y="517768"/>
                  <a:pt x="443575" y="635044"/>
                  <a:pt x="531681" y="657666"/>
                </a:cubicBezTo>
                <a:cubicBezTo>
                  <a:pt x="619787" y="680288"/>
                  <a:pt x="531086" y="670168"/>
                  <a:pt x="531681" y="636235"/>
                </a:cubicBezTo>
                <a:cubicBezTo>
                  <a:pt x="532276" y="602302"/>
                  <a:pt x="557875" y="557058"/>
                  <a:pt x="535253" y="454069"/>
                </a:cubicBezTo>
                <a:cubicBezTo>
                  <a:pt x="512631" y="351080"/>
                  <a:pt x="371542" y="-14442"/>
                  <a:pt x="370947" y="4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4" name="テキスト ボックス 2473">
            <a:extLst>
              <a:ext uri="{FF2B5EF4-FFF2-40B4-BE49-F238E27FC236}">
                <a16:creationId xmlns:a16="http://schemas.microsoft.com/office/drawing/2014/main" id="{F0C63A8D-FDB4-C66C-A8DD-1BE27660911E}"/>
              </a:ext>
            </a:extLst>
          </p:cNvPr>
          <p:cNvSpPr txBox="1"/>
          <p:nvPr/>
        </p:nvSpPr>
        <p:spPr>
          <a:xfrm>
            <a:off x="4083481" y="3758979"/>
            <a:ext cx="261610" cy="18466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solidFill>
                  <a:schemeClr val="bg1"/>
                </a:solidFill>
              </a:rPr>
              <a:t>★</a:t>
            </a:r>
          </a:p>
        </p:txBody>
      </p:sp>
      <p:sp>
        <p:nvSpPr>
          <p:cNvPr id="2476" name="テキスト ボックス 2475">
            <a:extLst>
              <a:ext uri="{FF2B5EF4-FFF2-40B4-BE49-F238E27FC236}">
                <a16:creationId xmlns:a16="http://schemas.microsoft.com/office/drawing/2014/main" id="{27C26084-5F4E-A0B4-B00A-C885DE8D595E}"/>
              </a:ext>
            </a:extLst>
          </p:cNvPr>
          <p:cNvSpPr txBox="1"/>
          <p:nvPr/>
        </p:nvSpPr>
        <p:spPr>
          <a:xfrm>
            <a:off x="2613227" y="4146173"/>
            <a:ext cx="261610" cy="18466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solidFill>
                  <a:schemeClr val="bg1"/>
                </a:solidFill>
              </a:rPr>
              <a:t>★</a:t>
            </a:r>
          </a:p>
        </p:txBody>
      </p:sp>
      <p:sp>
        <p:nvSpPr>
          <p:cNvPr id="2477" name="フリーフォーム 2476">
            <a:extLst>
              <a:ext uri="{FF2B5EF4-FFF2-40B4-BE49-F238E27FC236}">
                <a16:creationId xmlns:a16="http://schemas.microsoft.com/office/drawing/2014/main" id="{4E3A2D98-48EB-17CF-D497-D5A8EA5CE0E3}"/>
              </a:ext>
            </a:extLst>
          </p:cNvPr>
          <p:cNvSpPr/>
          <p:nvPr/>
        </p:nvSpPr>
        <p:spPr>
          <a:xfrm>
            <a:off x="3810228" y="6334101"/>
            <a:ext cx="869736" cy="1001870"/>
          </a:xfrm>
          <a:custGeom>
            <a:avLst/>
            <a:gdLst>
              <a:gd name="connsiteX0" fmla="*/ 869722 w 869736"/>
              <a:gd name="connsiteY0" fmla="*/ 155599 h 1001870"/>
              <a:gd name="connsiteX1" fmla="*/ 247422 w 869736"/>
              <a:gd name="connsiteY1" fmla="*/ 479449 h 1001870"/>
              <a:gd name="connsiteX2" fmla="*/ 260122 w 869736"/>
              <a:gd name="connsiteY2" fmla="*/ 704874 h 1001870"/>
              <a:gd name="connsiteX3" fmla="*/ 225197 w 869736"/>
              <a:gd name="connsiteY3" fmla="*/ 527074 h 1001870"/>
              <a:gd name="connsiteX4" fmla="*/ 342672 w 869736"/>
              <a:gd name="connsiteY4" fmla="*/ 981099 h 1001870"/>
              <a:gd name="connsiteX5" fmla="*/ 206147 w 869736"/>
              <a:gd name="connsiteY5" fmla="*/ 698524 h 1001870"/>
              <a:gd name="connsiteX6" fmla="*/ 21997 w 869736"/>
              <a:gd name="connsiteY6" fmla="*/ 24 h 1001870"/>
              <a:gd name="connsiteX7" fmla="*/ 117247 w 869736"/>
              <a:gd name="connsiteY7" fmla="*/ 723924 h 1001870"/>
              <a:gd name="connsiteX8" fmla="*/ 50572 w 869736"/>
              <a:gd name="connsiteY8" fmla="*/ 409599 h 1001870"/>
              <a:gd name="connsiteX9" fmla="*/ 190272 w 869736"/>
              <a:gd name="connsiteY9" fmla="*/ 1000149 h 1001870"/>
              <a:gd name="connsiteX10" fmla="*/ 177572 w 869736"/>
              <a:gd name="connsiteY10" fmla="*/ 584224 h 1001870"/>
              <a:gd name="connsiteX11" fmla="*/ 212497 w 869736"/>
              <a:gd name="connsiteY11" fmla="*/ 419124 h 1001870"/>
              <a:gd name="connsiteX12" fmla="*/ 2947 w 869736"/>
              <a:gd name="connsiteY12" fmla="*/ 457224 h 1001870"/>
              <a:gd name="connsiteX13" fmla="*/ 393472 w 869736"/>
              <a:gd name="connsiteY13" fmla="*/ 330224 h 1001870"/>
              <a:gd name="connsiteX14" fmla="*/ 228372 w 869736"/>
              <a:gd name="connsiteY14" fmla="*/ 317524 h 1001870"/>
              <a:gd name="connsiteX15" fmla="*/ 869722 w 869736"/>
              <a:gd name="connsiteY15" fmla="*/ 155599 h 100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9736" h="1001870">
                <a:moveTo>
                  <a:pt x="869722" y="155599"/>
                </a:moveTo>
                <a:cubicBezTo>
                  <a:pt x="872897" y="182587"/>
                  <a:pt x="349022" y="387903"/>
                  <a:pt x="247422" y="479449"/>
                </a:cubicBezTo>
                <a:cubicBezTo>
                  <a:pt x="145822" y="570995"/>
                  <a:pt x="263826" y="696937"/>
                  <a:pt x="260122" y="704874"/>
                </a:cubicBezTo>
                <a:cubicBezTo>
                  <a:pt x="256418" y="712811"/>
                  <a:pt x="211439" y="481037"/>
                  <a:pt x="225197" y="527074"/>
                </a:cubicBezTo>
                <a:cubicBezTo>
                  <a:pt x="238955" y="573112"/>
                  <a:pt x="345847" y="952524"/>
                  <a:pt x="342672" y="981099"/>
                </a:cubicBezTo>
                <a:cubicBezTo>
                  <a:pt x="339497" y="1009674"/>
                  <a:pt x="259593" y="862037"/>
                  <a:pt x="206147" y="698524"/>
                </a:cubicBezTo>
                <a:cubicBezTo>
                  <a:pt x="152701" y="535012"/>
                  <a:pt x="36814" y="-4209"/>
                  <a:pt x="21997" y="24"/>
                </a:cubicBezTo>
                <a:cubicBezTo>
                  <a:pt x="7180" y="4257"/>
                  <a:pt x="112485" y="655662"/>
                  <a:pt x="117247" y="723924"/>
                </a:cubicBezTo>
                <a:cubicBezTo>
                  <a:pt x="122009" y="792186"/>
                  <a:pt x="38401" y="363561"/>
                  <a:pt x="50572" y="409599"/>
                </a:cubicBezTo>
                <a:cubicBezTo>
                  <a:pt x="62743" y="455637"/>
                  <a:pt x="169105" y="971045"/>
                  <a:pt x="190272" y="1000149"/>
                </a:cubicBezTo>
                <a:cubicBezTo>
                  <a:pt x="211439" y="1029253"/>
                  <a:pt x="173868" y="681061"/>
                  <a:pt x="177572" y="584224"/>
                </a:cubicBezTo>
                <a:cubicBezTo>
                  <a:pt x="181276" y="487387"/>
                  <a:pt x="241601" y="440291"/>
                  <a:pt x="212497" y="419124"/>
                </a:cubicBezTo>
                <a:cubicBezTo>
                  <a:pt x="183393" y="397957"/>
                  <a:pt x="-27215" y="472041"/>
                  <a:pt x="2947" y="457224"/>
                </a:cubicBezTo>
                <a:cubicBezTo>
                  <a:pt x="33109" y="442407"/>
                  <a:pt x="355901" y="353507"/>
                  <a:pt x="393472" y="330224"/>
                </a:cubicBezTo>
                <a:cubicBezTo>
                  <a:pt x="431043" y="306941"/>
                  <a:pt x="153760" y="342924"/>
                  <a:pt x="228372" y="317524"/>
                </a:cubicBezTo>
                <a:cubicBezTo>
                  <a:pt x="302984" y="292124"/>
                  <a:pt x="866547" y="128611"/>
                  <a:pt x="869722" y="15559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8" name="テキスト ボックス 2477">
            <a:extLst>
              <a:ext uri="{FF2B5EF4-FFF2-40B4-BE49-F238E27FC236}">
                <a16:creationId xmlns:a16="http://schemas.microsoft.com/office/drawing/2014/main" id="{5D6D116A-57C6-CB8E-1098-B1C461DAD42D}"/>
              </a:ext>
            </a:extLst>
          </p:cNvPr>
          <p:cNvSpPr txBox="1"/>
          <p:nvPr/>
        </p:nvSpPr>
        <p:spPr>
          <a:xfrm rot="21209692">
            <a:off x="4463220" y="5758079"/>
            <a:ext cx="261610" cy="18466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rgbClr val="FF8AD8"/>
              </a:gs>
              <a:gs pos="83000">
                <a:srgbClr val="FF8AD8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solidFill>
                  <a:srgbClr val="FF8AD8"/>
                </a:solidFill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146210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流さず、すべてに真っ向から向き合う。 平手友梨奈、私が私であるために。 | VOGUE GIRL" hidden="1">
            <a:extLst>
              <a:ext uri="{FF2B5EF4-FFF2-40B4-BE49-F238E27FC236}">
                <a16:creationId xmlns:a16="http://schemas.microsoft.com/office/drawing/2014/main" id="{7F1427AE-0876-A8DB-005D-113B583A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34" y="821094"/>
            <a:ext cx="7732932" cy="115886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159555E-5B45-C167-DC7A-7A749FD975F2}"/>
              </a:ext>
            </a:extLst>
          </p:cNvPr>
          <p:cNvSpPr/>
          <p:nvPr/>
        </p:nvSpPr>
        <p:spPr>
          <a:xfrm>
            <a:off x="3858699" y="3798533"/>
            <a:ext cx="256315" cy="420100"/>
          </a:xfrm>
          <a:custGeom>
            <a:avLst/>
            <a:gdLst>
              <a:gd name="connsiteX0" fmla="*/ 276108 w 283143"/>
              <a:gd name="connsiteY0" fmla="*/ 213 h 464072"/>
              <a:gd name="connsiteX1" fmla="*/ 215783 w 283143"/>
              <a:gd name="connsiteY1" fmla="*/ 79588 h 464072"/>
              <a:gd name="connsiteX2" fmla="*/ 187208 w 283143"/>
              <a:gd name="connsiteY2" fmla="*/ 143088 h 464072"/>
              <a:gd name="connsiteX3" fmla="*/ 203083 w 283143"/>
              <a:gd name="connsiteY3" fmla="*/ 66888 h 464072"/>
              <a:gd name="connsiteX4" fmla="*/ 139583 w 283143"/>
              <a:gd name="connsiteY4" fmla="*/ 197063 h 464072"/>
              <a:gd name="connsiteX5" fmla="*/ 145933 w 283143"/>
              <a:gd name="connsiteY5" fmla="*/ 104988 h 464072"/>
              <a:gd name="connsiteX6" fmla="*/ 82433 w 283143"/>
              <a:gd name="connsiteY6" fmla="*/ 257388 h 464072"/>
              <a:gd name="connsiteX7" fmla="*/ 25283 w 283143"/>
              <a:gd name="connsiteY7" fmla="*/ 336763 h 464072"/>
              <a:gd name="connsiteX8" fmla="*/ 41158 w 283143"/>
              <a:gd name="connsiteY8" fmla="*/ 266913 h 464072"/>
              <a:gd name="connsiteX9" fmla="*/ 25283 w 283143"/>
              <a:gd name="connsiteY9" fmla="*/ 419313 h 464072"/>
              <a:gd name="connsiteX10" fmla="*/ 41158 w 283143"/>
              <a:gd name="connsiteY10" fmla="*/ 463763 h 464072"/>
              <a:gd name="connsiteX11" fmla="*/ 28458 w 283143"/>
              <a:gd name="connsiteY11" fmla="*/ 403438 h 464072"/>
              <a:gd name="connsiteX12" fmla="*/ 25283 w 283143"/>
              <a:gd name="connsiteY12" fmla="*/ 270088 h 464072"/>
              <a:gd name="connsiteX13" fmla="*/ 3058 w 283143"/>
              <a:gd name="connsiteY13" fmla="*/ 305013 h 464072"/>
              <a:gd name="connsiteX14" fmla="*/ 101483 w 283143"/>
              <a:gd name="connsiteY14" fmla="*/ 130388 h 464072"/>
              <a:gd name="connsiteX15" fmla="*/ 44333 w 283143"/>
              <a:gd name="connsiteY15" fmla="*/ 174838 h 464072"/>
              <a:gd name="connsiteX16" fmla="*/ 120533 w 283143"/>
              <a:gd name="connsiteY16" fmla="*/ 79588 h 464072"/>
              <a:gd name="connsiteX17" fmla="*/ 34808 w 283143"/>
              <a:gd name="connsiteY17" fmla="*/ 104988 h 464072"/>
              <a:gd name="connsiteX18" fmla="*/ 276108 w 283143"/>
              <a:gd name="connsiteY18" fmla="*/ 213 h 46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143" h="464072">
                <a:moveTo>
                  <a:pt x="276108" y="213"/>
                </a:moveTo>
                <a:cubicBezTo>
                  <a:pt x="306270" y="-4020"/>
                  <a:pt x="230600" y="55776"/>
                  <a:pt x="215783" y="79588"/>
                </a:cubicBezTo>
                <a:cubicBezTo>
                  <a:pt x="200966" y="103400"/>
                  <a:pt x="189325" y="145205"/>
                  <a:pt x="187208" y="143088"/>
                </a:cubicBezTo>
                <a:cubicBezTo>
                  <a:pt x="185091" y="140971"/>
                  <a:pt x="211020" y="57892"/>
                  <a:pt x="203083" y="66888"/>
                </a:cubicBezTo>
                <a:cubicBezTo>
                  <a:pt x="195145" y="75884"/>
                  <a:pt x="149108" y="190713"/>
                  <a:pt x="139583" y="197063"/>
                </a:cubicBezTo>
                <a:cubicBezTo>
                  <a:pt x="130058" y="203413"/>
                  <a:pt x="155458" y="94934"/>
                  <a:pt x="145933" y="104988"/>
                </a:cubicBezTo>
                <a:cubicBezTo>
                  <a:pt x="136408" y="115042"/>
                  <a:pt x="102541" y="218759"/>
                  <a:pt x="82433" y="257388"/>
                </a:cubicBezTo>
                <a:cubicBezTo>
                  <a:pt x="62325" y="296017"/>
                  <a:pt x="32162" y="335176"/>
                  <a:pt x="25283" y="336763"/>
                </a:cubicBezTo>
                <a:cubicBezTo>
                  <a:pt x="18404" y="338350"/>
                  <a:pt x="41158" y="253155"/>
                  <a:pt x="41158" y="266913"/>
                </a:cubicBezTo>
                <a:cubicBezTo>
                  <a:pt x="41158" y="280671"/>
                  <a:pt x="25283" y="386505"/>
                  <a:pt x="25283" y="419313"/>
                </a:cubicBezTo>
                <a:cubicBezTo>
                  <a:pt x="25283" y="452121"/>
                  <a:pt x="40629" y="466409"/>
                  <a:pt x="41158" y="463763"/>
                </a:cubicBezTo>
                <a:cubicBezTo>
                  <a:pt x="41687" y="461117"/>
                  <a:pt x="31104" y="435717"/>
                  <a:pt x="28458" y="403438"/>
                </a:cubicBezTo>
                <a:cubicBezTo>
                  <a:pt x="25812" y="371159"/>
                  <a:pt x="29516" y="286492"/>
                  <a:pt x="25283" y="270088"/>
                </a:cubicBezTo>
                <a:cubicBezTo>
                  <a:pt x="21050" y="253684"/>
                  <a:pt x="-9642" y="328296"/>
                  <a:pt x="3058" y="305013"/>
                </a:cubicBezTo>
                <a:cubicBezTo>
                  <a:pt x="15758" y="281730"/>
                  <a:pt x="94604" y="152084"/>
                  <a:pt x="101483" y="130388"/>
                </a:cubicBezTo>
                <a:cubicBezTo>
                  <a:pt x="108362" y="108692"/>
                  <a:pt x="41158" y="183305"/>
                  <a:pt x="44333" y="174838"/>
                </a:cubicBezTo>
                <a:cubicBezTo>
                  <a:pt x="47508" y="166371"/>
                  <a:pt x="122120" y="91230"/>
                  <a:pt x="120533" y="79588"/>
                </a:cubicBezTo>
                <a:cubicBezTo>
                  <a:pt x="118946" y="67946"/>
                  <a:pt x="12054" y="113984"/>
                  <a:pt x="34808" y="104988"/>
                </a:cubicBezTo>
                <a:cubicBezTo>
                  <a:pt x="57562" y="95992"/>
                  <a:pt x="245946" y="4446"/>
                  <a:pt x="276108" y="2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83ED7C7-D237-9408-26DF-EA2F545B35D5}"/>
              </a:ext>
            </a:extLst>
          </p:cNvPr>
          <p:cNvSpPr/>
          <p:nvPr/>
        </p:nvSpPr>
        <p:spPr>
          <a:xfrm>
            <a:off x="3801025" y="3807263"/>
            <a:ext cx="190108" cy="271032"/>
          </a:xfrm>
          <a:custGeom>
            <a:avLst/>
            <a:gdLst>
              <a:gd name="connsiteX0" fmla="*/ 209644 w 210007"/>
              <a:gd name="connsiteY0" fmla="*/ 94 h 299401"/>
              <a:gd name="connsiteX1" fmla="*/ 92169 w 210007"/>
              <a:gd name="connsiteY1" fmla="*/ 171544 h 299401"/>
              <a:gd name="connsiteX2" fmla="*/ 130269 w 210007"/>
              <a:gd name="connsiteY2" fmla="*/ 114394 h 299401"/>
              <a:gd name="connsiteX3" fmla="*/ 94 w 210007"/>
              <a:gd name="connsiteY3" fmla="*/ 282669 h 299401"/>
              <a:gd name="connsiteX4" fmla="*/ 108044 w 210007"/>
              <a:gd name="connsiteY4" fmla="*/ 206469 h 299401"/>
              <a:gd name="connsiteX5" fmla="*/ 31844 w 210007"/>
              <a:gd name="connsiteY5" fmla="*/ 298544 h 299401"/>
              <a:gd name="connsiteX6" fmla="*/ 152494 w 210007"/>
              <a:gd name="connsiteY6" fmla="*/ 139794 h 299401"/>
              <a:gd name="connsiteX7" fmla="*/ 136619 w 210007"/>
              <a:gd name="connsiteY7" fmla="*/ 155669 h 299401"/>
              <a:gd name="connsiteX8" fmla="*/ 149319 w 210007"/>
              <a:gd name="connsiteY8" fmla="*/ 88994 h 299401"/>
              <a:gd name="connsiteX9" fmla="*/ 130269 w 210007"/>
              <a:gd name="connsiteY9" fmla="*/ 146144 h 299401"/>
              <a:gd name="connsiteX10" fmla="*/ 209644 w 210007"/>
              <a:gd name="connsiteY10" fmla="*/ 94 h 29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007" h="299401">
                <a:moveTo>
                  <a:pt x="209644" y="94"/>
                </a:moveTo>
                <a:cubicBezTo>
                  <a:pt x="203294" y="4327"/>
                  <a:pt x="105398" y="152494"/>
                  <a:pt x="92169" y="171544"/>
                </a:cubicBezTo>
                <a:cubicBezTo>
                  <a:pt x="78940" y="190594"/>
                  <a:pt x="145615" y="95873"/>
                  <a:pt x="130269" y="114394"/>
                </a:cubicBezTo>
                <a:cubicBezTo>
                  <a:pt x="114923" y="132915"/>
                  <a:pt x="3798" y="267323"/>
                  <a:pt x="94" y="282669"/>
                </a:cubicBezTo>
                <a:cubicBezTo>
                  <a:pt x="-3610" y="298015"/>
                  <a:pt x="102752" y="203823"/>
                  <a:pt x="108044" y="206469"/>
                </a:cubicBezTo>
                <a:cubicBezTo>
                  <a:pt x="113336" y="209115"/>
                  <a:pt x="24436" y="309657"/>
                  <a:pt x="31844" y="298544"/>
                </a:cubicBezTo>
                <a:cubicBezTo>
                  <a:pt x="39252" y="287432"/>
                  <a:pt x="152494" y="139794"/>
                  <a:pt x="152494" y="139794"/>
                </a:cubicBezTo>
                <a:cubicBezTo>
                  <a:pt x="169956" y="115982"/>
                  <a:pt x="137148" y="164136"/>
                  <a:pt x="136619" y="155669"/>
                </a:cubicBezTo>
                <a:cubicBezTo>
                  <a:pt x="136090" y="147202"/>
                  <a:pt x="150377" y="90582"/>
                  <a:pt x="149319" y="88994"/>
                </a:cubicBezTo>
                <a:cubicBezTo>
                  <a:pt x="148261" y="87406"/>
                  <a:pt x="123390" y="157256"/>
                  <a:pt x="130269" y="146144"/>
                </a:cubicBezTo>
                <a:cubicBezTo>
                  <a:pt x="137148" y="135032"/>
                  <a:pt x="215994" y="-4139"/>
                  <a:pt x="209644" y="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679A093-C0A3-A3C7-0FC2-9F86B22800B2}"/>
              </a:ext>
            </a:extLst>
          </p:cNvPr>
          <p:cNvSpPr/>
          <p:nvPr/>
        </p:nvSpPr>
        <p:spPr>
          <a:xfrm>
            <a:off x="3851938" y="3968220"/>
            <a:ext cx="87184" cy="239031"/>
          </a:xfrm>
          <a:custGeom>
            <a:avLst/>
            <a:gdLst>
              <a:gd name="connsiteX0" fmla="*/ 96252 w 96309"/>
              <a:gd name="connsiteY0" fmla="*/ 90 h 264050"/>
              <a:gd name="connsiteX1" fmla="*/ 20052 w 96309"/>
              <a:gd name="connsiteY1" fmla="*/ 117565 h 264050"/>
              <a:gd name="connsiteX2" fmla="*/ 35927 w 96309"/>
              <a:gd name="connsiteY2" fmla="*/ 60415 h 264050"/>
              <a:gd name="connsiteX3" fmla="*/ 7352 w 96309"/>
              <a:gd name="connsiteY3" fmla="*/ 155665 h 264050"/>
              <a:gd name="connsiteX4" fmla="*/ 1002 w 96309"/>
              <a:gd name="connsiteY4" fmla="*/ 206465 h 264050"/>
              <a:gd name="connsiteX5" fmla="*/ 1002 w 96309"/>
              <a:gd name="connsiteY5" fmla="*/ 146140 h 264050"/>
              <a:gd name="connsiteX6" fmla="*/ 10527 w 96309"/>
              <a:gd name="connsiteY6" fmla="*/ 263615 h 264050"/>
              <a:gd name="connsiteX7" fmla="*/ 29577 w 96309"/>
              <a:gd name="connsiteY7" fmla="*/ 187415 h 264050"/>
              <a:gd name="connsiteX8" fmla="*/ 32752 w 96309"/>
              <a:gd name="connsiteY8" fmla="*/ 225515 h 264050"/>
              <a:gd name="connsiteX9" fmla="*/ 32752 w 96309"/>
              <a:gd name="connsiteY9" fmla="*/ 139790 h 264050"/>
              <a:gd name="connsiteX10" fmla="*/ 96252 w 96309"/>
              <a:gd name="connsiteY10" fmla="*/ 90 h 2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309" h="264050">
                <a:moveTo>
                  <a:pt x="96252" y="90"/>
                </a:moveTo>
                <a:cubicBezTo>
                  <a:pt x="94135" y="-3614"/>
                  <a:pt x="30106" y="107511"/>
                  <a:pt x="20052" y="117565"/>
                </a:cubicBezTo>
                <a:cubicBezTo>
                  <a:pt x="9998" y="127619"/>
                  <a:pt x="38044" y="54065"/>
                  <a:pt x="35927" y="60415"/>
                </a:cubicBezTo>
                <a:cubicBezTo>
                  <a:pt x="33810" y="66765"/>
                  <a:pt x="13173" y="131323"/>
                  <a:pt x="7352" y="155665"/>
                </a:cubicBezTo>
                <a:cubicBezTo>
                  <a:pt x="1531" y="180007"/>
                  <a:pt x="2060" y="208053"/>
                  <a:pt x="1002" y="206465"/>
                </a:cubicBezTo>
                <a:cubicBezTo>
                  <a:pt x="-56" y="204877"/>
                  <a:pt x="-586" y="136615"/>
                  <a:pt x="1002" y="146140"/>
                </a:cubicBezTo>
                <a:cubicBezTo>
                  <a:pt x="2589" y="155665"/>
                  <a:pt x="5765" y="256736"/>
                  <a:pt x="10527" y="263615"/>
                </a:cubicBezTo>
                <a:cubicBezTo>
                  <a:pt x="15289" y="270494"/>
                  <a:pt x="25873" y="193765"/>
                  <a:pt x="29577" y="187415"/>
                </a:cubicBezTo>
                <a:cubicBezTo>
                  <a:pt x="33281" y="181065"/>
                  <a:pt x="32223" y="233453"/>
                  <a:pt x="32752" y="225515"/>
                </a:cubicBezTo>
                <a:cubicBezTo>
                  <a:pt x="33281" y="217578"/>
                  <a:pt x="23756" y="174715"/>
                  <a:pt x="32752" y="139790"/>
                </a:cubicBezTo>
                <a:cubicBezTo>
                  <a:pt x="41748" y="104865"/>
                  <a:pt x="98369" y="3794"/>
                  <a:pt x="96252" y="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62B7ECE-6A14-60D4-AE80-77676E949DF1}"/>
              </a:ext>
            </a:extLst>
          </p:cNvPr>
          <p:cNvSpPr/>
          <p:nvPr/>
        </p:nvSpPr>
        <p:spPr>
          <a:xfrm>
            <a:off x="3938657" y="3672101"/>
            <a:ext cx="716513" cy="184117"/>
          </a:xfrm>
          <a:custGeom>
            <a:avLst/>
            <a:gdLst>
              <a:gd name="connsiteX0" fmla="*/ 456 w 791510"/>
              <a:gd name="connsiteY0" fmla="*/ 203378 h 203389"/>
              <a:gd name="connsiteX1" fmla="*/ 235406 w 791510"/>
              <a:gd name="connsiteY1" fmla="*/ 108128 h 203389"/>
              <a:gd name="connsiteX2" fmla="*/ 190956 w 791510"/>
              <a:gd name="connsiteY2" fmla="*/ 89078 h 203389"/>
              <a:gd name="connsiteX3" fmla="*/ 143331 w 791510"/>
              <a:gd name="connsiteY3" fmla="*/ 9703 h 203389"/>
              <a:gd name="connsiteX4" fmla="*/ 244931 w 791510"/>
              <a:gd name="connsiteY4" fmla="*/ 124003 h 203389"/>
              <a:gd name="connsiteX5" fmla="*/ 210006 w 791510"/>
              <a:gd name="connsiteY5" fmla="*/ 54153 h 203389"/>
              <a:gd name="connsiteX6" fmla="*/ 238581 w 791510"/>
              <a:gd name="connsiteY6" fmla="*/ 85903 h 203389"/>
              <a:gd name="connsiteX7" fmla="*/ 390981 w 791510"/>
              <a:gd name="connsiteY7" fmla="*/ 60503 h 203389"/>
              <a:gd name="connsiteX8" fmla="*/ 381456 w 791510"/>
              <a:gd name="connsiteY8" fmla="*/ 178 h 203389"/>
              <a:gd name="connsiteX9" fmla="*/ 390981 w 791510"/>
              <a:gd name="connsiteY9" fmla="*/ 41453 h 203389"/>
              <a:gd name="connsiteX10" fmla="*/ 543381 w 791510"/>
              <a:gd name="connsiteY10" fmla="*/ 25578 h 203389"/>
              <a:gd name="connsiteX11" fmla="*/ 483056 w 791510"/>
              <a:gd name="connsiteY11" fmla="*/ 6528 h 203389"/>
              <a:gd name="connsiteX12" fmla="*/ 676731 w 791510"/>
              <a:gd name="connsiteY12" fmla="*/ 16053 h 203389"/>
              <a:gd name="connsiteX13" fmla="*/ 606881 w 791510"/>
              <a:gd name="connsiteY13" fmla="*/ 3353 h 203389"/>
              <a:gd name="connsiteX14" fmla="*/ 791031 w 791510"/>
              <a:gd name="connsiteY14" fmla="*/ 25578 h 203389"/>
              <a:gd name="connsiteX15" fmla="*/ 651331 w 791510"/>
              <a:gd name="connsiteY15" fmla="*/ 19228 h 203389"/>
              <a:gd name="connsiteX16" fmla="*/ 387806 w 791510"/>
              <a:gd name="connsiteY16" fmla="*/ 60503 h 203389"/>
              <a:gd name="connsiteX17" fmla="*/ 495756 w 791510"/>
              <a:gd name="connsiteY17" fmla="*/ 57328 h 203389"/>
              <a:gd name="connsiteX18" fmla="*/ 305256 w 791510"/>
              <a:gd name="connsiteY18" fmla="*/ 114478 h 203389"/>
              <a:gd name="connsiteX19" fmla="*/ 456 w 791510"/>
              <a:gd name="connsiteY19" fmla="*/ 203378 h 20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1510" h="203389">
                <a:moveTo>
                  <a:pt x="456" y="203378"/>
                </a:moveTo>
                <a:cubicBezTo>
                  <a:pt x="-11186" y="202320"/>
                  <a:pt x="203656" y="127178"/>
                  <a:pt x="235406" y="108128"/>
                </a:cubicBezTo>
                <a:cubicBezTo>
                  <a:pt x="267156" y="89078"/>
                  <a:pt x="206302" y="105482"/>
                  <a:pt x="190956" y="89078"/>
                </a:cubicBezTo>
                <a:cubicBezTo>
                  <a:pt x="175610" y="72674"/>
                  <a:pt x="134335" y="3882"/>
                  <a:pt x="143331" y="9703"/>
                </a:cubicBezTo>
                <a:cubicBezTo>
                  <a:pt x="152327" y="15524"/>
                  <a:pt x="233819" y="116595"/>
                  <a:pt x="244931" y="124003"/>
                </a:cubicBezTo>
                <a:cubicBezTo>
                  <a:pt x="256044" y="131411"/>
                  <a:pt x="211064" y="60503"/>
                  <a:pt x="210006" y="54153"/>
                </a:cubicBezTo>
                <a:cubicBezTo>
                  <a:pt x="208948" y="47803"/>
                  <a:pt x="208419" y="84845"/>
                  <a:pt x="238581" y="85903"/>
                </a:cubicBezTo>
                <a:cubicBezTo>
                  <a:pt x="268743" y="86961"/>
                  <a:pt x="367169" y="74790"/>
                  <a:pt x="390981" y="60503"/>
                </a:cubicBezTo>
                <a:cubicBezTo>
                  <a:pt x="414793" y="46216"/>
                  <a:pt x="381456" y="3353"/>
                  <a:pt x="381456" y="178"/>
                </a:cubicBezTo>
                <a:cubicBezTo>
                  <a:pt x="381456" y="-2997"/>
                  <a:pt x="363994" y="37220"/>
                  <a:pt x="390981" y="41453"/>
                </a:cubicBezTo>
                <a:cubicBezTo>
                  <a:pt x="417969" y="45686"/>
                  <a:pt x="528035" y="31399"/>
                  <a:pt x="543381" y="25578"/>
                </a:cubicBezTo>
                <a:cubicBezTo>
                  <a:pt x="558727" y="19757"/>
                  <a:pt x="460831" y="8115"/>
                  <a:pt x="483056" y="6528"/>
                </a:cubicBezTo>
                <a:cubicBezTo>
                  <a:pt x="505281" y="4941"/>
                  <a:pt x="656094" y="16582"/>
                  <a:pt x="676731" y="16053"/>
                </a:cubicBezTo>
                <a:cubicBezTo>
                  <a:pt x="697368" y="15524"/>
                  <a:pt x="587831" y="1766"/>
                  <a:pt x="606881" y="3353"/>
                </a:cubicBezTo>
                <a:cubicBezTo>
                  <a:pt x="625931" y="4940"/>
                  <a:pt x="783623" y="22932"/>
                  <a:pt x="791031" y="25578"/>
                </a:cubicBezTo>
                <a:cubicBezTo>
                  <a:pt x="798439" y="28224"/>
                  <a:pt x="718535" y="13407"/>
                  <a:pt x="651331" y="19228"/>
                </a:cubicBezTo>
                <a:cubicBezTo>
                  <a:pt x="584127" y="25049"/>
                  <a:pt x="413735" y="54153"/>
                  <a:pt x="387806" y="60503"/>
                </a:cubicBezTo>
                <a:cubicBezTo>
                  <a:pt x="361877" y="66853"/>
                  <a:pt x="509514" y="48332"/>
                  <a:pt x="495756" y="57328"/>
                </a:cubicBezTo>
                <a:cubicBezTo>
                  <a:pt x="481998" y="66324"/>
                  <a:pt x="381985" y="93841"/>
                  <a:pt x="305256" y="114478"/>
                </a:cubicBezTo>
                <a:cubicBezTo>
                  <a:pt x="228527" y="135115"/>
                  <a:pt x="12098" y="204436"/>
                  <a:pt x="456" y="2033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9CACA12-D653-5380-A304-35392B744375}"/>
              </a:ext>
            </a:extLst>
          </p:cNvPr>
          <p:cNvSpPr/>
          <p:nvPr/>
        </p:nvSpPr>
        <p:spPr>
          <a:xfrm>
            <a:off x="4146531" y="3660747"/>
            <a:ext cx="566817" cy="104230"/>
          </a:xfrm>
          <a:custGeom>
            <a:avLst/>
            <a:gdLst>
              <a:gd name="connsiteX0" fmla="*/ 8949 w 626146"/>
              <a:gd name="connsiteY0" fmla="*/ 101621 h 115140"/>
              <a:gd name="connsiteX1" fmla="*/ 367724 w 626146"/>
              <a:gd name="connsiteY1" fmla="*/ 101621 h 115140"/>
              <a:gd name="connsiteX2" fmla="*/ 297874 w 626146"/>
              <a:gd name="connsiteY2" fmla="*/ 85746 h 115140"/>
              <a:gd name="connsiteX3" fmla="*/ 520124 w 626146"/>
              <a:gd name="connsiteY3" fmla="*/ 114321 h 115140"/>
              <a:gd name="connsiteX4" fmla="*/ 364549 w 626146"/>
              <a:gd name="connsiteY4" fmla="*/ 107971 h 115140"/>
              <a:gd name="connsiteX5" fmla="*/ 624899 w 626146"/>
              <a:gd name="connsiteY5" fmla="*/ 114321 h 115140"/>
              <a:gd name="connsiteX6" fmla="*/ 462974 w 626146"/>
              <a:gd name="connsiteY6" fmla="*/ 85746 h 115140"/>
              <a:gd name="connsiteX7" fmla="*/ 456624 w 626146"/>
              <a:gd name="connsiteY7" fmla="*/ 69871 h 115140"/>
              <a:gd name="connsiteX8" fmla="*/ 539174 w 626146"/>
              <a:gd name="connsiteY8" fmla="*/ 66696 h 115140"/>
              <a:gd name="connsiteX9" fmla="*/ 364549 w 626146"/>
              <a:gd name="connsiteY9" fmla="*/ 22246 h 115140"/>
              <a:gd name="connsiteX10" fmla="*/ 456624 w 626146"/>
              <a:gd name="connsiteY10" fmla="*/ 66696 h 115140"/>
              <a:gd name="connsiteX11" fmla="*/ 440749 w 626146"/>
              <a:gd name="connsiteY11" fmla="*/ 79396 h 115140"/>
              <a:gd name="connsiteX12" fmla="*/ 208974 w 626146"/>
              <a:gd name="connsiteY12" fmla="*/ 25421 h 115140"/>
              <a:gd name="connsiteX13" fmla="*/ 339149 w 626146"/>
              <a:gd name="connsiteY13" fmla="*/ 66696 h 115140"/>
              <a:gd name="connsiteX14" fmla="*/ 170874 w 626146"/>
              <a:gd name="connsiteY14" fmla="*/ 57171 h 115140"/>
              <a:gd name="connsiteX15" fmla="*/ 158174 w 626146"/>
              <a:gd name="connsiteY15" fmla="*/ 21 h 115140"/>
              <a:gd name="connsiteX16" fmla="*/ 158174 w 626146"/>
              <a:gd name="connsiteY16" fmla="*/ 50821 h 115140"/>
              <a:gd name="connsiteX17" fmla="*/ 113724 w 626146"/>
              <a:gd name="connsiteY17" fmla="*/ 85746 h 115140"/>
              <a:gd name="connsiteX18" fmla="*/ 8949 w 626146"/>
              <a:gd name="connsiteY18" fmla="*/ 101621 h 11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6146" h="115140">
                <a:moveTo>
                  <a:pt x="8949" y="101621"/>
                </a:moveTo>
                <a:cubicBezTo>
                  <a:pt x="51282" y="104267"/>
                  <a:pt x="319570" y="104267"/>
                  <a:pt x="367724" y="101621"/>
                </a:cubicBezTo>
                <a:cubicBezTo>
                  <a:pt x="415878" y="98975"/>
                  <a:pt x="272474" y="83629"/>
                  <a:pt x="297874" y="85746"/>
                </a:cubicBezTo>
                <a:cubicBezTo>
                  <a:pt x="323274" y="87863"/>
                  <a:pt x="509012" y="110617"/>
                  <a:pt x="520124" y="114321"/>
                </a:cubicBezTo>
                <a:cubicBezTo>
                  <a:pt x="531236" y="118025"/>
                  <a:pt x="347087" y="107971"/>
                  <a:pt x="364549" y="107971"/>
                </a:cubicBezTo>
                <a:cubicBezTo>
                  <a:pt x="382011" y="107971"/>
                  <a:pt x="608495" y="118025"/>
                  <a:pt x="624899" y="114321"/>
                </a:cubicBezTo>
                <a:cubicBezTo>
                  <a:pt x="641303" y="110617"/>
                  <a:pt x="491020" y="93154"/>
                  <a:pt x="462974" y="85746"/>
                </a:cubicBezTo>
                <a:cubicBezTo>
                  <a:pt x="434928" y="78338"/>
                  <a:pt x="443924" y="73046"/>
                  <a:pt x="456624" y="69871"/>
                </a:cubicBezTo>
                <a:cubicBezTo>
                  <a:pt x="469324" y="66696"/>
                  <a:pt x="554520" y="74633"/>
                  <a:pt x="539174" y="66696"/>
                </a:cubicBezTo>
                <a:cubicBezTo>
                  <a:pt x="523828" y="58759"/>
                  <a:pt x="378307" y="22246"/>
                  <a:pt x="364549" y="22246"/>
                </a:cubicBezTo>
                <a:cubicBezTo>
                  <a:pt x="350791" y="22246"/>
                  <a:pt x="443924" y="57171"/>
                  <a:pt x="456624" y="66696"/>
                </a:cubicBezTo>
                <a:cubicBezTo>
                  <a:pt x="469324" y="76221"/>
                  <a:pt x="482024" y="86275"/>
                  <a:pt x="440749" y="79396"/>
                </a:cubicBezTo>
                <a:cubicBezTo>
                  <a:pt x="399474" y="72517"/>
                  <a:pt x="225907" y="27538"/>
                  <a:pt x="208974" y="25421"/>
                </a:cubicBezTo>
                <a:cubicBezTo>
                  <a:pt x="192041" y="23304"/>
                  <a:pt x="345499" y="61404"/>
                  <a:pt x="339149" y="66696"/>
                </a:cubicBezTo>
                <a:cubicBezTo>
                  <a:pt x="332799" y="71988"/>
                  <a:pt x="201036" y="68283"/>
                  <a:pt x="170874" y="57171"/>
                </a:cubicBezTo>
                <a:cubicBezTo>
                  <a:pt x="140712" y="46059"/>
                  <a:pt x="160291" y="1079"/>
                  <a:pt x="158174" y="21"/>
                </a:cubicBezTo>
                <a:cubicBezTo>
                  <a:pt x="156057" y="-1037"/>
                  <a:pt x="165582" y="36534"/>
                  <a:pt x="158174" y="50821"/>
                </a:cubicBezTo>
                <a:cubicBezTo>
                  <a:pt x="150766" y="65108"/>
                  <a:pt x="140711" y="78338"/>
                  <a:pt x="113724" y="85746"/>
                </a:cubicBezTo>
                <a:cubicBezTo>
                  <a:pt x="86737" y="93154"/>
                  <a:pt x="-33384" y="98975"/>
                  <a:pt x="8949" y="1016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CE00FCF-48B5-52D1-7E21-005849548337}"/>
              </a:ext>
            </a:extLst>
          </p:cNvPr>
          <p:cNvSpPr/>
          <p:nvPr/>
        </p:nvSpPr>
        <p:spPr>
          <a:xfrm>
            <a:off x="3924023" y="3700203"/>
            <a:ext cx="500363" cy="168407"/>
          </a:xfrm>
          <a:custGeom>
            <a:avLst/>
            <a:gdLst>
              <a:gd name="connsiteX0" fmla="*/ 747 w 552736"/>
              <a:gd name="connsiteY0" fmla="*/ 185035 h 186034"/>
              <a:gd name="connsiteX1" fmla="*/ 175372 w 552736"/>
              <a:gd name="connsiteY1" fmla="*/ 127885 h 186034"/>
              <a:gd name="connsiteX2" fmla="*/ 207122 w 552736"/>
              <a:gd name="connsiteY2" fmla="*/ 77085 h 186034"/>
              <a:gd name="connsiteX3" fmla="*/ 188072 w 552736"/>
              <a:gd name="connsiteY3" fmla="*/ 54860 h 186034"/>
              <a:gd name="connsiteX4" fmla="*/ 292847 w 552736"/>
              <a:gd name="connsiteY4" fmla="*/ 70735 h 186034"/>
              <a:gd name="connsiteX5" fmla="*/ 394447 w 552736"/>
              <a:gd name="connsiteY5" fmla="*/ 885 h 186034"/>
              <a:gd name="connsiteX6" fmla="*/ 356347 w 552736"/>
              <a:gd name="connsiteY6" fmla="*/ 29460 h 186034"/>
              <a:gd name="connsiteX7" fmla="*/ 550022 w 552736"/>
              <a:gd name="connsiteY7" fmla="*/ 885 h 186034"/>
              <a:gd name="connsiteX8" fmla="*/ 448422 w 552736"/>
              <a:gd name="connsiteY8" fmla="*/ 13585 h 186034"/>
              <a:gd name="connsiteX9" fmla="*/ 159497 w 552736"/>
              <a:gd name="connsiteY9" fmla="*/ 70735 h 186034"/>
              <a:gd name="connsiteX10" fmla="*/ 251572 w 552736"/>
              <a:gd name="connsiteY10" fmla="*/ 77085 h 186034"/>
              <a:gd name="connsiteX11" fmla="*/ 747 w 552736"/>
              <a:gd name="connsiteY11" fmla="*/ 185035 h 18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2736" h="186034">
                <a:moveTo>
                  <a:pt x="747" y="185035"/>
                </a:moveTo>
                <a:cubicBezTo>
                  <a:pt x="-11953" y="193502"/>
                  <a:pt x="140976" y="145877"/>
                  <a:pt x="175372" y="127885"/>
                </a:cubicBezTo>
                <a:cubicBezTo>
                  <a:pt x="209768" y="109893"/>
                  <a:pt x="205005" y="89256"/>
                  <a:pt x="207122" y="77085"/>
                </a:cubicBezTo>
                <a:cubicBezTo>
                  <a:pt x="209239" y="64914"/>
                  <a:pt x="173785" y="55918"/>
                  <a:pt x="188072" y="54860"/>
                </a:cubicBezTo>
                <a:cubicBezTo>
                  <a:pt x="202359" y="53802"/>
                  <a:pt x="258451" y="79731"/>
                  <a:pt x="292847" y="70735"/>
                </a:cubicBezTo>
                <a:cubicBezTo>
                  <a:pt x="327243" y="61739"/>
                  <a:pt x="383864" y="7764"/>
                  <a:pt x="394447" y="885"/>
                </a:cubicBezTo>
                <a:cubicBezTo>
                  <a:pt x="405030" y="-5994"/>
                  <a:pt x="330418" y="29460"/>
                  <a:pt x="356347" y="29460"/>
                </a:cubicBezTo>
                <a:cubicBezTo>
                  <a:pt x="382276" y="29460"/>
                  <a:pt x="534676" y="3531"/>
                  <a:pt x="550022" y="885"/>
                </a:cubicBezTo>
                <a:cubicBezTo>
                  <a:pt x="565368" y="-1761"/>
                  <a:pt x="513509" y="1943"/>
                  <a:pt x="448422" y="13585"/>
                </a:cubicBezTo>
                <a:cubicBezTo>
                  <a:pt x="383335" y="25227"/>
                  <a:pt x="192305" y="60152"/>
                  <a:pt x="159497" y="70735"/>
                </a:cubicBezTo>
                <a:cubicBezTo>
                  <a:pt x="126689" y="81318"/>
                  <a:pt x="272209" y="61739"/>
                  <a:pt x="251572" y="77085"/>
                </a:cubicBezTo>
                <a:cubicBezTo>
                  <a:pt x="230935" y="92431"/>
                  <a:pt x="13447" y="176568"/>
                  <a:pt x="747" y="18503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51E482B-CBE4-A41A-E76D-84A7812C5502}"/>
              </a:ext>
            </a:extLst>
          </p:cNvPr>
          <p:cNvSpPr/>
          <p:nvPr/>
        </p:nvSpPr>
        <p:spPr>
          <a:xfrm>
            <a:off x="4263683" y="3729629"/>
            <a:ext cx="530454" cy="172925"/>
          </a:xfrm>
          <a:custGeom>
            <a:avLst/>
            <a:gdLst>
              <a:gd name="connsiteX0" fmla="*/ 185 w 585976"/>
              <a:gd name="connsiteY0" fmla="*/ 129 h 191025"/>
              <a:gd name="connsiteX1" fmla="*/ 314510 w 585976"/>
              <a:gd name="connsiteY1" fmla="*/ 54104 h 191025"/>
              <a:gd name="connsiteX2" fmla="*/ 244660 w 585976"/>
              <a:gd name="connsiteY2" fmla="*/ 41404 h 191025"/>
              <a:gd name="connsiteX3" fmla="*/ 441510 w 585976"/>
              <a:gd name="connsiteY3" fmla="*/ 162054 h 191025"/>
              <a:gd name="connsiteX4" fmla="*/ 368485 w 585976"/>
              <a:gd name="connsiteY4" fmla="*/ 101729 h 191025"/>
              <a:gd name="connsiteX5" fmla="*/ 584385 w 585976"/>
              <a:gd name="connsiteY5" fmla="*/ 190629 h 191025"/>
              <a:gd name="connsiteX6" fmla="*/ 463735 w 585976"/>
              <a:gd name="connsiteY6" fmla="*/ 130304 h 191025"/>
              <a:gd name="connsiteX7" fmla="*/ 409760 w 585976"/>
              <a:gd name="connsiteY7" fmla="*/ 35054 h 191025"/>
              <a:gd name="connsiteX8" fmla="*/ 466910 w 585976"/>
              <a:gd name="connsiteY8" fmla="*/ 136654 h 191025"/>
              <a:gd name="connsiteX9" fmla="*/ 343085 w 585976"/>
              <a:gd name="connsiteY9" fmla="*/ 47754 h 191025"/>
              <a:gd name="connsiteX10" fmla="*/ 397060 w 585976"/>
              <a:gd name="connsiteY10" fmla="*/ 117604 h 191025"/>
              <a:gd name="connsiteX11" fmla="*/ 270060 w 585976"/>
              <a:gd name="connsiteY11" fmla="*/ 41404 h 191025"/>
              <a:gd name="connsiteX12" fmla="*/ 185 w 585976"/>
              <a:gd name="connsiteY12" fmla="*/ 129 h 1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5976" h="191025">
                <a:moveTo>
                  <a:pt x="185" y="129"/>
                </a:moveTo>
                <a:cubicBezTo>
                  <a:pt x="7593" y="2246"/>
                  <a:pt x="273764" y="47225"/>
                  <a:pt x="314510" y="54104"/>
                </a:cubicBezTo>
                <a:cubicBezTo>
                  <a:pt x="355256" y="60983"/>
                  <a:pt x="223493" y="23412"/>
                  <a:pt x="244660" y="41404"/>
                </a:cubicBezTo>
                <a:cubicBezTo>
                  <a:pt x="265827" y="59396"/>
                  <a:pt x="420872" y="152000"/>
                  <a:pt x="441510" y="162054"/>
                </a:cubicBezTo>
                <a:cubicBezTo>
                  <a:pt x="462148" y="172108"/>
                  <a:pt x="344673" y="96967"/>
                  <a:pt x="368485" y="101729"/>
                </a:cubicBezTo>
                <a:cubicBezTo>
                  <a:pt x="392297" y="106491"/>
                  <a:pt x="568510" y="185867"/>
                  <a:pt x="584385" y="190629"/>
                </a:cubicBezTo>
                <a:cubicBezTo>
                  <a:pt x="600260" y="195391"/>
                  <a:pt x="492839" y="156233"/>
                  <a:pt x="463735" y="130304"/>
                </a:cubicBezTo>
                <a:cubicBezTo>
                  <a:pt x="434631" y="104375"/>
                  <a:pt x="409231" y="33996"/>
                  <a:pt x="409760" y="35054"/>
                </a:cubicBezTo>
                <a:cubicBezTo>
                  <a:pt x="410289" y="36112"/>
                  <a:pt x="478022" y="134537"/>
                  <a:pt x="466910" y="136654"/>
                </a:cubicBezTo>
                <a:cubicBezTo>
                  <a:pt x="455798" y="138771"/>
                  <a:pt x="354727" y="50929"/>
                  <a:pt x="343085" y="47754"/>
                </a:cubicBezTo>
                <a:cubicBezTo>
                  <a:pt x="331443" y="44579"/>
                  <a:pt x="409231" y="118662"/>
                  <a:pt x="397060" y="117604"/>
                </a:cubicBezTo>
                <a:cubicBezTo>
                  <a:pt x="384889" y="116546"/>
                  <a:pt x="330914" y="60454"/>
                  <a:pt x="270060" y="41404"/>
                </a:cubicBezTo>
                <a:cubicBezTo>
                  <a:pt x="209206" y="22354"/>
                  <a:pt x="-7223" y="-1988"/>
                  <a:pt x="185" y="1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8738431-D225-AD3B-F8F9-EA78320746AF}"/>
              </a:ext>
            </a:extLst>
          </p:cNvPr>
          <p:cNvSpPr/>
          <p:nvPr/>
        </p:nvSpPr>
        <p:spPr>
          <a:xfrm>
            <a:off x="3951881" y="3884832"/>
            <a:ext cx="139808" cy="250173"/>
          </a:xfrm>
          <a:custGeom>
            <a:avLst/>
            <a:gdLst>
              <a:gd name="connsiteX0" fmla="*/ 33473 w 154442"/>
              <a:gd name="connsiteY0" fmla="*/ 131 h 276359"/>
              <a:gd name="connsiteX1" fmla="*/ 30298 w 154442"/>
              <a:gd name="connsiteY1" fmla="*/ 200156 h 276359"/>
              <a:gd name="connsiteX2" fmla="*/ 30298 w 154442"/>
              <a:gd name="connsiteY2" fmla="*/ 130306 h 276359"/>
              <a:gd name="connsiteX3" fmla="*/ 96973 w 154442"/>
              <a:gd name="connsiteY3" fmla="*/ 222381 h 276359"/>
              <a:gd name="connsiteX4" fmla="*/ 55698 w 154442"/>
              <a:gd name="connsiteY4" fmla="*/ 209681 h 276359"/>
              <a:gd name="connsiteX5" fmla="*/ 154123 w 154442"/>
              <a:gd name="connsiteY5" fmla="*/ 276356 h 276359"/>
              <a:gd name="connsiteX6" fmla="*/ 84273 w 154442"/>
              <a:gd name="connsiteY6" fmla="*/ 206506 h 276359"/>
              <a:gd name="connsiteX7" fmla="*/ 4898 w 154442"/>
              <a:gd name="connsiteY7" fmla="*/ 123956 h 276359"/>
              <a:gd name="connsiteX8" fmla="*/ 11248 w 154442"/>
              <a:gd name="connsiteY8" fmla="*/ 168406 h 276359"/>
              <a:gd name="connsiteX9" fmla="*/ 33473 w 154442"/>
              <a:gd name="connsiteY9" fmla="*/ 131 h 27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442" h="276359">
                <a:moveTo>
                  <a:pt x="33473" y="131"/>
                </a:moveTo>
                <a:cubicBezTo>
                  <a:pt x="36648" y="5423"/>
                  <a:pt x="30827" y="178460"/>
                  <a:pt x="30298" y="200156"/>
                </a:cubicBezTo>
                <a:cubicBezTo>
                  <a:pt x="29769" y="221852"/>
                  <a:pt x="19186" y="126602"/>
                  <a:pt x="30298" y="130306"/>
                </a:cubicBezTo>
                <a:cubicBezTo>
                  <a:pt x="41410" y="134010"/>
                  <a:pt x="92740" y="209152"/>
                  <a:pt x="96973" y="222381"/>
                </a:cubicBezTo>
                <a:cubicBezTo>
                  <a:pt x="101206" y="235610"/>
                  <a:pt x="46173" y="200685"/>
                  <a:pt x="55698" y="209681"/>
                </a:cubicBezTo>
                <a:cubicBezTo>
                  <a:pt x="65223" y="218677"/>
                  <a:pt x="149361" y="276885"/>
                  <a:pt x="154123" y="276356"/>
                </a:cubicBezTo>
                <a:cubicBezTo>
                  <a:pt x="158886" y="275827"/>
                  <a:pt x="109144" y="231906"/>
                  <a:pt x="84273" y="206506"/>
                </a:cubicBezTo>
                <a:cubicBezTo>
                  <a:pt x="59402" y="181106"/>
                  <a:pt x="17069" y="130306"/>
                  <a:pt x="4898" y="123956"/>
                </a:cubicBezTo>
                <a:cubicBezTo>
                  <a:pt x="-7273" y="117606"/>
                  <a:pt x="6486" y="185339"/>
                  <a:pt x="11248" y="168406"/>
                </a:cubicBezTo>
                <a:cubicBezTo>
                  <a:pt x="16010" y="151473"/>
                  <a:pt x="30298" y="-5161"/>
                  <a:pt x="33473" y="1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A7FCCE8-181F-EADC-0258-9E2DE7D41265}"/>
              </a:ext>
            </a:extLst>
          </p:cNvPr>
          <p:cNvSpPr/>
          <p:nvPr/>
        </p:nvSpPr>
        <p:spPr>
          <a:xfrm>
            <a:off x="4329821" y="3735226"/>
            <a:ext cx="224678" cy="187622"/>
          </a:xfrm>
          <a:custGeom>
            <a:avLst/>
            <a:gdLst>
              <a:gd name="connsiteX0" fmla="*/ 149 w 248195"/>
              <a:gd name="connsiteY0" fmla="*/ 296 h 207260"/>
              <a:gd name="connsiteX1" fmla="*/ 168424 w 248195"/>
              <a:gd name="connsiteY1" fmla="*/ 95546 h 207260"/>
              <a:gd name="connsiteX2" fmla="*/ 133499 w 248195"/>
              <a:gd name="connsiteY2" fmla="*/ 73321 h 207260"/>
              <a:gd name="connsiteX3" fmla="*/ 187474 w 248195"/>
              <a:gd name="connsiteY3" fmla="*/ 114596 h 207260"/>
              <a:gd name="connsiteX4" fmla="*/ 130324 w 248195"/>
              <a:gd name="connsiteY4" fmla="*/ 206671 h 207260"/>
              <a:gd name="connsiteX5" fmla="*/ 177949 w 248195"/>
              <a:gd name="connsiteY5" fmla="*/ 149521 h 207260"/>
              <a:gd name="connsiteX6" fmla="*/ 247799 w 248195"/>
              <a:gd name="connsiteY6" fmla="*/ 60621 h 207260"/>
              <a:gd name="connsiteX7" fmla="*/ 203349 w 248195"/>
              <a:gd name="connsiteY7" fmla="*/ 108246 h 207260"/>
              <a:gd name="connsiteX8" fmla="*/ 139849 w 248195"/>
              <a:gd name="connsiteY8" fmla="*/ 66971 h 207260"/>
              <a:gd name="connsiteX9" fmla="*/ 149 w 248195"/>
              <a:gd name="connsiteY9" fmla="*/ 296 h 20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195" h="207260">
                <a:moveTo>
                  <a:pt x="149" y="296"/>
                </a:moveTo>
                <a:cubicBezTo>
                  <a:pt x="4911" y="5058"/>
                  <a:pt x="146199" y="83375"/>
                  <a:pt x="168424" y="95546"/>
                </a:cubicBezTo>
                <a:cubicBezTo>
                  <a:pt x="190649" y="107717"/>
                  <a:pt x="130324" y="70146"/>
                  <a:pt x="133499" y="73321"/>
                </a:cubicBezTo>
                <a:cubicBezTo>
                  <a:pt x="136674" y="76496"/>
                  <a:pt x="188003" y="92371"/>
                  <a:pt x="187474" y="114596"/>
                </a:cubicBezTo>
                <a:cubicBezTo>
                  <a:pt x="186945" y="136821"/>
                  <a:pt x="131912" y="200850"/>
                  <a:pt x="130324" y="206671"/>
                </a:cubicBezTo>
                <a:cubicBezTo>
                  <a:pt x="128737" y="212492"/>
                  <a:pt x="158370" y="173863"/>
                  <a:pt x="177949" y="149521"/>
                </a:cubicBezTo>
                <a:cubicBezTo>
                  <a:pt x="197528" y="125179"/>
                  <a:pt x="243566" y="67500"/>
                  <a:pt x="247799" y="60621"/>
                </a:cubicBezTo>
                <a:cubicBezTo>
                  <a:pt x="252032" y="53742"/>
                  <a:pt x="221340" y="107188"/>
                  <a:pt x="203349" y="108246"/>
                </a:cubicBezTo>
                <a:cubicBezTo>
                  <a:pt x="185358" y="109304"/>
                  <a:pt x="173716" y="84434"/>
                  <a:pt x="139849" y="66971"/>
                </a:cubicBezTo>
                <a:cubicBezTo>
                  <a:pt x="105982" y="49509"/>
                  <a:pt x="-4613" y="-4466"/>
                  <a:pt x="149" y="2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65C19D9-11F5-5A3F-E096-62B11D12ADFA}"/>
              </a:ext>
            </a:extLst>
          </p:cNvPr>
          <p:cNvSpPr/>
          <p:nvPr/>
        </p:nvSpPr>
        <p:spPr>
          <a:xfrm>
            <a:off x="3861435" y="3999796"/>
            <a:ext cx="248728" cy="148478"/>
          </a:xfrm>
          <a:custGeom>
            <a:avLst/>
            <a:gdLst>
              <a:gd name="connsiteX0" fmla="*/ 36 w 274762"/>
              <a:gd name="connsiteY0" fmla="*/ 134 h 164019"/>
              <a:gd name="connsiteX1" fmla="*/ 161961 w 274762"/>
              <a:gd name="connsiteY1" fmla="*/ 101734 h 164019"/>
              <a:gd name="connsiteX2" fmla="*/ 127036 w 274762"/>
              <a:gd name="connsiteY2" fmla="*/ 54109 h 164019"/>
              <a:gd name="connsiteX3" fmla="*/ 269911 w 274762"/>
              <a:gd name="connsiteY3" fmla="*/ 162059 h 164019"/>
              <a:gd name="connsiteX4" fmla="*/ 228636 w 274762"/>
              <a:gd name="connsiteY4" fmla="*/ 120784 h 164019"/>
              <a:gd name="connsiteX5" fmla="*/ 104811 w 274762"/>
              <a:gd name="connsiteY5" fmla="*/ 82684 h 164019"/>
              <a:gd name="connsiteX6" fmla="*/ 177836 w 274762"/>
              <a:gd name="connsiteY6" fmla="*/ 127134 h 164019"/>
              <a:gd name="connsiteX7" fmla="*/ 36 w 274762"/>
              <a:gd name="connsiteY7" fmla="*/ 134 h 16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762" h="164019">
                <a:moveTo>
                  <a:pt x="36" y="134"/>
                </a:moveTo>
                <a:cubicBezTo>
                  <a:pt x="-2610" y="-4099"/>
                  <a:pt x="140794" y="92738"/>
                  <a:pt x="161961" y="101734"/>
                </a:cubicBezTo>
                <a:cubicBezTo>
                  <a:pt x="183128" y="110730"/>
                  <a:pt x="109044" y="44055"/>
                  <a:pt x="127036" y="54109"/>
                </a:cubicBezTo>
                <a:cubicBezTo>
                  <a:pt x="145028" y="64163"/>
                  <a:pt x="252978" y="150947"/>
                  <a:pt x="269911" y="162059"/>
                </a:cubicBezTo>
                <a:cubicBezTo>
                  <a:pt x="286844" y="173171"/>
                  <a:pt x="256153" y="134013"/>
                  <a:pt x="228636" y="120784"/>
                </a:cubicBezTo>
                <a:cubicBezTo>
                  <a:pt x="201119" y="107555"/>
                  <a:pt x="113278" y="81626"/>
                  <a:pt x="104811" y="82684"/>
                </a:cubicBezTo>
                <a:cubicBezTo>
                  <a:pt x="96344" y="83742"/>
                  <a:pt x="190007" y="137717"/>
                  <a:pt x="177836" y="127134"/>
                </a:cubicBezTo>
                <a:cubicBezTo>
                  <a:pt x="165665" y="116551"/>
                  <a:pt x="2682" y="4367"/>
                  <a:pt x="36" y="13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3D02A6C-1604-591F-8FD6-AE0FFE8E2D7B}"/>
              </a:ext>
            </a:extLst>
          </p:cNvPr>
          <p:cNvSpPr/>
          <p:nvPr/>
        </p:nvSpPr>
        <p:spPr>
          <a:xfrm>
            <a:off x="3840116" y="4014286"/>
            <a:ext cx="287292" cy="155331"/>
          </a:xfrm>
          <a:custGeom>
            <a:avLst/>
            <a:gdLst>
              <a:gd name="connsiteX0" fmla="*/ 29936 w 317363"/>
              <a:gd name="connsiteY0" fmla="*/ 2 h 171590"/>
              <a:gd name="connsiteX1" fmla="*/ 137886 w 317363"/>
              <a:gd name="connsiteY1" fmla="*/ 120652 h 171590"/>
              <a:gd name="connsiteX2" fmla="*/ 102961 w 317363"/>
              <a:gd name="connsiteY2" fmla="*/ 127002 h 171590"/>
              <a:gd name="connsiteX3" fmla="*/ 312511 w 317363"/>
              <a:gd name="connsiteY3" fmla="*/ 123827 h 171590"/>
              <a:gd name="connsiteX4" fmla="*/ 229961 w 317363"/>
              <a:gd name="connsiteY4" fmla="*/ 130177 h 171590"/>
              <a:gd name="connsiteX5" fmla="*/ 1361 w 317363"/>
              <a:gd name="connsiteY5" fmla="*/ 171452 h 171590"/>
              <a:gd name="connsiteX6" fmla="*/ 131536 w 317363"/>
              <a:gd name="connsiteY6" fmla="*/ 142877 h 171590"/>
              <a:gd name="connsiteX7" fmla="*/ 58511 w 317363"/>
              <a:gd name="connsiteY7" fmla="*/ 123827 h 171590"/>
              <a:gd name="connsiteX8" fmla="*/ 156936 w 317363"/>
              <a:gd name="connsiteY8" fmla="*/ 123827 h 171590"/>
              <a:gd name="connsiteX9" fmla="*/ 29936 w 317363"/>
              <a:gd name="connsiteY9" fmla="*/ 2 h 17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363" h="171590">
                <a:moveTo>
                  <a:pt x="29936" y="2"/>
                </a:moveTo>
                <a:cubicBezTo>
                  <a:pt x="26761" y="-527"/>
                  <a:pt x="125715" y="99485"/>
                  <a:pt x="137886" y="120652"/>
                </a:cubicBezTo>
                <a:cubicBezTo>
                  <a:pt x="150057" y="141819"/>
                  <a:pt x="102961" y="127002"/>
                  <a:pt x="102961" y="127002"/>
                </a:cubicBezTo>
                <a:lnTo>
                  <a:pt x="312511" y="123827"/>
                </a:lnTo>
                <a:cubicBezTo>
                  <a:pt x="333678" y="124356"/>
                  <a:pt x="281819" y="122240"/>
                  <a:pt x="229961" y="130177"/>
                </a:cubicBezTo>
                <a:cubicBezTo>
                  <a:pt x="178103" y="138114"/>
                  <a:pt x="17765" y="169335"/>
                  <a:pt x="1361" y="171452"/>
                </a:cubicBezTo>
                <a:cubicBezTo>
                  <a:pt x="-15043" y="173569"/>
                  <a:pt x="122011" y="150814"/>
                  <a:pt x="131536" y="142877"/>
                </a:cubicBezTo>
                <a:cubicBezTo>
                  <a:pt x="141061" y="134940"/>
                  <a:pt x="54278" y="127002"/>
                  <a:pt x="58511" y="123827"/>
                </a:cubicBezTo>
                <a:cubicBezTo>
                  <a:pt x="62744" y="120652"/>
                  <a:pt x="159053" y="143406"/>
                  <a:pt x="156936" y="123827"/>
                </a:cubicBezTo>
                <a:cubicBezTo>
                  <a:pt x="154819" y="104248"/>
                  <a:pt x="33111" y="531"/>
                  <a:pt x="29936" y="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7C1C2FD-7B32-EB02-6A2E-41B171301874}"/>
              </a:ext>
            </a:extLst>
          </p:cNvPr>
          <p:cNvSpPr/>
          <p:nvPr/>
        </p:nvSpPr>
        <p:spPr>
          <a:xfrm>
            <a:off x="4147894" y="3818835"/>
            <a:ext cx="414994" cy="291303"/>
          </a:xfrm>
          <a:custGeom>
            <a:avLst/>
            <a:gdLst>
              <a:gd name="connsiteX0" fmla="*/ 458293 w 458431"/>
              <a:gd name="connsiteY0" fmla="*/ 11 h 321794"/>
              <a:gd name="connsiteX1" fmla="*/ 302718 w 458431"/>
              <a:gd name="connsiteY1" fmla="*/ 190511 h 321794"/>
              <a:gd name="connsiteX2" fmla="*/ 213818 w 458431"/>
              <a:gd name="connsiteY2" fmla="*/ 279411 h 321794"/>
              <a:gd name="connsiteX3" fmla="*/ 280493 w 458431"/>
              <a:gd name="connsiteY3" fmla="*/ 184161 h 321794"/>
              <a:gd name="connsiteX4" fmla="*/ 115393 w 458431"/>
              <a:gd name="connsiteY4" fmla="*/ 279411 h 321794"/>
              <a:gd name="connsiteX5" fmla="*/ 4268 w 458431"/>
              <a:gd name="connsiteY5" fmla="*/ 317511 h 321794"/>
              <a:gd name="connsiteX6" fmla="*/ 264618 w 458431"/>
              <a:gd name="connsiteY6" fmla="*/ 184161 h 321794"/>
              <a:gd name="connsiteX7" fmla="*/ 369393 w 458431"/>
              <a:gd name="connsiteY7" fmla="*/ 117486 h 321794"/>
              <a:gd name="connsiteX8" fmla="*/ 191593 w 458431"/>
              <a:gd name="connsiteY8" fmla="*/ 238136 h 321794"/>
              <a:gd name="connsiteX9" fmla="*/ 331293 w 458431"/>
              <a:gd name="connsiteY9" fmla="*/ 123836 h 321794"/>
              <a:gd name="connsiteX10" fmla="*/ 274143 w 458431"/>
              <a:gd name="connsiteY10" fmla="*/ 180986 h 321794"/>
              <a:gd name="connsiteX11" fmla="*/ 458293 w 458431"/>
              <a:gd name="connsiteY11" fmla="*/ 11 h 32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431" h="321794">
                <a:moveTo>
                  <a:pt x="458293" y="11"/>
                </a:moveTo>
                <a:cubicBezTo>
                  <a:pt x="463055" y="1598"/>
                  <a:pt x="343464" y="143944"/>
                  <a:pt x="302718" y="190511"/>
                </a:cubicBezTo>
                <a:cubicBezTo>
                  <a:pt x="261972" y="237078"/>
                  <a:pt x="217522" y="280469"/>
                  <a:pt x="213818" y="279411"/>
                </a:cubicBezTo>
                <a:cubicBezTo>
                  <a:pt x="210114" y="278353"/>
                  <a:pt x="296897" y="184161"/>
                  <a:pt x="280493" y="184161"/>
                </a:cubicBezTo>
                <a:cubicBezTo>
                  <a:pt x="264089" y="184161"/>
                  <a:pt x="161430" y="257186"/>
                  <a:pt x="115393" y="279411"/>
                </a:cubicBezTo>
                <a:cubicBezTo>
                  <a:pt x="69356" y="301636"/>
                  <a:pt x="-20603" y="333386"/>
                  <a:pt x="4268" y="317511"/>
                </a:cubicBezTo>
                <a:cubicBezTo>
                  <a:pt x="29139" y="301636"/>
                  <a:pt x="203764" y="217498"/>
                  <a:pt x="264618" y="184161"/>
                </a:cubicBezTo>
                <a:cubicBezTo>
                  <a:pt x="325472" y="150824"/>
                  <a:pt x="381564" y="108490"/>
                  <a:pt x="369393" y="117486"/>
                </a:cubicBezTo>
                <a:cubicBezTo>
                  <a:pt x="357222" y="126482"/>
                  <a:pt x="197943" y="237078"/>
                  <a:pt x="191593" y="238136"/>
                </a:cubicBezTo>
                <a:cubicBezTo>
                  <a:pt x="185243" y="239194"/>
                  <a:pt x="317535" y="133361"/>
                  <a:pt x="331293" y="123836"/>
                </a:cubicBezTo>
                <a:cubicBezTo>
                  <a:pt x="345051" y="114311"/>
                  <a:pt x="252447" y="198448"/>
                  <a:pt x="274143" y="180986"/>
                </a:cubicBezTo>
                <a:cubicBezTo>
                  <a:pt x="295839" y="163524"/>
                  <a:pt x="453531" y="-1576"/>
                  <a:pt x="458293" y="1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23092CD-FADD-5626-EB23-493CBAB5729C}"/>
              </a:ext>
            </a:extLst>
          </p:cNvPr>
          <p:cNvSpPr/>
          <p:nvPr/>
        </p:nvSpPr>
        <p:spPr>
          <a:xfrm>
            <a:off x="4177595" y="3792969"/>
            <a:ext cx="431285" cy="355566"/>
          </a:xfrm>
          <a:custGeom>
            <a:avLst/>
            <a:gdLst>
              <a:gd name="connsiteX0" fmla="*/ 476283 w 476427"/>
              <a:gd name="connsiteY0" fmla="*/ 9 h 392783"/>
              <a:gd name="connsiteX1" fmla="*/ 323883 w 476427"/>
              <a:gd name="connsiteY1" fmla="*/ 212734 h 392783"/>
              <a:gd name="connsiteX2" fmla="*/ 377858 w 476427"/>
              <a:gd name="connsiteY2" fmla="*/ 146059 h 392783"/>
              <a:gd name="connsiteX3" fmla="*/ 238158 w 476427"/>
              <a:gd name="connsiteY3" fmla="*/ 336559 h 392783"/>
              <a:gd name="connsiteX4" fmla="*/ 295308 w 476427"/>
              <a:gd name="connsiteY4" fmla="*/ 257184 h 392783"/>
              <a:gd name="connsiteX5" fmla="*/ 142908 w 476427"/>
              <a:gd name="connsiteY5" fmla="*/ 342909 h 392783"/>
              <a:gd name="connsiteX6" fmla="*/ 238158 w 476427"/>
              <a:gd name="connsiteY6" fmla="*/ 342909 h 392783"/>
              <a:gd name="connsiteX7" fmla="*/ 66708 w 476427"/>
              <a:gd name="connsiteY7" fmla="*/ 377834 h 392783"/>
              <a:gd name="connsiteX8" fmla="*/ 9558 w 476427"/>
              <a:gd name="connsiteY8" fmla="*/ 387359 h 392783"/>
              <a:gd name="connsiteX9" fmla="*/ 250858 w 476427"/>
              <a:gd name="connsiteY9" fmla="*/ 295284 h 392783"/>
              <a:gd name="connsiteX10" fmla="*/ 187358 w 476427"/>
              <a:gd name="connsiteY10" fmla="*/ 304809 h 392783"/>
              <a:gd name="connsiteX11" fmla="*/ 384208 w 476427"/>
              <a:gd name="connsiteY11" fmla="*/ 165109 h 392783"/>
              <a:gd name="connsiteX12" fmla="*/ 292133 w 476427"/>
              <a:gd name="connsiteY12" fmla="*/ 222259 h 392783"/>
              <a:gd name="connsiteX13" fmla="*/ 476283 w 476427"/>
              <a:gd name="connsiteY13" fmla="*/ 9 h 39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427" h="392783">
                <a:moveTo>
                  <a:pt x="476283" y="9"/>
                </a:moveTo>
                <a:cubicBezTo>
                  <a:pt x="481575" y="-1578"/>
                  <a:pt x="340287" y="188392"/>
                  <a:pt x="323883" y="212734"/>
                </a:cubicBezTo>
                <a:cubicBezTo>
                  <a:pt x="307479" y="237076"/>
                  <a:pt x="392145" y="125422"/>
                  <a:pt x="377858" y="146059"/>
                </a:cubicBezTo>
                <a:cubicBezTo>
                  <a:pt x="363571" y="166696"/>
                  <a:pt x="251916" y="318038"/>
                  <a:pt x="238158" y="336559"/>
                </a:cubicBezTo>
                <a:cubicBezTo>
                  <a:pt x="224400" y="355080"/>
                  <a:pt x="311183" y="256126"/>
                  <a:pt x="295308" y="257184"/>
                </a:cubicBezTo>
                <a:cubicBezTo>
                  <a:pt x="279433" y="258242"/>
                  <a:pt x="152433" y="328622"/>
                  <a:pt x="142908" y="342909"/>
                </a:cubicBezTo>
                <a:cubicBezTo>
                  <a:pt x="133383" y="357196"/>
                  <a:pt x="250858" y="337088"/>
                  <a:pt x="238158" y="342909"/>
                </a:cubicBezTo>
                <a:cubicBezTo>
                  <a:pt x="225458" y="348730"/>
                  <a:pt x="104808" y="370426"/>
                  <a:pt x="66708" y="377834"/>
                </a:cubicBezTo>
                <a:cubicBezTo>
                  <a:pt x="28608" y="385242"/>
                  <a:pt x="-21134" y="401117"/>
                  <a:pt x="9558" y="387359"/>
                </a:cubicBezTo>
                <a:cubicBezTo>
                  <a:pt x="40250" y="373601"/>
                  <a:pt x="221225" y="309042"/>
                  <a:pt x="250858" y="295284"/>
                </a:cubicBezTo>
                <a:cubicBezTo>
                  <a:pt x="280491" y="281526"/>
                  <a:pt x="165133" y="326505"/>
                  <a:pt x="187358" y="304809"/>
                </a:cubicBezTo>
                <a:cubicBezTo>
                  <a:pt x="209583" y="283113"/>
                  <a:pt x="366746" y="178867"/>
                  <a:pt x="384208" y="165109"/>
                </a:cubicBezTo>
                <a:cubicBezTo>
                  <a:pt x="401670" y="151351"/>
                  <a:pt x="274670" y="245013"/>
                  <a:pt x="292133" y="222259"/>
                </a:cubicBezTo>
                <a:cubicBezTo>
                  <a:pt x="309595" y="199505"/>
                  <a:pt x="470991" y="1596"/>
                  <a:pt x="476283" y="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34A750F-716C-6388-C599-E56477DEC08C}"/>
              </a:ext>
            </a:extLst>
          </p:cNvPr>
          <p:cNvSpPr/>
          <p:nvPr/>
        </p:nvSpPr>
        <p:spPr>
          <a:xfrm>
            <a:off x="4315023" y="3778519"/>
            <a:ext cx="335100" cy="520910"/>
          </a:xfrm>
          <a:custGeom>
            <a:avLst/>
            <a:gdLst>
              <a:gd name="connsiteX0" fmla="*/ 368921 w 370175"/>
              <a:gd name="connsiteY0" fmla="*/ 96 h 575434"/>
              <a:gd name="connsiteX1" fmla="*/ 318121 w 370175"/>
              <a:gd name="connsiteY1" fmla="*/ 171546 h 575434"/>
              <a:gd name="connsiteX2" fmla="*/ 305421 w 370175"/>
              <a:gd name="connsiteY2" fmla="*/ 235046 h 575434"/>
              <a:gd name="connsiteX3" fmla="*/ 368921 w 370175"/>
              <a:gd name="connsiteY3" fmla="*/ 95346 h 575434"/>
              <a:gd name="connsiteX4" fmla="*/ 238746 w 370175"/>
              <a:gd name="connsiteY4" fmla="*/ 298546 h 575434"/>
              <a:gd name="connsiteX5" fmla="*/ 311771 w 370175"/>
              <a:gd name="connsiteY5" fmla="*/ 196946 h 575434"/>
              <a:gd name="connsiteX6" fmla="*/ 165721 w 370175"/>
              <a:gd name="connsiteY6" fmla="*/ 412846 h 575434"/>
              <a:gd name="connsiteX7" fmla="*/ 289546 w 370175"/>
              <a:gd name="connsiteY7" fmla="*/ 282671 h 575434"/>
              <a:gd name="connsiteX8" fmla="*/ 621 w 370175"/>
              <a:gd name="connsiteY8" fmla="*/ 574771 h 575434"/>
              <a:gd name="connsiteX9" fmla="*/ 216521 w 370175"/>
              <a:gd name="connsiteY9" fmla="*/ 358871 h 575434"/>
              <a:gd name="connsiteX10" fmla="*/ 349871 w 370175"/>
              <a:gd name="connsiteY10" fmla="*/ 241396 h 575434"/>
              <a:gd name="connsiteX11" fmla="*/ 245096 w 370175"/>
              <a:gd name="connsiteY11" fmla="*/ 330296 h 575434"/>
              <a:gd name="connsiteX12" fmla="*/ 314946 w 370175"/>
              <a:gd name="connsiteY12" fmla="*/ 181071 h 575434"/>
              <a:gd name="connsiteX13" fmla="*/ 289546 w 370175"/>
              <a:gd name="connsiteY13" fmla="*/ 196946 h 575434"/>
              <a:gd name="connsiteX14" fmla="*/ 368921 w 370175"/>
              <a:gd name="connsiteY14" fmla="*/ 96 h 57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175" h="575434">
                <a:moveTo>
                  <a:pt x="368921" y="96"/>
                </a:moveTo>
                <a:cubicBezTo>
                  <a:pt x="373683" y="-4137"/>
                  <a:pt x="328704" y="132388"/>
                  <a:pt x="318121" y="171546"/>
                </a:cubicBezTo>
                <a:cubicBezTo>
                  <a:pt x="307538" y="210704"/>
                  <a:pt x="296954" y="247746"/>
                  <a:pt x="305421" y="235046"/>
                </a:cubicBezTo>
                <a:cubicBezTo>
                  <a:pt x="313888" y="222346"/>
                  <a:pt x="380033" y="84763"/>
                  <a:pt x="368921" y="95346"/>
                </a:cubicBezTo>
                <a:cubicBezTo>
                  <a:pt x="357809" y="105929"/>
                  <a:pt x="248271" y="281613"/>
                  <a:pt x="238746" y="298546"/>
                </a:cubicBezTo>
                <a:cubicBezTo>
                  <a:pt x="229221" y="315479"/>
                  <a:pt x="323942" y="177896"/>
                  <a:pt x="311771" y="196946"/>
                </a:cubicBezTo>
                <a:cubicBezTo>
                  <a:pt x="299600" y="215996"/>
                  <a:pt x="169425" y="398559"/>
                  <a:pt x="165721" y="412846"/>
                </a:cubicBezTo>
                <a:cubicBezTo>
                  <a:pt x="162017" y="427133"/>
                  <a:pt x="317063" y="255684"/>
                  <a:pt x="289546" y="282671"/>
                </a:cubicBezTo>
                <a:cubicBezTo>
                  <a:pt x="262029" y="309659"/>
                  <a:pt x="12792" y="562071"/>
                  <a:pt x="621" y="574771"/>
                </a:cubicBezTo>
                <a:cubicBezTo>
                  <a:pt x="-11550" y="587471"/>
                  <a:pt x="158313" y="414433"/>
                  <a:pt x="216521" y="358871"/>
                </a:cubicBezTo>
                <a:cubicBezTo>
                  <a:pt x="274729" y="303309"/>
                  <a:pt x="345109" y="246158"/>
                  <a:pt x="349871" y="241396"/>
                </a:cubicBezTo>
                <a:cubicBezTo>
                  <a:pt x="354633" y="236634"/>
                  <a:pt x="250917" y="340350"/>
                  <a:pt x="245096" y="330296"/>
                </a:cubicBezTo>
                <a:cubicBezTo>
                  <a:pt x="239275" y="320242"/>
                  <a:pt x="307538" y="203296"/>
                  <a:pt x="314946" y="181071"/>
                </a:cubicBezTo>
                <a:cubicBezTo>
                  <a:pt x="322354" y="158846"/>
                  <a:pt x="280021" y="222346"/>
                  <a:pt x="289546" y="196946"/>
                </a:cubicBezTo>
                <a:cubicBezTo>
                  <a:pt x="299071" y="171546"/>
                  <a:pt x="364159" y="4329"/>
                  <a:pt x="368921" y="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882639D-623E-6C21-A16C-3E80ACDC1C1F}"/>
              </a:ext>
            </a:extLst>
          </p:cNvPr>
          <p:cNvSpPr/>
          <p:nvPr/>
        </p:nvSpPr>
        <p:spPr>
          <a:xfrm>
            <a:off x="3798236" y="4042904"/>
            <a:ext cx="701295" cy="141061"/>
          </a:xfrm>
          <a:custGeom>
            <a:avLst/>
            <a:gdLst>
              <a:gd name="connsiteX0" fmla="*/ 0 w 774700"/>
              <a:gd name="connsiteY0" fmla="*/ 123963 h 155826"/>
              <a:gd name="connsiteX1" fmla="*/ 466725 w 774700"/>
              <a:gd name="connsiteY1" fmla="*/ 123963 h 155826"/>
              <a:gd name="connsiteX2" fmla="*/ 311150 w 774700"/>
              <a:gd name="connsiteY2" fmla="*/ 111263 h 155826"/>
              <a:gd name="connsiteX3" fmla="*/ 501650 w 774700"/>
              <a:gd name="connsiteY3" fmla="*/ 111263 h 155826"/>
              <a:gd name="connsiteX4" fmla="*/ 758825 w 774700"/>
              <a:gd name="connsiteY4" fmla="*/ 66813 h 155826"/>
              <a:gd name="connsiteX5" fmla="*/ 615950 w 774700"/>
              <a:gd name="connsiteY5" fmla="*/ 79513 h 155826"/>
              <a:gd name="connsiteX6" fmla="*/ 774700 w 774700"/>
              <a:gd name="connsiteY6" fmla="*/ 138 h 155826"/>
              <a:gd name="connsiteX7" fmla="*/ 615950 w 774700"/>
              <a:gd name="connsiteY7" fmla="*/ 101738 h 155826"/>
              <a:gd name="connsiteX8" fmla="*/ 327025 w 774700"/>
              <a:gd name="connsiteY8" fmla="*/ 146188 h 155826"/>
              <a:gd name="connsiteX9" fmla="*/ 717550 w 774700"/>
              <a:gd name="connsiteY9" fmla="*/ 111263 h 155826"/>
              <a:gd name="connsiteX10" fmla="*/ 187325 w 774700"/>
              <a:gd name="connsiteY10" fmla="*/ 155713 h 155826"/>
              <a:gd name="connsiteX11" fmla="*/ 374650 w 774700"/>
              <a:gd name="connsiteY11" fmla="*/ 123963 h 155826"/>
              <a:gd name="connsiteX12" fmla="*/ 63500 w 774700"/>
              <a:gd name="connsiteY12" fmla="*/ 120788 h 155826"/>
              <a:gd name="connsiteX13" fmla="*/ 0 w 774700"/>
              <a:gd name="connsiteY13" fmla="*/ 123963 h 15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4700" h="155826">
                <a:moveTo>
                  <a:pt x="0" y="123963"/>
                </a:moveTo>
                <a:lnTo>
                  <a:pt x="466725" y="123963"/>
                </a:lnTo>
                <a:cubicBezTo>
                  <a:pt x="518583" y="121846"/>
                  <a:pt x="305329" y="113380"/>
                  <a:pt x="311150" y="111263"/>
                </a:cubicBezTo>
                <a:cubicBezTo>
                  <a:pt x="316971" y="109146"/>
                  <a:pt x="427038" y="118671"/>
                  <a:pt x="501650" y="111263"/>
                </a:cubicBezTo>
                <a:cubicBezTo>
                  <a:pt x="576263" y="103855"/>
                  <a:pt x="739775" y="72105"/>
                  <a:pt x="758825" y="66813"/>
                </a:cubicBezTo>
                <a:cubicBezTo>
                  <a:pt x="777875" y="61521"/>
                  <a:pt x="613304" y="90626"/>
                  <a:pt x="615950" y="79513"/>
                </a:cubicBezTo>
                <a:cubicBezTo>
                  <a:pt x="618596" y="68400"/>
                  <a:pt x="774700" y="-3566"/>
                  <a:pt x="774700" y="138"/>
                </a:cubicBezTo>
                <a:cubicBezTo>
                  <a:pt x="774700" y="3842"/>
                  <a:pt x="690563" y="77396"/>
                  <a:pt x="615950" y="101738"/>
                </a:cubicBezTo>
                <a:cubicBezTo>
                  <a:pt x="541337" y="126080"/>
                  <a:pt x="327025" y="146188"/>
                  <a:pt x="327025" y="146188"/>
                </a:cubicBezTo>
                <a:lnTo>
                  <a:pt x="717550" y="111263"/>
                </a:lnTo>
                <a:cubicBezTo>
                  <a:pt x="694267" y="112850"/>
                  <a:pt x="244475" y="153596"/>
                  <a:pt x="187325" y="155713"/>
                </a:cubicBezTo>
                <a:cubicBezTo>
                  <a:pt x="130175" y="157830"/>
                  <a:pt x="395287" y="129784"/>
                  <a:pt x="374650" y="123963"/>
                </a:cubicBezTo>
                <a:cubicBezTo>
                  <a:pt x="354013" y="118142"/>
                  <a:pt x="63500" y="120788"/>
                  <a:pt x="63500" y="120788"/>
                </a:cubicBezTo>
                <a:lnTo>
                  <a:pt x="0" y="123963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3625ED7-7657-D3E9-D6DA-C4FB1B122802}"/>
              </a:ext>
            </a:extLst>
          </p:cNvPr>
          <p:cNvSpPr/>
          <p:nvPr/>
        </p:nvSpPr>
        <p:spPr>
          <a:xfrm>
            <a:off x="3873150" y="4027461"/>
            <a:ext cx="444623" cy="191125"/>
          </a:xfrm>
          <a:custGeom>
            <a:avLst/>
            <a:gdLst>
              <a:gd name="connsiteX0" fmla="*/ 22020 w 491162"/>
              <a:gd name="connsiteY0" fmla="*/ 1323 h 211130"/>
              <a:gd name="connsiteX1" fmla="*/ 28370 w 491162"/>
              <a:gd name="connsiteY1" fmla="*/ 83873 h 211130"/>
              <a:gd name="connsiteX2" fmla="*/ 120445 w 491162"/>
              <a:gd name="connsiteY2" fmla="*/ 156898 h 211130"/>
              <a:gd name="connsiteX3" fmla="*/ 56945 w 491162"/>
              <a:gd name="connsiteY3" fmla="*/ 137848 h 211130"/>
              <a:gd name="connsiteX4" fmla="*/ 174420 w 491162"/>
              <a:gd name="connsiteY4" fmla="*/ 188648 h 211130"/>
              <a:gd name="connsiteX5" fmla="*/ 82345 w 491162"/>
              <a:gd name="connsiteY5" fmla="*/ 188648 h 211130"/>
              <a:gd name="connsiteX6" fmla="*/ 482395 w 491162"/>
              <a:gd name="connsiteY6" fmla="*/ 210873 h 211130"/>
              <a:gd name="connsiteX7" fmla="*/ 368095 w 491162"/>
              <a:gd name="connsiteY7" fmla="*/ 201348 h 211130"/>
              <a:gd name="connsiteX8" fmla="*/ 60120 w 491162"/>
              <a:gd name="connsiteY8" fmla="*/ 172773 h 211130"/>
              <a:gd name="connsiteX9" fmla="*/ 158545 w 491162"/>
              <a:gd name="connsiteY9" fmla="*/ 175948 h 211130"/>
              <a:gd name="connsiteX10" fmla="*/ 2970 w 491162"/>
              <a:gd name="connsiteY10" fmla="*/ 118798 h 211130"/>
              <a:gd name="connsiteX11" fmla="*/ 53770 w 491162"/>
              <a:gd name="connsiteY11" fmla="*/ 153723 h 211130"/>
              <a:gd name="connsiteX12" fmla="*/ 22020 w 491162"/>
              <a:gd name="connsiteY12" fmla="*/ 1323 h 21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162" h="211130">
                <a:moveTo>
                  <a:pt x="22020" y="1323"/>
                </a:moveTo>
                <a:cubicBezTo>
                  <a:pt x="17787" y="-10319"/>
                  <a:pt x="11966" y="57944"/>
                  <a:pt x="28370" y="83873"/>
                </a:cubicBezTo>
                <a:cubicBezTo>
                  <a:pt x="44774" y="109802"/>
                  <a:pt x="115683" y="147902"/>
                  <a:pt x="120445" y="156898"/>
                </a:cubicBezTo>
                <a:cubicBezTo>
                  <a:pt x="125207" y="165894"/>
                  <a:pt x="47949" y="132556"/>
                  <a:pt x="56945" y="137848"/>
                </a:cubicBezTo>
                <a:cubicBezTo>
                  <a:pt x="65941" y="143140"/>
                  <a:pt x="170187" y="180181"/>
                  <a:pt x="174420" y="188648"/>
                </a:cubicBezTo>
                <a:cubicBezTo>
                  <a:pt x="178653" y="197115"/>
                  <a:pt x="31016" y="184944"/>
                  <a:pt x="82345" y="188648"/>
                </a:cubicBezTo>
                <a:cubicBezTo>
                  <a:pt x="133674" y="192352"/>
                  <a:pt x="434770" y="208756"/>
                  <a:pt x="482395" y="210873"/>
                </a:cubicBezTo>
                <a:cubicBezTo>
                  <a:pt x="530020" y="212990"/>
                  <a:pt x="368095" y="201348"/>
                  <a:pt x="368095" y="201348"/>
                </a:cubicBezTo>
                <a:lnTo>
                  <a:pt x="60120" y="172773"/>
                </a:lnTo>
                <a:cubicBezTo>
                  <a:pt x="25195" y="168540"/>
                  <a:pt x="168070" y="184944"/>
                  <a:pt x="158545" y="175948"/>
                </a:cubicBezTo>
                <a:cubicBezTo>
                  <a:pt x="149020" y="166952"/>
                  <a:pt x="20432" y="122502"/>
                  <a:pt x="2970" y="118798"/>
                </a:cubicBezTo>
                <a:cubicBezTo>
                  <a:pt x="-14492" y="115094"/>
                  <a:pt x="50595" y="170127"/>
                  <a:pt x="53770" y="153723"/>
                </a:cubicBezTo>
                <a:cubicBezTo>
                  <a:pt x="56945" y="137319"/>
                  <a:pt x="26253" y="12965"/>
                  <a:pt x="22020" y="132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FA510F4-170C-043D-EABA-78FA1F419160}"/>
              </a:ext>
            </a:extLst>
          </p:cNvPr>
          <p:cNvSpPr/>
          <p:nvPr/>
        </p:nvSpPr>
        <p:spPr>
          <a:xfrm>
            <a:off x="3910328" y="4034035"/>
            <a:ext cx="449115" cy="90754"/>
          </a:xfrm>
          <a:custGeom>
            <a:avLst/>
            <a:gdLst>
              <a:gd name="connsiteX0" fmla="*/ 0 w 496124"/>
              <a:gd name="connsiteY0" fmla="*/ 98836 h 100253"/>
              <a:gd name="connsiteX1" fmla="*/ 219075 w 496124"/>
              <a:gd name="connsiteY1" fmla="*/ 95661 h 100253"/>
              <a:gd name="connsiteX2" fmla="*/ 263525 w 496124"/>
              <a:gd name="connsiteY2" fmla="*/ 70261 h 100253"/>
              <a:gd name="connsiteX3" fmla="*/ 206375 w 496124"/>
              <a:gd name="connsiteY3" fmla="*/ 70261 h 100253"/>
              <a:gd name="connsiteX4" fmla="*/ 311150 w 496124"/>
              <a:gd name="connsiteY4" fmla="*/ 70261 h 100253"/>
              <a:gd name="connsiteX5" fmla="*/ 492125 w 496124"/>
              <a:gd name="connsiteY5" fmla="*/ 3586 h 100253"/>
              <a:gd name="connsiteX6" fmla="*/ 425450 w 496124"/>
              <a:gd name="connsiteY6" fmla="*/ 13111 h 100253"/>
              <a:gd name="connsiteX7" fmla="*/ 298450 w 496124"/>
              <a:gd name="connsiteY7" fmla="*/ 48036 h 100253"/>
              <a:gd name="connsiteX8" fmla="*/ 219075 w 496124"/>
              <a:gd name="connsiteY8" fmla="*/ 79786 h 100253"/>
              <a:gd name="connsiteX9" fmla="*/ 0 w 496124"/>
              <a:gd name="connsiteY9" fmla="*/ 98836 h 10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124" h="100253">
                <a:moveTo>
                  <a:pt x="0" y="98836"/>
                </a:moveTo>
                <a:cubicBezTo>
                  <a:pt x="0" y="101482"/>
                  <a:pt x="175154" y="100423"/>
                  <a:pt x="219075" y="95661"/>
                </a:cubicBezTo>
                <a:cubicBezTo>
                  <a:pt x="262996" y="90899"/>
                  <a:pt x="265642" y="74494"/>
                  <a:pt x="263525" y="70261"/>
                </a:cubicBezTo>
                <a:cubicBezTo>
                  <a:pt x="261408" y="66028"/>
                  <a:pt x="206375" y="70261"/>
                  <a:pt x="206375" y="70261"/>
                </a:cubicBezTo>
                <a:cubicBezTo>
                  <a:pt x="214312" y="70261"/>
                  <a:pt x="263525" y="81373"/>
                  <a:pt x="311150" y="70261"/>
                </a:cubicBezTo>
                <a:cubicBezTo>
                  <a:pt x="358775" y="59149"/>
                  <a:pt x="473075" y="13111"/>
                  <a:pt x="492125" y="3586"/>
                </a:cubicBezTo>
                <a:cubicBezTo>
                  <a:pt x="511175" y="-5939"/>
                  <a:pt x="457729" y="5703"/>
                  <a:pt x="425450" y="13111"/>
                </a:cubicBezTo>
                <a:cubicBezTo>
                  <a:pt x="393171" y="20519"/>
                  <a:pt x="332846" y="36923"/>
                  <a:pt x="298450" y="48036"/>
                </a:cubicBezTo>
                <a:cubicBezTo>
                  <a:pt x="264054" y="59149"/>
                  <a:pt x="265642" y="70261"/>
                  <a:pt x="219075" y="79786"/>
                </a:cubicBezTo>
                <a:cubicBezTo>
                  <a:pt x="172508" y="89311"/>
                  <a:pt x="0" y="96190"/>
                  <a:pt x="0" y="988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8CA1F994-F2C4-705D-F6EF-C2566ED6ACD3}"/>
              </a:ext>
            </a:extLst>
          </p:cNvPr>
          <p:cNvSpPr/>
          <p:nvPr/>
        </p:nvSpPr>
        <p:spPr>
          <a:xfrm>
            <a:off x="3918940" y="4051043"/>
            <a:ext cx="716837" cy="238635"/>
          </a:xfrm>
          <a:custGeom>
            <a:avLst/>
            <a:gdLst>
              <a:gd name="connsiteX0" fmla="*/ 784237 w 791868"/>
              <a:gd name="connsiteY0" fmla="*/ 673 h 263613"/>
              <a:gd name="connsiteX1" fmla="*/ 619137 w 791868"/>
              <a:gd name="connsiteY1" fmla="*/ 105448 h 263613"/>
              <a:gd name="connsiteX2" fmla="*/ 523887 w 791868"/>
              <a:gd name="connsiteY2" fmla="*/ 181648 h 263613"/>
              <a:gd name="connsiteX3" fmla="*/ 663587 w 791868"/>
              <a:gd name="connsiteY3" fmla="*/ 124498 h 263613"/>
              <a:gd name="connsiteX4" fmla="*/ 504837 w 791868"/>
              <a:gd name="connsiteY4" fmla="*/ 226098 h 263613"/>
              <a:gd name="connsiteX5" fmla="*/ 349262 w 791868"/>
              <a:gd name="connsiteY5" fmla="*/ 261023 h 263613"/>
              <a:gd name="connsiteX6" fmla="*/ 479437 w 791868"/>
              <a:gd name="connsiteY6" fmla="*/ 257848 h 263613"/>
              <a:gd name="connsiteX7" fmla="*/ 12 w 791868"/>
              <a:gd name="connsiteY7" fmla="*/ 232448 h 263613"/>
              <a:gd name="connsiteX8" fmla="*/ 463562 w 791868"/>
              <a:gd name="connsiteY8" fmla="*/ 248323 h 263613"/>
              <a:gd name="connsiteX9" fmla="*/ 377837 w 791868"/>
              <a:gd name="connsiteY9" fmla="*/ 232448 h 263613"/>
              <a:gd name="connsiteX10" fmla="*/ 571512 w 791868"/>
              <a:gd name="connsiteY10" fmla="*/ 187998 h 263613"/>
              <a:gd name="connsiteX11" fmla="*/ 473087 w 791868"/>
              <a:gd name="connsiteY11" fmla="*/ 187998 h 263613"/>
              <a:gd name="connsiteX12" fmla="*/ 587387 w 791868"/>
              <a:gd name="connsiteY12" fmla="*/ 121323 h 263613"/>
              <a:gd name="connsiteX13" fmla="*/ 349262 w 791868"/>
              <a:gd name="connsiteY13" fmla="*/ 159423 h 263613"/>
              <a:gd name="connsiteX14" fmla="*/ 784237 w 791868"/>
              <a:gd name="connsiteY14" fmla="*/ 673 h 26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1868" h="263613">
                <a:moveTo>
                  <a:pt x="784237" y="673"/>
                </a:moveTo>
                <a:cubicBezTo>
                  <a:pt x="829216" y="-8323"/>
                  <a:pt x="662529" y="75286"/>
                  <a:pt x="619137" y="105448"/>
                </a:cubicBezTo>
                <a:cubicBezTo>
                  <a:pt x="575745" y="135610"/>
                  <a:pt x="516479" y="178473"/>
                  <a:pt x="523887" y="181648"/>
                </a:cubicBezTo>
                <a:cubicBezTo>
                  <a:pt x="531295" y="184823"/>
                  <a:pt x="666762" y="117090"/>
                  <a:pt x="663587" y="124498"/>
                </a:cubicBezTo>
                <a:cubicBezTo>
                  <a:pt x="660412" y="131906"/>
                  <a:pt x="557224" y="203344"/>
                  <a:pt x="504837" y="226098"/>
                </a:cubicBezTo>
                <a:cubicBezTo>
                  <a:pt x="452449" y="248852"/>
                  <a:pt x="353495" y="255731"/>
                  <a:pt x="349262" y="261023"/>
                </a:cubicBezTo>
                <a:cubicBezTo>
                  <a:pt x="345029" y="266315"/>
                  <a:pt x="537645" y="262610"/>
                  <a:pt x="479437" y="257848"/>
                </a:cubicBezTo>
                <a:cubicBezTo>
                  <a:pt x="421229" y="253086"/>
                  <a:pt x="2658" y="234036"/>
                  <a:pt x="12" y="232448"/>
                </a:cubicBezTo>
                <a:cubicBezTo>
                  <a:pt x="-2634" y="230861"/>
                  <a:pt x="400591" y="248323"/>
                  <a:pt x="463562" y="248323"/>
                </a:cubicBezTo>
                <a:cubicBezTo>
                  <a:pt x="526533" y="248323"/>
                  <a:pt x="359845" y="242502"/>
                  <a:pt x="377837" y="232448"/>
                </a:cubicBezTo>
                <a:cubicBezTo>
                  <a:pt x="395829" y="222394"/>
                  <a:pt x="555637" y="195406"/>
                  <a:pt x="571512" y="187998"/>
                </a:cubicBezTo>
                <a:cubicBezTo>
                  <a:pt x="587387" y="180590"/>
                  <a:pt x="470441" y="199111"/>
                  <a:pt x="473087" y="187998"/>
                </a:cubicBezTo>
                <a:cubicBezTo>
                  <a:pt x="475733" y="176885"/>
                  <a:pt x="608024" y="126085"/>
                  <a:pt x="587387" y="121323"/>
                </a:cubicBezTo>
                <a:cubicBezTo>
                  <a:pt x="566750" y="116561"/>
                  <a:pt x="314337" y="174769"/>
                  <a:pt x="349262" y="159423"/>
                </a:cubicBezTo>
                <a:cubicBezTo>
                  <a:pt x="384187" y="144077"/>
                  <a:pt x="739258" y="9669"/>
                  <a:pt x="784237" y="67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DE3363E-4ABF-365D-F52D-75F46DDC5BF3}"/>
              </a:ext>
            </a:extLst>
          </p:cNvPr>
          <p:cNvSpPr/>
          <p:nvPr/>
        </p:nvSpPr>
        <p:spPr>
          <a:xfrm>
            <a:off x="4061610" y="3704973"/>
            <a:ext cx="456249" cy="315937"/>
          </a:xfrm>
          <a:custGeom>
            <a:avLst/>
            <a:gdLst>
              <a:gd name="connsiteX0" fmla="*/ 499633 w 504004"/>
              <a:gd name="connsiteY0" fmla="*/ 1966 h 349006"/>
              <a:gd name="connsiteX1" fmla="*/ 429783 w 504004"/>
              <a:gd name="connsiteY1" fmla="*/ 84516 h 349006"/>
              <a:gd name="connsiteX2" fmla="*/ 378983 w 504004"/>
              <a:gd name="connsiteY2" fmla="*/ 125791 h 349006"/>
              <a:gd name="connsiteX3" fmla="*/ 401208 w 504004"/>
              <a:gd name="connsiteY3" fmla="*/ 106741 h 349006"/>
              <a:gd name="connsiteX4" fmla="*/ 391683 w 504004"/>
              <a:gd name="connsiteY4" fmla="*/ 224216 h 349006"/>
              <a:gd name="connsiteX5" fmla="*/ 312308 w 504004"/>
              <a:gd name="connsiteY5" fmla="*/ 322641 h 349006"/>
              <a:gd name="connsiteX6" fmla="*/ 188483 w 504004"/>
              <a:gd name="connsiteY6" fmla="*/ 338516 h 349006"/>
              <a:gd name="connsiteX7" fmla="*/ 134508 w 504004"/>
              <a:gd name="connsiteY7" fmla="*/ 325816 h 349006"/>
              <a:gd name="connsiteX8" fmla="*/ 153558 w 504004"/>
              <a:gd name="connsiteY8" fmla="*/ 348041 h 349006"/>
              <a:gd name="connsiteX9" fmla="*/ 77358 w 504004"/>
              <a:gd name="connsiteY9" fmla="*/ 287716 h 349006"/>
              <a:gd name="connsiteX10" fmla="*/ 58308 w 504004"/>
              <a:gd name="connsiteY10" fmla="*/ 271841 h 349006"/>
              <a:gd name="connsiteX11" fmla="*/ 55133 w 504004"/>
              <a:gd name="connsiteY11" fmla="*/ 186116 h 349006"/>
              <a:gd name="connsiteX12" fmla="*/ 29733 w 504004"/>
              <a:gd name="connsiteY12" fmla="*/ 125791 h 349006"/>
              <a:gd name="connsiteX13" fmla="*/ 7508 w 504004"/>
              <a:gd name="connsiteY13" fmla="*/ 122616 h 349006"/>
              <a:gd name="connsiteX14" fmla="*/ 169433 w 504004"/>
              <a:gd name="connsiteY14" fmla="*/ 49591 h 349006"/>
              <a:gd name="connsiteX15" fmla="*/ 121808 w 504004"/>
              <a:gd name="connsiteY15" fmla="*/ 55941 h 349006"/>
              <a:gd name="connsiteX16" fmla="*/ 388508 w 504004"/>
              <a:gd name="connsiteY16" fmla="*/ 24191 h 349006"/>
              <a:gd name="connsiteX17" fmla="*/ 293258 w 504004"/>
              <a:gd name="connsiteY17" fmla="*/ 24191 h 349006"/>
              <a:gd name="connsiteX18" fmla="*/ 499633 w 504004"/>
              <a:gd name="connsiteY18" fmla="*/ 1966 h 3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4004" h="349006">
                <a:moveTo>
                  <a:pt x="499633" y="1966"/>
                </a:moveTo>
                <a:cubicBezTo>
                  <a:pt x="522387" y="12020"/>
                  <a:pt x="449891" y="63879"/>
                  <a:pt x="429783" y="84516"/>
                </a:cubicBezTo>
                <a:cubicBezTo>
                  <a:pt x="409675" y="105153"/>
                  <a:pt x="383745" y="122087"/>
                  <a:pt x="378983" y="125791"/>
                </a:cubicBezTo>
                <a:cubicBezTo>
                  <a:pt x="374221" y="129495"/>
                  <a:pt x="399091" y="90337"/>
                  <a:pt x="401208" y="106741"/>
                </a:cubicBezTo>
                <a:cubicBezTo>
                  <a:pt x="403325" y="123145"/>
                  <a:pt x="406500" y="188233"/>
                  <a:pt x="391683" y="224216"/>
                </a:cubicBezTo>
                <a:cubicBezTo>
                  <a:pt x="376866" y="260199"/>
                  <a:pt x="346175" y="303591"/>
                  <a:pt x="312308" y="322641"/>
                </a:cubicBezTo>
                <a:cubicBezTo>
                  <a:pt x="278441" y="341691"/>
                  <a:pt x="218116" y="337987"/>
                  <a:pt x="188483" y="338516"/>
                </a:cubicBezTo>
                <a:cubicBezTo>
                  <a:pt x="158850" y="339045"/>
                  <a:pt x="140329" y="324229"/>
                  <a:pt x="134508" y="325816"/>
                </a:cubicBezTo>
                <a:cubicBezTo>
                  <a:pt x="128687" y="327404"/>
                  <a:pt x="163083" y="354391"/>
                  <a:pt x="153558" y="348041"/>
                </a:cubicBezTo>
                <a:cubicBezTo>
                  <a:pt x="144033" y="341691"/>
                  <a:pt x="93233" y="300416"/>
                  <a:pt x="77358" y="287716"/>
                </a:cubicBezTo>
                <a:cubicBezTo>
                  <a:pt x="61483" y="275016"/>
                  <a:pt x="62012" y="288774"/>
                  <a:pt x="58308" y="271841"/>
                </a:cubicBezTo>
                <a:cubicBezTo>
                  <a:pt x="54604" y="254908"/>
                  <a:pt x="59895" y="210458"/>
                  <a:pt x="55133" y="186116"/>
                </a:cubicBezTo>
                <a:cubicBezTo>
                  <a:pt x="50371" y="161774"/>
                  <a:pt x="37670" y="136374"/>
                  <a:pt x="29733" y="125791"/>
                </a:cubicBezTo>
                <a:cubicBezTo>
                  <a:pt x="21796" y="115208"/>
                  <a:pt x="-15775" y="135316"/>
                  <a:pt x="7508" y="122616"/>
                </a:cubicBezTo>
                <a:cubicBezTo>
                  <a:pt x="30791" y="109916"/>
                  <a:pt x="150383" y="60703"/>
                  <a:pt x="169433" y="49591"/>
                </a:cubicBezTo>
                <a:cubicBezTo>
                  <a:pt x="188483" y="38479"/>
                  <a:pt x="121808" y="55941"/>
                  <a:pt x="121808" y="55941"/>
                </a:cubicBezTo>
                <a:lnTo>
                  <a:pt x="388508" y="24191"/>
                </a:lnTo>
                <a:cubicBezTo>
                  <a:pt x="417083" y="18899"/>
                  <a:pt x="279500" y="24720"/>
                  <a:pt x="293258" y="24191"/>
                </a:cubicBezTo>
                <a:cubicBezTo>
                  <a:pt x="307016" y="23662"/>
                  <a:pt x="476879" y="-8088"/>
                  <a:pt x="499633" y="19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AB7BED6-AC0D-178D-1B3A-DECBC51FAA0E}"/>
              </a:ext>
            </a:extLst>
          </p:cNvPr>
          <p:cNvSpPr/>
          <p:nvPr/>
        </p:nvSpPr>
        <p:spPr>
          <a:xfrm>
            <a:off x="3953441" y="3410549"/>
            <a:ext cx="557946" cy="207104"/>
          </a:xfrm>
          <a:custGeom>
            <a:avLst/>
            <a:gdLst>
              <a:gd name="connsiteX0" fmla="*/ 0 w 616346"/>
              <a:gd name="connsiteY0" fmla="*/ 228782 h 228782"/>
              <a:gd name="connsiteX1" fmla="*/ 447675 w 616346"/>
              <a:gd name="connsiteY1" fmla="*/ 82732 h 228782"/>
              <a:gd name="connsiteX2" fmla="*/ 269875 w 616346"/>
              <a:gd name="connsiteY2" fmla="*/ 149407 h 228782"/>
              <a:gd name="connsiteX3" fmla="*/ 381000 w 616346"/>
              <a:gd name="connsiteY3" fmla="*/ 89082 h 228782"/>
              <a:gd name="connsiteX4" fmla="*/ 260350 w 616346"/>
              <a:gd name="connsiteY4" fmla="*/ 117657 h 228782"/>
              <a:gd name="connsiteX5" fmla="*/ 615950 w 616346"/>
              <a:gd name="connsiteY5" fmla="*/ 182 h 228782"/>
              <a:gd name="connsiteX6" fmla="*/ 327025 w 616346"/>
              <a:gd name="connsiteY6" fmla="*/ 92257 h 228782"/>
              <a:gd name="connsiteX7" fmla="*/ 168275 w 616346"/>
              <a:gd name="connsiteY7" fmla="*/ 155757 h 228782"/>
              <a:gd name="connsiteX8" fmla="*/ 330200 w 616346"/>
              <a:gd name="connsiteY8" fmla="*/ 73207 h 228782"/>
              <a:gd name="connsiteX9" fmla="*/ 0 w 616346"/>
              <a:gd name="connsiteY9" fmla="*/ 228782 h 2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346" h="228782">
                <a:moveTo>
                  <a:pt x="0" y="228782"/>
                </a:moveTo>
                <a:lnTo>
                  <a:pt x="447675" y="82732"/>
                </a:lnTo>
                <a:cubicBezTo>
                  <a:pt x="492654" y="69503"/>
                  <a:pt x="280987" y="148349"/>
                  <a:pt x="269875" y="149407"/>
                </a:cubicBezTo>
                <a:cubicBezTo>
                  <a:pt x="258763" y="150465"/>
                  <a:pt x="382587" y="94374"/>
                  <a:pt x="381000" y="89082"/>
                </a:cubicBezTo>
                <a:cubicBezTo>
                  <a:pt x="379413" y="83790"/>
                  <a:pt x="221192" y="132474"/>
                  <a:pt x="260350" y="117657"/>
                </a:cubicBezTo>
                <a:cubicBezTo>
                  <a:pt x="299508" y="102840"/>
                  <a:pt x="604838" y="4415"/>
                  <a:pt x="615950" y="182"/>
                </a:cubicBezTo>
                <a:cubicBezTo>
                  <a:pt x="627063" y="-4051"/>
                  <a:pt x="401637" y="66328"/>
                  <a:pt x="327025" y="92257"/>
                </a:cubicBezTo>
                <a:cubicBezTo>
                  <a:pt x="252413" y="118186"/>
                  <a:pt x="167746" y="158932"/>
                  <a:pt x="168275" y="155757"/>
                </a:cubicBezTo>
                <a:cubicBezTo>
                  <a:pt x="168804" y="152582"/>
                  <a:pt x="330200" y="73207"/>
                  <a:pt x="330200" y="73207"/>
                </a:cubicBezTo>
                <a:lnTo>
                  <a:pt x="0" y="228782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25E2AC2-C690-8875-AD2A-13E4496F1A65}"/>
              </a:ext>
            </a:extLst>
          </p:cNvPr>
          <p:cNvSpPr/>
          <p:nvPr/>
        </p:nvSpPr>
        <p:spPr>
          <a:xfrm>
            <a:off x="3622899" y="3464890"/>
            <a:ext cx="662139" cy="115699"/>
          </a:xfrm>
          <a:custGeom>
            <a:avLst/>
            <a:gdLst>
              <a:gd name="connsiteX0" fmla="*/ 14 w 731445"/>
              <a:gd name="connsiteY0" fmla="*/ 89378 h 127809"/>
              <a:gd name="connsiteX1" fmla="*/ 400064 w 731445"/>
              <a:gd name="connsiteY1" fmla="*/ 98903 h 127809"/>
              <a:gd name="connsiteX2" fmla="*/ 193689 w 731445"/>
              <a:gd name="connsiteY2" fmla="*/ 54453 h 127809"/>
              <a:gd name="connsiteX3" fmla="*/ 431814 w 731445"/>
              <a:gd name="connsiteY3" fmla="*/ 67153 h 127809"/>
              <a:gd name="connsiteX4" fmla="*/ 279414 w 731445"/>
              <a:gd name="connsiteY4" fmla="*/ 10003 h 127809"/>
              <a:gd name="connsiteX5" fmla="*/ 730264 w 731445"/>
              <a:gd name="connsiteY5" fmla="*/ 38578 h 127809"/>
              <a:gd name="connsiteX6" fmla="*/ 406414 w 731445"/>
              <a:gd name="connsiteY6" fmla="*/ 478 h 127809"/>
              <a:gd name="connsiteX7" fmla="*/ 276239 w 731445"/>
              <a:gd name="connsiteY7" fmla="*/ 22703 h 127809"/>
              <a:gd name="connsiteX8" fmla="*/ 412764 w 731445"/>
              <a:gd name="connsiteY8" fmla="*/ 98903 h 127809"/>
              <a:gd name="connsiteX9" fmla="*/ 301639 w 731445"/>
              <a:gd name="connsiteY9" fmla="*/ 63978 h 127809"/>
              <a:gd name="connsiteX10" fmla="*/ 415939 w 731445"/>
              <a:gd name="connsiteY10" fmla="*/ 127478 h 127809"/>
              <a:gd name="connsiteX11" fmla="*/ 14 w 731445"/>
              <a:gd name="connsiteY11" fmla="*/ 89378 h 12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1445" h="127809">
                <a:moveTo>
                  <a:pt x="14" y="89378"/>
                </a:moveTo>
                <a:cubicBezTo>
                  <a:pt x="-2632" y="84616"/>
                  <a:pt x="367785" y="104724"/>
                  <a:pt x="400064" y="98903"/>
                </a:cubicBezTo>
                <a:cubicBezTo>
                  <a:pt x="432343" y="93082"/>
                  <a:pt x="188397" y="59745"/>
                  <a:pt x="193689" y="54453"/>
                </a:cubicBezTo>
                <a:cubicBezTo>
                  <a:pt x="198981" y="49161"/>
                  <a:pt x="417527" y="74561"/>
                  <a:pt x="431814" y="67153"/>
                </a:cubicBezTo>
                <a:cubicBezTo>
                  <a:pt x="446101" y="59745"/>
                  <a:pt x="229672" y="14765"/>
                  <a:pt x="279414" y="10003"/>
                </a:cubicBezTo>
                <a:cubicBezTo>
                  <a:pt x="329156" y="5241"/>
                  <a:pt x="709097" y="40165"/>
                  <a:pt x="730264" y="38578"/>
                </a:cubicBezTo>
                <a:cubicBezTo>
                  <a:pt x="751431" y="36991"/>
                  <a:pt x="482085" y="3124"/>
                  <a:pt x="406414" y="478"/>
                </a:cubicBezTo>
                <a:cubicBezTo>
                  <a:pt x="330743" y="-2168"/>
                  <a:pt x="275181" y="6299"/>
                  <a:pt x="276239" y="22703"/>
                </a:cubicBezTo>
                <a:cubicBezTo>
                  <a:pt x="277297" y="39107"/>
                  <a:pt x="408531" y="92024"/>
                  <a:pt x="412764" y="98903"/>
                </a:cubicBezTo>
                <a:cubicBezTo>
                  <a:pt x="416997" y="105782"/>
                  <a:pt x="301110" y="59215"/>
                  <a:pt x="301639" y="63978"/>
                </a:cubicBezTo>
                <a:cubicBezTo>
                  <a:pt x="302168" y="68740"/>
                  <a:pt x="463035" y="123245"/>
                  <a:pt x="415939" y="127478"/>
                </a:cubicBezTo>
                <a:cubicBezTo>
                  <a:pt x="368843" y="131711"/>
                  <a:pt x="2660" y="94140"/>
                  <a:pt x="14" y="893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7722E2E-5D50-E628-8750-CCAFE4FCCB5D}"/>
              </a:ext>
            </a:extLst>
          </p:cNvPr>
          <p:cNvSpPr/>
          <p:nvPr/>
        </p:nvSpPr>
        <p:spPr>
          <a:xfrm>
            <a:off x="3821162" y="3306526"/>
            <a:ext cx="600942" cy="170293"/>
          </a:xfrm>
          <a:custGeom>
            <a:avLst/>
            <a:gdLst>
              <a:gd name="connsiteX0" fmla="*/ 311224 w 663843"/>
              <a:gd name="connsiteY0" fmla="*/ 793 h 188118"/>
              <a:gd name="connsiteX1" fmla="*/ 606499 w 663843"/>
              <a:gd name="connsiteY1" fmla="*/ 89693 h 188118"/>
              <a:gd name="connsiteX2" fmla="*/ 415999 w 663843"/>
              <a:gd name="connsiteY2" fmla="*/ 86518 h 188118"/>
              <a:gd name="connsiteX3" fmla="*/ 495374 w 663843"/>
              <a:gd name="connsiteY3" fmla="*/ 118268 h 188118"/>
              <a:gd name="connsiteX4" fmla="*/ 304874 w 663843"/>
              <a:gd name="connsiteY4" fmla="*/ 134143 h 188118"/>
              <a:gd name="connsiteX5" fmla="*/ 74 w 663843"/>
              <a:gd name="connsiteY5" fmla="*/ 188118 h 188118"/>
              <a:gd name="connsiteX6" fmla="*/ 273124 w 663843"/>
              <a:gd name="connsiteY6" fmla="*/ 134143 h 188118"/>
              <a:gd name="connsiteX7" fmla="*/ 412824 w 663843"/>
              <a:gd name="connsiteY7" fmla="*/ 105568 h 188118"/>
              <a:gd name="connsiteX8" fmla="*/ 308049 w 663843"/>
              <a:gd name="connsiteY8" fmla="*/ 92868 h 188118"/>
              <a:gd name="connsiteX9" fmla="*/ 654124 w 663843"/>
              <a:gd name="connsiteY9" fmla="*/ 92868 h 188118"/>
              <a:gd name="connsiteX10" fmla="*/ 546174 w 663843"/>
              <a:gd name="connsiteY10" fmla="*/ 48418 h 188118"/>
              <a:gd name="connsiteX11" fmla="*/ 311224 w 663843"/>
              <a:gd name="connsiteY11" fmla="*/ 793 h 18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843" h="188118">
                <a:moveTo>
                  <a:pt x="311224" y="793"/>
                </a:moveTo>
                <a:cubicBezTo>
                  <a:pt x="321278" y="7672"/>
                  <a:pt x="589037" y="75406"/>
                  <a:pt x="606499" y="89693"/>
                </a:cubicBezTo>
                <a:cubicBezTo>
                  <a:pt x="623961" y="103980"/>
                  <a:pt x="434520" y="81755"/>
                  <a:pt x="415999" y="86518"/>
                </a:cubicBezTo>
                <a:cubicBezTo>
                  <a:pt x="397478" y="91281"/>
                  <a:pt x="513895" y="110331"/>
                  <a:pt x="495374" y="118268"/>
                </a:cubicBezTo>
                <a:cubicBezTo>
                  <a:pt x="476853" y="126205"/>
                  <a:pt x="387424" y="122501"/>
                  <a:pt x="304874" y="134143"/>
                </a:cubicBezTo>
                <a:cubicBezTo>
                  <a:pt x="222324" y="145785"/>
                  <a:pt x="5366" y="188118"/>
                  <a:pt x="74" y="188118"/>
                </a:cubicBezTo>
                <a:cubicBezTo>
                  <a:pt x="-5218" y="188118"/>
                  <a:pt x="273124" y="134143"/>
                  <a:pt x="273124" y="134143"/>
                </a:cubicBezTo>
                <a:cubicBezTo>
                  <a:pt x="341916" y="120385"/>
                  <a:pt x="407003" y="112447"/>
                  <a:pt x="412824" y="105568"/>
                </a:cubicBezTo>
                <a:cubicBezTo>
                  <a:pt x="418645" y="98689"/>
                  <a:pt x="267832" y="94985"/>
                  <a:pt x="308049" y="92868"/>
                </a:cubicBezTo>
                <a:cubicBezTo>
                  <a:pt x="348266" y="90751"/>
                  <a:pt x="614437" y="100276"/>
                  <a:pt x="654124" y="92868"/>
                </a:cubicBezTo>
                <a:cubicBezTo>
                  <a:pt x="693811" y="85460"/>
                  <a:pt x="602795" y="63235"/>
                  <a:pt x="546174" y="48418"/>
                </a:cubicBezTo>
                <a:cubicBezTo>
                  <a:pt x="489553" y="33601"/>
                  <a:pt x="301170" y="-6086"/>
                  <a:pt x="311224" y="79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D3C9077-DCCE-4BD8-7861-E2C6CDE0A118}"/>
              </a:ext>
            </a:extLst>
          </p:cNvPr>
          <p:cNvSpPr/>
          <p:nvPr/>
        </p:nvSpPr>
        <p:spPr>
          <a:xfrm>
            <a:off x="2313587" y="4133713"/>
            <a:ext cx="380000" cy="283032"/>
          </a:xfrm>
          <a:custGeom>
            <a:avLst/>
            <a:gdLst>
              <a:gd name="connsiteX0" fmla="*/ 414497 w 419774"/>
              <a:gd name="connsiteY0" fmla="*/ 1424 h 312657"/>
              <a:gd name="connsiteX1" fmla="*/ 227172 w 419774"/>
              <a:gd name="connsiteY1" fmla="*/ 169699 h 312657"/>
              <a:gd name="connsiteX2" fmla="*/ 106522 w 419774"/>
              <a:gd name="connsiteY2" fmla="*/ 303049 h 312657"/>
              <a:gd name="connsiteX3" fmla="*/ 274797 w 419774"/>
              <a:gd name="connsiteY3" fmla="*/ 80799 h 312657"/>
              <a:gd name="connsiteX4" fmla="*/ 87472 w 419774"/>
              <a:gd name="connsiteY4" fmla="*/ 303049 h 312657"/>
              <a:gd name="connsiteX5" fmla="*/ 163672 w 419774"/>
              <a:gd name="connsiteY5" fmla="*/ 156999 h 312657"/>
              <a:gd name="connsiteX6" fmla="*/ 62072 w 419774"/>
              <a:gd name="connsiteY6" fmla="*/ 312574 h 312657"/>
              <a:gd name="connsiteX7" fmla="*/ 135097 w 419774"/>
              <a:gd name="connsiteY7" fmla="*/ 131599 h 312657"/>
              <a:gd name="connsiteX8" fmla="*/ 36672 w 419774"/>
              <a:gd name="connsiteY8" fmla="*/ 96674 h 312657"/>
              <a:gd name="connsiteX9" fmla="*/ 55722 w 419774"/>
              <a:gd name="connsiteY9" fmla="*/ 188749 h 312657"/>
              <a:gd name="connsiteX10" fmla="*/ 74772 w 419774"/>
              <a:gd name="connsiteY10" fmla="*/ 68099 h 312657"/>
              <a:gd name="connsiteX11" fmla="*/ 23972 w 419774"/>
              <a:gd name="connsiteY11" fmla="*/ 61749 h 312657"/>
              <a:gd name="connsiteX12" fmla="*/ 189072 w 419774"/>
              <a:gd name="connsiteY12" fmla="*/ 58574 h 312657"/>
              <a:gd name="connsiteX13" fmla="*/ 46197 w 419774"/>
              <a:gd name="connsiteY13" fmla="*/ 29999 h 312657"/>
              <a:gd name="connsiteX14" fmla="*/ 265272 w 419774"/>
              <a:gd name="connsiteY14" fmla="*/ 23649 h 312657"/>
              <a:gd name="connsiteX15" fmla="*/ 1747 w 419774"/>
              <a:gd name="connsiteY15" fmla="*/ 83974 h 312657"/>
              <a:gd name="connsiteX16" fmla="*/ 414497 w 419774"/>
              <a:gd name="connsiteY16" fmla="*/ 1424 h 31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9774" h="312657">
                <a:moveTo>
                  <a:pt x="414497" y="1424"/>
                </a:moveTo>
                <a:cubicBezTo>
                  <a:pt x="452068" y="15712"/>
                  <a:pt x="278501" y="119428"/>
                  <a:pt x="227172" y="169699"/>
                </a:cubicBezTo>
                <a:cubicBezTo>
                  <a:pt x="175843" y="219970"/>
                  <a:pt x="98584" y="317866"/>
                  <a:pt x="106522" y="303049"/>
                </a:cubicBezTo>
                <a:cubicBezTo>
                  <a:pt x="114459" y="288232"/>
                  <a:pt x="277972" y="80799"/>
                  <a:pt x="274797" y="80799"/>
                </a:cubicBezTo>
                <a:cubicBezTo>
                  <a:pt x="271622" y="80799"/>
                  <a:pt x="105993" y="290349"/>
                  <a:pt x="87472" y="303049"/>
                </a:cubicBezTo>
                <a:cubicBezTo>
                  <a:pt x="68951" y="315749"/>
                  <a:pt x="167905" y="155412"/>
                  <a:pt x="163672" y="156999"/>
                </a:cubicBezTo>
                <a:cubicBezTo>
                  <a:pt x="159439" y="158586"/>
                  <a:pt x="66834" y="316807"/>
                  <a:pt x="62072" y="312574"/>
                </a:cubicBezTo>
                <a:cubicBezTo>
                  <a:pt x="57310" y="308341"/>
                  <a:pt x="139330" y="167582"/>
                  <a:pt x="135097" y="131599"/>
                </a:cubicBezTo>
                <a:cubicBezTo>
                  <a:pt x="130864" y="95616"/>
                  <a:pt x="49901" y="87149"/>
                  <a:pt x="36672" y="96674"/>
                </a:cubicBezTo>
                <a:cubicBezTo>
                  <a:pt x="23443" y="106199"/>
                  <a:pt x="49372" y="193511"/>
                  <a:pt x="55722" y="188749"/>
                </a:cubicBezTo>
                <a:cubicBezTo>
                  <a:pt x="62072" y="183987"/>
                  <a:pt x="80064" y="89265"/>
                  <a:pt x="74772" y="68099"/>
                </a:cubicBezTo>
                <a:cubicBezTo>
                  <a:pt x="69480" y="46933"/>
                  <a:pt x="4922" y="63336"/>
                  <a:pt x="23972" y="61749"/>
                </a:cubicBezTo>
                <a:cubicBezTo>
                  <a:pt x="43022" y="60162"/>
                  <a:pt x="185368" y="63866"/>
                  <a:pt x="189072" y="58574"/>
                </a:cubicBezTo>
                <a:cubicBezTo>
                  <a:pt x="192776" y="53282"/>
                  <a:pt x="33497" y="35820"/>
                  <a:pt x="46197" y="29999"/>
                </a:cubicBezTo>
                <a:cubicBezTo>
                  <a:pt x="58897" y="24178"/>
                  <a:pt x="272680" y="14653"/>
                  <a:pt x="265272" y="23649"/>
                </a:cubicBezTo>
                <a:cubicBezTo>
                  <a:pt x="257864" y="32645"/>
                  <a:pt x="-24711" y="82916"/>
                  <a:pt x="1747" y="83974"/>
                </a:cubicBezTo>
                <a:cubicBezTo>
                  <a:pt x="28205" y="85032"/>
                  <a:pt x="376926" y="-12864"/>
                  <a:pt x="414497" y="14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484789C-84F0-5A7B-DC59-37B2394F7CA1}"/>
              </a:ext>
            </a:extLst>
          </p:cNvPr>
          <p:cNvSpPr/>
          <p:nvPr/>
        </p:nvSpPr>
        <p:spPr>
          <a:xfrm>
            <a:off x="2585745" y="4129358"/>
            <a:ext cx="397087" cy="173005"/>
          </a:xfrm>
          <a:custGeom>
            <a:avLst/>
            <a:gdLst>
              <a:gd name="connsiteX0" fmla="*/ 2727 w 438650"/>
              <a:gd name="connsiteY0" fmla="*/ 31635 h 191113"/>
              <a:gd name="connsiteX1" fmla="*/ 310702 w 438650"/>
              <a:gd name="connsiteY1" fmla="*/ 120535 h 191113"/>
              <a:gd name="connsiteX2" fmla="*/ 266252 w 438650"/>
              <a:gd name="connsiteY2" fmla="*/ 76085 h 191113"/>
              <a:gd name="connsiteX3" fmla="*/ 437702 w 438650"/>
              <a:gd name="connsiteY3" fmla="*/ 168160 h 191113"/>
              <a:gd name="connsiteX4" fmla="*/ 339277 w 438650"/>
              <a:gd name="connsiteY4" fmla="*/ 123710 h 191113"/>
              <a:gd name="connsiteX5" fmla="*/ 428177 w 438650"/>
              <a:gd name="connsiteY5" fmla="*/ 190385 h 191113"/>
              <a:gd name="connsiteX6" fmla="*/ 399602 w 438650"/>
              <a:gd name="connsiteY6" fmla="*/ 149110 h 191113"/>
              <a:gd name="connsiteX7" fmla="*/ 101152 w 438650"/>
              <a:gd name="connsiteY7" fmla="*/ 3060 h 191113"/>
              <a:gd name="connsiteX8" fmla="*/ 158302 w 438650"/>
              <a:gd name="connsiteY8" fmla="*/ 47510 h 191113"/>
              <a:gd name="connsiteX9" fmla="*/ 2727 w 438650"/>
              <a:gd name="connsiteY9" fmla="*/ 31635 h 19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650" h="191113">
                <a:moveTo>
                  <a:pt x="2727" y="31635"/>
                </a:moveTo>
                <a:cubicBezTo>
                  <a:pt x="28127" y="43806"/>
                  <a:pt x="266781" y="113127"/>
                  <a:pt x="310702" y="120535"/>
                </a:cubicBezTo>
                <a:cubicBezTo>
                  <a:pt x="354623" y="127943"/>
                  <a:pt x="245085" y="68148"/>
                  <a:pt x="266252" y="76085"/>
                </a:cubicBezTo>
                <a:cubicBezTo>
                  <a:pt x="287419" y="84023"/>
                  <a:pt x="425531" y="160223"/>
                  <a:pt x="437702" y="168160"/>
                </a:cubicBezTo>
                <a:cubicBezTo>
                  <a:pt x="449873" y="176097"/>
                  <a:pt x="340864" y="120006"/>
                  <a:pt x="339277" y="123710"/>
                </a:cubicBezTo>
                <a:cubicBezTo>
                  <a:pt x="337690" y="127414"/>
                  <a:pt x="418123" y="186152"/>
                  <a:pt x="428177" y="190385"/>
                </a:cubicBezTo>
                <a:cubicBezTo>
                  <a:pt x="438231" y="194618"/>
                  <a:pt x="454106" y="180331"/>
                  <a:pt x="399602" y="149110"/>
                </a:cubicBezTo>
                <a:cubicBezTo>
                  <a:pt x="345098" y="117889"/>
                  <a:pt x="141369" y="19993"/>
                  <a:pt x="101152" y="3060"/>
                </a:cubicBezTo>
                <a:cubicBezTo>
                  <a:pt x="60935" y="-13873"/>
                  <a:pt x="179469" y="44864"/>
                  <a:pt x="158302" y="47510"/>
                </a:cubicBezTo>
                <a:cubicBezTo>
                  <a:pt x="137135" y="50156"/>
                  <a:pt x="-22673" y="19464"/>
                  <a:pt x="2727" y="3163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7FEA90E-6949-8A32-6737-4D21A2AC0B0B}"/>
              </a:ext>
            </a:extLst>
          </p:cNvPr>
          <p:cNvSpPr/>
          <p:nvPr/>
        </p:nvSpPr>
        <p:spPr>
          <a:xfrm>
            <a:off x="2591770" y="4103367"/>
            <a:ext cx="378141" cy="291216"/>
          </a:xfrm>
          <a:custGeom>
            <a:avLst/>
            <a:gdLst>
              <a:gd name="connsiteX0" fmla="*/ 24647 w 417721"/>
              <a:gd name="connsiteY0" fmla="*/ 22 h 321698"/>
              <a:gd name="connsiteX1" fmla="*/ 34172 w 417721"/>
              <a:gd name="connsiteY1" fmla="*/ 168297 h 321698"/>
              <a:gd name="connsiteX2" fmla="*/ 27822 w 417721"/>
              <a:gd name="connsiteY2" fmla="*/ 142897 h 321698"/>
              <a:gd name="connsiteX3" fmla="*/ 104022 w 417721"/>
              <a:gd name="connsiteY3" fmla="*/ 304822 h 321698"/>
              <a:gd name="connsiteX4" fmla="*/ 126247 w 417721"/>
              <a:gd name="connsiteY4" fmla="*/ 263547 h 321698"/>
              <a:gd name="connsiteX5" fmla="*/ 180222 w 417721"/>
              <a:gd name="connsiteY5" fmla="*/ 314347 h 321698"/>
              <a:gd name="connsiteX6" fmla="*/ 256422 w 417721"/>
              <a:gd name="connsiteY6" fmla="*/ 311172 h 321698"/>
              <a:gd name="connsiteX7" fmla="*/ 380247 w 417721"/>
              <a:gd name="connsiteY7" fmla="*/ 219097 h 321698"/>
              <a:gd name="connsiteX8" fmla="*/ 367547 w 417721"/>
              <a:gd name="connsiteY8" fmla="*/ 161947 h 321698"/>
              <a:gd name="connsiteX9" fmla="*/ 396122 w 417721"/>
              <a:gd name="connsiteY9" fmla="*/ 180997 h 321698"/>
              <a:gd name="connsiteX10" fmla="*/ 24647 w 417721"/>
              <a:gd name="connsiteY10" fmla="*/ 22 h 32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721" h="321698">
                <a:moveTo>
                  <a:pt x="24647" y="22"/>
                </a:moveTo>
                <a:cubicBezTo>
                  <a:pt x="-35678" y="-2095"/>
                  <a:pt x="33643" y="144485"/>
                  <a:pt x="34172" y="168297"/>
                </a:cubicBezTo>
                <a:cubicBezTo>
                  <a:pt x="34701" y="192109"/>
                  <a:pt x="16180" y="120143"/>
                  <a:pt x="27822" y="142897"/>
                </a:cubicBezTo>
                <a:cubicBezTo>
                  <a:pt x="39464" y="165651"/>
                  <a:pt x="87618" y="284714"/>
                  <a:pt x="104022" y="304822"/>
                </a:cubicBezTo>
                <a:cubicBezTo>
                  <a:pt x="120426" y="324930"/>
                  <a:pt x="113547" y="261960"/>
                  <a:pt x="126247" y="263547"/>
                </a:cubicBezTo>
                <a:cubicBezTo>
                  <a:pt x="138947" y="265134"/>
                  <a:pt x="158526" y="306410"/>
                  <a:pt x="180222" y="314347"/>
                </a:cubicBezTo>
                <a:cubicBezTo>
                  <a:pt x="201918" y="322284"/>
                  <a:pt x="223085" y="327047"/>
                  <a:pt x="256422" y="311172"/>
                </a:cubicBezTo>
                <a:cubicBezTo>
                  <a:pt x="289759" y="295297"/>
                  <a:pt x="361726" y="243968"/>
                  <a:pt x="380247" y="219097"/>
                </a:cubicBezTo>
                <a:cubicBezTo>
                  <a:pt x="398768" y="194226"/>
                  <a:pt x="364901" y="168297"/>
                  <a:pt x="367547" y="161947"/>
                </a:cubicBezTo>
                <a:cubicBezTo>
                  <a:pt x="370193" y="155597"/>
                  <a:pt x="456976" y="212218"/>
                  <a:pt x="396122" y="180997"/>
                </a:cubicBezTo>
                <a:cubicBezTo>
                  <a:pt x="335268" y="149776"/>
                  <a:pt x="84972" y="2139"/>
                  <a:pt x="24647" y="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3A2F69E-29F9-FE4D-B2CE-6134DE374A54}"/>
              </a:ext>
            </a:extLst>
          </p:cNvPr>
          <p:cNvSpPr/>
          <p:nvPr/>
        </p:nvSpPr>
        <p:spPr>
          <a:xfrm>
            <a:off x="2565214" y="4037268"/>
            <a:ext cx="472186" cy="344988"/>
          </a:xfrm>
          <a:custGeom>
            <a:avLst/>
            <a:gdLst>
              <a:gd name="connsiteX0" fmla="*/ 7 w 521610"/>
              <a:gd name="connsiteY0" fmla="*/ 14 h 381098"/>
              <a:gd name="connsiteX1" fmla="*/ 273057 w 521610"/>
              <a:gd name="connsiteY1" fmla="*/ 136539 h 381098"/>
              <a:gd name="connsiteX2" fmla="*/ 225432 w 521610"/>
              <a:gd name="connsiteY2" fmla="*/ 76214 h 381098"/>
              <a:gd name="connsiteX3" fmla="*/ 381007 w 521610"/>
              <a:gd name="connsiteY3" fmla="*/ 206389 h 381098"/>
              <a:gd name="connsiteX4" fmla="*/ 361957 w 521610"/>
              <a:gd name="connsiteY4" fmla="*/ 158764 h 381098"/>
              <a:gd name="connsiteX5" fmla="*/ 466732 w 521610"/>
              <a:gd name="connsiteY5" fmla="*/ 282589 h 381098"/>
              <a:gd name="connsiteX6" fmla="*/ 434982 w 521610"/>
              <a:gd name="connsiteY6" fmla="*/ 222264 h 381098"/>
              <a:gd name="connsiteX7" fmla="*/ 517532 w 521610"/>
              <a:gd name="connsiteY7" fmla="*/ 377839 h 381098"/>
              <a:gd name="connsiteX8" fmla="*/ 485782 w 521610"/>
              <a:gd name="connsiteY8" fmla="*/ 314339 h 381098"/>
              <a:gd name="connsiteX9" fmla="*/ 288932 w 521610"/>
              <a:gd name="connsiteY9" fmla="*/ 155589 h 381098"/>
              <a:gd name="connsiteX10" fmla="*/ 355607 w 521610"/>
              <a:gd name="connsiteY10" fmla="*/ 222264 h 381098"/>
              <a:gd name="connsiteX11" fmla="*/ 282582 w 521610"/>
              <a:gd name="connsiteY11" fmla="*/ 146064 h 381098"/>
              <a:gd name="connsiteX12" fmla="*/ 7 w 521610"/>
              <a:gd name="connsiteY12" fmla="*/ 14 h 3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610" h="381098">
                <a:moveTo>
                  <a:pt x="7" y="14"/>
                </a:moveTo>
                <a:cubicBezTo>
                  <a:pt x="-1580" y="-1573"/>
                  <a:pt x="235486" y="123839"/>
                  <a:pt x="273057" y="136539"/>
                </a:cubicBezTo>
                <a:cubicBezTo>
                  <a:pt x="310628" y="149239"/>
                  <a:pt x="207440" y="64572"/>
                  <a:pt x="225432" y="76214"/>
                </a:cubicBezTo>
                <a:cubicBezTo>
                  <a:pt x="243424" y="87856"/>
                  <a:pt x="358253" y="192631"/>
                  <a:pt x="381007" y="206389"/>
                </a:cubicBezTo>
                <a:cubicBezTo>
                  <a:pt x="403761" y="220147"/>
                  <a:pt x="347670" y="146064"/>
                  <a:pt x="361957" y="158764"/>
                </a:cubicBezTo>
                <a:cubicBezTo>
                  <a:pt x="376245" y="171464"/>
                  <a:pt x="454561" y="272006"/>
                  <a:pt x="466732" y="282589"/>
                </a:cubicBezTo>
                <a:cubicBezTo>
                  <a:pt x="478903" y="293172"/>
                  <a:pt x="434982" y="222264"/>
                  <a:pt x="434982" y="222264"/>
                </a:cubicBezTo>
                <a:lnTo>
                  <a:pt x="517532" y="377839"/>
                </a:lnTo>
                <a:cubicBezTo>
                  <a:pt x="525999" y="393185"/>
                  <a:pt x="523882" y="351381"/>
                  <a:pt x="485782" y="314339"/>
                </a:cubicBezTo>
                <a:cubicBezTo>
                  <a:pt x="447682" y="277297"/>
                  <a:pt x="310628" y="170935"/>
                  <a:pt x="288932" y="155589"/>
                </a:cubicBezTo>
                <a:cubicBezTo>
                  <a:pt x="267236" y="140243"/>
                  <a:pt x="356665" y="223852"/>
                  <a:pt x="355607" y="222264"/>
                </a:cubicBezTo>
                <a:cubicBezTo>
                  <a:pt x="354549" y="220676"/>
                  <a:pt x="342907" y="182047"/>
                  <a:pt x="282582" y="146064"/>
                </a:cubicBezTo>
                <a:cubicBezTo>
                  <a:pt x="222257" y="110081"/>
                  <a:pt x="1594" y="1601"/>
                  <a:pt x="7" y="1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AB37C86-7594-5234-2332-46AAB7DBA782}"/>
              </a:ext>
            </a:extLst>
          </p:cNvPr>
          <p:cNvSpPr/>
          <p:nvPr/>
        </p:nvSpPr>
        <p:spPr>
          <a:xfrm>
            <a:off x="2720417" y="4252786"/>
            <a:ext cx="270631" cy="244373"/>
          </a:xfrm>
          <a:custGeom>
            <a:avLst/>
            <a:gdLst>
              <a:gd name="connsiteX0" fmla="*/ 285759 w 298958"/>
              <a:gd name="connsiteY0" fmla="*/ 63 h 269952"/>
              <a:gd name="connsiteX1" fmla="*/ 247659 w 298958"/>
              <a:gd name="connsiteY1" fmla="*/ 127063 h 269952"/>
              <a:gd name="connsiteX2" fmla="*/ 276234 w 298958"/>
              <a:gd name="connsiteY2" fmla="*/ 76263 h 269952"/>
              <a:gd name="connsiteX3" fmla="*/ 254009 w 298958"/>
              <a:gd name="connsiteY3" fmla="*/ 127063 h 269952"/>
              <a:gd name="connsiteX4" fmla="*/ 82559 w 298958"/>
              <a:gd name="connsiteY4" fmla="*/ 215963 h 269952"/>
              <a:gd name="connsiteX5" fmla="*/ 139709 w 298958"/>
              <a:gd name="connsiteY5" fmla="*/ 181038 h 269952"/>
              <a:gd name="connsiteX6" fmla="*/ 9 w 298958"/>
              <a:gd name="connsiteY6" fmla="*/ 269938 h 269952"/>
              <a:gd name="connsiteX7" fmla="*/ 133359 w 298958"/>
              <a:gd name="connsiteY7" fmla="*/ 187388 h 269952"/>
              <a:gd name="connsiteX8" fmla="*/ 295284 w 298958"/>
              <a:gd name="connsiteY8" fmla="*/ 120713 h 269952"/>
              <a:gd name="connsiteX9" fmla="*/ 250834 w 298958"/>
              <a:gd name="connsiteY9" fmla="*/ 146113 h 269952"/>
              <a:gd name="connsiteX10" fmla="*/ 285759 w 298958"/>
              <a:gd name="connsiteY10" fmla="*/ 63 h 26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958" h="269952">
                <a:moveTo>
                  <a:pt x="285759" y="63"/>
                </a:moveTo>
                <a:cubicBezTo>
                  <a:pt x="285230" y="-3112"/>
                  <a:pt x="249246" y="114363"/>
                  <a:pt x="247659" y="127063"/>
                </a:cubicBezTo>
                <a:cubicBezTo>
                  <a:pt x="246072" y="139763"/>
                  <a:pt x="275176" y="76263"/>
                  <a:pt x="276234" y="76263"/>
                </a:cubicBezTo>
                <a:cubicBezTo>
                  <a:pt x="277292" y="76263"/>
                  <a:pt x="286288" y="103780"/>
                  <a:pt x="254009" y="127063"/>
                </a:cubicBezTo>
                <a:cubicBezTo>
                  <a:pt x="221730" y="150346"/>
                  <a:pt x="101609" y="206967"/>
                  <a:pt x="82559" y="215963"/>
                </a:cubicBezTo>
                <a:cubicBezTo>
                  <a:pt x="63509" y="224959"/>
                  <a:pt x="153467" y="172042"/>
                  <a:pt x="139709" y="181038"/>
                </a:cubicBezTo>
                <a:cubicBezTo>
                  <a:pt x="125951" y="190034"/>
                  <a:pt x="1067" y="268880"/>
                  <a:pt x="9" y="269938"/>
                </a:cubicBezTo>
                <a:cubicBezTo>
                  <a:pt x="-1049" y="270996"/>
                  <a:pt x="84147" y="212259"/>
                  <a:pt x="133359" y="187388"/>
                </a:cubicBezTo>
                <a:cubicBezTo>
                  <a:pt x="182571" y="162517"/>
                  <a:pt x="275705" y="127592"/>
                  <a:pt x="295284" y="120713"/>
                </a:cubicBezTo>
                <a:cubicBezTo>
                  <a:pt x="314863" y="113834"/>
                  <a:pt x="249776" y="160400"/>
                  <a:pt x="250834" y="146113"/>
                </a:cubicBezTo>
                <a:cubicBezTo>
                  <a:pt x="251892" y="131826"/>
                  <a:pt x="286288" y="3238"/>
                  <a:pt x="285759" y="6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0F73E52-2B64-1F53-F684-E0B3FCF51F38}"/>
              </a:ext>
            </a:extLst>
          </p:cNvPr>
          <p:cNvSpPr/>
          <p:nvPr/>
        </p:nvSpPr>
        <p:spPr>
          <a:xfrm>
            <a:off x="2451623" y="4168427"/>
            <a:ext cx="160126" cy="231037"/>
          </a:xfrm>
          <a:custGeom>
            <a:avLst/>
            <a:gdLst>
              <a:gd name="connsiteX0" fmla="*/ 173113 w 176886"/>
              <a:gd name="connsiteY0" fmla="*/ 1177 h 255220"/>
              <a:gd name="connsiteX1" fmla="*/ 119138 w 176886"/>
              <a:gd name="connsiteY1" fmla="*/ 96427 h 255220"/>
              <a:gd name="connsiteX2" fmla="*/ 106438 w 176886"/>
              <a:gd name="connsiteY2" fmla="*/ 175802 h 255220"/>
              <a:gd name="connsiteX3" fmla="*/ 109613 w 176886"/>
              <a:gd name="connsiteY3" fmla="*/ 125002 h 255220"/>
              <a:gd name="connsiteX4" fmla="*/ 52463 w 176886"/>
              <a:gd name="connsiteY4" fmla="*/ 255177 h 255220"/>
              <a:gd name="connsiteX5" fmla="*/ 90563 w 176886"/>
              <a:gd name="connsiteY5" fmla="*/ 109127 h 255220"/>
              <a:gd name="connsiteX6" fmla="*/ 33413 w 176886"/>
              <a:gd name="connsiteY6" fmla="*/ 252002 h 255220"/>
              <a:gd name="connsiteX7" fmla="*/ 81038 w 176886"/>
              <a:gd name="connsiteY7" fmla="*/ 109127 h 255220"/>
              <a:gd name="connsiteX8" fmla="*/ 1663 w 176886"/>
              <a:gd name="connsiteY8" fmla="*/ 166277 h 255220"/>
              <a:gd name="connsiteX9" fmla="*/ 173113 w 176886"/>
              <a:gd name="connsiteY9" fmla="*/ 1177 h 25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86" h="255220">
                <a:moveTo>
                  <a:pt x="173113" y="1177"/>
                </a:moveTo>
                <a:cubicBezTo>
                  <a:pt x="192692" y="-10465"/>
                  <a:pt x="130250" y="67323"/>
                  <a:pt x="119138" y="96427"/>
                </a:cubicBezTo>
                <a:cubicBezTo>
                  <a:pt x="108025" y="125531"/>
                  <a:pt x="108025" y="171040"/>
                  <a:pt x="106438" y="175802"/>
                </a:cubicBezTo>
                <a:cubicBezTo>
                  <a:pt x="104851" y="180564"/>
                  <a:pt x="118609" y="111773"/>
                  <a:pt x="109613" y="125002"/>
                </a:cubicBezTo>
                <a:cubicBezTo>
                  <a:pt x="100617" y="138231"/>
                  <a:pt x="55638" y="257823"/>
                  <a:pt x="52463" y="255177"/>
                </a:cubicBezTo>
                <a:cubicBezTo>
                  <a:pt x="49288" y="252531"/>
                  <a:pt x="93738" y="109656"/>
                  <a:pt x="90563" y="109127"/>
                </a:cubicBezTo>
                <a:cubicBezTo>
                  <a:pt x="87388" y="108598"/>
                  <a:pt x="35000" y="252002"/>
                  <a:pt x="33413" y="252002"/>
                </a:cubicBezTo>
                <a:cubicBezTo>
                  <a:pt x="31826" y="252002"/>
                  <a:pt x="86330" y="123414"/>
                  <a:pt x="81038" y="109127"/>
                </a:cubicBezTo>
                <a:cubicBezTo>
                  <a:pt x="75746" y="94840"/>
                  <a:pt x="-13153" y="177389"/>
                  <a:pt x="1663" y="166277"/>
                </a:cubicBezTo>
                <a:cubicBezTo>
                  <a:pt x="16479" y="155165"/>
                  <a:pt x="153534" y="12819"/>
                  <a:pt x="173113" y="117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D5972F4F-D07C-1C46-663B-814F701D1279}"/>
              </a:ext>
            </a:extLst>
          </p:cNvPr>
          <p:cNvSpPr/>
          <p:nvPr/>
        </p:nvSpPr>
        <p:spPr>
          <a:xfrm>
            <a:off x="2418513" y="4252084"/>
            <a:ext cx="414206" cy="251347"/>
          </a:xfrm>
          <a:custGeom>
            <a:avLst/>
            <a:gdLst>
              <a:gd name="connsiteX0" fmla="*/ 138 w 457561"/>
              <a:gd name="connsiteY0" fmla="*/ 70689 h 277656"/>
              <a:gd name="connsiteX1" fmla="*/ 98563 w 457561"/>
              <a:gd name="connsiteY1" fmla="*/ 165939 h 277656"/>
              <a:gd name="connsiteX2" fmla="*/ 149363 w 457561"/>
              <a:gd name="connsiteY2" fmla="*/ 223089 h 277656"/>
              <a:gd name="connsiteX3" fmla="*/ 117613 w 457561"/>
              <a:gd name="connsiteY3" fmla="*/ 169114 h 277656"/>
              <a:gd name="connsiteX4" fmla="*/ 216038 w 457561"/>
              <a:gd name="connsiteY4" fmla="*/ 238964 h 277656"/>
              <a:gd name="connsiteX5" fmla="*/ 149363 w 457561"/>
              <a:gd name="connsiteY5" fmla="*/ 229439 h 277656"/>
              <a:gd name="connsiteX6" fmla="*/ 308113 w 457561"/>
              <a:gd name="connsiteY6" fmla="*/ 245314 h 277656"/>
              <a:gd name="connsiteX7" fmla="*/ 133488 w 457561"/>
              <a:gd name="connsiteY7" fmla="*/ 248489 h 277656"/>
              <a:gd name="connsiteX8" fmla="*/ 454163 w 457561"/>
              <a:gd name="connsiteY8" fmla="*/ 219914 h 277656"/>
              <a:gd name="connsiteX9" fmla="*/ 301763 w 457561"/>
              <a:gd name="connsiteY9" fmla="*/ 238964 h 277656"/>
              <a:gd name="connsiteX10" fmla="*/ 295413 w 457561"/>
              <a:gd name="connsiteY10" fmla="*/ 277064 h 277656"/>
              <a:gd name="connsiteX11" fmla="*/ 285888 w 457561"/>
              <a:gd name="connsiteY11" fmla="*/ 258014 h 277656"/>
              <a:gd name="connsiteX12" fmla="*/ 146188 w 457561"/>
              <a:gd name="connsiteY12" fmla="*/ 204039 h 277656"/>
              <a:gd name="connsiteX13" fmla="*/ 136663 w 457561"/>
              <a:gd name="connsiteY13" fmla="*/ 134189 h 277656"/>
              <a:gd name="connsiteX14" fmla="*/ 120788 w 457561"/>
              <a:gd name="connsiteY14" fmla="*/ 184989 h 277656"/>
              <a:gd name="connsiteX15" fmla="*/ 133488 w 457561"/>
              <a:gd name="connsiteY15" fmla="*/ 73864 h 277656"/>
              <a:gd name="connsiteX16" fmla="*/ 85863 w 457561"/>
              <a:gd name="connsiteY16" fmla="*/ 127839 h 277656"/>
              <a:gd name="connsiteX17" fmla="*/ 136663 w 457561"/>
              <a:gd name="connsiteY17" fmla="*/ 4014 h 277656"/>
              <a:gd name="connsiteX18" fmla="*/ 44588 w 457561"/>
              <a:gd name="connsiteY18" fmla="*/ 105614 h 277656"/>
              <a:gd name="connsiteX19" fmla="*/ 76338 w 457561"/>
              <a:gd name="connsiteY19" fmla="*/ 839 h 277656"/>
              <a:gd name="connsiteX20" fmla="*/ 138 w 457561"/>
              <a:gd name="connsiteY20" fmla="*/ 70689 h 2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561" h="277656">
                <a:moveTo>
                  <a:pt x="138" y="70689"/>
                </a:moveTo>
                <a:cubicBezTo>
                  <a:pt x="3842" y="98206"/>
                  <a:pt x="73692" y="140539"/>
                  <a:pt x="98563" y="165939"/>
                </a:cubicBezTo>
                <a:cubicBezTo>
                  <a:pt x="123434" y="191339"/>
                  <a:pt x="146188" y="222560"/>
                  <a:pt x="149363" y="223089"/>
                </a:cubicBezTo>
                <a:cubicBezTo>
                  <a:pt x="152538" y="223618"/>
                  <a:pt x="106500" y="166468"/>
                  <a:pt x="117613" y="169114"/>
                </a:cubicBezTo>
                <a:cubicBezTo>
                  <a:pt x="128726" y="171760"/>
                  <a:pt x="210746" y="228910"/>
                  <a:pt x="216038" y="238964"/>
                </a:cubicBezTo>
                <a:cubicBezTo>
                  <a:pt x="221330" y="249018"/>
                  <a:pt x="134017" y="228381"/>
                  <a:pt x="149363" y="229439"/>
                </a:cubicBezTo>
                <a:cubicBezTo>
                  <a:pt x="164709" y="230497"/>
                  <a:pt x="310759" y="242139"/>
                  <a:pt x="308113" y="245314"/>
                </a:cubicBezTo>
                <a:cubicBezTo>
                  <a:pt x="305467" y="248489"/>
                  <a:pt x="109146" y="252722"/>
                  <a:pt x="133488" y="248489"/>
                </a:cubicBezTo>
                <a:cubicBezTo>
                  <a:pt x="157830" y="244256"/>
                  <a:pt x="426117" y="221501"/>
                  <a:pt x="454163" y="219914"/>
                </a:cubicBezTo>
                <a:cubicBezTo>
                  <a:pt x="482209" y="218327"/>
                  <a:pt x="328221" y="229439"/>
                  <a:pt x="301763" y="238964"/>
                </a:cubicBezTo>
                <a:cubicBezTo>
                  <a:pt x="275305" y="248489"/>
                  <a:pt x="295413" y="277064"/>
                  <a:pt x="295413" y="277064"/>
                </a:cubicBezTo>
                <a:cubicBezTo>
                  <a:pt x="292767" y="280239"/>
                  <a:pt x="310759" y="270185"/>
                  <a:pt x="285888" y="258014"/>
                </a:cubicBezTo>
                <a:cubicBezTo>
                  <a:pt x="261017" y="245843"/>
                  <a:pt x="171059" y="224676"/>
                  <a:pt x="146188" y="204039"/>
                </a:cubicBezTo>
                <a:cubicBezTo>
                  <a:pt x="121317" y="183402"/>
                  <a:pt x="140896" y="137364"/>
                  <a:pt x="136663" y="134189"/>
                </a:cubicBezTo>
                <a:cubicBezTo>
                  <a:pt x="132430" y="131014"/>
                  <a:pt x="121317" y="195043"/>
                  <a:pt x="120788" y="184989"/>
                </a:cubicBezTo>
                <a:cubicBezTo>
                  <a:pt x="120259" y="174935"/>
                  <a:pt x="139309" y="83389"/>
                  <a:pt x="133488" y="73864"/>
                </a:cubicBezTo>
                <a:cubicBezTo>
                  <a:pt x="127667" y="64339"/>
                  <a:pt x="85334" y="139481"/>
                  <a:pt x="85863" y="127839"/>
                </a:cubicBezTo>
                <a:cubicBezTo>
                  <a:pt x="86392" y="116197"/>
                  <a:pt x="143542" y="7718"/>
                  <a:pt x="136663" y="4014"/>
                </a:cubicBezTo>
                <a:cubicBezTo>
                  <a:pt x="129784" y="310"/>
                  <a:pt x="54642" y="106143"/>
                  <a:pt x="44588" y="105614"/>
                </a:cubicBezTo>
                <a:cubicBezTo>
                  <a:pt x="34534" y="105085"/>
                  <a:pt x="84275" y="8776"/>
                  <a:pt x="76338" y="839"/>
                </a:cubicBezTo>
                <a:cubicBezTo>
                  <a:pt x="68401" y="-7098"/>
                  <a:pt x="-3566" y="43172"/>
                  <a:pt x="138" y="7068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D6BA880-7415-073F-4198-0F84D3283CEF}"/>
              </a:ext>
            </a:extLst>
          </p:cNvPr>
          <p:cNvSpPr/>
          <p:nvPr/>
        </p:nvSpPr>
        <p:spPr>
          <a:xfrm>
            <a:off x="2685935" y="4336166"/>
            <a:ext cx="351008" cy="255880"/>
          </a:xfrm>
          <a:custGeom>
            <a:avLst/>
            <a:gdLst>
              <a:gd name="connsiteX0" fmla="*/ 244475 w 387748"/>
              <a:gd name="connsiteY0" fmla="*/ 31 h 282663"/>
              <a:gd name="connsiteX1" fmla="*/ 374650 w 387748"/>
              <a:gd name="connsiteY1" fmla="*/ 41306 h 282663"/>
              <a:gd name="connsiteX2" fmla="*/ 263525 w 387748"/>
              <a:gd name="connsiteY2" fmla="*/ 101631 h 282663"/>
              <a:gd name="connsiteX3" fmla="*/ 371475 w 387748"/>
              <a:gd name="connsiteY3" fmla="*/ 95281 h 282663"/>
              <a:gd name="connsiteX4" fmla="*/ 203200 w 387748"/>
              <a:gd name="connsiteY4" fmla="*/ 133381 h 282663"/>
              <a:gd name="connsiteX5" fmla="*/ 104775 w 387748"/>
              <a:gd name="connsiteY5" fmla="*/ 209581 h 282663"/>
              <a:gd name="connsiteX6" fmla="*/ 244475 w 387748"/>
              <a:gd name="connsiteY6" fmla="*/ 114331 h 282663"/>
              <a:gd name="connsiteX7" fmla="*/ 0 w 387748"/>
              <a:gd name="connsiteY7" fmla="*/ 282606 h 282663"/>
              <a:gd name="connsiteX8" fmla="*/ 241300 w 387748"/>
              <a:gd name="connsiteY8" fmla="*/ 133381 h 282663"/>
              <a:gd name="connsiteX9" fmla="*/ 149225 w 387748"/>
              <a:gd name="connsiteY9" fmla="*/ 142906 h 282663"/>
              <a:gd name="connsiteX10" fmla="*/ 349250 w 387748"/>
              <a:gd name="connsiteY10" fmla="*/ 69881 h 282663"/>
              <a:gd name="connsiteX11" fmla="*/ 381000 w 387748"/>
              <a:gd name="connsiteY11" fmla="*/ 34956 h 282663"/>
              <a:gd name="connsiteX12" fmla="*/ 244475 w 387748"/>
              <a:gd name="connsiteY12" fmla="*/ 31 h 28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748" h="282663">
                <a:moveTo>
                  <a:pt x="244475" y="31"/>
                </a:moveTo>
                <a:cubicBezTo>
                  <a:pt x="243417" y="1089"/>
                  <a:pt x="371475" y="24373"/>
                  <a:pt x="374650" y="41306"/>
                </a:cubicBezTo>
                <a:cubicBezTo>
                  <a:pt x="377825" y="58239"/>
                  <a:pt x="264054" y="92635"/>
                  <a:pt x="263525" y="101631"/>
                </a:cubicBezTo>
                <a:cubicBezTo>
                  <a:pt x="262996" y="110627"/>
                  <a:pt x="381529" y="89989"/>
                  <a:pt x="371475" y="95281"/>
                </a:cubicBezTo>
                <a:cubicBezTo>
                  <a:pt x="361421" y="100573"/>
                  <a:pt x="247650" y="114331"/>
                  <a:pt x="203200" y="133381"/>
                </a:cubicBezTo>
                <a:cubicBezTo>
                  <a:pt x="158750" y="152431"/>
                  <a:pt x="97896" y="212756"/>
                  <a:pt x="104775" y="209581"/>
                </a:cubicBezTo>
                <a:cubicBezTo>
                  <a:pt x="111654" y="206406"/>
                  <a:pt x="244475" y="114331"/>
                  <a:pt x="244475" y="114331"/>
                </a:cubicBezTo>
                <a:cubicBezTo>
                  <a:pt x="227013" y="126502"/>
                  <a:pt x="529" y="279431"/>
                  <a:pt x="0" y="282606"/>
                </a:cubicBezTo>
                <a:cubicBezTo>
                  <a:pt x="-529" y="285781"/>
                  <a:pt x="216429" y="156664"/>
                  <a:pt x="241300" y="133381"/>
                </a:cubicBezTo>
                <a:cubicBezTo>
                  <a:pt x="266171" y="110098"/>
                  <a:pt x="131233" y="153489"/>
                  <a:pt x="149225" y="142906"/>
                </a:cubicBezTo>
                <a:cubicBezTo>
                  <a:pt x="167217" y="132323"/>
                  <a:pt x="310621" y="87873"/>
                  <a:pt x="349250" y="69881"/>
                </a:cubicBezTo>
                <a:cubicBezTo>
                  <a:pt x="387879" y="51889"/>
                  <a:pt x="395287" y="45010"/>
                  <a:pt x="381000" y="34956"/>
                </a:cubicBezTo>
                <a:cubicBezTo>
                  <a:pt x="366713" y="24902"/>
                  <a:pt x="245533" y="-1027"/>
                  <a:pt x="244475" y="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F2D0C83-24DC-6733-568A-5E4B8593B80B}"/>
              </a:ext>
            </a:extLst>
          </p:cNvPr>
          <p:cNvSpPr/>
          <p:nvPr/>
        </p:nvSpPr>
        <p:spPr>
          <a:xfrm>
            <a:off x="2452600" y="4261426"/>
            <a:ext cx="131870" cy="343665"/>
          </a:xfrm>
          <a:custGeom>
            <a:avLst/>
            <a:gdLst>
              <a:gd name="connsiteX0" fmla="*/ 10108 w 145673"/>
              <a:gd name="connsiteY0" fmla="*/ 44 h 379636"/>
              <a:gd name="connsiteX1" fmla="*/ 32333 w 145673"/>
              <a:gd name="connsiteY1" fmla="*/ 190544 h 379636"/>
              <a:gd name="connsiteX2" fmla="*/ 16458 w 145673"/>
              <a:gd name="connsiteY2" fmla="*/ 152444 h 379636"/>
              <a:gd name="connsiteX3" fmla="*/ 86308 w 145673"/>
              <a:gd name="connsiteY3" fmla="*/ 260394 h 379636"/>
              <a:gd name="connsiteX4" fmla="*/ 60908 w 145673"/>
              <a:gd name="connsiteY4" fmla="*/ 203244 h 379636"/>
              <a:gd name="connsiteX5" fmla="*/ 86308 w 145673"/>
              <a:gd name="connsiteY5" fmla="*/ 301669 h 379636"/>
              <a:gd name="connsiteX6" fmla="*/ 67258 w 145673"/>
              <a:gd name="connsiteY6" fmla="*/ 269919 h 379636"/>
              <a:gd name="connsiteX7" fmla="*/ 143458 w 145673"/>
              <a:gd name="connsiteY7" fmla="*/ 377869 h 379636"/>
              <a:gd name="connsiteX8" fmla="*/ 114883 w 145673"/>
              <a:gd name="connsiteY8" fmla="*/ 327069 h 379636"/>
              <a:gd name="connsiteX9" fmla="*/ 10108 w 145673"/>
              <a:gd name="connsiteY9" fmla="*/ 200069 h 379636"/>
              <a:gd name="connsiteX10" fmla="*/ 3758 w 145673"/>
              <a:gd name="connsiteY10" fmla="*/ 187369 h 379636"/>
              <a:gd name="connsiteX11" fmla="*/ 6933 w 145673"/>
              <a:gd name="connsiteY11" fmla="*/ 209594 h 379636"/>
              <a:gd name="connsiteX12" fmla="*/ 10108 w 145673"/>
              <a:gd name="connsiteY12" fmla="*/ 44 h 37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673" h="379636">
                <a:moveTo>
                  <a:pt x="10108" y="44"/>
                </a:moveTo>
                <a:cubicBezTo>
                  <a:pt x="14341" y="-3131"/>
                  <a:pt x="31275" y="165144"/>
                  <a:pt x="32333" y="190544"/>
                </a:cubicBezTo>
                <a:cubicBezTo>
                  <a:pt x="33391" y="215944"/>
                  <a:pt x="7462" y="140802"/>
                  <a:pt x="16458" y="152444"/>
                </a:cubicBezTo>
                <a:cubicBezTo>
                  <a:pt x="25454" y="164086"/>
                  <a:pt x="78900" y="251927"/>
                  <a:pt x="86308" y="260394"/>
                </a:cubicBezTo>
                <a:cubicBezTo>
                  <a:pt x="93716" y="268861"/>
                  <a:pt x="60908" y="196365"/>
                  <a:pt x="60908" y="203244"/>
                </a:cubicBezTo>
                <a:cubicBezTo>
                  <a:pt x="60908" y="210123"/>
                  <a:pt x="85250" y="290557"/>
                  <a:pt x="86308" y="301669"/>
                </a:cubicBezTo>
                <a:cubicBezTo>
                  <a:pt x="87366" y="312781"/>
                  <a:pt x="57733" y="257219"/>
                  <a:pt x="67258" y="269919"/>
                </a:cubicBezTo>
                <a:cubicBezTo>
                  <a:pt x="76783" y="282619"/>
                  <a:pt x="135521" y="368344"/>
                  <a:pt x="143458" y="377869"/>
                </a:cubicBezTo>
                <a:cubicBezTo>
                  <a:pt x="151395" y="387394"/>
                  <a:pt x="137108" y="356702"/>
                  <a:pt x="114883" y="327069"/>
                </a:cubicBezTo>
                <a:cubicBezTo>
                  <a:pt x="92658" y="297436"/>
                  <a:pt x="28629" y="223352"/>
                  <a:pt x="10108" y="200069"/>
                </a:cubicBezTo>
                <a:cubicBezTo>
                  <a:pt x="-8413" y="176786"/>
                  <a:pt x="4287" y="185782"/>
                  <a:pt x="3758" y="187369"/>
                </a:cubicBezTo>
                <a:cubicBezTo>
                  <a:pt x="3229" y="188956"/>
                  <a:pt x="4816" y="237640"/>
                  <a:pt x="6933" y="209594"/>
                </a:cubicBezTo>
                <a:cubicBezTo>
                  <a:pt x="9050" y="181548"/>
                  <a:pt x="5875" y="3219"/>
                  <a:pt x="10108" y="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7849B01-E2BF-A789-8533-A04C2911233D}"/>
              </a:ext>
            </a:extLst>
          </p:cNvPr>
          <p:cNvSpPr/>
          <p:nvPr/>
        </p:nvSpPr>
        <p:spPr>
          <a:xfrm>
            <a:off x="2441782" y="4302401"/>
            <a:ext cx="425882" cy="221062"/>
          </a:xfrm>
          <a:custGeom>
            <a:avLst/>
            <a:gdLst>
              <a:gd name="connsiteX0" fmla="*/ 6184 w 470459"/>
              <a:gd name="connsiteY0" fmla="*/ 8755 h 244201"/>
              <a:gd name="connsiteX1" fmla="*/ 142709 w 470459"/>
              <a:gd name="connsiteY1" fmla="*/ 215130 h 244201"/>
              <a:gd name="connsiteX2" fmla="*/ 149059 w 470459"/>
              <a:gd name="connsiteY2" fmla="*/ 221480 h 244201"/>
              <a:gd name="connsiteX3" fmla="*/ 231609 w 470459"/>
              <a:gd name="connsiteY3" fmla="*/ 234180 h 244201"/>
              <a:gd name="connsiteX4" fmla="*/ 123659 w 470459"/>
              <a:gd name="connsiteY4" fmla="*/ 234180 h 244201"/>
              <a:gd name="connsiteX5" fmla="*/ 330034 w 470459"/>
              <a:gd name="connsiteY5" fmla="*/ 221480 h 244201"/>
              <a:gd name="connsiteX6" fmla="*/ 247484 w 470459"/>
              <a:gd name="connsiteY6" fmla="*/ 224655 h 244201"/>
              <a:gd name="connsiteX7" fmla="*/ 469734 w 470459"/>
              <a:gd name="connsiteY7" fmla="*/ 151630 h 244201"/>
              <a:gd name="connsiteX8" fmla="*/ 314159 w 470459"/>
              <a:gd name="connsiteY8" fmla="*/ 208780 h 244201"/>
              <a:gd name="connsiteX9" fmla="*/ 187159 w 470459"/>
              <a:gd name="connsiteY9" fmla="*/ 243705 h 244201"/>
              <a:gd name="connsiteX10" fmla="*/ 110959 w 470459"/>
              <a:gd name="connsiteY10" fmla="*/ 183380 h 244201"/>
              <a:gd name="connsiteX11" fmla="*/ 126834 w 470459"/>
              <a:gd name="connsiteY11" fmla="*/ 196080 h 244201"/>
              <a:gd name="connsiteX12" fmla="*/ 34759 w 470459"/>
              <a:gd name="connsiteY12" fmla="*/ 50030 h 244201"/>
              <a:gd name="connsiteX13" fmla="*/ 6184 w 470459"/>
              <a:gd name="connsiteY13" fmla="*/ 8755 h 24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459" h="244201">
                <a:moveTo>
                  <a:pt x="6184" y="8755"/>
                </a:moveTo>
                <a:cubicBezTo>
                  <a:pt x="24176" y="36272"/>
                  <a:pt x="118897" y="179676"/>
                  <a:pt x="142709" y="215130"/>
                </a:cubicBezTo>
                <a:cubicBezTo>
                  <a:pt x="166522" y="250584"/>
                  <a:pt x="134242" y="218305"/>
                  <a:pt x="149059" y="221480"/>
                </a:cubicBezTo>
                <a:cubicBezTo>
                  <a:pt x="163876" y="224655"/>
                  <a:pt x="235842" y="232063"/>
                  <a:pt x="231609" y="234180"/>
                </a:cubicBezTo>
                <a:cubicBezTo>
                  <a:pt x="227376" y="236297"/>
                  <a:pt x="107255" y="236297"/>
                  <a:pt x="123659" y="234180"/>
                </a:cubicBezTo>
                <a:cubicBezTo>
                  <a:pt x="140063" y="232063"/>
                  <a:pt x="309397" y="223067"/>
                  <a:pt x="330034" y="221480"/>
                </a:cubicBezTo>
                <a:cubicBezTo>
                  <a:pt x="350671" y="219893"/>
                  <a:pt x="224201" y="236297"/>
                  <a:pt x="247484" y="224655"/>
                </a:cubicBezTo>
                <a:cubicBezTo>
                  <a:pt x="270767" y="213013"/>
                  <a:pt x="458621" y="154276"/>
                  <a:pt x="469734" y="151630"/>
                </a:cubicBezTo>
                <a:cubicBezTo>
                  <a:pt x="480847" y="148984"/>
                  <a:pt x="361255" y="193434"/>
                  <a:pt x="314159" y="208780"/>
                </a:cubicBezTo>
                <a:cubicBezTo>
                  <a:pt x="267063" y="224126"/>
                  <a:pt x="221026" y="247938"/>
                  <a:pt x="187159" y="243705"/>
                </a:cubicBezTo>
                <a:cubicBezTo>
                  <a:pt x="153292" y="239472"/>
                  <a:pt x="121013" y="191317"/>
                  <a:pt x="110959" y="183380"/>
                </a:cubicBezTo>
                <a:cubicBezTo>
                  <a:pt x="100905" y="175443"/>
                  <a:pt x="139534" y="218305"/>
                  <a:pt x="126834" y="196080"/>
                </a:cubicBezTo>
                <a:cubicBezTo>
                  <a:pt x="114134" y="173855"/>
                  <a:pt x="56455" y="74901"/>
                  <a:pt x="34759" y="50030"/>
                </a:cubicBezTo>
                <a:cubicBezTo>
                  <a:pt x="13063" y="25159"/>
                  <a:pt x="-11808" y="-18762"/>
                  <a:pt x="6184" y="87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2B4585EF-8087-E542-F9F9-4C5C631A8C4B}"/>
              </a:ext>
            </a:extLst>
          </p:cNvPr>
          <p:cNvSpPr/>
          <p:nvPr/>
        </p:nvSpPr>
        <p:spPr>
          <a:xfrm>
            <a:off x="2622265" y="4441362"/>
            <a:ext cx="431840" cy="243242"/>
          </a:xfrm>
          <a:custGeom>
            <a:avLst/>
            <a:gdLst>
              <a:gd name="connsiteX0" fmla="*/ 476734 w 477041"/>
              <a:gd name="connsiteY0" fmla="*/ 1299 h 268702"/>
              <a:gd name="connsiteX1" fmla="*/ 371959 w 477041"/>
              <a:gd name="connsiteY1" fmla="*/ 7649 h 268702"/>
              <a:gd name="connsiteX2" fmla="*/ 283059 w 477041"/>
              <a:gd name="connsiteY2" fmla="*/ 55274 h 268702"/>
              <a:gd name="connsiteX3" fmla="*/ 327509 w 477041"/>
              <a:gd name="connsiteY3" fmla="*/ 36224 h 268702"/>
              <a:gd name="connsiteX4" fmla="*/ 194159 w 477041"/>
              <a:gd name="connsiteY4" fmla="*/ 128299 h 268702"/>
              <a:gd name="connsiteX5" fmla="*/ 484 w 477041"/>
              <a:gd name="connsiteY5" fmla="*/ 267999 h 268702"/>
              <a:gd name="connsiteX6" fmla="*/ 254484 w 477041"/>
              <a:gd name="connsiteY6" fmla="*/ 64799 h 268702"/>
              <a:gd name="connsiteX7" fmla="*/ 337034 w 477041"/>
              <a:gd name="connsiteY7" fmla="*/ 20349 h 268702"/>
              <a:gd name="connsiteX8" fmla="*/ 476734 w 477041"/>
              <a:gd name="connsiteY8" fmla="*/ 1299 h 26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041" h="268702">
                <a:moveTo>
                  <a:pt x="476734" y="1299"/>
                </a:moveTo>
                <a:cubicBezTo>
                  <a:pt x="482555" y="-818"/>
                  <a:pt x="404238" y="-1347"/>
                  <a:pt x="371959" y="7649"/>
                </a:cubicBezTo>
                <a:cubicBezTo>
                  <a:pt x="339680" y="16645"/>
                  <a:pt x="290467" y="50512"/>
                  <a:pt x="283059" y="55274"/>
                </a:cubicBezTo>
                <a:cubicBezTo>
                  <a:pt x="275651" y="60037"/>
                  <a:pt x="342326" y="24053"/>
                  <a:pt x="327509" y="36224"/>
                </a:cubicBezTo>
                <a:cubicBezTo>
                  <a:pt x="312692" y="48395"/>
                  <a:pt x="248663" y="89670"/>
                  <a:pt x="194159" y="128299"/>
                </a:cubicBezTo>
                <a:cubicBezTo>
                  <a:pt x="139655" y="166928"/>
                  <a:pt x="-9570" y="278582"/>
                  <a:pt x="484" y="267999"/>
                </a:cubicBezTo>
                <a:cubicBezTo>
                  <a:pt x="10538" y="257416"/>
                  <a:pt x="198392" y="106074"/>
                  <a:pt x="254484" y="64799"/>
                </a:cubicBezTo>
                <a:cubicBezTo>
                  <a:pt x="310576" y="23524"/>
                  <a:pt x="295759" y="30403"/>
                  <a:pt x="337034" y="20349"/>
                </a:cubicBezTo>
                <a:cubicBezTo>
                  <a:pt x="378309" y="10295"/>
                  <a:pt x="470913" y="3416"/>
                  <a:pt x="476734" y="129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818DE75-CEF2-0E60-A37F-D4D1319179BD}"/>
              </a:ext>
            </a:extLst>
          </p:cNvPr>
          <p:cNvSpPr/>
          <p:nvPr/>
        </p:nvSpPr>
        <p:spPr>
          <a:xfrm>
            <a:off x="2461749" y="4249963"/>
            <a:ext cx="186938" cy="393805"/>
          </a:xfrm>
          <a:custGeom>
            <a:avLst/>
            <a:gdLst>
              <a:gd name="connsiteX0" fmla="*/ 2 w 206505"/>
              <a:gd name="connsiteY0" fmla="*/ 7 h 435024"/>
              <a:gd name="connsiteX1" fmla="*/ 95252 w 206505"/>
              <a:gd name="connsiteY1" fmla="*/ 279407 h 435024"/>
              <a:gd name="connsiteX2" fmla="*/ 53977 w 206505"/>
              <a:gd name="connsiteY2" fmla="*/ 158757 h 435024"/>
              <a:gd name="connsiteX3" fmla="*/ 149227 w 206505"/>
              <a:gd name="connsiteY3" fmla="*/ 371482 h 435024"/>
              <a:gd name="connsiteX4" fmla="*/ 206377 w 206505"/>
              <a:gd name="connsiteY4" fmla="*/ 434982 h 435024"/>
              <a:gd name="connsiteX5" fmla="*/ 161927 w 206505"/>
              <a:gd name="connsiteY5" fmla="*/ 365132 h 435024"/>
              <a:gd name="connsiteX6" fmla="*/ 73027 w 206505"/>
              <a:gd name="connsiteY6" fmla="*/ 187332 h 435024"/>
              <a:gd name="connsiteX7" fmla="*/ 98427 w 206505"/>
              <a:gd name="connsiteY7" fmla="*/ 288932 h 435024"/>
              <a:gd name="connsiteX8" fmla="*/ 2 w 206505"/>
              <a:gd name="connsiteY8" fmla="*/ 7 h 43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505" h="435024">
                <a:moveTo>
                  <a:pt x="2" y="7"/>
                </a:moveTo>
                <a:cubicBezTo>
                  <a:pt x="-527" y="-1580"/>
                  <a:pt x="86256" y="252949"/>
                  <a:pt x="95252" y="279407"/>
                </a:cubicBezTo>
                <a:cubicBezTo>
                  <a:pt x="104248" y="305865"/>
                  <a:pt x="44981" y="143411"/>
                  <a:pt x="53977" y="158757"/>
                </a:cubicBezTo>
                <a:cubicBezTo>
                  <a:pt x="62973" y="174103"/>
                  <a:pt x="123827" y="325445"/>
                  <a:pt x="149227" y="371482"/>
                </a:cubicBezTo>
                <a:cubicBezTo>
                  <a:pt x="174627" y="417519"/>
                  <a:pt x="204260" y="436040"/>
                  <a:pt x="206377" y="434982"/>
                </a:cubicBezTo>
                <a:cubicBezTo>
                  <a:pt x="208494" y="433924"/>
                  <a:pt x="184152" y="406407"/>
                  <a:pt x="161927" y="365132"/>
                </a:cubicBezTo>
                <a:cubicBezTo>
                  <a:pt x="139702" y="323857"/>
                  <a:pt x="83610" y="200032"/>
                  <a:pt x="73027" y="187332"/>
                </a:cubicBezTo>
                <a:cubicBezTo>
                  <a:pt x="62444" y="174632"/>
                  <a:pt x="105835" y="316449"/>
                  <a:pt x="98427" y="288932"/>
                </a:cubicBezTo>
                <a:cubicBezTo>
                  <a:pt x="91019" y="261415"/>
                  <a:pt x="531" y="1594"/>
                  <a:pt x="2" y="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078FA4D9-EBDF-0B7A-CE7C-F1BCCC8562D8}"/>
              </a:ext>
            </a:extLst>
          </p:cNvPr>
          <p:cNvSpPr/>
          <p:nvPr/>
        </p:nvSpPr>
        <p:spPr>
          <a:xfrm>
            <a:off x="2487617" y="4425249"/>
            <a:ext cx="468511" cy="126952"/>
          </a:xfrm>
          <a:custGeom>
            <a:avLst/>
            <a:gdLst>
              <a:gd name="connsiteX0" fmla="*/ 1 w 517550"/>
              <a:gd name="connsiteY0" fmla="*/ 139748 h 140240"/>
              <a:gd name="connsiteX1" fmla="*/ 292101 w 517550"/>
              <a:gd name="connsiteY1" fmla="*/ 107998 h 140240"/>
              <a:gd name="connsiteX2" fmla="*/ 165101 w 517550"/>
              <a:gd name="connsiteY2" fmla="*/ 107998 h 140240"/>
              <a:gd name="connsiteX3" fmla="*/ 327026 w 517550"/>
              <a:gd name="connsiteY3" fmla="*/ 92123 h 140240"/>
              <a:gd name="connsiteX4" fmla="*/ 482601 w 517550"/>
              <a:gd name="connsiteY4" fmla="*/ 9573 h 140240"/>
              <a:gd name="connsiteX5" fmla="*/ 304801 w 517550"/>
              <a:gd name="connsiteY5" fmla="*/ 66723 h 140240"/>
              <a:gd name="connsiteX6" fmla="*/ 517526 w 517550"/>
              <a:gd name="connsiteY6" fmla="*/ 48 h 140240"/>
              <a:gd name="connsiteX7" fmla="*/ 288926 w 517550"/>
              <a:gd name="connsiteY7" fmla="*/ 79423 h 140240"/>
              <a:gd name="connsiteX8" fmla="*/ 1 w 517550"/>
              <a:gd name="connsiteY8" fmla="*/ 139748 h 14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50" h="140240">
                <a:moveTo>
                  <a:pt x="1" y="139748"/>
                </a:moveTo>
                <a:cubicBezTo>
                  <a:pt x="530" y="144511"/>
                  <a:pt x="264584" y="113290"/>
                  <a:pt x="292101" y="107998"/>
                </a:cubicBezTo>
                <a:cubicBezTo>
                  <a:pt x="319618" y="102706"/>
                  <a:pt x="159280" y="110644"/>
                  <a:pt x="165101" y="107998"/>
                </a:cubicBezTo>
                <a:cubicBezTo>
                  <a:pt x="170922" y="105352"/>
                  <a:pt x="274109" y="108527"/>
                  <a:pt x="327026" y="92123"/>
                </a:cubicBezTo>
                <a:cubicBezTo>
                  <a:pt x="379943" y="75719"/>
                  <a:pt x="486305" y="13806"/>
                  <a:pt x="482601" y="9573"/>
                </a:cubicBezTo>
                <a:cubicBezTo>
                  <a:pt x="478897" y="5340"/>
                  <a:pt x="298980" y="68310"/>
                  <a:pt x="304801" y="66723"/>
                </a:cubicBezTo>
                <a:cubicBezTo>
                  <a:pt x="310622" y="65135"/>
                  <a:pt x="520172" y="-2069"/>
                  <a:pt x="517526" y="48"/>
                </a:cubicBezTo>
                <a:cubicBezTo>
                  <a:pt x="514880" y="2165"/>
                  <a:pt x="370418" y="58256"/>
                  <a:pt x="288926" y="79423"/>
                </a:cubicBezTo>
                <a:cubicBezTo>
                  <a:pt x="207434" y="100590"/>
                  <a:pt x="-528" y="134985"/>
                  <a:pt x="1" y="1397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69269BD-DF72-B9C4-F7E4-8CDBC3721DB6}"/>
              </a:ext>
            </a:extLst>
          </p:cNvPr>
          <p:cNvSpPr/>
          <p:nvPr/>
        </p:nvSpPr>
        <p:spPr>
          <a:xfrm>
            <a:off x="2240340" y="3801569"/>
            <a:ext cx="838844" cy="377768"/>
          </a:xfrm>
          <a:custGeom>
            <a:avLst/>
            <a:gdLst>
              <a:gd name="connsiteX0" fmla="*/ 111 w 926646"/>
              <a:gd name="connsiteY0" fmla="*/ 34 h 417309"/>
              <a:gd name="connsiteX1" fmla="*/ 549386 w 926646"/>
              <a:gd name="connsiteY1" fmla="*/ 247684 h 417309"/>
              <a:gd name="connsiteX2" fmla="*/ 492236 w 926646"/>
              <a:gd name="connsiteY2" fmla="*/ 219109 h 417309"/>
              <a:gd name="connsiteX3" fmla="*/ 781161 w 926646"/>
              <a:gd name="connsiteY3" fmla="*/ 304834 h 417309"/>
              <a:gd name="connsiteX4" fmla="*/ 644636 w 926646"/>
              <a:gd name="connsiteY4" fmla="*/ 273084 h 417309"/>
              <a:gd name="connsiteX5" fmla="*/ 924036 w 926646"/>
              <a:gd name="connsiteY5" fmla="*/ 415959 h 417309"/>
              <a:gd name="connsiteX6" fmla="*/ 768461 w 926646"/>
              <a:gd name="connsiteY6" fmla="*/ 339759 h 417309"/>
              <a:gd name="connsiteX7" fmla="*/ 504936 w 926646"/>
              <a:gd name="connsiteY7" fmla="*/ 254034 h 417309"/>
              <a:gd name="connsiteX8" fmla="*/ 784336 w 926646"/>
              <a:gd name="connsiteY8" fmla="*/ 393734 h 417309"/>
              <a:gd name="connsiteX9" fmla="*/ 539861 w 926646"/>
              <a:gd name="connsiteY9" fmla="*/ 247684 h 417309"/>
              <a:gd name="connsiteX10" fmla="*/ 600186 w 926646"/>
              <a:gd name="connsiteY10" fmla="*/ 266734 h 417309"/>
              <a:gd name="connsiteX11" fmla="*/ 111 w 926646"/>
              <a:gd name="connsiteY11" fmla="*/ 34 h 4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646" h="417309">
                <a:moveTo>
                  <a:pt x="111" y="34"/>
                </a:moveTo>
                <a:cubicBezTo>
                  <a:pt x="-8356" y="-3141"/>
                  <a:pt x="467365" y="211171"/>
                  <a:pt x="549386" y="247684"/>
                </a:cubicBezTo>
                <a:cubicBezTo>
                  <a:pt x="631407" y="284197"/>
                  <a:pt x="453607" y="209584"/>
                  <a:pt x="492236" y="219109"/>
                </a:cubicBezTo>
                <a:cubicBezTo>
                  <a:pt x="530865" y="228634"/>
                  <a:pt x="755761" y="295838"/>
                  <a:pt x="781161" y="304834"/>
                </a:cubicBezTo>
                <a:cubicBezTo>
                  <a:pt x="806561" y="313830"/>
                  <a:pt x="620824" y="254563"/>
                  <a:pt x="644636" y="273084"/>
                </a:cubicBezTo>
                <a:cubicBezTo>
                  <a:pt x="668448" y="291605"/>
                  <a:pt x="903399" y="404847"/>
                  <a:pt x="924036" y="415959"/>
                </a:cubicBezTo>
                <a:cubicBezTo>
                  <a:pt x="944673" y="427071"/>
                  <a:pt x="838311" y="366747"/>
                  <a:pt x="768461" y="339759"/>
                </a:cubicBezTo>
                <a:cubicBezTo>
                  <a:pt x="698611" y="312772"/>
                  <a:pt x="502290" y="245038"/>
                  <a:pt x="504936" y="254034"/>
                </a:cubicBezTo>
                <a:cubicBezTo>
                  <a:pt x="507582" y="263030"/>
                  <a:pt x="778515" y="394792"/>
                  <a:pt x="784336" y="393734"/>
                </a:cubicBezTo>
                <a:cubicBezTo>
                  <a:pt x="790157" y="392676"/>
                  <a:pt x="570553" y="268851"/>
                  <a:pt x="539861" y="247684"/>
                </a:cubicBezTo>
                <a:cubicBezTo>
                  <a:pt x="509169" y="226517"/>
                  <a:pt x="690674" y="307480"/>
                  <a:pt x="600186" y="266734"/>
                </a:cubicBezTo>
                <a:lnTo>
                  <a:pt x="111" y="3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4A028A8-5D10-6B35-CD04-7A4B8F4EE587}"/>
              </a:ext>
            </a:extLst>
          </p:cNvPr>
          <p:cNvSpPr/>
          <p:nvPr/>
        </p:nvSpPr>
        <p:spPr>
          <a:xfrm>
            <a:off x="2213577" y="3895139"/>
            <a:ext cx="617573" cy="277568"/>
          </a:xfrm>
          <a:custGeom>
            <a:avLst/>
            <a:gdLst>
              <a:gd name="connsiteX0" fmla="*/ 1100 w 682214"/>
              <a:gd name="connsiteY0" fmla="*/ 1445 h 306621"/>
              <a:gd name="connsiteX1" fmla="*/ 401150 w 682214"/>
              <a:gd name="connsiteY1" fmla="*/ 182420 h 306621"/>
              <a:gd name="connsiteX2" fmla="*/ 324950 w 682214"/>
              <a:gd name="connsiteY2" fmla="*/ 150670 h 306621"/>
              <a:gd name="connsiteX3" fmla="*/ 397975 w 682214"/>
              <a:gd name="connsiteY3" fmla="*/ 245920 h 306621"/>
              <a:gd name="connsiteX4" fmla="*/ 299550 w 682214"/>
              <a:gd name="connsiteY4" fmla="*/ 163370 h 306621"/>
              <a:gd name="connsiteX5" fmla="*/ 680550 w 682214"/>
              <a:gd name="connsiteY5" fmla="*/ 306245 h 306621"/>
              <a:gd name="connsiteX6" fmla="*/ 442425 w 682214"/>
              <a:gd name="connsiteY6" fmla="*/ 207820 h 306621"/>
              <a:gd name="connsiteX7" fmla="*/ 544025 w 682214"/>
              <a:gd name="connsiteY7" fmla="*/ 296720 h 306621"/>
              <a:gd name="connsiteX8" fmla="*/ 1100 w 682214"/>
              <a:gd name="connsiteY8" fmla="*/ 1445 h 30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214" h="306621">
                <a:moveTo>
                  <a:pt x="1100" y="1445"/>
                </a:moveTo>
                <a:cubicBezTo>
                  <a:pt x="-22712" y="-17605"/>
                  <a:pt x="347175" y="157549"/>
                  <a:pt x="401150" y="182420"/>
                </a:cubicBezTo>
                <a:cubicBezTo>
                  <a:pt x="455125" y="207291"/>
                  <a:pt x="325479" y="140087"/>
                  <a:pt x="324950" y="150670"/>
                </a:cubicBezTo>
                <a:cubicBezTo>
                  <a:pt x="324421" y="161253"/>
                  <a:pt x="402208" y="243803"/>
                  <a:pt x="397975" y="245920"/>
                </a:cubicBezTo>
                <a:cubicBezTo>
                  <a:pt x="393742" y="248037"/>
                  <a:pt x="252454" y="153316"/>
                  <a:pt x="299550" y="163370"/>
                </a:cubicBezTo>
                <a:cubicBezTo>
                  <a:pt x="346646" y="173424"/>
                  <a:pt x="656738" y="298837"/>
                  <a:pt x="680550" y="306245"/>
                </a:cubicBezTo>
                <a:cubicBezTo>
                  <a:pt x="704363" y="313653"/>
                  <a:pt x="465179" y="209407"/>
                  <a:pt x="442425" y="207820"/>
                </a:cubicBezTo>
                <a:cubicBezTo>
                  <a:pt x="419671" y="206233"/>
                  <a:pt x="612288" y="328470"/>
                  <a:pt x="544025" y="296720"/>
                </a:cubicBezTo>
                <a:cubicBezTo>
                  <a:pt x="475763" y="264970"/>
                  <a:pt x="24912" y="20495"/>
                  <a:pt x="1100" y="144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0B4A46C-22E0-9F09-3B99-1EECC9AE2BBF}"/>
              </a:ext>
            </a:extLst>
          </p:cNvPr>
          <p:cNvSpPr/>
          <p:nvPr/>
        </p:nvSpPr>
        <p:spPr>
          <a:xfrm>
            <a:off x="3142803" y="4163726"/>
            <a:ext cx="271226" cy="1039419"/>
          </a:xfrm>
          <a:custGeom>
            <a:avLst/>
            <a:gdLst>
              <a:gd name="connsiteX0" fmla="*/ 137 w 299615"/>
              <a:gd name="connsiteY0" fmla="*/ 20 h 1148215"/>
              <a:gd name="connsiteX1" fmla="*/ 158887 w 299615"/>
              <a:gd name="connsiteY1" fmla="*/ 285770 h 1148215"/>
              <a:gd name="connsiteX2" fmla="*/ 155712 w 299615"/>
              <a:gd name="connsiteY2" fmla="*/ 257195 h 1148215"/>
              <a:gd name="connsiteX3" fmla="*/ 216037 w 299615"/>
              <a:gd name="connsiteY3" fmla="*/ 647720 h 1148215"/>
              <a:gd name="connsiteX4" fmla="*/ 216037 w 299615"/>
              <a:gd name="connsiteY4" fmla="*/ 466745 h 1148215"/>
              <a:gd name="connsiteX5" fmla="*/ 250962 w 299615"/>
              <a:gd name="connsiteY5" fmla="*/ 939820 h 1148215"/>
              <a:gd name="connsiteX6" fmla="*/ 298587 w 299615"/>
              <a:gd name="connsiteY6" fmla="*/ 1146195 h 1148215"/>
              <a:gd name="connsiteX7" fmla="*/ 279537 w 299615"/>
              <a:gd name="connsiteY7" fmla="*/ 1016020 h 1148215"/>
              <a:gd name="connsiteX8" fmla="*/ 231912 w 299615"/>
              <a:gd name="connsiteY8" fmla="*/ 574695 h 1148215"/>
              <a:gd name="connsiteX9" fmla="*/ 155712 w 299615"/>
              <a:gd name="connsiteY9" fmla="*/ 333395 h 1148215"/>
              <a:gd name="connsiteX10" fmla="*/ 196987 w 299615"/>
              <a:gd name="connsiteY10" fmla="*/ 485795 h 1148215"/>
              <a:gd name="connsiteX11" fmla="*/ 111262 w 299615"/>
              <a:gd name="connsiteY11" fmla="*/ 180995 h 1148215"/>
              <a:gd name="connsiteX12" fmla="*/ 168412 w 299615"/>
              <a:gd name="connsiteY12" fmla="*/ 285770 h 1148215"/>
              <a:gd name="connsiteX13" fmla="*/ 92212 w 299615"/>
              <a:gd name="connsiteY13" fmla="*/ 104795 h 1148215"/>
              <a:gd name="connsiteX14" fmla="*/ 130312 w 299615"/>
              <a:gd name="connsiteY14" fmla="*/ 269895 h 1148215"/>
              <a:gd name="connsiteX15" fmla="*/ 137 w 299615"/>
              <a:gd name="connsiteY15" fmla="*/ 20 h 114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9615" h="1148215">
                <a:moveTo>
                  <a:pt x="137" y="20"/>
                </a:moveTo>
                <a:cubicBezTo>
                  <a:pt x="4899" y="2666"/>
                  <a:pt x="132958" y="242908"/>
                  <a:pt x="158887" y="285770"/>
                </a:cubicBezTo>
                <a:cubicBezTo>
                  <a:pt x="184816" y="328633"/>
                  <a:pt x="146187" y="196870"/>
                  <a:pt x="155712" y="257195"/>
                </a:cubicBezTo>
                <a:cubicBezTo>
                  <a:pt x="165237" y="317520"/>
                  <a:pt x="205983" y="612795"/>
                  <a:pt x="216037" y="647720"/>
                </a:cubicBezTo>
                <a:cubicBezTo>
                  <a:pt x="226091" y="682645"/>
                  <a:pt x="210216" y="418062"/>
                  <a:pt x="216037" y="466745"/>
                </a:cubicBezTo>
                <a:cubicBezTo>
                  <a:pt x="221858" y="515428"/>
                  <a:pt x="237204" y="826578"/>
                  <a:pt x="250962" y="939820"/>
                </a:cubicBezTo>
                <a:cubicBezTo>
                  <a:pt x="264720" y="1053062"/>
                  <a:pt x="293824" y="1133495"/>
                  <a:pt x="298587" y="1146195"/>
                </a:cubicBezTo>
                <a:cubicBezTo>
                  <a:pt x="303350" y="1158895"/>
                  <a:pt x="290649" y="1111270"/>
                  <a:pt x="279537" y="1016020"/>
                </a:cubicBezTo>
                <a:cubicBezTo>
                  <a:pt x="268425" y="920770"/>
                  <a:pt x="252550" y="688466"/>
                  <a:pt x="231912" y="574695"/>
                </a:cubicBezTo>
                <a:cubicBezTo>
                  <a:pt x="211274" y="460924"/>
                  <a:pt x="161533" y="348212"/>
                  <a:pt x="155712" y="333395"/>
                </a:cubicBezTo>
                <a:cubicBezTo>
                  <a:pt x="149891" y="318578"/>
                  <a:pt x="204395" y="511195"/>
                  <a:pt x="196987" y="485795"/>
                </a:cubicBezTo>
                <a:cubicBezTo>
                  <a:pt x="189579" y="460395"/>
                  <a:pt x="116024" y="214332"/>
                  <a:pt x="111262" y="180995"/>
                </a:cubicBezTo>
                <a:cubicBezTo>
                  <a:pt x="106500" y="147658"/>
                  <a:pt x="171587" y="298470"/>
                  <a:pt x="168412" y="285770"/>
                </a:cubicBezTo>
                <a:cubicBezTo>
                  <a:pt x="165237" y="273070"/>
                  <a:pt x="98562" y="107441"/>
                  <a:pt x="92212" y="104795"/>
                </a:cubicBezTo>
                <a:cubicBezTo>
                  <a:pt x="85862" y="102149"/>
                  <a:pt x="145129" y="288945"/>
                  <a:pt x="130312" y="269895"/>
                </a:cubicBezTo>
                <a:cubicBezTo>
                  <a:pt x="115495" y="250845"/>
                  <a:pt x="-4625" y="-2626"/>
                  <a:pt x="137" y="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48B6BA3-6603-9B9E-F987-17DF05B471A7}"/>
              </a:ext>
            </a:extLst>
          </p:cNvPr>
          <p:cNvSpPr/>
          <p:nvPr/>
        </p:nvSpPr>
        <p:spPr>
          <a:xfrm>
            <a:off x="3277965" y="4544817"/>
            <a:ext cx="322159" cy="859006"/>
          </a:xfrm>
          <a:custGeom>
            <a:avLst/>
            <a:gdLst>
              <a:gd name="connsiteX0" fmla="*/ 52 w 355879"/>
              <a:gd name="connsiteY0" fmla="*/ 4490 h 948918"/>
              <a:gd name="connsiteX1" fmla="*/ 85777 w 355879"/>
              <a:gd name="connsiteY1" fmla="*/ 509315 h 948918"/>
              <a:gd name="connsiteX2" fmla="*/ 79427 w 355879"/>
              <a:gd name="connsiteY2" fmla="*/ 458515 h 948918"/>
              <a:gd name="connsiteX3" fmla="*/ 92127 w 355879"/>
              <a:gd name="connsiteY3" fmla="*/ 715690 h 948918"/>
              <a:gd name="connsiteX4" fmla="*/ 82602 w 355879"/>
              <a:gd name="connsiteY4" fmla="*/ 642665 h 948918"/>
              <a:gd name="connsiteX5" fmla="*/ 142927 w 355879"/>
              <a:gd name="connsiteY5" fmla="*/ 791890 h 948918"/>
              <a:gd name="connsiteX6" fmla="*/ 130227 w 355879"/>
              <a:gd name="connsiteY6" fmla="*/ 718865 h 948918"/>
              <a:gd name="connsiteX7" fmla="*/ 342952 w 355879"/>
              <a:gd name="connsiteY7" fmla="*/ 937940 h 948918"/>
              <a:gd name="connsiteX8" fmla="*/ 308027 w 355879"/>
              <a:gd name="connsiteY8" fmla="*/ 896665 h 948918"/>
              <a:gd name="connsiteX9" fmla="*/ 108002 w 355879"/>
              <a:gd name="connsiteY9" fmla="*/ 728390 h 948918"/>
              <a:gd name="connsiteX10" fmla="*/ 104827 w 355879"/>
              <a:gd name="connsiteY10" fmla="*/ 737915 h 948918"/>
              <a:gd name="connsiteX11" fmla="*/ 47677 w 355879"/>
              <a:gd name="connsiteY11" fmla="*/ 385490 h 948918"/>
              <a:gd name="connsiteX12" fmla="*/ 57202 w 355879"/>
              <a:gd name="connsiteY12" fmla="*/ 487090 h 948918"/>
              <a:gd name="connsiteX13" fmla="*/ 60377 w 355879"/>
              <a:gd name="connsiteY13" fmla="*/ 220390 h 948918"/>
              <a:gd name="connsiteX14" fmla="*/ 73077 w 355879"/>
              <a:gd name="connsiteY14" fmla="*/ 258490 h 948918"/>
              <a:gd name="connsiteX15" fmla="*/ 52 w 355879"/>
              <a:gd name="connsiteY15" fmla="*/ 4490 h 9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879" h="948918">
                <a:moveTo>
                  <a:pt x="52" y="4490"/>
                </a:moveTo>
                <a:cubicBezTo>
                  <a:pt x="2169" y="46294"/>
                  <a:pt x="72548" y="433644"/>
                  <a:pt x="85777" y="509315"/>
                </a:cubicBezTo>
                <a:cubicBezTo>
                  <a:pt x="99006" y="584986"/>
                  <a:pt x="78369" y="424119"/>
                  <a:pt x="79427" y="458515"/>
                </a:cubicBezTo>
                <a:cubicBezTo>
                  <a:pt x="80485" y="492911"/>
                  <a:pt x="91598" y="684998"/>
                  <a:pt x="92127" y="715690"/>
                </a:cubicBezTo>
                <a:cubicBezTo>
                  <a:pt x="92656" y="746382"/>
                  <a:pt x="74135" y="629965"/>
                  <a:pt x="82602" y="642665"/>
                </a:cubicBezTo>
                <a:cubicBezTo>
                  <a:pt x="91069" y="655365"/>
                  <a:pt x="134990" y="779190"/>
                  <a:pt x="142927" y="791890"/>
                </a:cubicBezTo>
                <a:cubicBezTo>
                  <a:pt x="150864" y="804590"/>
                  <a:pt x="96889" y="694523"/>
                  <a:pt x="130227" y="718865"/>
                </a:cubicBezTo>
                <a:cubicBezTo>
                  <a:pt x="163565" y="743207"/>
                  <a:pt x="313319" y="908307"/>
                  <a:pt x="342952" y="937940"/>
                </a:cubicBezTo>
                <a:cubicBezTo>
                  <a:pt x="372585" y="967573"/>
                  <a:pt x="347185" y="931590"/>
                  <a:pt x="308027" y="896665"/>
                </a:cubicBezTo>
                <a:cubicBezTo>
                  <a:pt x="268869" y="861740"/>
                  <a:pt x="141869" y="754848"/>
                  <a:pt x="108002" y="728390"/>
                </a:cubicBezTo>
                <a:cubicBezTo>
                  <a:pt x="74135" y="701932"/>
                  <a:pt x="114881" y="795065"/>
                  <a:pt x="104827" y="737915"/>
                </a:cubicBezTo>
                <a:cubicBezTo>
                  <a:pt x="94773" y="680765"/>
                  <a:pt x="55614" y="427294"/>
                  <a:pt x="47677" y="385490"/>
                </a:cubicBezTo>
                <a:cubicBezTo>
                  <a:pt x="39740" y="343686"/>
                  <a:pt x="55085" y="514607"/>
                  <a:pt x="57202" y="487090"/>
                </a:cubicBezTo>
                <a:cubicBezTo>
                  <a:pt x="59319" y="459573"/>
                  <a:pt x="57731" y="258490"/>
                  <a:pt x="60377" y="220390"/>
                </a:cubicBezTo>
                <a:cubicBezTo>
                  <a:pt x="63023" y="182290"/>
                  <a:pt x="85248" y="291298"/>
                  <a:pt x="73077" y="258490"/>
                </a:cubicBezTo>
                <a:cubicBezTo>
                  <a:pt x="60906" y="225682"/>
                  <a:pt x="-2065" y="-37314"/>
                  <a:pt x="52" y="44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ED42B3F-6A97-1BD4-9BBD-1DC7C0CAAC96}"/>
              </a:ext>
            </a:extLst>
          </p:cNvPr>
          <p:cNvSpPr/>
          <p:nvPr/>
        </p:nvSpPr>
        <p:spPr>
          <a:xfrm>
            <a:off x="3318085" y="4137481"/>
            <a:ext cx="240036" cy="632406"/>
          </a:xfrm>
          <a:custGeom>
            <a:avLst/>
            <a:gdLst>
              <a:gd name="connsiteX0" fmla="*/ 244658 w 265160"/>
              <a:gd name="connsiteY0" fmla="*/ 437 h 698600"/>
              <a:gd name="connsiteX1" fmla="*/ 73208 w 265160"/>
              <a:gd name="connsiteY1" fmla="*/ 133787 h 698600"/>
              <a:gd name="connsiteX2" fmla="*/ 73208 w 265160"/>
              <a:gd name="connsiteY2" fmla="*/ 235387 h 698600"/>
              <a:gd name="connsiteX3" fmla="*/ 60508 w 265160"/>
              <a:gd name="connsiteY3" fmla="*/ 187762 h 698600"/>
              <a:gd name="connsiteX4" fmla="*/ 209733 w 265160"/>
              <a:gd name="connsiteY4" fmla="*/ 473512 h 698600"/>
              <a:gd name="connsiteX5" fmla="*/ 241483 w 265160"/>
              <a:gd name="connsiteY5" fmla="*/ 368737 h 698600"/>
              <a:gd name="connsiteX6" fmla="*/ 247833 w 265160"/>
              <a:gd name="connsiteY6" fmla="*/ 603687 h 698600"/>
              <a:gd name="connsiteX7" fmla="*/ 263708 w 265160"/>
              <a:gd name="connsiteY7" fmla="*/ 695762 h 698600"/>
              <a:gd name="connsiteX8" fmla="*/ 244658 w 265160"/>
              <a:gd name="connsiteY8" fmla="*/ 508437 h 698600"/>
              <a:gd name="connsiteX9" fmla="*/ 89083 w 265160"/>
              <a:gd name="connsiteY9" fmla="*/ 267137 h 698600"/>
              <a:gd name="connsiteX10" fmla="*/ 44633 w 265160"/>
              <a:gd name="connsiteY10" fmla="*/ 130612 h 698600"/>
              <a:gd name="connsiteX11" fmla="*/ 9708 w 265160"/>
              <a:gd name="connsiteY11" fmla="*/ 181412 h 698600"/>
              <a:gd name="connsiteX12" fmla="*/ 244658 w 265160"/>
              <a:gd name="connsiteY12" fmla="*/ 437 h 6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160" h="698600">
                <a:moveTo>
                  <a:pt x="244658" y="437"/>
                </a:moveTo>
                <a:cubicBezTo>
                  <a:pt x="255241" y="-7500"/>
                  <a:pt x="101783" y="94629"/>
                  <a:pt x="73208" y="133787"/>
                </a:cubicBezTo>
                <a:cubicBezTo>
                  <a:pt x="44633" y="172945"/>
                  <a:pt x="75325" y="226391"/>
                  <a:pt x="73208" y="235387"/>
                </a:cubicBezTo>
                <a:cubicBezTo>
                  <a:pt x="71091" y="244383"/>
                  <a:pt x="37754" y="148075"/>
                  <a:pt x="60508" y="187762"/>
                </a:cubicBezTo>
                <a:cubicBezTo>
                  <a:pt x="83262" y="227449"/>
                  <a:pt x="179571" y="443350"/>
                  <a:pt x="209733" y="473512"/>
                </a:cubicBezTo>
                <a:cubicBezTo>
                  <a:pt x="239895" y="503674"/>
                  <a:pt x="235133" y="347041"/>
                  <a:pt x="241483" y="368737"/>
                </a:cubicBezTo>
                <a:cubicBezTo>
                  <a:pt x="247833" y="390433"/>
                  <a:pt x="244129" y="549183"/>
                  <a:pt x="247833" y="603687"/>
                </a:cubicBezTo>
                <a:cubicBezTo>
                  <a:pt x="251537" y="658191"/>
                  <a:pt x="264237" y="711637"/>
                  <a:pt x="263708" y="695762"/>
                </a:cubicBezTo>
                <a:cubicBezTo>
                  <a:pt x="263179" y="679887"/>
                  <a:pt x="273762" y="579875"/>
                  <a:pt x="244658" y="508437"/>
                </a:cubicBezTo>
                <a:cubicBezTo>
                  <a:pt x="215554" y="436999"/>
                  <a:pt x="122421" y="330108"/>
                  <a:pt x="89083" y="267137"/>
                </a:cubicBezTo>
                <a:cubicBezTo>
                  <a:pt x="55745" y="204166"/>
                  <a:pt x="57862" y="144900"/>
                  <a:pt x="44633" y="130612"/>
                </a:cubicBezTo>
                <a:cubicBezTo>
                  <a:pt x="31404" y="116325"/>
                  <a:pt x="-21513" y="199933"/>
                  <a:pt x="9708" y="181412"/>
                </a:cubicBezTo>
                <a:cubicBezTo>
                  <a:pt x="40929" y="162891"/>
                  <a:pt x="234075" y="8374"/>
                  <a:pt x="244658" y="4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1EEC096E-14C6-25F5-27CB-1CE9BB5E1EC2}"/>
              </a:ext>
            </a:extLst>
          </p:cNvPr>
          <p:cNvSpPr/>
          <p:nvPr/>
        </p:nvSpPr>
        <p:spPr>
          <a:xfrm>
            <a:off x="3389936" y="4422398"/>
            <a:ext cx="181260" cy="816936"/>
          </a:xfrm>
          <a:custGeom>
            <a:avLst/>
            <a:gdLst>
              <a:gd name="connsiteX0" fmla="*/ 187 w 200232"/>
              <a:gd name="connsiteY0" fmla="*/ 23 h 902445"/>
              <a:gd name="connsiteX1" fmla="*/ 60512 w 200232"/>
              <a:gd name="connsiteY1" fmla="*/ 361973 h 902445"/>
              <a:gd name="connsiteX2" fmla="*/ 50987 w 200232"/>
              <a:gd name="connsiteY2" fmla="*/ 266723 h 902445"/>
              <a:gd name="connsiteX3" fmla="*/ 149412 w 200232"/>
              <a:gd name="connsiteY3" fmla="*/ 638198 h 902445"/>
              <a:gd name="connsiteX4" fmla="*/ 152587 w 200232"/>
              <a:gd name="connsiteY4" fmla="*/ 542948 h 902445"/>
              <a:gd name="connsiteX5" fmla="*/ 200212 w 200232"/>
              <a:gd name="connsiteY5" fmla="*/ 739798 h 902445"/>
              <a:gd name="connsiteX6" fmla="*/ 158937 w 200232"/>
              <a:gd name="connsiteY6" fmla="*/ 901723 h 902445"/>
              <a:gd name="connsiteX7" fmla="*/ 187512 w 200232"/>
              <a:gd name="connsiteY7" fmla="*/ 793773 h 902445"/>
              <a:gd name="connsiteX8" fmla="*/ 174812 w 200232"/>
              <a:gd name="connsiteY8" fmla="*/ 663598 h 902445"/>
              <a:gd name="connsiteX9" fmla="*/ 190687 w 200232"/>
              <a:gd name="connsiteY9" fmla="*/ 720748 h 902445"/>
              <a:gd name="connsiteX10" fmla="*/ 127187 w 200232"/>
              <a:gd name="connsiteY10" fmla="*/ 536598 h 902445"/>
              <a:gd name="connsiteX11" fmla="*/ 41462 w 200232"/>
              <a:gd name="connsiteY11" fmla="*/ 292123 h 902445"/>
              <a:gd name="connsiteX12" fmla="*/ 41462 w 200232"/>
              <a:gd name="connsiteY12" fmla="*/ 381023 h 902445"/>
              <a:gd name="connsiteX13" fmla="*/ 187 w 200232"/>
              <a:gd name="connsiteY13" fmla="*/ 23 h 90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232" h="902445">
                <a:moveTo>
                  <a:pt x="187" y="23"/>
                </a:moveTo>
                <a:cubicBezTo>
                  <a:pt x="3362" y="-3152"/>
                  <a:pt x="52045" y="317523"/>
                  <a:pt x="60512" y="361973"/>
                </a:cubicBezTo>
                <a:cubicBezTo>
                  <a:pt x="68979" y="406423"/>
                  <a:pt x="36170" y="220686"/>
                  <a:pt x="50987" y="266723"/>
                </a:cubicBezTo>
                <a:cubicBezTo>
                  <a:pt x="65804" y="312760"/>
                  <a:pt x="132479" y="592161"/>
                  <a:pt x="149412" y="638198"/>
                </a:cubicBezTo>
                <a:cubicBezTo>
                  <a:pt x="166345" y="684235"/>
                  <a:pt x="144120" y="526015"/>
                  <a:pt x="152587" y="542948"/>
                </a:cubicBezTo>
                <a:cubicBezTo>
                  <a:pt x="161054" y="559881"/>
                  <a:pt x="199154" y="680002"/>
                  <a:pt x="200212" y="739798"/>
                </a:cubicBezTo>
                <a:cubicBezTo>
                  <a:pt x="201270" y="799594"/>
                  <a:pt x="161054" y="892727"/>
                  <a:pt x="158937" y="901723"/>
                </a:cubicBezTo>
                <a:cubicBezTo>
                  <a:pt x="156820" y="910719"/>
                  <a:pt x="184866" y="833460"/>
                  <a:pt x="187512" y="793773"/>
                </a:cubicBezTo>
                <a:cubicBezTo>
                  <a:pt x="190158" y="754086"/>
                  <a:pt x="174283" y="675769"/>
                  <a:pt x="174812" y="663598"/>
                </a:cubicBezTo>
                <a:cubicBezTo>
                  <a:pt x="175341" y="651427"/>
                  <a:pt x="198625" y="741915"/>
                  <a:pt x="190687" y="720748"/>
                </a:cubicBezTo>
                <a:cubicBezTo>
                  <a:pt x="182750" y="699581"/>
                  <a:pt x="152058" y="608036"/>
                  <a:pt x="127187" y="536598"/>
                </a:cubicBezTo>
                <a:cubicBezTo>
                  <a:pt x="102316" y="465161"/>
                  <a:pt x="55749" y="318052"/>
                  <a:pt x="41462" y="292123"/>
                </a:cubicBezTo>
                <a:cubicBezTo>
                  <a:pt x="27175" y="266194"/>
                  <a:pt x="47812" y="426531"/>
                  <a:pt x="41462" y="381023"/>
                </a:cubicBezTo>
                <a:cubicBezTo>
                  <a:pt x="35112" y="335515"/>
                  <a:pt x="-2988" y="3198"/>
                  <a:pt x="187" y="2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5146D3C-755D-6A10-DEA8-53631BCF0BB5}"/>
              </a:ext>
            </a:extLst>
          </p:cNvPr>
          <p:cNvSpPr/>
          <p:nvPr/>
        </p:nvSpPr>
        <p:spPr>
          <a:xfrm>
            <a:off x="3418798" y="4824751"/>
            <a:ext cx="83888" cy="457861"/>
          </a:xfrm>
          <a:custGeom>
            <a:avLst/>
            <a:gdLst>
              <a:gd name="connsiteX0" fmla="*/ 54 w 92668"/>
              <a:gd name="connsiteY0" fmla="*/ 55 h 505785"/>
              <a:gd name="connsiteX1" fmla="*/ 47679 w 92668"/>
              <a:gd name="connsiteY1" fmla="*/ 238180 h 505785"/>
              <a:gd name="connsiteX2" fmla="*/ 76254 w 92668"/>
              <a:gd name="connsiteY2" fmla="*/ 346130 h 505785"/>
              <a:gd name="connsiteX3" fmla="*/ 92129 w 92668"/>
              <a:gd name="connsiteY3" fmla="*/ 288980 h 505785"/>
              <a:gd name="connsiteX4" fmla="*/ 88954 w 92668"/>
              <a:gd name="connsiteY4" fmla="*/ 504880 h 505785"/>
              <a:gd name="connsiteX5" fmla="*/ 88954 w 92668"/>
              <a:gd name="connsiteY5" fmla="*/ 362005 h 505785"/>
              <a:gd name="connsiteX6" fmla="*/ 50854 w 92668"/>
              <a:gd name="connsiteY6" fmla="*/ 257230 h 505785"/>
              <a:gd name="connsiteX7" fmla="*/ 28629 w 92668"/>
              <a:gd name="connsiteY7" fmla="*/ 435030 h 505785"/>
              <a:gd name="connsiteX8" fmla="*/ 38154 w 92668"/>
              <a:gd name="connsiteY8" fmla="*/ 260405 h 505785"/>
              <a:gd name="connsiteX9" fmla="*/ 54 w 92668"/>
              <a:gd name="connsiteY9" fmla="*/ 55 h 50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68" h="505785">
                <a:moveTo>
                  <a:pt x="54" y="55"/>
                </a:moveTo>
                <a:cubicBezTo>
                  <a:pt x="1641" y="-3649"/>
                  <a:pt x="34979" y="180501"/>
                  <a:pt x="47679" y="238180"/>
                </a:cubicBezTo>
                <a:cubicBezTo>
                  <a:pt x="60379" y="295859"/>
                  <a:pt x="68846" y="337663"/>
                  <a:pt x="76254" y="346130"/>
                </a:cubicBezTo>
                <a:cubicBezTo>
                  <a:pt x="83662" y="354597"/>
                  <a:pt x="90012" y="262522"/>
                  <a:pt x="92129" y="288980"/>
                </a:cubicBezTo>
                <a:cubicBezTo>
                  <a:pt x="94246" y="315438"/>
                  <a:pt x="89483" y="492709"/>
                  <a:pt x="88954" y="504880"/>
                </a:cubicBezTo>
                <a:cubicBezTo>
                  <a:pt x="88425" y="517051"/>
                  <a:pt x="95304" y="403280"/>
                  <a:pt x="88954" y="362005"/>
                </a:cubicBezTo>
                <a:cubicBezTo>
                  <a:pt x="82604" y="320730"/>
                  <a:pt x="60908" y="245059"/>
                  <a:pt x="50854" y="257230"/>
                </a:cubicBezTo>
                <a:cubicBezTo>
                  <a:pt x="40800" y="269401"/>
                  <a:pt x="30746" y="434501"/>
                  <a:pt x="28629" y="435030"/>
                </a:cubicBezTo>
                <a:cubicBezTo>
                  <a:pt x="26512" y="435559"/>
                  <a:pt x="43975" y="339780"/>
                  <a:pt x="38154" y="260405"/>
                </a:cubicBezTo>
                <a:cubicBezTo>
                  <a:pt x="32333" y="181030"/>
                  <a:pt x="-1533" y="3759"/>
                  <a:pt x="54" y="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A7D56E03-2322-F430-49F7-585D7D0A6E91}"/>
              </a:ext>
            </a:extLst>
          </p:cNvPr>
          <p:cNvSpPr/>
          <p:nvPr/>
        </p:nvSpPr>
        <p:spPr>
          <a:xfrm>
            <a:off x="3502144" y="4683401"/>
            <a:ext cx="154612" cy="659847"/>
          </a:xfrm>
          <a:custGeom>
            <a:avLst/>
            <a:gdLst>
              <a:gd name="connsiteX0" fmla="*/ 59 w 170795"/>
              <a:gd name="connsiteY0" fmla="*/ 626 h 728913"/>
              <a:gd name="connsiteX1" fmla="*/ 155634 w 170795"/>
              <a:gd name="connsiteY1" fmla="*/ 464176 h 728913"/>
              <a:gd name="connsiteX2" fmla="*/ 161984 w 170795"/>
              <a:gd name="connsiteY2" fmla="*/ 381626 h 728913"/>
              <a:gd name="connsiteX3" fmla="*/ 130234 w 170795"/>
              <a:gd name="connsiteY3" fmla="*/ 578476 h 728913"/>
              <a:gd name="connsiteX4" fmla="*/ 127059 w 170795"/>
              <a:gd name="connsiteY4" fmla="*/ 727701 h 728913"/>
              <a:gd name="connsiteX5" fmla="*/ 123884 w 170795"/>
              <a:gd name="connsiteY5" fmla="*/ 638801 h 728913"/>
              <a:gd name="connsiteX6" fmla="*/ 142934 w 170795"/>
              <a:gd name="connsiteY6" fmla="*/ 461001 h 728913"/>
              <a:gd name="connsiteX7" fmla="*/ 155634 w 170795"/>
              <a:gd name="connsiteY7" fmla="*/ 521326 h 728913"/>
              <a:gd name="connsiteX8" fmla="*/ 108009 w 170795"/>
              <a:gd name="connsiteY8" fmla="*/ 286376 h 728913"/>
              <a:gd name="connsiteX9" fmla="*/ 136584 w 170795"/>
              <a:gd name="connsiteY9" fmla="*/ 362576 h 728913"/>
              <a:gd name="connsiteX10" fmla="*/ 59 w 170795"/>
              <a:gd name="connsiteY10" fmla="*/ 626 h 72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795" h="728913">
                <a:moveTo>
                  <a:pt x="59" y="626"/>
                </a:moveTo>
                <a:cubicBezTo>
                  <a:pt x="3234" y="17559"/>
                  <a:pt x="128647" y="400676"/>
                  <a:pt x="155634" y="464176"/>
                </a:cubicBezTo>
                <a:cubicBezTo>
                  <a:pt x="182621" y="527676"/>
                  <a:pt x="166217" y="362576"/>
                  <a:pt x="161984" y="381626"/>
                </a:cubicBezTo>
                <a:cubicBezTo>
                  <a:pt x="157751" y="400676"/>
                  <a:pt x="136055" y="520797"/>
                  <a:pt x="130234" y="578476"/>
                </a:cubicBezTo>
                <a:cubicBezTo>
                  <a:pt x="124413" y="636155"/>
                  <a:pt x="128117" y="717647"/>
                  <a:pt x="127059" y="727701"/>
                </a:cubicBezTo>
                <a:cubicBezTo>
                  <a:pt x="126001" y="737755"/>
                  <a:pt x="121238" y="683251"/>
                  <a:pt x="123884" y="638801"/>
                </a:cubicBezTo>
                <a:cubicBezTo>
                  <a:pt x="126530" y="594351"/>
                  <a:pt x="137642" y="480580"/>
                  <a:pt x="142934" y="461001"/>
                </a:cubicBezTo>
                <a:cubicBezTo>
                  <a:pt x="148226" y="441422"/>
                  <a:pt x="161455" y="550430"/>
                  <a:pt x="155634" y="521326"/>
                </a:cubicBezTo>
                <a:cubicBezTo>
                  <a:pt x="149813" y="492222"/>
                  <a:pt x="111184" y="312834"/>
                  <a:pt x="108009" y="286376"/>
                </a:cubicBezTo>
                <a:cubicBezTo>
                  <a:pt x="104834" y="259918"/>
                  <a:pt x="151930" y="409672"/>
                  <a:pt x="136584" y="362576"/>
                </a:cubicBezTo>
                <a:cubicBezTo>
                  <a:pt x="121238" y="315480"/>
                  <a:pt x="-3116" y="-16307"/>
                  <a:pt x="59" y="62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4CB7DAC-BFB2-2924-D070-AE570D58020B}"/>
              </a:ext>
            </a:extLst>
          </p:cNvPr>
          <p:cNvSpPr/>
          <p:nvPr/>
        </p:nvSpPr>
        <p:spPr>
          <a:xfrm>
            <a:off x="3509256" y="5126528"/>
            <a:ext cx="135109" cy="269992"/>
          </a:xfrm>
          <a:custGeom>
            <a:avLst/>
            <a:gdLst>
              <a:gd name="connsiteX0" fmla="*/ 100152 w 149251"/>
              <a:gd name="connsiteY0" fmla="*/ 67 h 298252"/>
              <a:gd name="connsiteX1" fmla="*/ 20777 w 149251"/>
              <a:gd name="connsiteY1" fmla="*/ 152467 h 298252"/>
              <a:gd name="connsiteX2" fmla="*/ 52527 w 149251"/>
              <a:gd name="connsiteY2" fmla="*/ 184217 h 298252"/>
              <a:gd name="connsiteX3" fmla="*/ 49352 w 149251"/>
              <a:gd name="connsiteY3" fmla="*/ 146117 h 298252"/>
              <a:gd name="connsiteX4" fmla="*/ 144602 w 149251"/>
              <a:gd name="connsiteY4" fmla="*/ 295342 h 298252"/>
              <a:gd name="connsiteX5" fmla="*/ 122377 w 149251"/>
              <a:gd name="connsiteY5" fmla="*/ 238192 h 298252"/>
              <a:gd name="connsiteX6" fmla="*/ 17602 w 149251"/>
              <a:gd name="connsiteY6" fmla="*/ 155642 h 298252"/>
              <a:gd name="connsiteX7" fmla="*/ 8077 w 149251"/>
              <a:gd name="connsiteY7" fmla="*/ 133417 h 298252"/>
              <a:gd name="connsiteX8" fmla="*/ 100152 w 149251"/>
              <a:gd name="connsiteY8" fmla="*/ 67 h 2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251" h="298252">
                <a:moveTo>
                  <a:pt x="100152" y="67"/>
                </a:moveTo>
                <a:cubicBezTo>
                  <a:pt x="102269" y="3242"/>
                  <a:pt x="28714" y="121775"/>
                  <a:pt x="20777" y="152467"/>
                </a:cubicBezTo>
                <a:cubicBezTo>
                  <a:pt x="12840" y="183159"/>
                  <a:pt x="47765" y="185275"/>
                  <a:pt x="52527" y="184217"/>
                </a:cubicBezTo>
                <a:cubicBezTo>
                  <a:pt x="57289" y="183159"/>
                  <a:pt x="34006" y="127596"/>
                  <a:pt x="49352" y="146117"/>
                </a:cubicBezTo>
                <a:cubicBezTo>
                  <a:pt x="64698" y="164638"/>
                  <a:pt x="132431" y="279996"/>
                  <a:pt x="144602" y="295342"/>
                </a:cubicBezTo>
                <a:cubicBezTo>
                  <a:pt x="156773" y="310688"/>
                  <a:pt x="143544" y="261475"/>
                  <a:pt x="122377" y="238192"/>
                </a:cubicBezTo>
                <a:cubicBezTo>
                  <a:pt x="101210" y="214909"/>
                  <a:pt x="36652" y="173104"/>
                  <a:pt x="17602" y="155642"/>
                </a:cubicBezTo>
                <a:cubicBezTo>
                  <a:pt x="-1448" y="138180"/>
                  <a:pt x="-5681" y="159346"/>
                  <a:pt x="8077" y="133417"/>
                </a:cubicBezTo>
                <a:cubicBezTo>
                  <a:pt x="21835" y="107488"/>
                  <a:pt x="98035" y="-3108"/>
                  <a:pt x="100152" y="6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18D51356-9ABA-CC76-E2F9-945A3C3BE1DD}"/>
              </a:ext>
            </a:extLst>
          </p:cNvPr>
          <p:cNvSpPr/>
          <p:nvPr/>
        </p:nvSpPr>
        <p:spPr>
          <a:xfrm>
            <a:off x="3450453" y="5034487"/>
            <a:ext cx="216685" cy="300054"/>
          </a:xfrm>
          <a:custGeom>
            <a:avLst/>
            <a:gdLst>
              <a:gd name="connsiteX0" fmla="*/ 10 w 239365"/>
              <a:gd name="connsiteY0" fmla="*/ 142 h 331461"/>
              <a:gd name="connsiteX1" fmla="*/ 215910 w 239365"/>
              <a:gd name="connsiteY1" fmla="*/ 257317 h 331461"/>
              <a:gd name="connsiteX2" fmla="*/ 231785 w 239365"/>
              <a:gd name="connsiteY2" fmla="*/ 330342 h 331461"/>
              <a:gd name="connsiteX3" fmla="*/ 200035 w 239365"/>
              <a:gd name="connsiteY3" fmla="*/ 216042 h 331461"/>
              <a:gd name="connsiteX4" fmla="*/ 161935 w 239365"/>
              <a:gd name="connsiteY4" fmla="*/ 149367 h 331461"/>
              <a:gd name="connsiteX5" fmla="*/ 225435 w 239365"/>
              <a:gd name="connsiteY5" fmla="*/ 219217 h 331461"/>
              <a:gd name="connsiteX6" fmla="*/ 10 w 239365"/>
              <a:gd name="connsiteY6" fmla="*/ 142 h 33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65" h="331461">
                <a:moveTo>
                  <a:pt x="10" y="142"/>
                </a:moveTo>
                <a:cubicBezTo>
                  <a:pt x="-1578" y="6492"/>
                  <a:pt x="177281" y="202284"/>
                  <a:pt x="215910" y="257317"/>
                </a:cubicBezTo>
                <a:cubicBezTo>
                  <a:pt x="254539" y="312350"/>
                  <a:pt x="234431" y="337221"/>
                  <a:pt x="231785" y="330342"/>
                </a:cubicBezTo>
                <a:cubicBezTo>
                  <a:pt x="229139" y="323463"/>
                  <a:pt x="211677" y="246204"/>
                  <a:pt x="200035" y="216042"/>
                </a:cubicBezTo>
                <a:cubicBezTo>
                  <a:pt x="188393" y="185880"/>
                  <a:pt x="157702" y="148838"/>
                  <a:pt x="161935" y="149367"/>
                </a:cubicBezTo>
                <a:cubicBezTo>
                  <a:pt x="166168" y="149896"/>
                  <a:pt x="249248" y="237209"/>
                  <a:pt x="225435" y="219217"/>
                </a:cubicBezTo>
                <a:cubicBezTo>
                  <a:pt x="201623" y="201225"/>
                  <a:pt x="1598" y="-6208"/>
                  <a:pt x="10" y="14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C845861E-B8B8-059F-D212-094A525B1E0D}"/>
              </a:ext>
            </a:extLst>
          </p:cNvPr>
          <p:cNvSpPr/>
          <p:nvPr/>
        </p:nvSpPr>
        <p:spPr>
          <a:xfrm>
            <a:off x="3427101" y="5183193"/>
            <a:ext cx="191220" cy="185288"/>
          </a:xfrm>
          <a:custGeom>
            <a:avLst/>
            <a:gdLst>
              <a:gd name="connsiteX0" fmla="*/ 406 w 211235"/>
              <a:gd name="connsiteY0" fmla="*/ 970 h 204682"/>
              <a:gd name="connsiteX1" fmla="*/ 190906 w 211235"/>
              <a:gd name="connsiteY1" fmla="*/ 185120 h 204682"/>
              <a:gd name="connsiteX2" fmla="*/ 200431 w 211235"/>
              <a:gd name="connsiteY2" fmla="*/ 191470 h 204682"/>
              <a:gd name="connsiteX3" fmla="*/ 143281 w 211235"/>
              <a:gd name="connsiteY3" fmla="*/ 115270 h 204682"/>
              <a:gd name="connsiteX4" fmla="*/ 406 w 211235"/>
              <a:gd name="connsiteY4" fmla="*/ 970 h 20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35" h="204682">
                <a:moveTo>
                  <a:pt x="406" y="970"/>
                </a:moveTo>
                <a:cubicBezTo>
                  <a:pt x="8344" y="12612"/>
                  <a:pt x="157569" y="153370"/>
                  <a:pt x="190906" y="185120"/>
                </a:cubicBezTo>
                <a:cubicBezTo>
                  <a:pt x="224243" y="216870"/>
                  <a:pt x="208369" y="203112"/>
                  <a:pt x="200431" y="191470"/>
                </a:cubicBezTo>
                <a:cubicBezTo>
                  <a:pt x="192494" y="179828"/>
                  <a:pt x="183497" y="144903"/>
                  <a:pt x="143281" y="115270"/>
                </a:cubicBezTo>
                <a:cubicBezTo>
                  <a:pt x="103065" y="85637"/>
                  <a:pt x="-7532" y="-10672"/>
                  <a:pt x="406" y="97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9E5F31B-F459-9876-113D-2598AD155CD2}"/>
              </a:ext>
            </a:extLst>
          </p:cNvPr>
          <p:cNvSpPr/>
          <p:nvPr/>
        </p:nvSpPr>
        <p:spPr>
          <a:xfrm>
            <a:off x="3611412" y="4804682"/>
            <a:ext cx="94851" cy="454266"/>
          </a:xfrm>
          <a:custGeom>
            <a:avLst/>
            <a:gdLst>
              <a:gd name="connsiteX0" fmla="*/ 4 w 104779"/>
              <a:gd name="connsiteY0" fmla="*/ 0 h 501814"/>
              <a:gd name="connsiteX1" fmla="*/ 60329 w 104779"/>
              <a:gd name="connsiteY1" fmla="*/ 142875 h 501814"/>
              <a:gd name="connsiteX2" fmla="*/ 73029 w 104779"/>
              <a:gd name="connsiteY2" fmla="*/ 98425 h 501814"/>
              <a:gd name="connsiteX3" fmla="*/ 73029 w 104779"/>
              <a:gd name="connsiteY3" fmla="*/ 311150 h 501814"/>
              <a:gd name="connsiteX4" fmla="*/ 85729 w 104779"/>
              <a:gd name="connsiteY4" fmla="*/ 234950 h 501814"/>
              <a:gd name="connsiteX5" fmla="*/ 76204 w 104779"/>
              <a:gd name="connsiteY5" fmla="*/ 419100 h 501814"/>
              <a:gd name="connsiteX6" fmla="*/ 104779 w 104779"/>
              <a:gd name="connsiteY6" fmla="*/ 501650 h 501814"/>
              <a:gd name="connsiteX7" fmla="*/ 76204 w 104779"/>
              <a:gd name="connsiteY7" fmla="*/ 431800 h 501814"/>
              <a:gd name="connsiteX8" fmla="*/ 63504 w 104779"/>
              <a:gd name="connsiteY8" fmla="*/ 177800 h 501814"/>
              <a:gd name="connsiteX9" fmla="*/ 57154 w 104779"/>
              <a:gd name="connsiteY9" fmla="*/ 250825 h 501814"/>
              <a:gd name="connsiteX10" fmla="*/ 63504 w 104779"/>
              <a:gd name="connsiteY10" fmla="*/ 142875 h 501814"/>
              <a:gd name="connsiteX11" fmla="*/ 4 w 104779"/>
              <a:gd name="connsiteY11" fmla="*/ 0 h 50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779" h="501814">
                <a:moveTo>
                  <a:pt x="4" y="0"/>
                </a:moveTo>
                <a:cubicBezTo>
                  <a:pt x="-525" y="0"/>
                  <a:pt x="48158" y="126471"/>
                  <a:pt x="60329" y="142875"/>
                </a:cubicBezTo>
                <a:cubicBezTo>
                  <a:pt x="72500" y="159279"/>
                  <a:pt x="70912" y="70379"/>
                  <a:pt x="73029" y="98425"/>
                </a:cubicBezTo>
                <a:cubicBezTo>
                  <a:pt x="75146" y="126471"/>
                  <a:pt x="70912" y="288396"/>
                  <a:pt x="73029" y="311150"/>
                </a:cubicBezTo>
                <a:cubicBezTo>
                  <a:pt x="75146" y="333904"/>
                  <a:pt x="85200" y="216958"/>
                  <a:pt x="85729" y="234950"/>
                </a:cubicBezTo>
                <a:cubicBezTo>
                  <a:pt x="86258" y="252942"/>
                  <a:pt x="73029" y="374650"/>
                  <a:pt x="76204" y="419100"/>
                </a:cubicBezTo>
                <a:cubicBezTo>
                  <a:pt x="79379" y="463550"/>
                  <a:pt x="104779" y="499533"/>
                  <a:pt x="104779" y="501650"/>
                </a:cubicBezTo>
                <a:cubicBezTo>
                  <a:pt x="104779" y="503767"/>
                  <a:pt x="83083" y="485775"/>
                  <a:pt x="76204" y="431800"/>
                </a:cubicBezTo>
                <a:cubicBezTo>
                  <a:pt x="69325" y="377825"/>
                  <a:pt x="66679" y="207963"/>
                  <a:pt x="63504" y="177800"/>
                </a:cubicBezTo>
                <a:cubicBezTo>
                  <a:pt x="60329" y="147637"/>
                  <a:pt x="57154" y="256646"/>
                  <a:pt x="57154" y="250825"/>
                </a:cubicBezTo>
                <a:cubicBezTo>
                  <a:pt x="57154" y="245004"/>
                  <a:pt x="69854" y="183092"/>
                  <a:pt x="63504" y="142875"/>
                </a:cubicBezTo>
                <a:cubicBezTo>
                  <a:pt x="57154" y="102658"/>
                  <a:pt x="533" y="0"/>
                  <a:pt x="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5282CB9-26E8-0F8C-B213-A1438DABFC85}"/>
              </a:ext>
            </a:extLst>
          </p:cNvPr>
          <p:cNvSpPr/>
          <p:nvPr/>
        </p:nvSpPr>
        <p:spPr>
          <a:xfrm>
            <a:off x="3599756" y="5086258"/>
            <a:ext cx="153613" cy="304756"/>
          </a:xfrm>
          <a:custGeom>
            <a:avLst/>
            <a:gdLst>
              <a:gd name="connsiteX0" fmla="*/ 168455 w 169692"/>
              <a:gd name="connsiteY0" fmla="*/ 102 h 336655"/>
              <a:gd name="connsiteX1" fmla="*/ 146230 w 169692"/>
              <a:gd name="connsiteY1" fmla="*/ 162027 h 336655"/>
              <a:gd name="connsiteX2" fmla="*/ 136705 w 169692"/>
              <a:gd name="connsiteY2" fmla="*/ 228702 h 336655"/>
              <a:gd name="connsiteX3" fmla="*/ 155755 w 169692"/>
              <a:gd name="connsiteY3" fmla="*/ 187427 h 336655"/>
              <a:gd name="connsiteX4" fmla="*/ 152580 w 169692"/>
              <a:gd name="connsiteY4" fmla="*/ 244577 h 336655"/>
              <a:gd name="connsiteX5" fmla="*/ 41455 w 169692"/>
              <a:gd name="connsiteY5" fmla="*/ 304902 h 336655"/>
              <a:gd name="connsiteX6" fmla="*/ 114480 w 169692"/>
              <a:gd name="connsiteY6" fmla="*/ 279502 h 336655"/>
              <a:gd name="connsiteX7" fmla="*/ 180 w 169692"/>
              <a:gd name="connsiteY7" fmla="*/ 336652 h 336655"/>
              <a:gd name="connsiteX8" fmla="*/ 146230 w 169692"/>
              <a:gd name="connsiteY8" fmla="*/ 276327 h 336655"/>
              <a:gd name="connsiteX9" fmla="*/ 124005 w 169692"/>
              <a:gd name="connsiteY9" fmla="*/ 152502 h 336655"/>
              <a:gd name="connsiteX10" fmla="*/ 104955 w 169692"/>
              <a:gd name="connsiteY10" fmla="*/ 187427 h 336655"/>
              <a:gd name="connsiteX11" fmla="*/ 168455 w 169692"/>
              <a:gd name="connsiteY11" fmla="*/ 102 h 33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692" h="336655">
                <a:moveTo>
                  <a:pt x="168455" y="102"/>
                </a:moveTo>
                <a:cubicBezTo>
                  <a:pt x="175334" y="-4131"/>
                  <a:pt x="151522" y="123927"/>
                  <a:pt x="146230" y="162027"/>
                </a:cubicBezTo>
                <a:cubicBezTo>
                  <a:pt x="140938" y="200127"/>
                  <a:pt x="135118" y="224469"/>
                  <a:pt x="136705" y="228702"/>
                </a:cubicBezTo>
                <a:cubicBezTo>
                  <a:pt x="138292" y="232935"/>
                  <a:pt x="153109" y="184781"/>
                  <a:pt x="155755" y="187427"/>
                </a:cubicBezTo>
                <a:cubicBezTo>
                  <a:pt x="158401" y="190073"/>
                  <a:pt x="171630" y="224998"/>
                  <a:pt x="152580" y="244577"/>
                </a:cubicBezTo>
                <a:cubicBezTo>
                  <a:pt x="133530" y="264156"/>
                  <a:pt x="47805" y="299081"/>
                  <a:pt x="41455" y="304902"/>
                </a:cubicBezTo>
                <a:cubicBezTo>
                  <a:pt x="35105" y="310723"/>
                  <a:pt x="121359" y="274210"/>
                  <a:pt x="114480" y="279502"/>
                </a:cubicBezTo>
                <a:cubicBezTo>
                  <a:pt x="107601" y="284794"/>
                  <a:pt x="-5112" y="337181"/>
                  <a:pt x="180" y="336652"/>
                </a:cubicBezTo>
                <a:cubicBezTo>
                  <a:pt x="5472" y="336123"/>
                  <a:pt x="125593" y="307019"/>
                  <a:pt x="146230" y="276327"/>
                </a:cubicBezTo>
                <a:cubicBezTo>
                  <a:pt x="166867" y="245635"/>
                  <a:pt x="130884" y="167319"/>
                  <a:pt x="124005" y="152502"/>
                </a:cubicBezTo>
                <a:cubicBezTo>
                  <a:pt x="117126" y="137685"/>
                  <a:pt x="96488" y="211769"/>
                  <a:pt x="104955" y="187427"/>
                </a:cubicBezTo>
                <a:cubicBezTo>
                  <a:pt x="113422" y="163085"/>
                  <a:pt x="161576" y="4335"/>
                  <a:pt x="168455" y="1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056C6BBC-7FE9-505D-4C14-C23924F7DA1A}"/>
              </a:ext>
            </a:extLst>
          </p:cNvPr>
          <p:cNvSpPr/>
          <p:nvPr/>
        </p:nvSpPr>
        <p:spPr>
          <a:xfrm>
            <a:off x="3979192" y="4908150"/>
            <a:ext cx="146782" cy="343065"/>
          </a:xfrm>
          <a:custGeom>
            <a:avLst/>
            <a:gdLst>
              <a:gd name="connsiteX0" fmla="*/ 128 w 162146"/>
              <a:gd name="connsiteY0" fmla="*/ 15877 h 378974"/>
              <a:gd name="connsiteX1" fmla="*/ 117603 w 162146"/>
              <a:gd name="connsiteY1" fmla="*/ 152402 h 378974"/>
              <a:gd name="connsiteX2" fmla="*/ 117603 w 162146"/>
              <a:gd name="connsiteY2" fmla="*/ 142877 h 378974"/>
              <a:gd name="connsiteX3" fmla="*/ 120778 w 162146"/>
              <a:gd name="connsiteY3" fmla="*/ 269877 h 378974"/>
              <a:gd name="connsiteX4" fmla="*/ 136653 w 162146"/>
              <a:gd name="connsiteY4" fmla="*/ 219077 h 378974"/>
              <a:gd name="connsiteX5" fmla="*/ 57278 w 162146"/>
              <a:gd name="connsiteY5" fmla="*/ 377827 h 378974"/>
              <a:gd name="connsiteX6" fmla="*/ 108078 w 162146"/>
              <a:gd name="connsiteY6" fmla="*/ 285752 h 378974"/>
              <a:gd name="connsiteX7" fmla="*/ 162053 w 162146"/>
              <a:gd name="connsiteY7" fmla="*/ 193677 h 378974"/>
              <a:gd name="connsiteX8" fmla="*/ 120778 w 162146"/>
              <a:gd name="connsiteY8" fmla="*/ 130177 h 378974"/>
              <a:gd name="connsiteX9" fmla="*/ 108078 w 162146"/>
              <a:gd name="connsiteY9" fmla="*/ 2 h 378974"/>
              <a:gd name="connsiteX10" fmla="*/ 95378 w 162146"/>
              <a:gd name="connsiteY10" fmla="*/ 133352 h 378974"/>
              <a:gd name="connsiteX11" fmla="*/ 128 w 162146"/>
              <a:gd name="connsiteY11" fmla="*/ 15877 h 37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146" h="378974">
                <a:moveTo>
                  <a:pt x="128" y="15877"/>
                </a:moveTo>
                <a:cubicBezTo>
                  <a:pt x="3832" y="19052"/>
                  <a:pt x="98024" y="131235"/>
                  <a:pt x="117603" y="152402"/>
                </a:cubicBezTo>
                <a:cubicBezTo>
                  <a:pt x="137182" y="173569"/>
                  <a:pt x="117074" y="123298"/>
                  <a:pt x="117603" y="142877"/>
                </a:cubicBezTo>
                <a:cubicBezTo>
                  <a:pt x="118132" y="162456"/>
                  <a:pt x="117603" y="257177"/>
                  <a:pt x="120778" y="269877"/>
                </a:cubicBezTo>
                <a:cubicBezTo>
                  <a:pt x="123953" y="282577"/>
                  <a:pt x="147236" y="201085"/>
                  <a:pt x="136653" y="219077"/>
                </a:cubicBezTo>
                <a:cubicBezTo>
                  <a:pt x="126070" y="237069"/>
                  <a:pt x="62040" y="366715"/>
                  <a:pt x="57278" y="377827"/>
                </a:cubicBezTo>
                <a:cubicBezTo>
                  <a:pt x="52516" y="388939"/>
                  <a:pt x="90616" y="316444"/>
                  <a:pt x="108078" y="285752"/>
                </a:cubicBezTo>
                <a:cubicBezTo>
                  <a:pt x="125541" y="255060"/>
                  <a:pt x="159936" y="219606"/>
                  <a:pt x="162053" y="193677"/>
                </a:cubicBezTo>
                <a:cubicBezTo>
                  <a:pt x="164170" y="167748"/>
                  <a:pt x="129774" y="162456"/>
                  <a:pt x="120778" y="130177"/>
                </a:cubicBezTo>
                <a:cubicBezTo>
                  <a:pt x="111782" y="97898"/>
                  <a:pt x="112311" y="-527"/>
                  <a:pt x="108078" y="2"/>
                </a:cubicBezTo>
                <a:cubicBezTo>
                  <a:pt x="103845" y="531"/>
                  <a:pt x="117074" y="133881"/>
                  <a:pt x="95378" y="133352"/>
                </a:cubicBezTo>
                <a:cubicBezTo>
                  <a:pt x="73682" y="132823"/>
                  <a:pt x="-3576" y="12702"/>
                  <a:pt x="128" y="1587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6883500F-351E-4325-D095-C944F6168184}"/>
              </a:ext>
            </a:extLst>
          </p:cNvPr>
          <p:cNvSpPr/>
          <p:nvPr/>
        </p:nvSpPr>
        <p:spPr>
          <a:xfrm>
            <a:off x="3691892" y="4774129"/>
            <a:ext cx="107481" cy="395642"/>
          </a:xfrm>
          <a:custGeom>
            <a:avLst/>
            <a:gdLst>
              <a:gd name="connsiteX0" fmla="*/ 117475 w 118731"/>
              <a:gd name="connsiteY0" fmla="*/ 2001 h 437054"/>
              <a:gd name="connsiteX1" fmla="*/ 73025 w 118731"/>
              <a:gd name="connsiteY1" fmla="*/ 227426 h 437054"/>
              <a:gd name="connsiteX2" fmla="*/ 19050 w 118731"/>
              <a:gd name="connsiteY2" fmla="*/ 427451 h 437054"/>
              <a:gd name="connsiteX3" fmla="*/ 38100 w 118731"/>
              <a:gd name="connsiteY3" fmla="*/ 271876 h 437054"/>
              <a:gd name="connsiteX4" fmla="*/ 0 w 118731"/>
              <a:gd name="connsiteY4" fmla="*/ 436976 h 437054"/>
              <a:gd name="connsiteX5" fmla="*/ 38100 w 118731"/>
              <a:gd name="connsiteY5" fmla="*/ 246476 h 437054"/>
              <a:gd name="connsiteX6" fmla="*/ 15875 w 118731"/>
              <a:gd name="connsiteY6" fmla="*/ 325851 h 437054"/>
              <a:gd name="connsiteX7" fmla="*/ 47625 w 118731"/>
              <a:gd name="connsiteY7" fmla="*/ 236951 h 437054"/>
              <a:gd name="connsiteX8" fmla="*/ 22225 w 118731"/>
              <a:gd name="connsiteY8" fmla="*/ 363951 h 437054"/>
              <a:gd name="connsiteX9" fmla="*/ 117475 w 118731"/>
              <a:gd name="connsiteY9" fmla="*/ 2001 h 43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731" h="437054">
                <a:moveTo>
                  <a:pt x="117475" y="2001"/>
                </a:moveTo>
                <a:cubicBezTo>
                  <a:pt x="125942" y="-20753"/>
                  <a:pt x="89429" y="156518"/>
                  <a:pt x="73025" y="227426"/>
                </a:cubicBezTo>
                <a:cubicBezTo>
                  <a:pt x="56621" y="298334"/>
                  <a:pt x="24871" y="420043"/>
                  <a:pt x="19050" y="427451"/>
                </a:cubicBezTo>
                <a:cubicBezTo>
                  <a:pt x="13229" y="434859"/>
                  <a:pt x="41275" y="270289"/>
                  <a:pt x="38100" y="271876"/>
                </a:cubicBezTo>
                <a:cubicBezTo>
                  <a:pt x="34925" y="273463"/>
                  <a:pt x="0" y="441209"/>
                  <a:pt x="0" y="436976"/>
                </a:cubicBezTo>
                <a:cubicBezTo>
                  <a:pt x="0" y="432743"/>
                  <a:pt x="35454" y="264997"/>
                  <a:pt x="38100" y="246476"/>
                </a:cubicBezTo>
                <a:cubicBezTo>
                  <a:pt x="40746" y="227955"/>
                  <a:pt x="14288" y="327438"/>
                  <a:pt x="15875" y="325851"/>
                </a:cubicBezTo>
                <a:cubicBezTo>
                  <a:pt x="17462" y="324264"/>
                  <a:pt x="46567" y="230601"/>
                  <a:pt x="47625" y="236951"/>
                </a:cubicBezTo>
                <a:cubicBezTo>
                  <a:pt x="48683" y="243301"/>
                  <a:pt x="9525" y="399405"/>
                  <a:pt x="22225" y="363951"/>
                </a:cubicBezTo>
                <a:cubicBezTo>
                  <a:pt x="34925" y="328497"/>
                  <a:pt x="109008" y="24755"/>
                  <a:pt x="117475" y="20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9E9075B-B46D-2BAD-F3EF-2DF8F59EB04C}"/>
              </a:ext>
            </a:extLst>
          </p:cNvPr>
          <p:cNvSpPr/>
          <p:nvPr/>
        </p:nvSpPr>
        <p:spPr>
          <a:xfrm>
            <a:off x="3482189" y="4241206"/>
            <a:ext cx="177493" cy="452125"/>
          </a:xfrm>
          <a:custGeom>
            <a:avLst/>
            <a:gdLst>
              <a:gd name="connsiteX0" fmla="*/ 25277 w 196071"/>
              <a:gd name="connsiteY0" fmla="*/ 155 h 499449"/>
              <a:gd name="connsiteX1" fmla="*/ 22102 w 196071"/>
              <a:gd name="connsiteY1" fmla="*/ 133505 h 499449"/>
              <a:gd name="connsiteX2" fmla="*/ 50677 w 196071"/>
              <a:gd name="connsiteY2" fmla="*/ 193830 h 499449"/>
              <a:gd name="connsiteX3" fmla="*/ 22102 w 196071"/>
              <a:gd name="connsiteY3" fmla="*/ 184305 h 499449"/>
              <a:gd name="connsiteX4" fmla="*/ 193552 w 196071"/>
              <a:gd name="connsiteY4" fmla="*/ 358930 h 499449"/>
              <a:gd name="connsiteX5" fmla="*/ 126877 w 196071"/>
              <a:gd name="connsiteY5" fmla="*/ 279555 h 499449"/>
              <a:gd name="connsiteX6" fmla="*/ 161802 w 196071"/>
              <a:gd name="connsiteY6" fmla="*/ 377980 h 499449"/>
              <a:gd name="connsiteX7" fmla="*/ 158627 w 196071"/>
              <a:gd name="connsiteY7" fmla="*/ 498630 h 499449"/>
              <a:gd name="connsiteX8" fmla="*/ 149102 w 196071"/>
              <a:gd name="connsiteY8" fmla="*/ 314480 h 499449"/>
              <a:gd name="connsiteX9" fmla="*/ 6227 w 196071"/>
              <a:gd name="connsiteY9" fmla="*/ 162080 h 499449"/>
              <a:gd name="connsiteX10" fmla="*/ 25277 w 196071"/>
              <a:gd name="connsiteY10" fmla="*/ 155 h 49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071" h="499449">
                <a:moveTo>
                  <a:pt x="25277" y="155"/>
                </a:moveTo>
                <a:cubicBezTo>
                  <a:pt x="27923" y="-4607"/>
                  <a:pt x="17869" y="101226"/>
                  <a:pt x="22102" y="133505"/>
                </a:cubicBezTo>
                <a:cubicBezTo>
                  <a:pt x="26335" y="165784"/>
                  <a:pt x="50677" y="185363"/>
                  <a:pt x="50677" y="193830"/>
                </a:cubicBezTo>
                <a:cubicBezTo>
                  <a:pt x="50677" y="202297"/>
                  <a:pt x="-1710" y="156788"/>
                  <a:pt x="22102" y="184305"/>
                </a:cubicBezTo>
                <a:cubicBezTo>
                  <a:pt x="45914" y="211822"/>
                  <a:pt x="176090" y="343055"/>
                  <a:pt x="193552" y="358930"/>
                </a:cubicBezTo>
                <a:cubicBezTo>
                  <a:pt x="211014" y="374805"/>
                  <a:pt x="132169" y="276380"/>
                  <a:pt x="126877" y="279555"/>
                </a:cubicBezTo>
                <a:cubicBezTo>
                  <a:pt x="121585" y="282730"/>
                  <a:pt x="156510" y="341467"/>
                  <a:pt x="161802" y="377980"/>
                </a:cubicBezTo>
                <a:cubicBezTo>
                  <a:pt x="167094" y="414493"/>
                  <a:pt x="160744" y="509213"/>
                  <a:pt x="158627" y="498630"/>
                </a:cubicBezTo>
                <a:cubicBezTo>
                  <a:pt x="156510" y="488047"/>
                  <a:pt x="174502" y="370572"/>
                  <a:pt x="149102" y="314480"/>
                </a:cubicBezTo>
                <a:cubicBezTo>
                  <a:pt x="123702" y="258388"/>
                  <a:pt x="26864" y="212880"/>
                  <a:pt x="6227" y="162080"/>
                </a:cubicBezTo>
                <a:cubicBezTo>
                  <a:pt x="-14410" y="111280"/>
                  <a:pt x="22631" y="4917"/>
                  <a:pt x="25277" y="15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D8637A9-7914-947A-32E8-AD9DC4C1178C}"/>
              </a:ext>
            </a:extLst>
          </p:cNvPr>
          <p:cNvSpPr/>
          <p:nvPr/>
        </p:nvSpPr>
        <p:spPr>
          <a:xfrm>
            <a:off x="3677468" y="4468009"/>
            <a:ext cx="66609" cy="471844"/>
          </a:xfrm>
          <a:custGeom>
            <a:avLst/>
            <a:gdLst>
              <a:gd name="connsiteX0" fmla="*/ 73084 w 73581"/>
              <a:gd name="connsiteY0" fmla="*/ 438 h 521232"/>
              <a:gd name="connsiteX1" fmla="*/ 41334 w 73581"/>
              <a:gd name="connsiteY1" fmla="*/ 298888 h 521232"/>
              <a:gd name="connsiteX2" fmla="*/ 59 w 73581"/>
              <a:gd name="connsiteY2" fmla="*/ 521138 h 521232"/>
              <a:gd name="connsiteX3" fmla="*/ 31809 w 73581"/>
              <a:gd name="connsiteY3" fmla="*/ 273488 h 521232"/>
              <a:gd name="connsiteX4" fmla="*/ 15934 w 73581"/>
              <a:gd name="connsiteY4" fmla="*/ 368738 h 521232"/>
              <a:gd name="connsiteX5" fmla="*/ 73084 w 73581"/>
              <a:gd name="connsiteY5" fmla="*/ 438 h 52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81" h="521232">
                <a:moveTo>
                  <a:pt x="73084" y="438"/>
                </a:moveTo>
                <a:cubicBezTo>
                  <a:pt x="77317" y="-11204"/>
                  <a:pt x="53505" y="212105"/>
                  <a:pt x="41334" y="298888"/>
                </a:cubicBezTo>
                <a:cubicBezTo>
                  <a:pt x="29163" y="385671"/>
                  <a:pt x="1646" y="525371"/>
                  <a:pt x="59" y="521138"/>
                </a:cubicBezTo>
                <a:cubicBezTo>
                  <a:pt x="-1528" y="516905"/>
                  <a:pt x="29163" y="298888"/>
                  <a:pt x="31809" y="273488"/>
                </a:cubicBezTo>
                <a:cubicBezTo>
                  <a:pt x="34455" y="248088"/>
                  <a:pt x="11701" y="408426"/>
                  <a:pt x="15934" y="368738"/>
                </a:cubicBezTo>
                <a:cubicBezTo>
                  <a:pt x="20167" y="329050"/>
                  <a:pt x="68851" y="12080"/>
                  <a:pt x="73084" y="4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62D4E7E-7E35-6BD1-57A1-8A7481C85054}"/>
              </a:ext>
            </a:extLst>
          </p:cNvPr>
          <p:cNvSpPr/>
          <p:nvPr/>
        </p:nvSpPr>
        <p:spPr>
          <a:xfrm>
            <a:off x="3814734" y="4928013"/>
            <a:ext cx="265538" cy="282707"/>
          </a:xfrm>
          <a:custGeom>
            <a:avLst/>
            <a:gdLst>
              <a:gd name="connsiteX0" fmla="*/ 825 w 293332"/>
              <a:gd name="connsiteY0" fmla="*/ 171735 h 312298"/>
              <a:gd name="connsiteX1" fmla="*/ 131000 w 293332"/>
              <a:gd name="connsiteY1" fmla="*/ 162210 h 312298"/>
              <a:gd name="connsiteX2" fmla="*/ 162750 w 293332"/>
              <a:gd name="connsiteY2" fmla="*/ 219360 h 312298"/>
              <a:gd name="connsiteX3" fmla="*/ 194500 w 293332"/>
              <a:gd name="connsiteY3" fmla="*/ 181260 h 312298"/>
              <a:gd name="connsiteX4" fmla="*/ 207200 w 293332"/>
              <a:gd name="connsiteY4" fmla="*/ 311435 h 312298"/>
              <a:gd name="connsiteX5" fmla="*/ 226250 w 293332"/>
              <a:gd name="connsiteY5" fmla="*/ 225710 h 312298"/>
              <a:gd name="connsiteX6" fmla="*/ 292925 w 293332"/>
              <a:gd name="connsiteY6" fmla="*/ 285 h 312298"/>
              <a:gd name="connsiteX7" fmla="*/ 191325 w 293332"/>
              <a:gd name="connsiteY7" fmla="*/ 276510 h 312298"/>
              <a:gd name="connsiteX8" fmla="*/ 200850 w 293332"/>
              <a:gd name="connsiteY8" fmla="*/ 181260 h 312298"/>
              <a:gd name="connsiteX9" fmla="*/ 825 w 293332"/>
              <a:gd name="connsiteY9" fmla="*/ 171735 h 31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332" h="312298">
                <a:moveTo>
                  <a:pt x="825" y="171735"/>
                </a:moveTo>
                <a:cubicBezTo>
                  <a:pt x="-10817" y="168560"/>
                  <a:pt x="104013" y="154273"/>
                  <a:pt x="131000" y="162210"/>
                </a:cubicBezTo>
                <a:cubicBezTo>
                  <a:pt x="157987" y="170147"/>
                  <a:pt x="152167" y="216185"/>
                  <a:pt x="162750" y="219360"/>
                </a:cubicBezTo>
                <a:cubicBezTo>
                  <a:pt x="173333" y="222535"/>
                  <a:pt x="187092" y="165914"/>
                  <a:pt x="194500" y="181260"/>
                </a:cubicBezTo>
                <a:cubicBezTo>
                  <a:pt x="201908" y="196606"/>
                  <a:pt x="201908" y="304027"/>
                  <a:pt x="207200" y="311435"/>
                </a:cubicBezTo>
                <a:cubicBezTo>
                  <a:pt x="212492" y="318843"/>
                  <a:pt x="211963" y="277568"/>
                  <a:pt x="226250" y="225710"/>
                </a:cubicBezTo>
                <a:cubicBezTo>
                  <a:pt x="240537" y="173852"/>
                  <a:pt x="298746" y="-8182"/>
                  <a:pt x="292925" y="285"/>
                </a:cubicBezTo>
                <a:cubicBezTo>
                  <a:pt x="287104" y="8752"/>
                  <a:pt x="206671" y="246348"/>
                  <a:pt x="191325" y="276510"/>
                </a:cubicBezTo>
                <a:cubicBezTo>
                  <a:pt x="175979" y="306673"/>
                  <a:pt x="232071" y="201897"/>
                  <a:pt x="200850" y="181260"/>
                </a:cubicBezTo>
                <a:cubicBezTo>
                  <a:pt x="169629" y="160623"/>
                  <a:pt x="12467" y="174910"/>
                  <a:pt x="825" y="17173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8D3F69E-B227-7DBC-0E26-83120F21E3F4}"/>
              </a:ext>
            </a:extLst>
          </p:cNvPr>
          <p:cNvSpPr/>
          <p:nvPr/>
        </p:nvSpPr>
        <p:spPr>
          <a:xfrm>
            <a:off x="3772366" y="4669495"/>
            <a:ext cx="135485" cy="360025"/>
          </a:xfrm>
          <a:custGeom>
            <a:avLst/>
            <a:gdLst>
              <a:gd name="connsiteX0" fmla="*/ 44453 w 149666"/>
              <a:gd name="connsiteY0" fmla="*/ 112 h 397709"/>
              <a:gd name="connsiteX1" fmla="*/ 66678 w 149666"/>
              <a:gd name="connsiteY1" fmla="*/ 295387 h 397709"/>
              <a:gd name="connsiteX2" fmla="*/ 66678 w 149666"/>
              <a:gd name="connsiteY2" fmla="*/ 219187 h 397709"/>
              <a:gd name="connsiteX3" fmla="*/ 3 w 149666"/>
              <a:gd name="connsiteY3" fmla="*/ 362062 h 397709"/>
              <a:gd name="connsiteX4" fmla="*/ 63503 w 149666"/>
              <a:gd name="connsiteY4" fmla="*/ 269987 h 397709"/>
              <a:gd name="connsiteX5" fmla="*/ 66678 w 149666"/>
              <a:gd name="connsiteY5" fmla="*/ 396987 h 397709"/>
              <a:gd name="connsiteX6" fmla="*/ 120653 w 149666"/>
              <a:gd name="connsiteY6" fmla="*/ 200137 h 397709"/>
              <a:gd name="connsiteX7" fmla="*/ 88903 w 149666"/>
              <a:gd name="connsiteY7" fmla="*/ 377937 h 397709"/>
              <a:gd name="connsiteX8" fmla="*/ 149228 w 149666"/>
              <a:gd name="connsiteY8" fmla="*/ 235062 h 397709"/>
              <a:gd name="connsiteX9" fmla="*/ 114303 w 149666"/>
              <a:gd name="connsiteY9" fmla="*/ 298562 h 397709"/>
              <a:gd name="connsiteX10" fmla="*/ 79378 w 149666"/>
              <a:gd name="connsiteY10" fmla="*/ 292212 h 397709"/>
              <a:gd name="connsiteX11" fmla="*/ 76203 w 149666"/>
              <a:gd name="connsiteY11" fmla="*/ 333487 h 397709"/>
              <a:gd name="connsiteX12" fmla="*/ 44453 w 149666"/>
              <a:gd name="connsiteY12" fmla="*/ 112 h 39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666" h="397709">
                <a:moveTo>
                  <a:pt x="44453" y="112"/>
                </a:moveTo>
                <a:cubicBezTo>
                  <a:pt x="42865" y="-6238"/>
                  <a:pt x="62974" y="258875"/>
                  <a:pt x="66678" y="295387"/>
                </a:cubicBezTo>
                <a:cubicBezTo>
                  <a:pt x="70382" y="331899"/>
                  <a:pt x="77790" y="208075"/>
                  <a:pt x="66678" y="219187"/>
                </a:cubicBezTo>
                <a:cubicBezTo>
                  <a:pt x="55566" y="230299"/>
                  <a:pt x="532" y="353595"/>
                  <a:pt x="3" y="362062"/>
                </a:cubicBezTo>
                <a:cubicBezTo>
                  <a:pt x="-526" y="370529"/>
                  <a:pt x="52391" y="264166"/>
                  <a:pt x="63503" y="269987"/>
                </a:cubicBezTo>
                <a:cubicBezTo>
                  <a:pt x="74615" y="275808"/>
                  <a:pt x="57153" y="408629"/>
                  <a:pt x="66678" y="396987"/>
                </a:cubicBezTo>
                <a:cubicBezTo>
                  <a:pt x="76203" y="385345"/>
                  <a:pt x="116949" y="203312"/>
                  <a:pt x="120653" y="200137"/>
                </a:cubicBezTo>
                <a:cubicBezTo>
                  <a:pt x="124357" y="196962"/>
                  <a:pt x="84141" y="372116"/>
                  <a:pt x="88903" y="377937"/>
                </a:cubicBezTo>
                <a:cubicBezTo>
                  <a:pt x="93665" y="383758"/>
                  <a:pt x="144995" y="248291"/>
                  <a:pt x="149228" y="235062"/>
                </a:cubicBezTo>
                <a:cubicBezTo>
                  <a:pt x="153461" y="221833"/>
                  <a:pt x="125945" y="289037"/>
                  <a:pt x="114303" y="298562"/>
                </a:cubicBezTo>
                <a:cubicBezTo>
                  <a:pt x="102661" y="308087"/>
                  <a:pt x="85728" y="286391"/>
                  <a:pt x="79378" y="292212"/>
                </a:cubicBezTo>
                <a:cubicBezTo>
                  <a:pt x="73028" y="298033"/>
                  <a:pt x="80965" y="378466"/>
                  <a:pt x="76203" y="333487"/>
                </a:cubicBezTo>
                <a:cubicBezTo>
                  <a:pt x="71441" y="288508"/>
                  <a:pt x="46041" y="6462"/>
                  <a:pt x="44453" y="1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7ADE066-8990-FF3D-69FB-39BC7D62E438}"/>
              </a:ext>
            </a:extLst>
          </p:cNvPr>
          <p:cNvSpPr/>
          <p:nvPr/>
        </p:nvSpPr>
        <p:spPr>
          <a:xfrm>
            <a:off x="3722852" y="5114209"/>
            <a:ext cx="282535" cy="144877"/>
          </a:xfrm>
          <a:custGeom>
            <a:avLst/>
            <a:gdLst>
              <a:gd name="connsiteX0" fmla="*/ 724 w 312108"/>
              <a:gd name="connsiteY0" fmla="*/ 159725 h 160041"/>
              <a:gd name="connsiteX1" fmla="*/ 76924 w 312108"/>
              <a:gd name="connsiteY1" fmla="*/ 48600 h 160041"/>
              <a:gd name="connsiteX2" fmla="*/ 61049 w 312108"/>
              <a:gd name="connsiteY2" fmla="*/ 35900 h 160041"/>
              <a:gd name="connsiteX3" fmla="*/ 203924 w 312108"/>
              <a:gd name="connsiteY3" fmla="*/ 61300 h 160041"/>
              <a:gd name="connsiteX4" fmla="*/ 165824 w 312108"/>
              <a:gd name="connsiteY4" fmla="*/ 23200 h 160041"/>
              <a:gd name="connsiteX5" fmla="*/ 261074 w 312108"/>
              <a:gd name="connsiteY5" fmla="*/ 67650 h 160041"/>
              <a:gd name="connsiteX6" fmla="*/ 311874 w 312108"/>
              <a:gd name="connsiteY6" fmla="*/ 96225 h 160041"/>
              <a:gd name="connsiteX7" fmla="*/ 242024 w 312108"/>
              <a:gd name="connsiteY7" fmla="*/ 32725 h 160041"/>
              <a:gd name="connsiteX8" fmla="*/ 95974 w 312108"/>
              <a:gd name="connsiteY8" fmla="*/ 35900 h 160041"/>
              <a:gd name="connsiteX9" fmla="*/ 102324 w 312108"/>
              <a:gd name="connsiteY9" fmla="*/ 975 h 160041"/>
              <a:gd name="connsiteX10" fmla="*/ 41999 w 312108"/>
              <a:gd name="connsiteY10" fmla="*/ 80350 h 160041"/>
              <a:gd name="connsiteX11" fmla="*/ 724 w 312108"/>
              <a:gd name="connsiteY11" fmla="*/ 159725 h 16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108" h="160041">
                <a:moveTo>
                  <a:pt x="724" y="159725"/>
                </a:moveTo>
                <a:cubicBezTo>
                  <a:pt x="6545" y="154433"/>
                  <a:pt x="66870" y="69238"/>
                  <a:pt x="76924" y="48600"/>
                </a:cubicBezTo>
                <a:cubicBezTo>
                  <a:pt x="86978" y="27962"/>
                  <a:pt x="39882" y="33783"/>
                  <a:pt x="61049" y="35900"/>
                </a:cubicBezTo>
                <a:cubicBezTo>
                  <a:pt x="82216" y="38017"/>
                  <a:pt x="186462" y="63417"/>
                  <a:pt x="203924" y="61300"/>
                </a:cubicBezTo>
                <a:cubicBezTo>
                  <a:pt x="221386" y="59183"/>
                  <a:pt x="156299" y="22142"/>
                  <a:pt x="165824" y="23200"/>
                </a:cubicBezTo>
                <a:cubicBezTo>
                  <a:pt x="175349" y="24258"/>
                  <a:pt x="236732" y="55479"/>
                  <a:pt x="261074" y="67650"/>
                </a:cubicBezTo>
                <a:cubicBezTo>
                  <a:pt x="285416" y="79821"/>
                  <a:pt x="315049" y="102046"/>
                  <a:pt x="311874" y="96225"/>
                </a:cubicBezTo>
                <a:cubicBezTo>
                  <a:pt x="308699" y="90404"/>
                  <a:pt x="278007" y="42779"/>
                  <a:pt x="242024" y="32725"/>
                </a:cubicBezTo>
                <a:cubicBezTo>
                  <a:pt x="206041" y="22671"/>
                  <a:pt x="119257" y="41192"/>
                  <a:pt x="95974" y="35900"/>
                </a:cubicBezTo>
                <a:cubicBezTo>
                  <a:pt x="72691" y="30608"/>
                  <a:pt x="111320" y="-6433"/>
                  <a:pt x="102324" y="975"/>
                </a:cubicBezTo>
                <a:cubicBezTo>
                  <a:pt x="93328" y="8383"/>
                  <a:pt x="58403" y="58125"/>
                  <a:pt x="41999" y="80350"/>
                </a:cubicBezTo>
                <a:cubicBezTo>
                  <a:pt x="25595" y="102575"/>
                  <a:pt x="-5097" y="165017"/>
                  <a:pt x="724" y="15972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8EA53DB-EA5F-F56F-DEFE-9895D5953F2F}"/>
              </a:ext>
            </a:extLst>
          </p:cNvPr>
          <p:cNvSpPr/>
          <p:nvPr/>
        </p:nvSpPr>
        <p:spPr>
          <a:xfrm>
            <a:off x="2994199" y="3955251"/>
            <a:ext cx="643237" cy="398883"/>
          </a:xfrm>
          <a:custGeom>
            <a:avLst/>
            <a:gdLst>
              <a:gd name="connsiteX0" fmla="*/ 144 w 710564"/>
              <a:gd name="connsiteY0" fmla="*/ 86983 h 440634"/>
              <a:gd name="connsiteX1" fmla="*/ 669447 w 710564"/>
              <a:gd name="connsiteY1" fmla="*/ 138830 h 440634"/>
              <a:gd name="connsiteX2" fmla="*/ 641167 w 710564"/>
              <a:gd name="connsiteY2" fmla="*/ 152970 h 440634"/>
              <a:gd name="connsiteX3" fmla="*/ 669447 w 710564"/>
              <a:gd name="connsiteY3" fmla="*/ 237812 h 440634"/>
              <a:gd name="connsiteX4" fmla="*/ 655307 w 710564"/>
              <a:gd name="connsiteY4" fmla="*/ 431061 h 440634"/>
              <a:gd name="connsiteX5" fmla="*/ 683588 w 710564"/>
              <a:gd name="connsiteY5" fmla="*/ 195391 h 440634"/>
              <a:gd name="connsiteX6" fmla="*/ 650594 w 710564"/>
              <a:gd name="connsiteY6" fmla="*/ 440488 h 440634"/>
              <a:gd name="connsiteX7" fmla="*/ 683588 w 710564"/>
              <a:gd name="connsiteY7" fmla="*/ 152970 h 440634"/>
              <a:gd name="connsiteX8" fmla="*/ 264095 w 710564"/>
              <a:gd name="connsiteY8" fmla="*/ 2142 h 440634"/>
              <a:gd name="connsiteX9" fmla="*/ 485625 w 710564"/>
              <a:gd name="connsiteY9" fmla="*/ 68129 h 440634"/>
              <a:gd name="connsiteX10" fmla="*/ 608173 w 710564"/>
              <a:gd name="connsiteY10" fmla="*/ 124690 h 440634"/>
              <a:gd name="connsiteX11" fmla="*/ 144 w 710564"/>
              <a:gd name="connsiteY11" fmla="*/ 86983 h 44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0564" h="440634">
                <a:moveTo>
                  <a:pt x="144" y="86983"/>
                </a:moveTo>
                <a:cubicBezTo>
                  <a:pt x="10356" y="89340"/>
                  <a:pt x="669447" y="138830"/>
                  <a:pt x="669447" y="138830"/>
                </a:cubicBezTo>
                <a:cubicBezTo>
                  <a:pt x="776284" y="149828"/>
                  <a:pt x="641167" y="136473"/>
                  <a:pt x="641167" y="152970"/>
                </a:cubicBezTo>
                <a:cubicBezTo>
                  <a:pt x="641167" y="169467"/>
                  <a:pt x="667090" y="191464"/>
                  <a:pt x="669447" y="237812"/>
                </a:cubicBezTo>
                <a:cubicBezTo>
                  <a:pt x="671804" y="284160"/>
                  <a:pt x="652950" y="438131"/>
                  <a:pt x="655307" y="431061"/>
                </a:cubicBezTo>
                <a:cubicBezTo>
                  <a:pt x="657664" y="423991"/>
                  <a:pt x="684373" y="193820"/>
                  <a:pt x="683588" y="195391"/>
                </a:cubicBezTo>
                <a:cubicBezTo>
                  <a:pt x="682803" y="196962"/>
                  <a:pt x="650594" y="447558"/>
                  <a:pt x="650594" y="440488"/>
                </a:cubicBezTo>
                <a:cubicBezTo>
                  <a:pt x="650594" y="433418"/>
                  <a:pt x="748004" y="226028"/>
                  <a:pt x="683588" y="152970"/>
                </a:cubicBezTo>
                <a:cubicBezTo>
                  <a:pt x="619172" y="79912"/>
                  <a:pt x="297089" y="16282"/>
                  <a:pt x="264095" y="2142"/>
                </a:cubicBezTo>
                <a:cubicBezTo>
                  <a:pt x="231101" y="-11998"/>
                  <a:pt x="428279" y="47704"/>
                  <a:pt x="485625" y="68129"/>
                </a:cubicBezTo>
                <a:cubicBezTo>
                  <a:pt x="542971" y="88554"/>
                  <a:pt x="690658" y="124690"/>
                  <a:pt x="608173" y="124690"/>
                </a:cubicBezTo>
                <a:cubicBezTo>
                  <a:pt x="525688" y="124690"/>
                  <a:pt x="-10068" y="84626"/>
                  <a:pt x="144" y="869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016AB92-24B9-0A74-D4A9-F0C9500CB8DD}"/>
              </a:ext>
            </a:extLst>
          </p:cNvPr>
          <p:cNvSpPr/>
          <p:nvPr/>
        </p:nvSpPr>
        <p:spPr>
          <a:xfrm>
            <a:off x="3817767" y="5377718"/>
            <a:ext cx="94401" cy="257052"/>
          </a:xfrm>
          <a:custGeom>
            <a:avLst/>
            <a:gdLst>
              <a:gd name="connsiteX0" fmla="*/ 60 w 104282"/>
              <a:gd name="connsiteY0" fmla="*/ 347 h 283958"/>
              <a:gd name="connsiteX1" fmla="*/ 9487 w 104282"/>
              <a:gd name="connsiteY1" fmla="*/ 113469 h 283958"/>
              <a:gd name="connsiteX2" fmla="*/ 18913 w 104282"/>
              <a:gd name="connsiteY2" fmla="*/ 104042 h 283958"/>
              <a:gd name="connsiteX3" fmla="*/ 61334 w 104282"/>
              <a:gd name="connsiteY3" fmla="*/ 221877 h 283958"/>
              <a:gd name="connsiteX4" fmla="*/ 14200 w 104282"/>
              <a:gd name="connsiteY4" fmla="*/ 132323 h 283958"/>
              <a:gd name="connsiteX5" fmla="*/ 103755 w 104282"/>
              <a:gd name="connsiteY5" fmla="*/ 259585 h 283958"/>
              <a:gd name="connsiteX6" fmla="*/ 51907 w 104282"/>
              <a:gd name="connsiteY6" fmla="*/ 212450 h 283958"/>
              <a:gd name="connsiteX7" fmla="*/ 66047 w 104282"/>
              <a:gd name="connsiteY7" fmla="*/ 283152 h 283958"/>
              <a:gd name="connsiteX8" fmla="*/ 14200 w 104282"/>
              <a:gd name="connsiteY8" fmla="*/ 155890 h 283958"/>
              <a:gd name="connsiteX9" fmla="*/ 60 w 104282"/>
              <a:gd name="connsiteY9" fmla="*/ 347 h 28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82" h="283958">
                <a:moveTo>
                  <a:pt x="60" y="347"/>
                </a:moveTo>
                <a:cubicBezTo>
                  <a:pt x="-726" y="-6723"/>
                  <a:pt x="6345" y="96186"/>
                  <a:pt x="9487" y="113469"/>
                </a:cubicBezTo>
                <a:cubicBezTo>
                  <a:pt x="12629" y="130752"/>
                  <a:pt x="10272" y="85974"/>
                  <a:pt x="18913" y="104042"/>
                </a:cubicBezTo>
                <a:cubicBezTo>
                  <a:pt x="27554" y="122110"/>
                  <a:pt x="62119" y="217164"/>
                  <a:pt x="61334" y="221877"/>
                </a:cubicBezTo>
                <a:cubicBezTo>
                  <a:pt x="60549" y="226590"/>
                  <a:pt x="7130" y="126038"/>
                  <a:pt x="14200" y="132323"/>
                </a:cubicBezTo>
                <a:cubicBezTo>
                  <a:pt x="21270" y="138608"/>
                  <a:pt x="97470" y="246230"/>
                  <a:pt x="103755" y="259585"/>
                </a:cubicBezTo>
                <a:cubicBezTo>
                  <a:pt x="110040" y="272940"/>
                  <a:pt x="58192" y="208522"/>
                  <a:pt x="51907" y="212450"/>
                </a:cubicBezTo>
                <a:cubicBezTo>
                  <a:pt x="45622" y="216378"/>
                  <a:pt x="72332" y="292579"/>
                  <a:pt x="66047" y="283152"/>
                </a:cubicBezTo>
                <a:cubicBezTo>
                  <a:pt x="59763" y="273725"/>
                  <a:pt x="25983" y="196739"/>
                  <a:pt x="14200" y="155890"/>
                </a:cubicBezTo>
                <a:cubicBezTo>
                  <a:pt x="2417" y="115041"/>
                  <a:pt x="846" y="7417"/>
                  <a:pt x="60" y="34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 2047">
            <a:extLst>
              <a:ext uri="{FF2B5EF4-FFF2-40B4-BE49-F238E27FC236}">
                <a16:creationId xmlns:a16="http://schemas.microsoft.com/office/drawing/2014/main" id="{C18F1EC5-48FA-B081-3556-522A5AFBDE33}"/>
              </a:ext>
            </a:extLst>
          </p:cNvPr>
          <p:cNvSpPr/>
          <p:nvPr/>
        </p:nvSpPr>
        <p:spPr>
          <a:xfrm>
            <a:off x="3766492" y="5390484"/>
            <a:ext cx="42796" cy="307788"/>
          </a:xfrm>
          <a:custGeom>
            <a:avLst/>
            <a:gdLst>
              <a:gd name="connsiteX0" fmla="*/ 9569 w 47276"/>
              <a:gd name="connsiteY0" fmla="*/ 386 h 340004"/>
              <a:gd name="connsiteX1" fmla="*/ 18996 w 47276"/>
              <a:gd name="connsiteY1" fmla="*/ 151214 h 340004"/>
              <a:gd name="connsiteX2" fmla="*/ 33136 w 47276"/>
              <a:gd name="connsiteY2" fmla="*/ 269050 h 340004"/>
              <a:gd name="connsiteX3" fmla="*/ 9569 w 47276"/>
              <a:gd name="connsiteY3" fmla="*/ 198348 h 340004"/>
              <a:gd name="connsiteX4" fmla="*/ 47276 w 47276"/>
              <a:gd name="connsiteY4" fmla="*/ 339751 h 340004"/>
              <a:gd name="connsiteX5" fmla="*/ 9569 w 47276"/>
              <a:gd name="connsiteY5" fmla="*/ 231342 h 340004"/>
              <a:gd name="connsiteX6" fmla="*/ 142 w 47276"/>
              <a:gd name="connsiteY6" fmla="*/ 170068 h 340004"/>
              <a:gd name="connsiteX7" fmla="*/ 14282 w 47276"/>
              <a:gd name="connsiteY7" fmla="*/ 198348 h 340004"/>
              <a:gd name="connsiteX8" fmla="*/ 9569 w 47276"/>
              <a:gd name="connsiteY8" fmla="*/ 386 h 34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76" h="340004">
                <a:moveTo>
                  <a:pt x="9569" y="386"/>
                </a:moveTo>
                <a:cubicBezTo>
                  <a:pt x="10355" y="-7470"/>
                  <a:pt x="15068" y="106437"/>
                  <a:pt x="18996" y="151214"/>
                </a:cubicBezTo>
                <a:cubicBezTo>
                  <a:pt x="22924" y="195991"/>
                  <a:pt x="34707" y="261194"/>
                  <a:pt x="33136" y="269050"/>
                </a:cubicBezTo>
                <a:cubicBezTo>
                  <a:pt x="31565" y="276906"/>
                  <a:pt x="7212" y="186564"/>
                  <a:pt x="9569" y="198348"/>
                </a:cubicBezTo>
                <a:cubicBezTo>
                  <a:pt x="11926" y="210132"/>
                  <a:pt x="47276" y="334252"/>
                  <a:pt x="47276" y="339751"/>
                </a:cubicBezTo>
                <a:cubicBezTo>
                  <a:pt x="47276" y="345250"/>
                  <a:pt x="17425" y="259622"/>
                  <a:pt x="9569" y="231342"/>
                </a:cubicBezTo>
                <a:cubicBezTo>
                  <a:pt x="1713" y="203062"/>
                  <a:pt x="-643" y="175567"/>
                  <a:pt x="142" y="170068"/>
                </a:cubicBezTo>
                <a:cubicBezTo>
                  <a:pt x="927" y="164569"/>
                  <a:pt x="10354" y="218773"/>
                  <a:pt x="14282" y="198348"/>
                </a:cubicBezTo>
                <a:cubicBezTo>
                  <a:pt x="18210" y="177923"/>
                  <a:pt x="8783" y="8242"/>
                  <a:pt x="9569" y="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 2048">
            <a:extLst>
              <a:ext uri="{FF2B5EF4-FFF2-40B4-BE49-F238E27FC236}">
                <a16:creationId xmlns:a16="http://schemas.microsoft.com/office/drawing/2014/main" id="{6AAA97EF-096A-503E-B5CC-774D8BE0DA89}"/>
              </a:ext>
            </a:extLst>
          </p:cNvPr>
          <p:cNvSpPr/>
          <p:nvPr/>
        </p:nvSpPr>
        <p:spPr>
          <a:xfrm>
            <a:off x="3610679" y="5518835"/>
            <a:ext cx="131407" cy="151952"/>
          </a:xfrm>
          <a:custGeom>
            <a:avLst/>
            <a:gdLst>
              <a:gd name="connsiteX0" fmla="*/ 143983 w 145161"/>
              <a:gd name="connsiteY0" fmla="*/ 3 h 167857"/>
              <a:gd name="connsiteX1" fmla="*/ 68568 w 145161"/>
              <a:gd name="connsiteY1" fmla="*/ 141405 h 167857"/>
              <a:gd name="connsiteX2" fmla="*/ 40288 w 145161"/>
              <a:gd name="connsiteY2" fmla="*/ 164972 h 167857"/>
              <a:gd name="connsiteX3" fmla="*/ 73282 w 145161"/>
              <a:gd name="connsiteY3" fmla="*/ 103698 h 167857"/>
              <a:gd name="connsiteX4" fmla="*/ 2581 w 145161"/>
              <a:gd name="connsiteY4" fmla="*/ 136691 h 167857"/>
              <a:gd name="connsiteX5" fmla="*/ 143983 w 145161"/>
              <a:gd name="connsiteY5" fmla="*/ 3 h 16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61" h="167857">
                <a:moveTo>
                  <a:pt x="143983" y="3"/>
                </a:moveTo>
                <a:cubicBezTo>
                  <a:pt x="154981" y="789"/>
                  <a:pt x="85851" y="113910"/>
                  <a:pt x="68568" y="141405"/>
                </a:cubicBezTo>
                <a:cubicBezTo>
                  <a:pt x="51285" y="168900"/>
                  <a:pt x="39502" y="171256"/>
                  <a:pt x="40288" y="164972"/>
                </a:cubicBezTo>
                <a:cubicBezTo>
                  <a:pt x="41074" y="158688"/>
                  <a:pt x="79566" y="108412"/>
                  <a:pt x="73282" y="103698"/>
                </a:cubicBezTo>
                <a:cubicBezTo>
                  <a:pt x="66997" y="98985"/>
                  <a:pt x="-15487" y="150831"/>
                  <a:pt x="2581" y="136691"/>
                </a:cubicBezTo>
                <a:cubicBezTo>
                  <a:pt x="20649" y="122551"/>
                  <a:pt x="132985" y="-783"/>
                  <a:pt x="143983" y="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 2050">
            <a:extLst>
              <a:ext uri="{FF2B5EF4-FFF2-40B4-BE49-F238E27FC236}">
                <a16:creationId xmlns:a16="http://schemas.microsoft.com/office/drawing/2014/main" id="{133B574C-C2C7-5CEF-3CD6-78E38F4EE797}"/>
              </a:ext>
            </a:extLst>
          </p:cNvPr>
          <p:cNvSpPr/>
          <p:nvPr/>
        </p:nvSpPr>
        <p:spPr>
          <a:xfrm>
            <a:off x="3979946" y="5527370"/>
            <a:ext cx="546164" cy="46935"/>
          </a:xfrm>
          <a:custGeom>
            <a:avLst/>
            <a:gdLst>
              <a:gd name="connsiteX0" fmla="*/ 15 w 603331"/>
              <a:gd name="connsiteY0" fmla="*/ 47134 h 51848"/>
              <a:gd name="connsiteX1" fmla="*/ 292246 w 603331"/>
              <a:gd name="connsiteY1" fmla="*/ 14141 h 51848"/>
              <a:gd name="connsiteX2" fmla="*/ 183838 w 603331"/>
              <a:gd name="connsiteY2" fmla="*/ 0 h 51848"/>
              <a:gd name="connsiteX3" fmla="*/ 603331 w 603331"/>
              <a:gd name="connsiteY3" fmla="*/ 51848 h 51848"/>
              <a:gd name="connsiteX4" fmla="*/ 494922 w 603331"/>
              <a:gd name="connsiteY4" fmla="*/ 37708 h 51848"/>
              <a:gd name="connsiteX5" fmla="*/ 193265 w 603331"/>
              <a:gd name="connsiteY5" fmla="*/ 9427 h 51848"/>
              <a:gd name="connsiteX6" fmla="*/ 306386 w 603331"/>
              <a:gd name="connsiteY6" fmla="*/ 28281 h 51848"/>
              <a:gd name="connsiteX7" fmla="*/ 15 w 603331"/>
              <a:gd name="connsiteY7" fmla="*/ 47134 h 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31" h="51848">
                <a:moveTo>
                  <a:pt x="15" y="47134"/>
                </a:moveTo>
                <a:cubicBezTo>
                  <a:pt x="-2342" y="44777"/>
                  <a:pt x="261609" y="21997"/>
                  <a:pt x="292246" y="14141"/>
                </a:cubicBezTo>
                <a:cubicBezTo>
                  <a:pt x="322883" y="6285"/>
                  <a:pt x="183838" y="0"/>
                  <a:pt x="183838" y="0"/>
                </a:cubicBezTo>
                <a:lnTo>
                  <a:pt x="603331" y="51848"/>
                </a:lnTo>
                <a:lnTo>
                  <a:pt x="494922" y="37708"/>
                </a:lnTo>
                <a:lnTo>
                  <a:pt x="193265" y="9427"/>
                </a:lnTo>
                <a:cubicBezTo>
                  <a:pt x="161843" y="7856"/>
                  <a:pt x="335452" y="19640"/>
                  <a:pt x="306386" y="28281"/>
                </a:cubicBezTo>
                <a:cubicBezTo>
                  <a:pt x="277320" y="36922"/>
                  <a:pt x="2372" y="49491"/>
                  <a:pt x="15" y="4713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 2051">
            <a:extLst>
              <a:ext uri="{FF2B5EF4-FFF2-40B4-BE49-F238E27FC236}">
                <a16:creationId xmlns:a16="http://schemas.microsoft.com/office/drawing/2014/main" id="{23FDF16C-2C27-09EE-84A1-68E927B20077}"/>
              </a:ext>
            </a:extLst>
          </p:cNvPr>
          <p:cNvSpPr/>
          <p:nvPr/>
        </p:nvSpPr>
        <p:spPr>
          <a:xfrm>
            <a:off x="3467431" y="5675287"/>
            <a:ext cx="451709" cy="89701"/>
          </a:xfrm>
          <a:custGeom>
            <a:avLst/>
            <a:gdLst>
              <a:gd name="connsiteX0" fmla="*/ 498780 w 498989"/>
              <a:gd name="connsiteY0" fmla="*/ 35219 h 99090"/>
              <a:gd name="connsiteX1" fmla="*/ 263830 w 498989"/>
              <a:gd name="connsiteY1" fmla="*/ 294 h 99090"/>
              <a:gd name="connsiteX2" fmla="*/ 362255 w 498989"/>
              <a:gd name="connsiteY2" fmla="*/ 19344 h 99090"/>
              <a:gd name="connsiteX3" fmla="*/ 225730 w 498989"/>
              <a:gd name="connsiteY3" fmla="*/ 35219 h 99090"/>
              <a:gd name="connsiteX4" fmla="*/ 286055 w 498989"/>
              <a:gd name="connsiteY4" fmla="*/ 6644 h 99090"/>
              <a:gd name="connsiteX5" fmla="*/ 213030 w 498989"/>
              <a:gd name="connsiteY5" fmla="*/ 54269 h 99090"/>
              <a:gd name="connsiteX6" fmla="*/ 140005 w 498989"/>
              <a:gd name="connsiteY6" fmla="*/ 76494 h 99090"/>
              <a:gd name="connsiteX7" fmla="*/ 305 w 498989"/>
              <a:gd name="connsiteY7" fmla="*/ 98719 h 99090"/>
              <a:gd name="connsiteX8" fmla="*/ 181280 w 498989"/>
              <a:gd name="connsiteY8" fmla="*/ 57444 h 99090"/>
              <a:gd name="connsiteX9" fmla="*/ 216205 w 498989"/>
              <a:gd name="connsiteY9" fmla="*/ 28869 h 99090"/>
              <a:gd name="connsiteX10" fmla="*/ 146355 w 498989"/>
              <a:gd name="connsiteY10" fmla="*/ 41569 h 99090"/>
              <a:gd name="connsiteX11" fmla="*/ 260655 w 498989"/>
              <a:gd name="connsiteY11" fmla="*/ 35219 h 99090"/>
              <a:gd name="connsiteX12" fmla="*/ 216205 w 498989"/>
              <a:gd name="connsiteY12" fmla="*/ 12994 h 99090"/>
              <a:gd name="connsiteX13" fmla="*/ 498780 w 498989"/>
              <a:gd name="connsiteY13" fmla="*/ 35219 h 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989" h="99090">
                <a:moveTo>
                  <a:pt x="498780" y="35219"/>
                </a:moveTo>
                <a:cubicBezTo>
                  <a:pt x="506717" y="33102"/>
                  <a:pt x="286584" y="2940"/>
                  <a:pt x="263830" y="294"/>
                </a:cubicBezTo>
                <a:cubicBezTo>
                  <a:pt x="241076" y="-2352"/>
                  <a:pt x="368605" y="13523"/>
                  <a:pt x="362255" y="19344"/>
                </a:cubicBezTo>
                <a:cubicBezTo>
                  <a:pt x="355905" y="25165"/>
                  <a:pt x="238430" y="37336"/>
                  <a:pt x="225730" y="35219"/>
                </a:cubicBezTo>
                <a:cubicBezTo>
                  <a:pt x="213030" y="33102"/>
                  <a:pt x="288172" y="3469"/>
                  <a:pt x="286055" y="6644"/>
                </a:cubicBezTo>
                <a:cubicBezTo>
                  <a:pt x="283938" y="9819"/>
                  <a:pt x="237372" y="42627"/>
                  <a:pt x="213030" y="54269"/>
                </a:cubicBezTo>
                <a:cubicBezTo>
                  <a:pt x="188688" y="65911"/>
                  <a:pt x="175459" y="69086"/>
                  <a:pt x="140005" y="76494"/>
                </a:cubicBezTo>
                <a:cubicBezTo>
                  <a:pt x="104551" y="83902"/>
                  <a:pt x="-6574" y="101894"/>
                  <a:pt x="305" y="98719"/>
                </a:cubicBezTo>
                <a:cubicBezTo>
                  <a:pt x="7184" y="95544"/>
                  <a:pt x="145297" y="69086"/>
                  <a:pt x="181280" y="57444"/>
                </a:cubicBezTo>
                <a:cubicBezTo>
                  <a:pt x="217263" y="45802"/>
                  <a:pt x="222026" y="31515"/>
                  <a:pt x="216205" y="28869"/>
                </a:cubicBezTo>
                <a:cubicBezTo>
                  <a:pt x="210384" y="26223"/>
                  <a:pt x="138947" y="40511"/>
                  <a:pt x="146355" y="41569"/>
                </a:cubicBezTo>
                <a:cubicBezTo>
                  <a:pt x="153763" y="42627"/>
                  <a:pt x="249013" y="39981"/>
                  <a:pt x="260655" y="35219"/>
                </a:cubicBezTo>
                <a:cubicBezTo>
                  <a:pt x="272297" y="30457"/>
                  <a:pt x="182868" y="12994"/>
                  <a:pt x="216205" y="12994"/>
                </a:cubicBezTo>
                <a:cubicBezTo>
                  <a:pt x="249542" y="12994"/>
                  <a:pt x="490843" y="37336"/>
                  <a:pt x="498780" y="3521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 2052">
            <a:extLst>
              <a:ext uri="{FF2B5EF4-FFF2-40B4-BE49-F238E27FC236}">
                <a16:creationId xmlns:a16="http://schemas.microsoft.com/office/drawing/2014/main" id="{FE48DDA0-3940-0985-F5E8-EA32D48ACE97}"/>
              </a:ext>
            </a:extLst>
          </p:cNvPr>
          <p:cNvSpPr/>
          <p:nvPr/>
        </p:nvSpPr>
        <p:spPr>
          <a:xfrm>
            <a:off x="3682131" y="5609289"/>
            <a:ext cx="884894" cy="112476"/>
          </a:xfrm>
          <a:custGeom>
            <a:avLst/>
            <a:gdLst>
              <a:gd name="connsiteX0" fmla="*/ 1258 w 977516"/>
              <a:gd name="connsiteY0" fmla="*/ 124000 h 124249"/>
              <a:gd name="connsiteX1" fmla="*/ 398133 w 977516"/>
              <a:gd name="connsiteY1" fmla="*/ 60500 h 124249"/>
              <a:gd name="connsiteX2" fmla="*/ 350508 w 977516"/>
              <a:gd name="connsiteY2" fmla="*/ 60500 h 124249"/>
              <a:gd name="connsiteX3" fmla="*/ 598158 w 977516"/>
              <a:gd name="connsiteY3" fmla="*/ 50975 h 124249"/>
              <a:gd name="connsiteX4" fmla="*/ 553708 w 977516"/>
              <a:gd name="connsiteY4" fmla="*/ 54150 h 124249"/>
              <a:gd name="connsiteX5" fmla="*/ 725158 w 977516"/>
              <a:gd name="connsiteY5" fmla="*/ 38275 h 124249"/>
              <a:gd name="connsiteX6" fmla="*/ 664833 w 977516"/>
              <a:gd name="connsiteY6" fmla="*/ 38275 h 124249"/>
              <a:gd name="connsiteX7" fmla="*/ 563233 w 977516"/>
              <a:gd name="connsiteY7" fmla="*/ 50975 h 124249"/>
              <a:gd name="connsiteX8" fmla="*/ 975983 w 977516"/>
              <a:gd name="connsiteY8" fmla="*/ 175 h 124249"/>
              <a:gd name="connsiteX9" fmla="*/ 690233 w 977516"/>
              <a:gd name="connsiteY9" fmla="*/ 35100 h 124249"/>
              <a:gd name="connsiteX10" fmla="*/ 353683 w 977516"/>
              <a:gd name="connsiteY10" fmla="*/ 57325 h 124249"/>
              <a:gd name="connsiteX11" fmla="*/ 445758 w 977516"/>
              <a:gd name="connsiteY11" fmla="*/ 50975 h 124249"/>
              <a:gd name="connsiteX12" fmla="*/ 363208 w 977516"/>
              <a:gd name="connsiteY12" fmla="*/ 54150 h 124249"/>
              <a:gd name="connsiteX13" fmla="*/ 274308 w 977516"/>
              <a:gd name="connsiteY13" fmla="*/ 82725 h 124249"/>
              <a:gd name="connsiteX14" fmla="*/ 1258 w 977516"/>
              <a:gd name="connsiteY14" fmla="*/ 124000 h 12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7516" h="124249">
                <a:moveTo>
                  <a:pt x="1258" y="124000"/>
                </a:moveTo>
                <a:cubicBezTo>
                  <a:pt x="21896" y="120296"/>
                  <a:pt x="339925" y="71083"/>
                  <a:pt x="398133" y="60500"/>
                </a:cubicBezTo>
                <a:cubicBezTo>
                  <a:pt x="456341" y="49917"/>
                  <a:pt x="350508" y="60500"/>
                  <a:pt x="350508" y="60500"/>
                </a:cubicBezTo>
                <a:lnTo>
                  <a:pt x="598158" y="50975"/>
                </a:lnTo>
                <a:cubicBezTo>
                  <a:pt x="632025" y="49917"/>
                  <a:pt x="553708" y="54150"/>
                  <a:pt x="553708" y="54150"/>
                </a:cubicBezTo>
                <a:lnTo>
                  <a:pt x="725158" y="38275"/>
                </a:lnTo>
                <a:cubicBezTo>
                  <a:pt x="743679" y="35629"/>
                  <a:pt x="691821" y="36158"/>
                  <a:pt x="664833" y="38275"/>
                </a:cubicBezTo>
                <a:cubicBezTo>
                  <a:pt x="637846" y="40392"/>
                  <a:pt x="563233" y="50975"/>
                  <a:pt x="563233" y="50975"/>
                </a:cubicBezTo>
                <a:lnTo>
                  <a:pt x="975983" y="175"/>
                </a:lnTo>
                <a:cubicBezTo>
                  <a:pt x="997150" y="-2471"/>
                  <a:pt x="793950" y="25575"/>
                  <a:pt x="690233" y="35100"/>
                </a:cubicBezTo>
                <a:cubicBezTo>
                  <a:pt x="586516" y="44625"/>
                  <a:pt x="353683" y="57325"/>
                  <a:pt x="353683" y="57325"/>
                </a:cubicBezTo>
                <a:lnTo>
                  <a:pt x="445758" y="50975"/>
                </a:lnTo>
                <a:cubicBezTo>
                  <a:pt x="447345" y="50446"/>
                  <a:pt x="391783" y="48858"/>
                  <a:pt x="363208" y="54150"/>
                </a:cubicBezTo>
                <a:cubicBezTo>
                  <a:pt x="334633" y="59442"/>
                  <a:pt x="328812" y="76375"/>
                  <a:pt x="274308" y="82725"/>
                </a:cubicBezTo>
                <a:cubicBezTo>
                  <a:pt x="219804" y="89075"/>
                  <a:pt x="-19380" y="127704"/>
                  <a:pt x="1258" y="1240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 2053">
            <a:extLst>
              <a:ext uri="{FF2B5EF4-FFF2-40B4-BE49-F238E27FC236}">
                <a16:creationId xmlns:a16="http://schemas.microsoft.com/office/drawing/2014/main" id="{CFEA8E1C-4054-D95E-48E9-B52C04AF955A}"/>
              </a:ext>
            </a:extLst>
          </p:cNvPr>
          <p:cNvSpPr/>
          <p:nvPr/>
        </p:nvSpPr>
        <p:spPr>
          <a:xfrm>
            <a:off x="4106999" y="5577360"/>
            <a:ext cx="514064" cy="137194"/>
          </a:xfrm>
          <a:custGeom>
            <a:avLst/>
            <a:gdLst>
              <a:gd name="connsiteX0" fmla="*/ 1819 w 567871"/>
              <a:gd name="connsiteY0" fmla="*/ 143396 h 151554"/>
              <a:gd name="connsiteX1" fmla="*/ 347894 w 567871"/>
              <a:gd name="connsiteY1" fmla="*/ 38621 h 151554"/>
              <a:gd name="connsiteX2" fmla="*/ 205019 w 567871"/>
              <a:gd name="connsiteY2" fmla="*/ 54496 h 151554"/>
              <a:gd name="connsiteX3" fmla="*/ 455844 w 567871"/>
              <a:gd name="connsiteY3" fmla="*/ 22746 h 151554"/>
              <a:gd name="connsiteX4" fmla="*/ 566969 w 567871"/>
              <a:gd name="connsiteY4" fmla="*/ 521 h 151554"/>
              <a:gd name="connsiteX5" fmla="*/ 401869 w 567871"/>
              <a:gd name="connsiteY5" fmla="*/ 44971 h 151554"/>
              <a:gd name="connsiteX6" fmla="*/ 128819 w 567871"/>
              <a:gd name="connsiteY6" fmla="*/ 149746 h 151554"/>
              <a:gd name="connsiteX7" fmla="*/ 398694 w 567871"/>
              <a:gd name="connsiteY7" fmla="*/ 54496 h 151554"/>
              <a:gd name="connsiteX8" fmla="*/ 217719 w 567871"/>
              <a:gd name="connsiteY8" fmla="*/ 133871 h 151554"/>
              <a:gd name="connsiteX9" fmla="*/ 1819 w 567871"/>
              <a:gd name="connsiteY9" fmla="*/ 143396 h 15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871" h="151554">
                <a:moveTo>
                  <a:pt x="1819" y="143396"/>
                </a:moveTo>
                <a:cubicBezTo>
                  <a:pt x="23515" y="127521"/>
                  <a:pt x="314027" y="53438"/>
                  <a:pt x="347894" y="38621"/>
                </a:cubicBezTo>
                <a:cubicBezTo>
                  <a:pt x="381761" y="23804"/>
                  <a:pt x="187027" y="57142"/>
                  <a:pt x="205019" y="54496"/>
                </a:cubicBezTo>
                <a:cubicBezTo>
                  <a:pt x="223011" y="51850"/>
                  <a:pt x="395519" y="31742"/>
                  <a:pt x="455844" y="22746"/>
                </a:cubicBezTo>
                <a:cubicBezTo>
                  <a:pt x="516169" y="13750"/>
                  <a:pt x="575965" y="-3183"/>
                  <a:pt x="566969" y="521"/>
                </a:cubicBezTo>
                <a:cubicBezTo>
                  <a:pt x="557973" y="4225"/>
                  <a:pt x="474894" y="20100"/>
                  <a:pt x="401869" y="44971"/>
                </a:cubicBezTo>
                <a:cubicBezTo>
                  <a:pt x="328844" y="69842"/>
                  <a:pt x="129348" y="148159"/>
                  <a:pt x="128819" y="149746"/>
                </a:cubicBezTo>
                <a:cubicBezTo>
                  <a:pt x="128290" y="151333"/>
                  <a:pt x="383877" y="57142"/>
                  <a:pt x="398694" y="54496"/>
                </a:cubicBezTo>
                <a:cubicBezTo>
                  <a:pt x="413511" y="51850"/>
                  <a:pt x="276986" y="117996"/>
                  <a:pt x="217719" y="133871"/>
                </a:cubicBezTo>
                <a:cubicBezTo>
                  <a:pt x="158452" y="149746"/>
                  <a:pt x="-19877" y="159271"/>
                  <a:pt x="1819" y="1433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 2054">
            <a:extLst>
              <a:ext uri="{FF2B5EF4-FFF2-40B4-BE49-F238E27FC236}">
                <a16:creationId xmlns:a16="http://schemas.microsoft.com/office/drawing/2014/main" id="{945AC6DE-F813-67B0-FE0E-1969626D6771}"/>
              </a:ext>
            </a:extLst>
          </p:cNvPr>
          <p:cNvSpPr/>
          <p:nvPr/>
        </p:nvSpPr>
        <p:spPr>
          <a:xfrm>
            <a:off x="3880704" y="5617949"/>
            <a:ext cx="81978" cy="207060"/>
          </a:xfrm>
          <a:custGeom>
            <a:avLst/>
            <a:gdLst>
              <a:gd name="connsiteX0" fmla="*/ 89875 w 90559"/>
              <a:gd name="connsiteY0" fmla="*/ 133 h 228733"/>
              <a:gd name="connsiteX1" fmla="*/ 42250 w 90559"/>
              <a:gd name="connsiteY1" fmla="*/ 101733 h 228733"/>
              <a:gd name="connsiteX2" fmla="*/ 45425 w 90559"/>
              <a:gd name="connsiteY2" fmla="*/ 187458 h 228733"/>
              <a:gd name="connsiteX3" fmla="*/ 35900 w 90559"/>
              <a:gd name="connsiteY3" fmla="*/ 123958 h 228733"/>
              <a:gd name="connsiteX4" fmla="*/ 48600 w 90559"/>
              <a:gd name="connsiteY4" fmla="*/ 228733 h 228733"/>
              <a:gd name="connsiteX5" fmla="*/ 32725 w 90559"/>
              <a:gd name="connsiteY5" fmla="*/ 123958 h 228733"/>
              <a:gd name="connsiteX6" fmla="*/ 35900 w 90559"/>
              <a:gd name="connsiteY6" fmla="*/ 73158 h 228733"/>
              <a:gd name="connsiteX7" fmla="*/ 975 w 90559"/>
              <a:gd name="connsiteY7" fmla="*/ 123958 h 228733"/>
              <a:gd name="connsiteX8" fmla="*/ 89875 w 90559"/>
              <a:gd name="connsiteY8" fmla="*/ 133 h 22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9" h="228733">
                <a:moveTo>
                  <a:pt x="89875" y="133"/>
                </a:moveTo>
                <a:cubicBezTo>
                  <a:pt x="96754" y="-3571"/>
                  <a:pt x="49658" y="70512"/>
                  <a:pt x="42250" y="101733"/>
                </a:cubicBezTo>
                <a:cubicBezTo>
                  <a:pt x="34842" y="132954"/>
                  <a:pt x="46483" y="183754"/>
                  <a:pt x="45425" y="187458"/>
                </a:cubicBezTo>
                <a:cubicBezTo>
                  <a:pt x="44367" y="191162"/>
                  <a:pt x="35371" y="117079"/>
                  <a:pt x="35900" y="123958"/>
                </a:cubicBezTo>
                <a:cubicBezTo>
                  <a:pt x="36429" y="130837"/>
                  <a:pt x="49129" y="228733"/>
                  <a:pt x="48600" y="228733"/>
                </a:cubicBezTo>
                <a:cubicBezTo>
                  <a:pt x="48071" y="228733"/>
                  <a:pt x="34842" y="149887"/>
                  <a:pt x="32725" y="123958"/>
                </a:cubicBezTo>
                <a:cubicBezTo>
                  <a:pt x="30608" y="98029"/>
                  <a:pt x="41192" y="73158"/>
                  <a:pt x="35900" y="73158"/>
                </a:cubicBezTo>
                <a:cubicBezTo>
                  <a:pt x="30608" y="73158"/>
                  <a:pt x="-6433" y="131896"/>
                  <a:pt x="975" y="123958"/>
                </a:cubicBezTo>
                <a:cubicBezTo>
                  <a:pt x="8383" y="116021"/>
                  <a:pt x="82996" y="3837"/>
                  <a:pt x="89875" y="13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 2055">
            <a:extLst>
              <a:ext uri="{FF2B5EF4-FFF2-40B4-BE49-F238E27FC236}">
                <a16:creationId xmlns:a16="http://schemas.microsoft.com/office/drawing/2014/main" id="{5BD0A665-F8EE-1AC0-EC56-3D5F59A72606}"/>
              </a:ext>
            </a:extLst>
          </p:cNvPr>
          <p:cNvSpPr/>
          <p:nvPr/>
        </p:nvSpPr>
        <p:spPr>
          <a:xfrm>
            <a:off x="3763481" y="5683622"/>
            <a:ext cx="113123" cy="142460"/>
          </a:xfrm>
          <a:custGeom>
            <a:avLst/>
            <a:gdLst>
              <a:gd name="connsiteX0" fmla="*/ 293 w 124964"/>
              <a:gd name="connsiteY0" fmla="*/ 612 h 157371"/>
              <a:gd name="connsiteX1" fmla="*/ 82843 w 124964"/>
              <a:gd name="connsiteY1" fmla="*/ 45062 h 157371"/>
              <a:gd name="connsiteX2" fmla="*/ 120943 w 124964"/>
              <a:gd name="connsiteY2" fmla="*/ 153012 h 157371"/>
              <a:gd name="connsiteX3" fmla="*/ 111418 w 124964"/>
              <a:gd name="connsiteY3" fmla="*/ 124437 h 157371"/>
              <a:gd name="connsiteX4" fmla="*/ 124118 w 124964"/>
              <a:gd name="connsiteY4" fmla="*/ 156187 h 157371"/>
              <a:gd name="connsiteX5" fmla="*/ 114593 w 124964"/>
              <a:gd name="connsiteY5" fmla="*/ 73637 h 157371"/>
              <a:gd name="connsiteX6" fmla="*/ 293 w 124964"/>
              <a:gd name="connsiteY6" fmla="*/ 612 h 15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964" h="157371">
                <a:moveTo>
                  <a:pt x="293" y="612"/>
                </a:moveTo>
                <a:cubicBezTo>
                  <a:pt x="-4999" y="-4151"/>
                  <a:pt x="62735" y="19662"/>
                  <a:pt x="82843" y="45062"/>
                </a:cubicBezTo>
                <a:cubicBezTo>
                  <a:pt x="102951" y="70462"/>
                  <a:pt x="116181" y="139783"/>
                  <a:pt x="120943" y="153012"/>
                </a:cubicBezTo>
                <a:cubicBezTo>
                  <a:pt x="125705" y="166241"/>
                  <a:pt x="110889" y="123908"/>
                  <a:pt x="111418" y="124437"/>
                </a:cubicBezTo>
                <a:cubicBezTo>
                  <a:pt x="111947" y="124966"/>
                  <a:pt x="123589" y="164654"/>
                  <a:pt x="124118" y="156187"/>
                </a:cubicBezTo>
                <a:cubicBezTo>
                  <a:pt x="124647" y="147720"/>
                  <a:pt x="128351" y="100625"/>
                  <a:pt x="114593" y="73637"/>
                </a:cubicBezTo>
                <a:cubicBezTo>
                  <a:pt x="100835" y="46650"/>
                  <a:pt x="5585" y="5375"/>
                  <a:pt x="293" y="6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 2056">
            <a:extLst>
              <a:ext uri="{FF2B5EF4-FFF2-40B4-BE49-F238E27FC236}">
                <a16:creationId xmlns:a16="http://schemas.microsoft.com/office/drawing/2014/main" id="{231661CC-1381-7A92-1A39-D0C164E7A019}"/>
              </a:ext>
            </a:extLst>
          </p:cNvPr>
          <p:cNvSpPr/>
          <p:nvPr/>
        </p:nvSpPr>
        <p:spPr>
          <a:xfrm>
            <a:off x="3444688" y="5701253"/>
            <a:ext cx="799093" cy="112347"/>
          </a:xfrm>
          <a:custGeom>
            <a:avLst/>
            <a:gdLst>
              <a:gd name="connsiteX0" fmla="*/ 29 w 882734"/>
              <a:gd name="connsiteY0" fmla="*/ 41460 h 124106"/>
              <a:gd name="connsiteX1" fmla="*/ 203229 w 882734"/>
              <a:gd name="connsiteY1" fmla="*/ 79560 h 124106"/>
              <a:gd name="connsiteX2" fmla="*/ 276254 w 882734"/>
              <a:gd name="connsiteY2" fmla="*/ 82735 h 124106"/>
              <a:gd name="connsiteX3" fmla="*/ 190529 w 882734"/>
              <a:gd name="connsiteY3" fmla="*/ 89085 h 124106"/>
              <a:gd name="connsiteX4" fmla="*/ 444529 w 882734"/>
              <a:gd name="connsiteY4" fmla="*/ 92260 h 124106"/>
              <a:gd name="connsiteX5" fmla="*/ 336579 w 882734"/>
              <a:gd name="connsiteY5" fmla="*/ 101785 h 124106"/>
              <a:gd name="connsiteX6" fmla="*/ 450879 w 882734"/>
              <a:gd name="connsiteY6" fmla="*/ 111310 h 124106"/>
              <a:gd name="connsiteX7" fmla="*/ 574704 w 882734"/>
              <a:gd name="connsiteY7" fmla="*/ 104960 h 124106"/>
              <a:gd name="connsiteX8" fmla="*/ 479454 w 882734"/>
              <a:gd name="connsiteY8" fmla="*/ 124010 h 124106"/>
              <a:gd name="connsiteX9" fmla="*/ 603279 w 882734"/>
              <a:gd name="connsiteY9" fmla="*/ 95435 h 124106"/>
              <a:gd name="connsiteX10" fmla="*/ 685829 w 882734"/>
              <a:gd name="connsiteY10" fmla="*/ 54160 h 124106"/>
              <a:gd name="connsiteX11" fmla="*/ 650904 w 882734"/>
              <a:gd name="connsiteY11" fmla="*/ 57335 h 124106"/>
              <a:gd name="connsiteX12" fmla="*/ 793779 w 882734"/>
              <a:gd name="connsiteY12" fmla="*/ 185 h 124106"/>
              <a:gd name="connsiteX13" fmla="*/ 689004 w 882734"/>
              <a:gd name="connsiteY13" fmla="*/ 38285 h 124106"/>
              <a:gd name="connsiteX14" fmla="*/ 882679 w 882734"/>
              <a:gd name="connsiteY14" fmla="*/ 16060 h 124106"/>
              <a:gd name="connsiteX15" fmla="*/ 666779 w 882734"/>
              <a:gd name="connsiteY15" fmla="*/ 85910 h 124106"/>
              <a:gd name="connsiteX16" fmla="*/ 450879 w 882734"/>
              <a:gd name="connsiteY16" fmla="*/ 117660 h 124106"/>
              <a:gd name="connsiteX17" fmla="*/ 95279 w 882734"/>
              <a:gd name="connsiteY17" fmla="*/ 111310 h 124106"/>
              <a:gd name="connsiteX18" fmla="*/ 187354 w 882734"/>
              <a:gd name="connsiteY18" fmla="*/ 111310 h 124106"/>
              <a:gd name="connsiteX19" fmla="*/ 29 w 882734"/>
              <a:gd name="connsiteY19" fmla="*/ 41460 h 12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82734" h="124106">
                <a:moveTo>
                  <a:pt x="29" y="41460"/>
                </a:moveTo>
                <a:cubicBezTo>
                  <a:pt x="2675" y="36168"/>
                  <a:pt x="157192" y="72681"/>
                  <a:pt x="203229" y="79560"/>
                </a:cubicBezTo>
                <a:cubicBezTo>
                  <a:pt x="249267" y="86439"/>
                  <a:pt x="278371" y="81147"/>
                  <a:pt x="276254" y="82735"/>
                </a:cubicBezTo>
                <a:cubicBezTo>
                  <a:pt x="274137" y="84323"/>
                  <a:pt x="162483" y="87498"/>
                  <a:pt x="190529" y="89085"/>
                </a:cubicBezTo>
                <a:cubicBezTo>
                  <a:pt x="218575" y="90672"/>
                  <a:pt x="420187" y="90143"/>
                  <a:pt x="444529" y="92260"/>
                </a:cubicBezTo>
                <a:cubicBezTo>
                  <a:pt x="468871" y="94377"/>
                  <a:pt x="335521" y="98610"/>
                  <a:pt x="336579" y="101785"/>
                </a:cubicBezTo>
                <a:cubicBezTo>
                  <a:pt x="337637" y="104960"/>
                  <a:pt x="411192" y="110781"/>
                  <a:pt x="450879" y="111310"/>
                </a:cubicBezTo>
                <a:cubicBezTo>
                  <a:pt x="490566" y="111839"/>
                  <a:pt x="569942" y="102843"/>
                  <a:pt x="574704" y="104960"/>
                </a:cubicBezTo>
                <a:cubicBezTo>
                  <a:pt x="579466" y="107077"/>
                  <a:pt x="474692" y="125597"/>
                  <a:pt x="479454" y="124010"/>
                </a:cubicBezTo>
                <a:cubicBezTo>
                  <a:pt x="484216" y="122423"/>
                  <a:pt x="568883" y="107077"/>
                  <a:pt x="603279" y="95435"/>
                </a:cubicBezTo>
                <a:cubicBezTo>
                  <a:pt x="637675" y="83793"/>
                  <a:pt x="677892" y="60510"/>
                  <a:pt x="685829" y="54160"/>
                </a:cubicBezTo>
                <a:cubicBezTo>
                  <a:pt x="693766" y="47810"/>
                  <a:pt x="632912" y="66331"/>
                  <a:pt x="650904" y="57335"/>
                </a:cubicBezTo>
                <a:cubicBezTo>
                  <a:pt x="668896" y="48339"/>
                  <a:pt x="787429" y="3360"/>
                  <a:pt x="793779" y="185"/>
                </a:cubicBezTo>
                <a:cubicBezTo>
                  <a:pt x="800129" y="-2990"/>
                  <a:pt x="674187" y="35639"/>
                  <a:pt x="689004" y="38285"/>
                </a:cubicBezTo>
                <a:cubicBezTo>
                  <a:pt x="703821" y="40931"/>
                  <a:pt x="886383" y="8123"/>
                  <a:pt x="882679" y="16060"/>
                </a:cubicBezTo>
                <a:cubicBezTo>
                  <a:pt x="878975" y="23997"/>
                  <a:pt x="738746" y="68977"/>
                  <a:pt x="666779" y="85910"/>
                </a:cubicBezTo>
                <a:cubicBezTo>
                  <a:pt x="594812" y="102843"/>
                  <a:pt x="546129" y="113427"/>
                  <a:pt x="450879" y="117660"/>
                </a:cubicBezTo>
                <a:cubicBezTo>
                  <a:pt x="355629" y="121893"/>
                  <a:pt x="139200" y="112368"/>
                  <a:pt x="95279" y="111310"/>
                </a:cubicBezTo>
                <a:cubicBezTo>
                  <a:pt x="51358" y="110252"/>
                  <a:pt x="199525" y="121364"/>
                  <a:pt x="187354" y="111310"/>
                </a:cubicBezTo>
                <a:cubicBezTo>
                  <a:pt x="175183" y="101256"/>
                  <a:pt x="-2617" y="46752"/>
                  <a:pt x="29" y="4146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 2057">
            <a:extLst>
              <a:ext uri="{FF2B5EF4-FFF2-40B4-BE49-F238E27FC236}">
                <a16:creationId xmlns:a16="http://schemas.microsoft.com/office/drawing/2014/main" id="{C61B64BD-01DB-9368-0B29-884E568D8FEA}"/>
              </a:ext>
            </a:extLst>
          </p:cNvPr>
          <p:cNvSpPr/>
          <p:nvPr/>
        </p:nvSpPr>
        <p:spPr>
          <a:xfrm>
            <a:off x="3510048" y="5787668"/>
            <a:ext cx="394205" cy="269322"/>
          </a:xfrm>
          <a:custGeom>
            <a:avLst/>
            <a:gdLst>
              <a:gd name="connsiteX0" fmla="*/ 4027 w 435466"/>
              <a:gd name="connsiteY0" fmla="*/ 3150 h 297512"/>
              <a:gd name="connsiteX1" fmla="*/ 80227 w 435466"/>
              <a:gd name="connsiteY1" fmla="*/ 25375 h 297512"/>
              <a:gd name="connsiteX2" fmla="*/ 261202 w 435466"/>
              <a:gd name="connsiteY2" fmla="*/ 133325 h 297512"/>
              <a:gd name="connsiteX3" fmla="*/ 235802 w 435466"/>
              <a:gd name="connsiteY3" fmla="*/ 136500 h 297512"/>
              <a:gd name="connsiteX4" fmla="*/ 429477 w 435466"/>
              <a:gd name="connsiteY4" fmla="*/ 292075 h 297512"/>
              <a:gd name="connsiteX5" fmla="*/ 372327 w 435466"/>
              <a:gd name="connsiteY5" fmla="*/ 247625 h 297512"/>
              <a:gd name="connsiteX6" fmla="*/ 232627 w 435466"/>
              <a:gd name="connsiteY6" fmla="*/ 107925 h 297512"/>
              <a:gd name="connsiteX7" fmla="*/ 270727 w 435466"/>
              <a:gd name="connsiteY7" fmla="*/ 139675 h 297512"/>
              <a:gd name="connsiteX8" fmla="*/ 194527 w 435466"/>
              <a:gd name="connsiteY8" fmla="*/ 76175 h 297512"/>
              <a:gd name="connsiteX9" fmla="*/ 4027 w 435466"/>
              <a:gd name="connsiteY9" fmla="*/ 3150 h 29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466" h="297512">
                <a:moveTo>
                  <a:pt x="4027" y="3150"/>
                </a:moveTo>
                <a:cubicBezTo>
                  <a:pt x="-15023" y="-5317"/>
                  <a:pt x="37365" y="3679"/>
                  <a:pt x="80227" y="25375"/>
                </a:cubicBezTo>
                <a:cubicBezTo>
                  <a:pt x="123090" y="47071"/>
                  <a:pt x="235273" y="114804"/>
                  <a:pt x="261202" y="133325"/>
                </a:cubicBezTo>
                <a:cubicBezTo>
                  <a:pt x="287131" y="151846"/>
                  <a:pt x="207756" y="110042"/>
                  <a:pt x="235802" y="136500"/>
                </a:cubicBezTo>
                <a:cubicBezTo>
                  <a:pt x="263848" y="162958"/>
                  <a:pt x="406723" y="273554"/>
                  <a:pt x="429477" y="292075"/>
                </a:cubicBezTo>
                <a:cubicBezTo>
                  <a:pt x="452231" y="310596"/>
                  <a:pt x="405135" y="278317"/>
                  <a:pt x="372327" y="247625"/>
                </a:cubicBezTo>
                <a:cubicBezTo>
                  <a:pt x="339519" y="216933"/>
                  <a:pt x="249560" y="125917"/>
                  <a:pt x="232627" y="107925"/>
                </a:cubicBezTo>
                <a:cubicBezTo>
                  <a:pt x="215694" y="89933"/>
                  <a:pt x="270727" y="139675"/>
                  <a:pt x="270727" y="139675"/>
                </a:cubicBezTo>
                <a:cubicBezTo>
                  <a:pt x="264377" y="134383"/>
                  <a:pt x="239506" y="102633"/>
                  <a:pt x="194527" y="76175"/>
                </a:cubicBezTo>
                <a:cubicBezTo>
                  <a:pt x="149548" y="49717"/>
                  <a:pt x="23077" y="11617"/>
                  <a:pt x="4027" y="31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 2058">
            <a:extLst>
              <a:ext uri="{FF2B5EF4-FFF2-40B4-BE49-F238E27FC236}">
                <a16:creationId xmlns:a16="http://schemas.microsoft.com/office/drawing/2014/main" id="{C5012A97-6394-C705-3093-AA664BD06B1B}"/>
              </a:ext>
            </a:extLst>
          </p:cNvPr>
          <p:cNvSpPr/>
          <p:nvPr/>
        </p:nvSpPr>
        <p:spPr>
          <a:xfrm>
            <a:off x="4013410" y="5640959"/>
            <a:ext cx="468972" cy="381918"/>
          </a:xfrm>
          <a:custGeom>
            <a:avLst/>
            <a:gdLst>
              <a:gd name="connsiteX0" fmla="*/ 517954 w 518059"/>
              <a:gd name="connsiteY0" fmla="*/ 115 h 421893"/>
              <a:gd name="connsiteX1" fmla="*/ 375079 w 518059"/>
              <a:gd name="connsiteY1" fmla="*/ 212840 h 421893"/>
              <a:gd name="connsiteX2" fmla="*/ 381429 w 518059"/>
              <a:gd name="connsiteY2" fmla="*/ 177915 h 421893"/>
              <a:gd name="connsiteX3" fmla="*/ 368729 w 518059"/>
              <a:gd name="connsiteY3" fmla="*/ 203315 h 421893"/>
              <a:gd name="connsiteX4" fmla="*/ 349679 w 518059"/>
              <a:gd name="connsiteY4" fmla="*/ 162040 h 421893"/>
              <a:gd name="connsiteX5" fmla="*/ 298879 w 518059"/>
              <a:gd name="connsiteY5" fmla="*/ 292215 h 421893"/>
              <a:gd name="connsiteX6" fmla="*/ 311579 w 518059"/>
              <a:gd name="connsiteY6" fmla="*/ 209665 h 421893"/>
              <a:gd name="connsiteX7" fmla="*/ 108379 w 518059"/>
              <a:gd name="connsiteY7" fmla="*/ 400165 h 421893"/>
              <a:gd name="connsiteX8" fmla="*/ 168704 w 518059"/>
              <a:gd name="connsiteY8" fmla="*/ 295390 h 421893"/>
              <a:gd name="connsiteX9" fmla="*/ 67104 w 518059"/>
              <a:gd name="connsiteY9" fmla="*/ 406515 h 421893"/>
              <a:gd name="connsiteX10" fmla="*/ 29004 w 518059"/>
              <a:gd name="connsiteY10" fmla="*/ 412865 h 421893"/>
              <a:gd name="connsiteX11" fmla="*/ 429 w 518059"/>
              <a:gd name="connsiteY11" fmla="*/ 330315 h 421893"/>
              <a:gd name="connsiteX12" fmla="*/ 51229 w 518059"/>
              <a:gd name="connsiteY12" fmla="*/ 384290 h 421893"/>
              <a:gd name="connsiteX13" fmla="*/ 165529 w 518059"/>
              <a:gd name="connsiteY13" fmla="*/ 295390 h 421893"/>
              <a:gd name="connsiteX14" fmla="*/ 190929 w 518059"/>
              <a:gd name="connsiteY14" fmla="*/ 314440 h 421893"/>
              <a:gd name="connsiteX15" fmla="*/ 273479 w 518059"/>
              <a:gd name="connsiteY15" fmla="*/ 231890 h 421893"/>
              <a:gd name="connsiteX16" fmla="*/ 229029 w 518059"/>
              <a:gd name="connsiteY16" fmla="*/ 282690 h 421893"/>
              <a:gd name="connsiteX17" fmla="*/ 349679 w 518059"/>
              <a:gd name="connsiteY17" fmla="*/ 184265 h 421893"/>
              <a:gd name="connsiteX18" fmla="*/ 517954 w 518059"/>
              <a:gd name="connsiteY18" fmla="*/ 115 h 42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8059" h="421893">
                <a:moveTo>
                  <a:pt x="517954" y="115"/>
                </a:moveTo>
                <a:cubicBezTo>
                  <a:pt x="522187" y="4877"/>
                  <a:pt x="397833" y="183207"/>
                  <a:pt x="375079" y="212840"/>
                </a:cubicBezTo>
                <a:cubicBezTo>
                  <a:pt x="352325" y="242473"/>
                  <a:pt x="382487" y="179503"/>
                  <a:pt x="381429" y="177915"/>
                </a:cubicBezTo>
                <a:cubicBezTo>
                  <a:pt x="380371" y="176327"/>
                  <a:pt x="374021" y="205961"/>
                  <a:pt x="368729" y="203315"/>
                </a:cubicBezTo>
                <a:cubicBezTo>
                  <a:pt x="363437" y="200669"/>
                  <a:pt x="361321" y="147224"/>
                  <a:pt x="349679" y="162040"/>
                </a:cubicBezTo>
                <a:cubicBezTo>
                  <a:pt x="338037" y="176856"/>
                  <a:pt x="305229" y="284278"/>
                  <a:pt x="298879" y="292215"/>
                </a:cubicBezTo>
                <a:cubicBezTo>
                  <a:pt x="292529" y="300152"/>
                  <a:pt x="343329" y="191673"/>
                  <a:pt x="311579" y="209665"/>
                </a:cubicBezTo>
                <a:cubicBezTo>
                  <a:pt x="279829" y="227657"/>
                  <a:pt x="132191" y="385878"/>
                  <a:pt x="108379" y="400165"/>
                </a:cubicBezTo>
                <a:cubicBezTo>
                  <a:pt x="84567" y="414452"/>
                  <a:pt x="175583" y="294332"/>
                  <a:pt x="168704" y="295390"/>
                </a:cubicBezTo>
                <a:cubicBezTo>
                  <a:pt x="161825" y="296448"/>
                  <a:pt x="90387" y="386936"/>
                  <a:pt x="67104" y="406515"/>
                </a:cubicBezTo>
                <a:cubicBezTo>
                  <a:pt x="43821" y="426094"/>
                  <a:pt x="40116" y="425565"/>
                  <a:pt x="29004" y="412865"/>
                </a:cubicBezTo>
                <a:cubicBezTo>
                  <a:pt x="17892" y="400165"/>
                  <a:pt x="-3275" y="335077"/>
                  <a:pt x="429" y="330315"/>
                </a:cubicBezTo>
                <a:cubicBezTo>
                  <a:pt x="4133" y="325553"/>
                  <a:pt x="23712" y="390111"/>
                  <a:pt x="51229" y="384290"/>
                </a:cubicBezTo>
                <a:cubicBezTo>
                  <a:pt x="78746" y="378469"/>
                  <a:pt x="142246" y="307032"/>
                  <a:pt x="165529" y="295390"/>
                </a:cubicBezTo>
                <a:cubicBezTo>
                  <a:pt x="188812" y="283748"/>
                  <a:pt x="172937" y="325023"/>
                  <a:pt x="190929" y="314440"/>
                </a:cubicBezTo>
                <a:cubicBezTo>
                  <a:pt x="208921" y="303857"/>
                  <a:pt x="267129" y="237182"/>
                  <a:pt x="273479" y="231890"/>
                </a:cubicBezTo>
                <a:cubicBezTo>
                  <a:pt x="279829" y="226598"/>
                  <a:pt x="216329" y="290627"/>
                  <a:pt x="229029" y="282690"/>
                </a:cubicBezTo>
                <a:cubicBezTo>
                  <a:pt x="241729" y="274753"/>
                  <a:pt x="302054" y="228715"/>
                  <a:pt x="349679" y="184265"/>
                </a:cubicBezTo>
                <a:cubicBezTo>
                  <a:pt x="397304" y="139815"/>
                  <a:pt x="513721" y="-4647"/>
                  <a:pt x="517954" y="11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 2059">
            <a:extLst>
              <a:ext uri="{FF2B5EF4-FFF2-40B4-BE49-F238E27FC236}">
                <a16:creationId xmlns:a16="http://schemas.microsoft.com/office/drawing/2014/main" id="{34064C97-BCC6-7F38-040C-1CC57EA73D2B}"/>
              </a:ext>
            </a:extLst>
          </p:cNvPr>
          <p:cNvSpPr/>
          <p:nvPr/>
        </p:nvSpPr>
        <p:spPr>
          <a:xfrm>
            <a:off x="3795077" y="5889410"/>
            <a:ext cx="155752" cy="152037"/>
          </a:xfrm>
          <a:custGeom>
            <a:avLst/>
            <a:gdLst>
              <a:gd name="connsiteX0" fmla="*/ 315 w 172054"/>
              <a:gd name="connsiteY0" fmla="*/ 1884 h 167951"/>
              <a:gd name="connsiteX1" fmla="*/ 70165 w 172054"/>
              <a:gd name="connsiteY1" fmla="*/ 11409 h 167951"/>
              <a:gd name="connsiteX2" fmla="*/ 146365 w 172054"/>
              <a:gd name="connsiteY2" fmla="*/ 74909 h 167951"/>
              <a:gd name="connsiteX3" fmla="*/ 108265 w 172054"/>
              <a:gd name="connsiteY3" fmla="*/ 62209 h 167951"/>
              <a:gd name="connsiteX4" fmla="*/ 171765 w 172054"/>
              <a:gd name="connsiteY4" fmla="*/ 166984 h 167951"/>
              <a:gd name="connsiteX5" fmla="*/ 130490 w 172054"/>
              <a:gd name="connsiteY5" fmla="*/ 109834 h 167951"/>
              <a:gd name="connsiteX6" fmla="*/ 98740 w 172054"/>
              <a:gd name="connsiteY6" fmla="*/ 33634 h 167951"/>
              <a:gd name="connsiteX7" fmla="*/ 315 w 172054"/>
              <a:gd name="connsiteY7" fmla="*/ 1884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54" h="167951">
                <a:moveTo>
                  <a:pt x="315" y="1884"/>
                </a:moveTo>
                <a:cubicBezTo>
                  <a:pt x="-4447" y="-1820"/>
                  <a:pt x="45823" y="-762"/>
                  <a:pt x="70165" y="11409"/>
                </a:cubicBezTo>
                <a:cubicBezTo>
                  <a:pt x="94507" y="23580"/>
                  <a:pt x="140015" y="66442"/>
                  <a:pt x="146365" y="74909"/>
                </a:cubicBezTo>
                <a:cubicBezTo>
                  <a:pt x="152715" y="83376"/>
                  <a:pt x="104032" y="46863"/>
                  <a:pt x="108265" y="62209"/>
                </a:cubicBezTo>
                <a:cubicBezTo>
                  <a:pt x="112498" y="77555"/>
                  <a:pt x="168061" y="159047"/>
                  <a:pt x="171765" y="166984"/>
                </a:cubicBezTo>
                <a:cubicBezTo>
                  <a:pt x="175469" y="174921"/>
                  <a:pt x="142661" y="132059"/>
                  <a:pt x="130490" y="109834"/>
                </a:cubicBezTo>
                <a:cubicBezTo>
                  <a:pt x="118319" y="87609"/>
                  <a:pt x="123611" y="50038"/>
                  <a:pt x="98740" y="33634"/>
                </a:cubicBezTo>
                <a:cubicBezTo>
                  <a:pt x="73869" y="17230"/>
                  <a:pt x="5077" y="5588"/>
                  <a:pt x="315" y="18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 2060">
            <a:extLst>
              <a:ext uri="{FF2B5EF4-FFF2-40B4-BE49-F238E27FC236}">
                <a16:creationId xmlns:a16="http://schemas.microsoft.com/office/drawing/2014/main" id="{B5F3017C-4967-AB42-E6D6-CDC4EB7238E9}"/>
              </a:ext>
            </a:extLst>
          </p:cNvPr>
          <p:cNvSpPr/>
          <p:nvPr/>
        </p:nvSpPr>
        <p:spPr>
          <a:xfrm>
            <a:off x="3818475" y="4671141"/>
            <a:ext cx="298367" cy="310963"/>
          </a:xfrm>
          <a:custGeom>
            <a:avLst/>
            <a:gdLst>
              <a:gd name="connsiteX0" fmla="*/ 31617 w 329597"/>
              <a:gd name="connsiteY0" fmla="*/ 214194 h 343512"/>
              <a:gd name="connsiteX1" fmla="*/ 76067 w 329597"/>
              <a:gd name="connsiteY1" fmla="*/ 176094 h 343512"/>
              <a:gd name="connsiteX2" fmla="*/ 6217 w 329597"/>
              <a:gd name="connsiteY2" fmla="*/ 52269 h 343512"/>
              <a:gd name="connsiteX3" fmla="*/ 123692 w 329597"/>
              <a:gd name="connsiteY3" fmla="*/ 131644 h 343512"/>
              <a:gd name="connsiteX4" fmla="*/ 107817 w 329597"/>
              <a:gd name="connsiteY4" fmla="*/ 128469 h 343512"/>
              <a:gd name="connsiteX5" fmla="*/ 326892 w 329597"/>
              <a:gd name="connsiteY5" fmla="*/ 341194 h 343512"/>
              <a:gd name="connsiteX6" fmla="*/ 215767 w 329597"/>
              <a:gd name="connsiteY6" fmla="*/ 226894 h 343512"/>
              <a:gd name="connsiteX7" fmla="*/ 6217 w 329597"/>
              <a:gd name="connsiteY7" fmla="*/ 1469 h 343512"/>
              <a:gd name="connsiteX8" fmla="*/ 60192 w 329597"/>
              <a:gd name="connsiteY8" fmla="*/ 128469 h 343512"/>
              <a:gd name="connsiteX9" fmla="*/ 110992 w 329597"/>
              <a:gd name="connsiteY9" fmla="*/ 106244 h 343512"/>
              <a:gd name="connsiteX10" fmla="*/ 31617 w 329597"/>
              <a:gd name="connsiteY10" fmla="*/ 214194 h 34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597" h="343512">
                <a:moveTo>
                  <a:pt x="31617" y="214194"/>
                </a:moveTo>
                <a:cubicBezTo>
                  <a:pt x="25796" y="225836"/>
                  <a:pt x="80300" y="203081"/>
                  <a:pt x="76067" y="176094"/>
                </a:cubicBezTo>
                <a:cubicBezTo>
                  <a:pt x="71834" y="149106"/>
                  <a:pt x="-1721" y="59677"/>
                  <a:pt x="6217" y="52269"/>
                </a:cubicBezTo>
                <a:cubicBezTo>
                  <a:pt x="14154" y="44861"/>
                  <a:pt x="106759" y="118944"/>
                  <a:pt x="123692" y="131644"/>
                </a:cubicBezTo>
                <a:cubicBezTo>
                  <a:pt x="140625" y="144344"/>
                  <a:pt x="73950" y="93544"/>
                  <a:pt x="107817" y="128469"/>
                </a:cubicBezTo>
                <a:cubicBezTo>
                  <a:pt x="141684" y="163394"/>
                  <a:pt x="308900" y="324790"/>
                  <a:pt x="326892" y="341194"/>
                </a:cubicBezTo>
                <a:cubicBezTo>
                  <a:pt x="344884" y="357598"/>
                  <a:pt x="269213" y="283515"/>
                  <a:pt x="215767" y="226894"/>
                </a:cubicBezTo>
                <a:cubicBezTo>
                  <a:pt x="162321" y="170273"/>
                  <a:pt x="32146" y="17873"/>
                  <a:pt x="6217" y="1469"/>
                </a:cubicBezTo>
                <a:cubicBezTo>
                  <a:pt x="-19712" y="-14935"/>
                  <a:pt x="42730" y="111007"/>
                  <a:pt x="60192" y="128469"/>
                </a:cubicBezTo>
                <a:cubicBezTo>
                  <a:pt x="77654" y="145931"/>
                  <a:pt x="115754" y="95132"/>
                  <a:pt x="110992" y="106244"/>
                </a:cubicBezTo>
                <a:cubicBezTo>
                  <a:pt x="106230" y="117356"/>
                  <a:pt x="37438" y="202552"/>
                  <a:pt x="31617" y="2141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 2061">
            <a:extLst>
              <a:ext uri="{FF2B5EF4-FFF2-40B4-BE49-F238E27FC236}">
                <a16:creationId xmlns:a16="http://schemas.microsoft.com/office/drawing/2014/main" id="{0E409BE1-0497-7EFA-1CFC-9C3F787F6208}"/>
              </a:ext>
            </a:extLst>
          </p:cNvPr>
          <p:cNvSpPr/>
          <p:nvPr/>
        </p:nvSpPr>
        <p:spPr>
          <a:xfrm>
            <a:off x="3590794" y="4010696"/>
            <a:ext cx="575452" cy="306058"/>
          </a:xfrm>
          <a:custGeom>
            <a:avLst/>
            <a:gdLst>
              <a:gd name="connsiteX0" fmla="*/ 555 w 635685"/>
              <a:gd name="connsiteY0" fmla="*/ 793 h 338093"/>
              <a:gd name="connsiteX1" fmla="*/ 279955 w 635685"/>
              <a:gd name="connsiteY1" fmla="*/ 261143 h 338093"/>
              <a:gd name="connsiteX2" fmla="*/ 232330 w 635685"/>
              <a:gd name="connsiteY2" fmla="*/ 213518 h 338093"/>
              <a:gd name="connsiteX3" fmla="*/ 76755 w 635685"/>
              <a:gd name="connsiteY3" fmla="*/ 280193 h 338093"/>
              <a:gd name="connsiteX4" fmla="*/ 178355 w 635685"/>
              <a:gd name="connsiteY4" fmla="*/ 251618 h 338093"/>
              <a:gd name="connsiteX5" fmla="*/ 397430 w 635685"/>
              <a:gd name="connsiteY5" fmla="*/ 305593 h 338093"/>
              <a:gd name="connsiteX6" fmla="*/ 292655 w 635685"/>
              <a:gd name="connsiteY6" fmla="*/ 289718 h 338093"/>
              <a:gd name="connsiteX7" fmla="*/ 635555 w 635685"/>
              <a:gd name="connsiteY7" fmla="*/ 337343 h 338093"/>
              <a:gd name="connsiteX8" fmla="*/ 248205 w 635685"/>
              <a:gd name="connsiteY8" fmla="*/ 245268 h 338093"/>
              <a:gd name="connsiteX9" fmla="*/ 175180 w 635685"/>
              <a:gd name="connsiteY9" fmla="*/ 156368 h 338093"/>
              <a:gd name="connsiteX10" fmla="*/ 206930 w 635685"/>
              <a:gd name="connsiteY10" fmla="*/ 178593 h 338093"/>
              <a:gd name="connsiteX11" fmla="*/ 555 w 635685"/>
              <a:gd name="connsiteY11" fmla="*/ 793 h 33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5685" h="338093">
                <a:moveTo>
                  <a:pt x="555" y="793"/>
                </a:moveTo>
                <a:cubicBezTo>
                  <a:pt x="12726" y="14551"/>
                  <a:pt x="241326" y="225689"/>
                  <a:pt x="279955" y="261143"/>
                </a:cubicBezTo>
                <a:cubicBezTo>
                  <a:pt x="318584" y="296597"/>
                  <a:pt x="266197" y="210343"/>
                  <a:pt x="232330" y="213518"/>
                </a:cubicBezTo>
                <a:cubicBezTo>
                  <a:pt x="198463" y="216693"/>
                  <a:pt x="85751" y="273843"/>
                  <a:pt x="76755" y="280193"/>
                </a:cubicBezTo>
                <a:cubicBezTo>
                  <a:pt x="67759" y="286543"/>
                  <a:pt x="124909" y="247385"/>
                  <a:pt x="178355" y="251618"/>
                </a:cubicBezTo>
                <a:cubicBezTo>
                  <a:pt x="231801" y="255851"/>
                  <a:pt x="378380" y="299243"/>
                  <a:pt x="397430" y="305593"/>
                </a:cubicBezTo>
                <a:cubicBezTo>
                  <a:pt x="416480" y="311943"/>
                  <a:pt x="292655" y="289718"/>
                  <a:pt x="292655" y="289718"/>
                </a:cubicBezTo>
                <a:cubicBezTo>
                  <a:pt x="332343" y="295010"/>
                  <a:pt x="642963" y="344751"/>
                  <a:pt x="635555" y="337343"/>
                </a:cubicBezTo>
                <a:cubicBezTo>
                  <a:pt x="628147" y="329935"/>
                  <a:pt x="324934" y="275430"/>
                  <a:pt x="248205" y="245268"/>
                </a:cubicBezTo>
                <a:cubicBezTo>
                  <a:pt x="171476" y="215106"/>
                  <a:pt x="182059" y="167480"/>
                  <a:pt x="175180" y="156368"/>
                </a:cubicBezTo>
                <a:cubicBezTo>
                  <a:pt x="168301" y="145256"/>
                  <a:pt x="233917" y="200818"/>
                  <a:pt x="206930" y="178593"/>
                </a:cubicBezTo>
                <a:cubicBezTo>
                  <a:pt x="179943" y="156368"/>
                  <a:pt x="-11616" y="-12965"/>
                  <a:pt x="555" y="79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 2062">
            <a:extLst>
              <a:ext uri="{FF2B5EF4-FFF2-40B4-BE49-F238E27FC236}">
                <a16:creationId xmlns:a16="http://schemas.microsoft.com/office/drawing/2014/main" id="{72D8E93B-829E-C778-7D78-AA42C5581F5A}"/>
              </a:ext>
            </a:extLst>
          </p:cNvPr>
          <p:cNvSpPr/>
          <p:nvPr/>
        </p:nvSpPr>
        <p:spPr>
          <a:xfrm>
            <a:off x="3007661" y="4096968"/>
            <a:ext cx="253762" cy="555589"/>
          </a:xfrm>
          <a:custGeom>
            <a:avLst/>
            <a:gdLst>
              <a:gd name="connsiteX0" fmla="*/ 199 w 280323"/>
              <a:gd name="connsiteY0" fmla="*/ 741 h 613743"/>
              <a:gd name="connsiteX1" fmla="*/ 193874 w 280323"/>
              <a:gd name="connsiteY1" fmla="*/ 276966 h 613743"/>
              <a:gd name="connsiteX2" fmla="*/ 197049 w 280323"/>
              <a:gd name="connsiteY2" fmla="*/ 245216 h 613743"/>
              <a:gd name="connsiteX3" fmla="*/ 257374 w 280323"/>
              <a:gd name="connsiteY3" fmla="*/ 400791 h 613743"/>
              <a:gd name="connsiteX4" fmla="*/ 244674 w 280323"/>
              <a:gd name="connsiteY4" fmla="*/ 334116 h 613743"/>
              <a:gd name="connsiteX5" fmla="*/ 273249 w 280323"/>
              <a:gd name="connsiteY5" fmla="*/ 518266 h 613743"/>
              <a:gd name="connsiteX6" fmla="*/ 279599 w 280323"/>
              <a:gd name="connsiteY6" fmla="*/ 610341 h 613743"/>
              <a:gd name="connsiteX7" fmla="*/ 260549 w 280323"/>
              <a:gd name="connsiteY7" fmla="*/ 403966 h 613743"/>
              <a:gd name="connsiteX8" fmla="*/ 117674 w 280323"/>
              <a:gd name="connsiteY8" fmla="*/ 76941 h 613743"/>
              <a:gd name="connsiteX9" fmla="*/ 155774 w 280323"/>
              <a:gd name="connsiteY9" fmla="*/ 191241 h 613743"/>
              <a:gd name="connsiteX10" fmla="*/ 199 w 280323"/>
              <a:gd name="connsiteY10" fmla="*/ 741 h 61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323" h="613743">
                <a:moveTo>
                  <a:pt x="199" y="741"/>
                </a:moveTo>
                <a:cubicBezTo>
                  <a:pt x="6549" y="15029"/>
                  <a:pt x="161066" y="236220"/>
                  <a:pt x="193874" y="276966"/>
                </a:cubicBezTo>
                <a:cubicBezTo>
                  <a:pt x="226682" y="317712"/>
                  <a:pt x="186466" y="224579"/>
                  <a:pt x="197049" y="245216"/>
                </a:cubicBezTo>
                <a:cubicBezTo>
                  <a:pt x="207632" y="265854"/>
                  <a:pt x="249437" y="385974"/>
                  <a:pt x="257374" y="400791"/>
                </a:cubicBezTo>
                <a:cubicBezTo>
                  <a:pt x="265312" y="415608"/>
                  <a:pt x="242028" y="314537"/>
                  <a:pt x="244674" y="334116"/>
                </a:cubicBezTo>
                <a:cubicBezTo>
                  <a:pt x="247320" y="353695"/>
                  <a:pt x="267428" y="472229"/>
                  <a:pt x="273249" y="518266"/>
                </a:cubicBezTo>
                <a:cubicBezTo>
                  <a:pt x="279070" y="564303"/>
                  <a:pt x="281716" y="629391"/>
                  <a:pt x="279599" y="610341"/>
                </a:cubicBezTo>
                <a:cubicBezTo>
                  <a:pt x="277482" y="591291"/>
                  <a:pt x="287537" y="492866"/>
                  <a:pt x="260549" y="403966"/>
                </a:cubicBezTo>
                <a:cubicBezTo>
                  <a:pt x="233562" y="315066"/>
                  <a:pt x="135136" y="112395"/>
                  <a:pt x="117674" y="76941"/>
                </a:cubicBezTo>
                <a:cubicBezTo>
                  <a:pt x="100212" y="41487"/>
                  <a:pt x="170591" y="199179"/>
                  <a:pt x="155774" y="191241"/>
                </a:cubicBezTo>
                <a:cubicBezTo>
                  <a:pt x="140957" y="183304"/>
                  <a:pt x="-6151" y="-13547"/>
                  <a:pt x="199" y="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 2063">
            <a:extLst>
              <a:ext uri="{FF2B5EF4-FFF2-40B4-BE49-F238E27FC236}">
                <a16:creationId xmlns:a16="http://schemas.microsoft.com/office/drawing/2014/main" id="{CA55B32E-0220-D2B2-F57B-CF87F62F20A4}"/>
              </a:ext>
            </a:extLst>
          </p:cNvPr>
          <p:cNvSpPr/>
          <p:nvPr/>
        </p:nvSpPr>
        <p:spPr>
          <a:xfrm>
            <a:off x="2643032" y="4370684"/>
            <a:ext cx="522888" cy="313424"/>
          </a:xfrm>
          <a:custGeom>
            <a:avLst/>
            <a:gdLst>
              <a:gd name="connsiteX0" fmla="*/ 577619 w 577619"/>
              <a:gd name="connsiteY0" fmla="*/ 0 h 346230"/>
              <a:gd name="connsiteX1" fmla="*/ 380769 w 577619"/>
              <a:gd name="connsiteY1" fmla="*/ 130175 h 346230"/>
              <a:gd name="connsiteX2" fmla="*/ 434744 w 577619"/>
              <a:gd name="connsiteY2" fmla="*/ 136525 h 346230"/>
              <a:gd name="connsiteX3" fmla="*/ 307744 w 577619"/>
              <a:gd name="connsiteY3" fmla="*/ 127000 h 346230"/>
              <a:gd name="connsiteX4" fmla="*/ 314094 w 577619"/>
              <a:gd name="connsiteY4" fmla="*/ 139700 h 346230"/>
              <a:gd name="connsiteX5" fmla="*/ 164869 w 577619"/>
              <a:gd name="connsiteY5" fmla="*/ 276225 h 346230"/>
              <a:gd name="connsiteX6" fmla="*/ 244244 w 577619"/>
              <a:gd name="connsiteY6" fmla="*/ 234950 h 346230"/>
              <a:gd name="connsiteX7" fmla="*/ 63269 w 577619"/>
              <a:gd name="connsiteY7" fmla="*/ 342900 h 346230"/>
              <a:gd name="connsiteX8" fmla="*/ 2944 w 577619"/>
              <a:gd name="connsiteY8" fmla="*/ 314325 h 346230"/>
              <a:gd name="connsiteX9" fmla="*/ 142644 w 577619"/>
              <a:gd name="connsiteY9" fmla="*/ 269875 h 346230"/>
              <a:gd name="connsiteX10" fmla="*/ 231544 w 577619"/>
              <a:gd name="connsiteY10" fmla="*/ 225425 h 346230"/>
              <a:gd name="connsiteX11" fmla="*/ 202969 w 577619"/>
              <a:gd name="connsiteY11" fmla="*/ 206375 h 346230"/>
              <a:gd name="connsiteX12" fmla="*/ 345844 w 577619"/>
              <a:gd name="connsiteY12" fmla="*/ 117475 h 346230"/>
              <a:gd name="connsiteX13" fmla="*/ 336319 w 577619"/>
              <a:gd name="connsiteY13" fmla="*/ 123825 h 346230"/>
              <a:gd name="connsiteX14" fmla="*/ 577619 w 577619"/>
              <a:gd name="connsiteY14" fmla="*/ 0 h 34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7619" h="346230">
                <a:moveTo>
                  <a:pt x="577619" y="0"/>
                </a:moveTo>
                <a:cubicBezTo>
                  <a:pt x="491100" y="53710"/>
                  <a:pt x="404581" y="107421"/>
                  <a:pt x="380769" y="130175"/>
                </a:cubicBezTo>
                <a:cubicBezTo>
                  <a:pt x="356957" y="152929"/>
                  <a:pt x="446915" y="137054"/>
                  <a:pt x="434744" y="136525"/>
                </a:cubicBezTo>
                <a:cubicBezTo>
                  <a:pt x="422573" y="135996"/>
                  <a:pt x="327852" y="126471"/>
                  <a:pt x="307744" y="127000"/>
                </a:cubicBezTo>
                <a:cubicBezTo>
                  <a:pt x="287636" y="127529"/>
                  <a:pt x="337906" y="114829"/>
                  <a:pt x="314094" y="139700"/>
                </a:cubicBezTo>
                <a:cubicBezTo>
                  <a:pt x="290282" y="164571"/>
                  <a:pt x="176511" y="260350"/>
                  <a:pt x="164869" y="276225"/>
                </a:cubicBezTo>
                <a:cubicBezTo>
                  <a:pt x="153227" y="292100"/>
                  <a:pt x="261177" y="223838"/>
                  <a:pt x="244244" y="234950"/>
                </a:cubicBezTo>
                <a:cubicBezTo>
                  <a:pt x="227311" y="246062"/>
                  <a:pt x="103486" y="329671"/>
                  <a:pt x="63269" y="342900"/>
                </a:cubicBezTo>
                <a:cubicBezTo>
                  <a:pt x="23052" y="356129"/>
                  <a:pt x="-10285" y="326496"/>
                  <a:pt x="2944" y="314325"/>
                </a:cubicBezTo>
                <a:cubicBezTo>
                  <a:pt x="16173" y="302154"/>
                  <a:pt x="104544" y="284692"/>
                  <a:pt x="142644" y="269875"/>
                </a:cubicBezTo>
                <a:cubicBezTo>
                  <a:pt x="180744" y="255058"/>
                  <a:pt x="221490" y="236008"/>
                  <a:pt x="231544" y="225425"/>
                </a:cubicBezTo>
                <a:cubicBezTo>
                  <a:pt x="241598" y="214842"/>
                  <a:pt x="183919" y="224367"/>
                  <a:pt x="202969" y="206375"/>
                </a:cubicBezTo>
                <a:cubicBezTo>
                  <a:pt x="222019" y="188383"/>
                  <a:pt x="323619" y="131233"/>
                  <a:pt x="345844" y="117475"/>
                </a:cubicBezTo>
                <a:cubicBezTo>
                  <a:pt x="368069" y="103717"/>
                  <a:pt x="336319" y="123825"/>
                  <a:pt x="336319" y="123825"/>
                </a:cubicBezTo>
                <a:lnTo>
                  <a:pt x="57761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 2064">
            <a:extLst>
              <a:ext uri="{FF2B5EF4-FFF2-40B4-BE49-F238E27FC236}">
                <a16:creationId xmlns:a16="http://schemas.microsoft.com/office/drawing/2014/main" id="{B22B2C22-3253-AC5C-08C5-8E7557FC17D9}"/>
              </a:ext>
            </a:extLst>
          </p:cNvPr>
          <p:cNvSpPr/>
          <p:nvPr/>
        </p:nvSpPr>
        <p:spPr>
          <a:xfrm>
            <a:off x="2527560" y="4675296"/>
            <a:ext cx="678156" cy="980223"/>
          </a:xfrm>
          <a:custGeom>
            <a:avLst/>
            <a:gdLst>
              <a:gd name="connsiteX0" fmla="*/ 327 w 749139"/>
              <a:gd name="connsiteY0" fmla="*/ 54 h 1082823"/>
              <a:gd name="connsiteX1" fmla="*/ 282902 w 749139"/>
              <a:gd name="connsiteY1" fmla="*/ 571554 h 1082823"/>
              <a:gd name="connsiteX2" fmla="*/ 282902 w 749139"/>
              <a:gd name="connsiteY2" fmla="*/ 527104 h 1082823"/>
              <a:gd name="connsiteX3" fmla="*/ 492452 w 749139"/>
              <a:gd name="connsiteY3" fmla="*/ 809679 h 1082823"/>
              <a:gd name="connsiteX4" fmla="*/ 419427 w 749139"/>
              <a:gd name="connsiteY4" fmla="*/ 746179 h 1082823"/>
              <a:gd name="connsiteX5" fmla="*/ 746452 w 749139"/>
              <a:gd name="connsiteY5" fmla="*/ 1079554 h 1082823"/>
              <a:gd name="connsiteX6" fmla="*/ 552777 w 749139"/>
              <a:gd name="connsiteY6" fmla="*/ 889054 h 1082823"/>
              <a:gd name="connsiteX7" fmla="*/ 171777 w 749139"/>
              <a:gd name="connsiteY7" fmla="*/ 457254 h 1082823"/>
              <a:gd name="connsiteX8" fmla="*/ 225752 w 749139"/>
              <a:gd name="connsiteY8" fmla="*/ 536629 h 1082823"/>
              <a:gd name="connsiteX9" fmla="*/ 327 w 749139"/>
              <a:gd name="connsiteY9" fmla="*/ 54 h 108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9139" h="1082823">
                <a:moveTo>
                  <a:pt x="327" y="54"/>
                </a:moveTo>
                <a:cubicBezTo>
                  <a:pt x="9852" y="5875"/>
                  <a:pt x="235806" y="483712"/>
                  <a:pt x="282902" y="571554"/>
                </a:cubicBezTo>
                <a:cubicBezTo>
                  <a:pt x="329998" y="659396"/>
                  <a:pt x="247977" y="487417"/>
                  <a:pt x="282902" y="527104"/>
                </a:cubicBezTo>
                <a:cubicBezTo>
                  <a:pt x="317827" y="566791"/>
                  <a:pt x="469698" y="773167"/>
                  <a:pt x="492452" y="809679"/>
                </a:cubicBezTo>
                <a:cubicBezTo>
                  <a:pt x="515206" y="846191"/>
                  <a:pt x="377094" y="701200"/>
                  <a:pt x="419427" y="746179"/>
                </a:cubicBezTo>
                <a:cubicBezTo>
                  <a:pt x="461760" y="791158"/>
                  <a:pt x="724227" y="1055742"/>
                  <a:pt x="746452" y="1079554"/>
                </a:cubicBezTo>
                <a:cubicBezTo>
                  <a:pt x="768677" y="1103366"/>
                  <a:pt x="648556" y="992771"/>
                  <a:pt x="552777" y="889054"/>
                </a:cubicBezTo>
                <a:cubicBezTo>
                  <a:pt x="456998" y="785337"/>
                  <a:pt x="226281" y="515991"/>
                  <a:pt x="171777" y="457254"/>
                </a:cubicBezTo>
                <a:cubicBezTo>
                  <a:pt x="117273" y="398517"/>
                  <a:pt x="259619" y="615475"/>
                  <a:pt x="225752" y="536629"/>
                </a:cubicBezTo>
                <a:cubicBezTo>
                  <a:pt x="191885" y="457783"/>
                  <a:pt x="-9198" y="-5767"/>
                  <a:pt x="327" y="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 2065">
            <a:extLst>
              <a:ext uri="{FF2B5EF4-FFF2-40B4-BE49-F238E27FC236}">
                <a16:creationId xmlns:a16="http://schemas.microsoft.com/office/drawing/2014/main" id="{EB8D3AFF-0730-2522-B60D-7C57C1F670D0}"/>
              </a:ext>
            </a:extLst>
          </p:cNvPr>
          <p:cNvSpPr/>
          <p:nvPr/>
        </p:nvSpPr>
        <p:spPr>
          <a:xfrm>
            <a:off x="3220426" y="5734172"/>
            <a:ext cx="479699" cy="367981"/>
          </a:xfrm>
          <a:custGeom>
            <a:avLst/>
            <a:gdLst>
              <a:gd name="connsiteX0" fmla="*/ 3289 w 529909"/>
              <a:gd name="connsiteY0" fmla="*/ 5096 h 406497"/>
              <a:gd name="connsiteX1" fmla="*/ 346189 w 529909"/>
              <a:gd name="connsiteY1" fmla="*/ 262271 h 406497"/>
              <a:gd name="connsiteX2" fmla="*/ 263639 w 529909"/>
              <a:gd name="connsiteY2" fmla="*/ 217821 h 406497"/>
              <a:gd name="connsiteX3" fmla="*/ 527164 w 529909"/>
              <a:gd name="connsiteY3" fmla="*/ 405146 h 406497"/>
              <a:gd name="connsiteX4" fmla="*/ 387464 w 529909"/>
              <a:gd name="connsiteY4" fmla="*/ 294021 h 406497"/>
              <a:gd name="connsiteX5" fmla="*/ 168389 w 529909"/>
              <a:gd name="connsiteY5" fmla="*/ 141621 h 406497"/>
              <a:gd name="connsiteX6" fmla="*/ 276339 w 529909"/>
              <a:gd name="connsiteY6" fmla="*/ 220996 h 406497"/>
              <a:gd name="connsiteX7" fmla="*/ 177914 w 529909"/>
              <a:gd name="connsiteY7" fmla="*/ 100346 h 406497"/>
              <a:gd name="connsiteX8" fmla="*/ 3289 w 529909"/>
              <a:gd name="connsiteY8" fmla="*/ 5096 h 4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909" h="406497">
                <a:moveTo>
                  <a:pt x="3289" y="5096"/>
                </a:moveTo>
                <a:cubicBezTo>
                  <a:pt x="31335" y="32083"/>
                  <a:pt x="302797" y="226817"/>
                  <a:pt x="346189" y="262271"/>
                </a:cubicBezTo>
                <a:cubicBezTo>
                  <a:pt x="389581" y="297725"/>
                  <a:pt x="233477" y="194009"/>
                  <a:pt x="263639" y="217821"/>
                </a:cubicBezTo>
                <a:cubicBezTo>
                  <a:pt x="293801" y="241633"/>
                  <a:pt x="506527" y="392446"/>
                  <a:pt x="527164" y="405146"/>
                </a:cubicBezTo>
                <a:cubicBezTo>
                  <a:pt x="547801" y="417846"/>
                  <a:pt x="447260" y="337942"/>
                  <a:pt x="387464" y="294021"/>
                </a:cubicBezTo>
                <a:cubicBezTo>
                  <a:pt x="327668" y="250100"/>
                  <a:pt x="186910" y="153792"/>
                  <a:pt x="168389" y="141621"/>
                </a:cubicBezTo>
                <a:cubicBezTo>
                  <a:pt x="149868" y="129450"/>
                  <a:pt x="274752" y="227875"/>
                  <a:pt x="276339" y="220996"/>
                </a:cubicBezTo>
                <a:cubicBezTo>
                  <a:pt x="277926" y="214117"/>
                  <a:pt x="221306" y="135271"/>
                  <a:pt x="177914" y="100346"/>
                </a:cubicBezTo>
                <a:cubicBezTo>
                  <a:pt x="134522" y="65421"/>
                  <a:pt x="-24757" y="-21891"/>
                  <a:pt x="3289" y="50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 2066">
            <a:extLst>
              <a:ext uri="{FF2B5EF4-FFF2-40B4-BE49-F238E27FC236}">
                <a16:creationId xmlns:a16="http://schemas.microsoft.com/office/drawing/2014/main" id="{7014EC86-D227-C065-1237-ED66AC69B474}"/>
              </a:ext>
            </a:extLst>
          </p:cNvPr>
          <p:cNvSpPr/>
          <p:nvPr/>
        </p:nvSpPr>
        <p:spPr>
          <a:xfrm>
            <a:off x="3651654" y="6006055"/>
            <a:ext cx="558380" cy="431235"/>
          </a:xfrm>
          <a:custGeom>
            <a:avLst/>
            <a:gdLst>
              <a:gd name="connsiteX0" fmla="*/ 0 w 616826"/>
              <a:gd name="connsiteY0" fmla="*/ 30 h 476372"/>
              <a:gd name="connsiteX1" fmla="*/ 273050 w 616826"/>
              <a:gd name="connsiteY1" fmla="*/ 292130 h 476372"/>
              <a:gd name="connsiteX2" fmla="*/ 244475 w 616826"/>
              <a:gd name="connsiteY2" fmla="*/ 228630 h 476372"/>
              <a:gd name="connsiteX3" fmla="*/ 606425 w 616826"/>
              <a:gd name="connsiteY3" fmla="*/ 463580 h 476372"/>
              <a:gd name="connsiteX4" fmla="*/ 488950 w 616826"/>
              <a:gd name="connsiteY4" fmla="*/ 422305 h 476372"/>
              <a:gd name="connsiteX5" fmla="*/ 180975 w 616826"/>
              <a:gd name="connsiteY5" fmla="*/ 228630 h 476372"/>
              <a:gd name="connsiteX6" fmla="*/ 276225 w 616826"/>
              <a:gd name="connsiteY6" fmla="*/ 273080 h 476372"/>
              <a:gd name="connsiteX7" fmla="*/ 0 w 616826"/>
              <a:gd name="connsiteY7" fmla="*/ 30 h 47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826" h="476372">
                <a:moveTo>
                  <a:pt x="0" y="30"/>
                </a:moveTo>
                <a:cubicBezTo>
                  <a:pt x="-529" y="3205"/>
                  <a:pt x="232304" y="254030"/>
                  <a:pt x="273050" y="292130"/>
                </a:cubicBezTo>
                <a:cubicBezTo>
                  <a:pt x="313796" y="330230"/>
                  <a:pt x="188913" y="200055"/>
                  <a:pt x="244475" y="228630"/>
                </a:cubicBezTo>
                <a:cubicBezTo>
                  <a:pt x="300038" y="257205"/>
                  <a:pt x="565679" y="431301"/>
                  <a:pt x="606425" y="463580"/>
                </a:cubicBezTo>
                <a:cubicBezTo>
                  <a:pt x="647171" y="495859"/>
                  <a:pt x="559858" y="461463"/>
                  <a:pt x="488950" y="422305"/>
                </a:cubicBezTo>
                <a:cubicBezTo>
                  <a:pt x="418042" y="383147"/>
                  <a:pt x="216429" y="253501"/>
                  <a:pt x="180975" y="228630"/>
                </a:cubicBezTo>
                <a:cubicBezTo>
                  <a:pt x="145521" y="203759"/>
                  <a:pt x="304800" y="306418"/>
                  <a:pt x="276225" y="273080"/>
                </a:cubicBezTo>
                <a:cubicBezTo>
                  <a:pt x="247650" y="239743"/>
                  <a:pt x="529" y="-3145"/>
                  <a:pt x="0" y="3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 2067">
            <a:extLst>
              <a:ext uri="{FF2B5EF4-FFF2-40B4-BE49-F238E27FC236}">
                <a16:creationId xmlns:a16="http://schemas.microsoft.com/office/drawing/2014/main" id="{E01A84BB-27A8-6BE8-7C97-2F0CC90DE9A4}"/>
              </a:ext>
            </a:extLst>
          </p:cNvPr>
          <p:cNvSpPr/>
          <p:nvPr/>
        </p:nvSpPr>
        <p:spPr>
          <a:xfrm>
            <a:off x="4741466" y="5560454"/>
            <a:ext cx="574353" cy="718657"/>
          </a:xfrm>
          <a:custGeom>
            <a:avLst/>
            <a:gdLst>
              <a:gd name="connsiteX0" fmla="*/ 634442 w 634470"/>
              <a:gd name="connsiteY0" fmla="*/ 147 h 793879"/>
              <a:gd name="connsiteX1" fmla="*/ 335992 w 634470"/>
              <a:gd name="connsiteY1" fmla="*/ 444647 h 793879"/>
              <a:gd name="connsiteX2" fmla="*/ 358217 w 634470"/>
              <a:gd name="connsiteY2" fmla="*/ 416072 h 793879"/>
              <a:gd name="connsiteX3" fmla="*/ 2617 w 634470"/>
              <a:gd name="connsiteY3" fmla="*/ 790722 h 793879"/>
              <a:gd name="connsiteX4" fmla="*/ 208992 w 634470"/>
              <a:gd name="connsiteY4" fmla="*/ 584347 h 793879"/>
              <a:gd name="connsiteX5" fmla="*/ 437592 w 634470"/>
              <a:gd name="connsiteY5" fmla="*/ 381147 h 793879"/>
              <a:gd name="connsiteX6" fmla="*/ 221692 w 634470"/>
              <a:gd name="connsiteY6" fmla="*/ 568472 h 793879"/>
              <a:gd name="connsiteX7" fmla="*/ 548717 w 634470"/>
              <a:gd name="connsiteY7" fmla="*/ 241447 h 793879"/>
              <a:gd name="connsiteX8" fmla="*/ 355042 w 634470"/>
              <a:gd name="connsiteY8" fmla="*/ 393847 h 793879"/>
              <a:gd name="connsiteX9" fmla="*/ 634442 w 634470"/>
              <a:gd name="connsiteY9" fmla="*/ 147 h 79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470" h="793879">
                <a:moveTo>
                  <a:pt x="634442" y="147"/>
                </a:moveTo>
                <a:cubicBezTo>
                  <a:pt x="631267" y="8614"/>
                  <a:pt x="382029" y="375326"/>
                  <a:pt x="335992" y="444647"/>
                </a:cubicBezTo>
                <a:cubicBezTo>
                  <a:pt x="289955" y="513968"/>
                  <a:pt x="413779" y="358393"/>
                  <a:pt x="358217" y="416072"/>
                </a:cubicBezTo>
                <a:cubicBezTo>
                  <a:pt x="302655" y="473751"/>
                  <a:pt x="27488" y="762676"/>
                  <a:pt x="2617" y="790722"/>
                </a:cubicBezTo>
                <a:cubicBezTo>
                  <a:pt x="-22254" y="818768"/>
                  <a:pt x="136496" y="652609"/>
                  <a:pt x="208992" y="584347"/>
                </a:cubicBezTo>
                <a:cubicBezTo>
                  <a:pt x="281488" y="516085"/>
                  <a:pt x="435475" y="383793"/>
                  <a:pt x="437592" y="381147"/>
                </a:cubicBezTo>
                <a:cubicBezTo>
                  <a:pt x="439709" y="378501"/>
                  <a:pt x="203171" y="591755"/>
                  <a:pt x="221692" y="568472"/>
                </a:cubicBezTo>
                <a:cubicBezTo>
                  <a:pt x="240213" y="545189"/>
                  <a:pt x="526492" y="270551"/>
                  <a:pt x="548717" y="241447"/>
                </a:cubicBezTo>
                <a:cubicBezTo>
                  <a:pt x="570942" y="212343"/>
                  <a:pt x="333875" y="436710"/>
                  <a:pt x="355042" y="393847"/>
                </a:cubicBezTo>
                <a:cubicBezTo>
                  <a:pt x="376209" y="350985"/>
                  <a:pt x="637617" y="-8320"/>
                  <a:pt x="634442" y="14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 2068">
            <a:extLst>
              <a:ext uri="{FF2B5EF4-FFF2-40B4-BE49-F238E27FC236}">
                <a16:creationId xmlns:a16="http://schemas.microsoft.com/office/drawing/2014/main" id="{7A4AE073-EA84-8755-09E4-685730BDDEDC}"/>
              </a:ext>
            </a:extLst>
          </p:cNvPr>
          <p:cNvSpPr/>
          <p:nvPr/>
        </p:nvSpPr>
        <p:spPr>
          <a:xfrm>
            <a:off x="4088201" y="5915507"/>
            <a:ext cx="974567" cy="467092"/>
          </a:xfrm>
          <a:custGeom>
            <a:avLst/>
            <a:gdLst>
              <a:gd name="connsiteX0" fmla="*/ 1070334 w 1076575"/>
              <a:gd name="connsiteY0" fmla="*/ 1630 h 515982"/>
              <a:gd name="connsiteX1" fmla="*/ 444859 w 1076575"/>
              <a:gd name="connsiteY1" fmla="*/ 363580 h 515982"/>
              <a:gd name="connsiteX2" fmla="*/ 609959 w 1076575"/>
              <a:gd name="connsiteY2" fmla="*/ 306430 h 515982"/>
              <a:gd name="connsiteX3" fmla="*/ 174984 w 1076575"/>
              <a:gd name="connsiteY3" fmla="*/ 452480 h 515982"/>
              <a:gd name="connsiteX4" fmla="*/ 362309 w 1076575"/>
              <a:gd name="connsiteY4" fmla="*/ 433430 h 515982"/>
              <a:gd name="connsiteX5" fmla="*/ 359 w 1076575"/>
              <a:gd name="connsiteY5" fmla="*/ 515980 h 515982"/>
              <a:gd name="connsiteX6" fmla="*/ 289284 w 1076575"/>
              <a:gd name="connsiteY6" fmla="*/ 430255 h 515982"/>
              <a:gd name="connsiteX7" fmla="*/ 663934 w 1076575"/>
              <a:gd name="connsiteY7" fmla="*/ 325480 h 515982"/>
              <a:gd name="connsiteX8" fmla="*/ 419459 w 1076575"/>
              <a:gd name="connsiteY8" fmla="*/ 360405 h 515982"/>
              <a:gd name="connsiteX9" fmla="*/ 746484 w 1076575"/>
              <a:gd name="connsiteY9" fmla="*/ 233405 h 515982"/>
              <a:gd name="connsiteX10" fmla="*/ 1070334 w 1076575"/>
              <a:gd name="connsiteY10" fmla="*/ 1630 h 5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6575" h="515982">
                <a:moveTo>
                  <a:pt x="1070334" y="1630"/>
                </a:moveTo>
                <a:cubicBezTo>
                  <a:pt x="1020063" y="23326"/>
                  <a:pt x="521588" y="312780"/>
                  <a:pt x="444859" y="363580"/>
                </a:cubicBezTo>
                <a:cubicBezTo>
                  <a:pt x="368130" y="414380"/>
                  <a:pt x="609959" y="306430"/>
                  <a:pt x="609959" y="306430"/>
                </a:cubicBezTo>
                <a:cubicBezTo>
                  <a:pt x="564980" y="321247"/>
                  <a:pt x="216259" y="431313"/>
                  <a:pt x="174984" y="452480"/>
                </a:cubicBezTo>
                <a:cubicBezTo>
                  <a:pt x="133709" y="473647"/>
                  <a:pt x="391413" y="422847"/>
                  <a:pt x="362309" y="433430"/>
                </a:cubicBezTo>
                <a:cubicBezTo>
                  <a:pt x="333205" y="444013"/>
                  <a:pt x="12530" y="516509"/>
                  <a:pt x="359" y="515980"/>
                </a:cubicBezTo>
                <a:cubicBezTo>
                  <a:pt x="-11812" y="515451"/>
                  <a:pt x="289284" y="430255"/>
                  <a:pt x="289284" y="430255"/>
                </a:cubicBezTo>
                <a:cubicBezTo>
                  <a:pt x="399880" y="398505"/>
                  <a:pt x="642238" y="337122"/>
                  <a:pt x="663934" y="325480"/>
                </a:cubicBezTo>
                <a:cubicBezTo>
                  <a:pt x="685630" y="313838"/>
                  <a:pt x="405701" y="375751"/>
                  <a:pt x="419459" y="360405"/>
                </a:cubicBezTo>
                <a:cubicBezTo>
                  <a:pt x="433217" y="345059"/>
                  <a:pt x="639063" y="285793"/>
                  <a:pt x="746484" y="233405"/>
                </a:cubicBezTo>
                <a:cubicBezTo>
                  <a:pt x="853905" y="181017"/>
                  <a:pt x="1120605" y="-20066"/>
                  <a:pt x="1070334" y="163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 2069">
            <a:extLst>
              <a:ext uri="{FF2B5EF4-FFF2-40B4-BE49-F238E27FC236}">
                <a16:creationId xmlns:a16="http://schemas.microsoft.com/office/drawing/2014/main" id="{C9667D7D-8B58-4C68-F79C-6E8145F1543C}"/>
              </a:ext>
            </a:extLst>
          </p:cNvPr>
          <p:cNvSpPr/>
          <p:nvPr/>
        </p:nvSpPr>
        <p:spPr>
          <a:xfrm>
            <a:off x="5247521" y="4645109"/>
            <a:ext cx="393062" cy="1098439"/>
          </a:xfrm>
          <a:custGeom>
            <a:avLst/>
            <a:gdLst>
              <a:gd name="connsiteX0" fmla="*/ 434193 w 434204"/>
              <a:gd name="connsiteY0" fmla="*/ 1651 h 1213412"/>
              <a:gd name="connsiteX1" fmla="*/ 129393 w 434204"/>
              <a:gd name="connsiteY1" fmla="*/ 566801 h 1213412"/>
              <a:gd name="connsiteX2" fmla="*/ 272268 w 434204"/>
              <a:gd name="connsiteY2" fmla="*/ 468376 h 1213412"/>
              <a:gd name="connsiteX3" fmla="*/ 8743 w 434204"/>
              <a:gd name="connsiteY3" fmla="*/ 1192276 h 1213412"/>
              <a:gd name="connsiteX4" fmla="*/ 84943 w 434204"/>
              <a:gd name="connsiteY4" fmla="*/ 963676 h 1213412"/>
              <a:gd name="connsiteX5" fmla="*/ 300843 w 434204"/>
              <a:gd name="connsiteY5" fmla="*/ 385826 h 1213412"/>
              <a:gd name="connsiteX6" fmla="*/ 151618 w 434204"/>
              <a:gd name="connsiteY6" fmla="*/ 550926 h 1213412"/>
              <a:gd name="connsiteX7" fmla="*/ 272268 w 434204"/>
              <a:gd name="connsiteY7" fmla="*/ 236601 h 1213412"/>
              <a:gd name="connsiteX8" fmla="*/ 116693 w 434204"/>
              <a:gd name="connsiteY8" fmla="*/ 389001 h 1213412"/>
              <a:gd name="connsiteX9" fmla="*/ 434193 w 434204"/>
              <a:gd name="connsiteY9" fmla="*/ 1651 h 121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204" h="1213412">
                <a:moveTo>
                  <a:pt x="434193" y="1651"/>
                </a:moveTo>
                <a:cubicBezTo>
                  <a:pt x="436310" y="31284"/>
                  <a:pt x="156380" y="489014"/>
                  <a:pt x="129393" y="566801"/>
                </a:cubicBezTo>
                <a:cubicBezTo>
                  <a:pt x="102406" y="644588"/>
                  <a:pt x="292376" y="364130"/>
                  <a:pt x="272268" y="468376"/>
                </a:cubicBezTo>
                <a:cubicBezTo>
                  <a:pt x="252160" y="572622"/>
                  <a:pt x="39964" y="1109726"/>
                  <a:pt x="8743" y="1192276"/>
                </a:cubicBezTo>
                <a:cubicBezTo>
                  <a:pt x="-22478" y="1274826"/>
                  <a:pt x="36260" y="1098084"/>
                  <a:pt x="84943" y="963676"/>
                </a:cubicBezTo>
                <a:cubicBezTo>
                  <a:pt x="133626" y="829268"/>
                  <a:pt x="289731" y="454618"/>
                  <a:pt x="300843" y="385826"/>
                </a:cubicBezTo>
                <a:cubicBezTo>
                  <a:pt x="311955" y="317034"/>
                  <a:pt x="156380" y="575797"/>
                  <a:pt x="151618" y="550926"/>
                </a:cubicBezTo>
                <a:cubicBezTo>
                  <a:pt x="146856" y="526055"/>
                  <a:pt x="278089" y="263589"/>
                  <a:pt x="272268" y="236601"/>
                </a:cubicBezTo>
                <a:cubicBezTo>
                  <a:pt x="266447" y="209613"/>
                  <a:pt x="90235" y="427630"/>
                  <a:pt x="116693" y="389001"/>
                </a:cubicBezTo>
                <a:cubicBezTo>
                  <a:pt x="143151" y="350372"/>
                  <a:pt x="432076" y="-27982"/>
                  <a:pt x="434193" y="165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 2070">
            <a:extLst>
              <a:ext uri="{FF2B5EF4-FFF2-40B4-BE49-F238E27FC236}">
                <a16:creationId xmlns:a16="http://schemas.microsoft.com/office/drawing/2014/main" id="{ADCF97A6-14DF-5247-7F32-A988F8464CC1}"/>
              </a:ext>
            </a:extLst>
          </p:cNvPr>
          <p:cNvSpPr/>
          <p:nvPr/>
        </p:nvSpPr>
        <p:spPr>
          <a:xfrm>
            <a:off x="5151239" y="4295936"/>
            <a:ext cx="176590" cy="879665"/>
          </a:xfrm>
          <a:custGeom>
            <a:avLst/>
            <a:gdLst>
              <a:gd name="connsiteX0" fmla="*/ 194478 w 195074"/>
              <a:gd name="connsiteY0" fmla="*/ 21 h 971740"/>
              <a:gd name="connsiteX1" fmla="*/ 61128 w 195074"/>
              <a:gd name="connsiteY1" fmla="*/ 234971 h 971740"/>
              <a:gd name="connsiteX2" fmla="*/ 54778 w 195074"/>
              <a:gd name="connsiteY2" fmla="*/ 504846 h 971740"/>
              <a:gd name="connsiteX3" fmla="*/ 67478 w 195074"/>
              <a:gd name="connsiteY3" fmla="*/ 415946 h 971740"/>
              <a:gd name="connsiteX4" fmla="*/ 10328 w 195074"/>
              <a:gd name="connsiteY4" fmla="*/ 971571 h 971740"/>
              <a:gd name="connsiteX5" fmla="*/ 64303 w 195074"/>
              <a:gd name="connsiteY5" fmla="*/ 352446 h 971740"/>
              <a:gd name="connsiteX6" fmla="*/ 118278 w 195074"/>
              <a:gd name="connsiteY6" fmla="*/ 101621 h 971740"/>
              <a:gd name="connsiteX7" fmla="*/ 803 w 195074"/>
              <a:gd name="connsiteY7" fmla="*/ 247671 h 971740"/>
              <a:gd name="connsiteX8" fmla="*/ 194478 w 195074"/>
              <a:gd name="connsiteY8" fmla="*/ 21 h 97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074" h="971740">
                <a:moveTo>
                  <a:pt x="194478" y="21"/>
                </a:moveTo>
                <a:cubicBezTo>
                  <a:pt x="204532" y="-2096"/>
                  <a:pt x="84411" y="150833"/>
                  <a:pt x="61128" y="234971"/>
                </a:cubicBezTo>
                <a:cubicBezTo>
                  <a:pt x="37845" y="319109"/>
                  <a:pt x="53720" y="474684"/>
                  <a:pt x="54778" y="504846"/>
                </a:cubicBezTo>
                <a:cubicBezTo>
                  <a:pt x="55836" y="535008"/>
                  <a:pt x="74886" y="338158"/>
                  <a:pt x="67478" y="415946"/>
                </a:cubicBezTo>
                <a:cubicBezTo>
                  <a:pt x="60070" y="493734"/>
                  <a:pt x="10857" y="982154"/>
                  <a:pt x="10328" y="971571"/>
                </a:cubicBezTo>
                <a:cubicBezTo>
                  <a:pt x="9799" y="960988"/>
                  <a:pt x="46311" y="497438"/>
                  <a:pt x="64303" y="352446"/>
                </a:cubicBezTo>
                <a:cubicBezTo>
                  <a:pt x="82295" y="207454"/>
                  <a:pt x="128861" y="119084"/>
                  <a:pt x="118278" y="101621"/>
                </a:cubicBezTo>
                <a:cubicBezTo>
                  <a:pt x="107695" y="84159"/>
                  <a:pt x="-10839" y="259842"/>
                  <a:pt x="803" y="247671"/>
                </a:cubicBezTo>
                <a:cubicBezTo>
                  <a:pt x="12445" y="235500"/>
                  <a:pt x="184424" y="2138"/>
                  <a:pt x="194478" y="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 2071">
            <a:extLst>
              <a:ext uri="{FF2B5EF4-FFF2-40B4-BE49-F238E27FC236}">
                <a16:creationId xmlns:a16="http://schemas.microsoft.com/office/drawing/2014/main" id="{FB7693A8-AA81-EBAD-A1A9-2CE9C9FA90D1}"/>
              </a:ext>
            </a:extLst>
          </p:cNvPr>
          <p:cNvSpPr/>
          <p:nvPr/>
        </p:nvSpPr>
        <p:spPr>
          <a:xfrm>
            <a:off x="5203657" y="4342662"/>
            <a:ext cx="156155" cy="1005537"/>
          </a:xfrm>
          <a:custGeom>
            <a:avLst/>
            <a:gdLst>
              <a:gd name="connsiteX0" fmla="*/ 158799 w 172500"/>
              <a:gd name="connsiteY0" fmla="*/ 11905 h 1110786"/>
              <a:gd name="connsiteX1" fmla="*/ 69899 w 172500"/>
              <a:gd name="connsiteY1" fmla="*/ 875505 h 1110786"/>
              <a:gd name="connsiteX2" fmla="*/ 76249 w 172500"/>
              <a:gd name="connsiteY2" fmla="*/ 697705 h 1110786"/>
              <a:gd name="connsiteX3" fmla="*/ 49 w 172500"/>
              <a:gd name="connsiteY3" fmla="*/ 1110455 h 1110786"/>
              <a:gd name="connsiteX4" fmla="*/ 88949 w 172500"/>
              <a:gd name="connsiteY4" fmla="*/ 618330 h 1110786"/>
              <a:gd name="connsiteX5" fmla="*/ 171499 w 172500"/>
              <a:gd name="connsiteY5" fmla="*/ 218280 h 1110786"/>
              <a:gd name="connsiteX6" fmla="*/ 136574 w 172500"/>
              <a:gd name="connsiteY6" fmla="*/ 361155 h 1110786"/>
              <a:gd name="connsiteX7" fmla="*/ 158799 w 172500"/>
              <a:gd name="connsiteY7" fmla="*/ 11905 h 111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00" h="1110786">
                <a:moveTo>
                  <a:pt x="158799" y="11905"/>
                </a:moveTo>
                <a:cubicBezTo>
                  <a:pt x="147687" y="97630"/>
                  <a:pt x="83657" y="761205"/>
                  <a:pt x="69899" y="875505"/>
                </a:cubicBezTo>
                <a:cubicBezTo>
                  <a:pt x="56141" y="989805"/>
                  <a:pt x="87891" y="658547"/>
                  <a:pt x="76249" y="697705"/>
                </a:cubicBezTo>
                <a:cubicBezTo>
                  <a:pt x="64607" y="736863"/>
                  <a:pt x="-2068" y="1123684"/>
                  <a:pt x="49" y="1110455"/>
                </a:cubicBezTo>
                <a:cubicBezTo>
                  <a:pt x="2166" y="1097226"/>
                  <a:pt x="60374" y="767026"/>
                  <a:pt x="88949" y="618330"/>
                </a:cubicBezTo>
                <a:cubicBezTo>
                  <a:pt x="117524" y="469634"/>
                  <a:pt x="163562" y="261142"/>
                  <a:pt x="171499" y="218280"/>
                </a:cubicBezTo>
                <a:cubicBezTo>
                  <a:pt x="179436" y="175418"/>
                  <a:pt x="137632" y="391847"/>
                  <a:pt x="136574" y="361155"/>
                </a:cubicBezTo>
                <a:cubicBezTo>
                  <a:pt x="135516" y="330463"/>
                  <a:pt x="169911" y="-73820"/>
                  <a:pt x="158799" y="1190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 2072">
            <a:extLst>
              <a:ext uri="{FF2B5EF4-FFF2-40B4-BE49-F238E27FC236}">
                <a16:creationId xmlns:a16="http://schemas.microsoft.com/office/drawing/2014/main" id="{28F74A5D-BC2B-EBFF-BE7C-010370BE60C7}"/>
              </a:ext>
            </a:extLst>
          </p:cNvPr>
          <p:cNvSpPr/>
          <p:nvPr/>
        </p:nvSpPr>
        <p:spPr>
          <a:xfrm>
            <a:off x="4717968" y="5161053"/>
            <a:ext cx="479043" cy="319057"/>
          </a:xfrm>
          <a:custGeom>
            <a:avLst/>
            <a:gdLst>
              <a:gd name="connsiteX0" fmla="*/ 415925 w 529184"/>
              <a:gd name="connsiteY0" fmla="*/ 28 h 352453"/>
              <a:gd name="connsiteX1" fmla="*/ 454025 w 529184"/>
              <a:gd name="connsiteY1" fmla="*/ 241328 h 352453"/>
              <a:gd name="connsiteX2" fmla="*/ 460375 w 529184"/>
              <a:gd name="connsiteY2" fmla="*/ 352453 h 352453"/>
              <a:gd name="connsiteX3" fmla="*/ 0 w 529184"/>
              <a:gd name="connsiteY3" fmla="*/ 298478 h 352453"/>
              <a:gd name="connsiteX4" fmla="*/ 492125 w 529184"/>
              <a:gd name="connsiteY4" fmla="*/ 349278 h 352453"/>
              <a:gd name="connsiteX5" fmla="*/ 482600 w 529184"/>
              <a:gd name="connsiteY5" fmla="*/ 295303 h 352453"/>
              <a:gd name="connsiteX6" fmla="*/ 390525 w 529184"/>
              <a:gd name="connsiteY6" fmla="*/ 146078 h 352453"/>
              <a:gd name="connsiteX7" fmla="*/ 422275 w 529184"/>
              <a:gd name="connsiteY7" fmla="*/ 257203 h 352453"/>
              <a:gd name="connsiteX8" fmla="*/ 415925 w 529184"/>
              <a:gd name="connsiteY8" fmla="*/ 28 h 35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184" h="352453">
                <a:moveTo>
                  <a:pt x="415925" y="28"/>
                </a:moveTo>
                <a:cubicBezTo>
                  <a:pt x="421217" y="-2618"/>
                  <a:pt x="446617" y="182591"/>
                  <a:pt x="454025" y="241328"/>
                </a:cubicBezTo>
                <a:cubicBezTo>
                  <a:pt x="461433" y="300065"/>
                  <a:pt x="536046" y="342928"/>
                  <a:pt x="460375" y="352453"/>
                </a:cubicBezTo>
                <a:lnTo>
                  <a:pt x="0" y="298478"/>
                </a:lnTo>
                <a:cubicBezTo>
                  <a:pt x="5292" y="297949"/>
                  <a:pt x="411692" y="349807"/>
                  <a:pt x="492125" y="349278"/>
                </a:cubicBezTo>
                <a:cubicBezTo>
                  <a:pt x="572558" y="348749"/>
                  <a:pt x="499533" y="329170"/>
                  <a:pt x="482600" y="295303"/>
                </a:cubicBezTo>
                <a:cubicBezTo>
                  <a:pt x="465667" y="261436"/>
                  <a:pt x="400579" y="152428"/>
                  <a:pt x="390525" y="146078"/>
                </a:cubicBezTo>
                <a:cubicBezTo>
                  <a:pt x="380471" y="139728"/>
                  <a:pt x="414867" y="277840"/>
                  <a:pt x="422275" y="257203"/>
                </a:cubicBezTo>
                <a:cubicBezTo>
                  <a:pt x="429683" y="236566"/>
                  <a:pt x="410633" y="2674"/>
                  <a:pt x="415925" y="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 2073">
            <a:extLst>
              <a:ext uri="{FF2B5EF4-FFF2-40B4-BE49-F238E27FC236}">
                <a16:creationId xmlns:a16="http://schemas.microsoft.com/office/drawing/2014/main" id="{D846A72F-CD36-AF36-5F7C-10CCEF7D76E0}"/>
              </a:ext>
            </a:extLst>
          </p:cNvPr>
          <p:cNvSpPr/>
          <p:nvPr/>
        </p:nvSpPr>
        <p:spPr>
          <a:xfrm>
            <a:off x="4582251" y="4281582"/>
            <a:ext cx="328978" cy="957916"/>
          </a:xfrm>
          <a:custGeom>
            <a:avLst/>
            <a:gdLst>
              <a:gd name="connsiteX0" fmla="*/ 362647 w 363412"/>
              <a:gd name="connsiteY0" fmla="*/ 3 h 1058181"/>
              <a:gd name="connsiteX1" fmla="*/ 102297 w 363412"/>
              <a:gd name="connsiteY1" fmla="*/ 374653 h 1058181"/>
              <a:gd name="connsiteX2" fmla="*/ 121347 w 363412"/>
              <a:gd name="connsiteY2" fmla="*/ 628653 h 1058181"/>
              <a:gd name="connsiteX3" fmla="*/ 111822 w 363412"/>
              <a:gd name="connsiteY3" fmla="*/ 523878 h 1058181"/>
              <a:gd name="connsiteX4" fmla="*/ 165797 w 363412"/>
              <a:gd name="connsiteY4" fmla="*/ 1057278 h 1058181"/>
              <a:gd name="connsiteX5" fmla="*/ 156272 w 363412"/>
              <a:gd name="connsiteY5" fmla="*/ 644528 h 1058181"/>
              <a:gd name="connsiteX6" fmla="*/ 80072 w 363412"/>
              <a:gd name="connsiteY6" fmla="*/ 387353 h 1058181"/>
              <a:gd name="connsiteX7" fmla="*/ 83247 w 363412"/>
              <a:gd name="connsiteY7" fmla="*/ 466728 h 1058181"/>
              <a:gd name="connsiteX8" fmla="*/ 127697 w 363412"/>
              <a:gd name="connsiteY8" fmla="*/ 285753 h 1058181"/>
              <a:gd name="connsiteX9" fmla="*/ 7047 w 363412"/>
              <a:gd name="connsiteY9" fmla="*/ 381003 h 1058181"/>
              <a:gd name="connsiteX10" fmla="*/ 362647 w 363412"/>
              <a:gd name="connsiteY10" fmla="*/ 3 h 10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412" h="1058181">
                <a:moveTo>
                  <a:pt x="362647" y="3"/>
                </a:moveTo>
                <a:cubicBezTo>
                  <a:pt x="378522" y="-1055"/>
                  <a:pt x="142514" y="269878"/>
                  <a:pt x="102297" y="374653"/>
                </a:cubicBezTo>
                <a:cubicBezTo>
                  <a:pt x="62080" y="479428"/>
                  <a:pt x="119759" y="603782"/>
                  <a:pt x="121347" y="628653"/>
                </a:cubicBezTo>
                <a:cubicBezTo>
                  <a:pt x="122934" y="653524"/>
                  <a:pt x="104414" y="452441"/>
                  <a:pt x="111822" y="523878"/>
                </a:cubicBezTo>
                <a:cubicBezTo>
                  <a:pt x="119230" y="595315"/>
                  <a:pt x="158389" y="1037170"/>
                  <a:pt x="165797" y="1057278"/>
                </a:cubicBezTo>
                <a:cubicBezTo>
                  <a:pt x="173205" y="1077386"/>
                  <a:pt x="170559" y="756182"/>
                  <a:pt x="156272" y="644528"/>
                </a:cubicBezTo>
                <a:cubicBezTo>
                  <a:pt x="141984" y="532874"/>
                  <a:pt x="92243" y="416986"/>
                  <a:pt x="80072" y="387353"/>
                </a:cubicBezTo>
                <a:cubicBezTo>
                  <a:pt x="67901" y="357720"/>
                  <a:pt x="75310" y="483661"/>
                  <a:pt x="83247" y="466728"/>
                </a:cubicBezTo>
                <a:cubicBezTo>
                  <a:pt x="91184" y="449795"/>
                  <a:pt x="140397" y="300041"/>
                  <a:pt x="127697" y="285753"/>
                </a:cubicBezTo>
                <a:cubicBezTo>
                  <a:pt x="114997" y="271466"/>
                  <a:pt x="-33699" y="429686"/>
                  <a:pt x="7047" y="381003"/>
                </a:cubicBezTo>
                <a:cubicBezTo>
                  <a:pt x="47793" y="332320"/>
                  <a:pt x="346772" y="1061"/>
                  <a:pt x="362647" y="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 2074">
            <a:extLst>
              <a:ext uri="{FF2B5EF4-FFF2-40B4-BE49-F238E27FC236}">
                <a16:creationId xmlns:a16="http://schemas.microsoft.com/office/drawing/2014/main" id="{3AC744F0-0969-4509-E0BC-C817A7D4B0BA}"/>
              </a:ext>
            </a:extLst>
          </p:cNvPr>
          <p:cNvSpPr/>
          <p:nvPr/>
        </p:nvSpPr>
        <p:spPr>
          <a:xfrm>
            <a:off x="2634191" y="4431233"/>
            <a:ext cx="534999" cy="313486"/>
          </a:xfrm>
          <a:custGeom>
            <a:avLst/>
            <a:gdLst>
              <a:gd name="connsiteX0" fmla="*/ 587385 w 590997"/>
              <a:gd name="connsiteY0" fmla="*/ 2963 h 346299"/>
              <a:gd name="connsiteX1" fmla="*/ 333385 w 590997"/>
              <a:gd name="connsiteY1" fmla="*/ 225213 h 346299"/>
              <a:gd name="connsiteX2" fmla="*/ 438160 w 590997"/>
              <a:gd name="connsiteY2" fmla="*/ 136313 h 346299"/>
              <a:gd name="connsiteX3" fmla="*/ 352435 w 590997"/>
              <a:gd name="connsiteY3" fmla="*/ 133138 h 346299"/>
              <a:gd name="connsiteX4" fmla="*/ 241310 w 590997"/>
              <a:gd name="connsiteY4" fmla="*/ 241088 h 346299"/>
              <a:gd name="connsiteX5" fmla="*/ 10 w 590997"/>
              <a:gd name="connsiteY5" fmla="*/ 345863 h 346299"/>
              <a:gd name="connsiteX6" fmla="*/ 231785 w 590997"/>
              <a:gd name="connsiteY6" fmla="*/ 199813 h 346299"/>
              <a:gd name="connsiteX7" fmla="*/ 355610 w 590997"/>
              <a:gd name="connsiteY7" fmla="*/ 139488 h 346299"/>
              <a:gd name="connsiteX8" fmla="*/ 336560 w 590997"/>
              <a:gd name="connsiteY8" fmla="*/ 126788 h 346299"/>
              <a:gd name="connsiteX9" fmla="*/ 454035 w 590997"/>
              <a:gd name="connsiteY9" fmla="*/ 107738 h 346299"/>
              <a:gd name="connsiteX10" fmla="*/ 342910 w 590997"/>
              <a:gd name="connsiteY10" fmla="*/ 95038 h 346299"/>
              <a:gd name="connsiteX11" fmla="*/ 473085 w 590997"/>
              <a:gd name="connsiteY11" fmla="*/ 95038 h 346299"/>
              <a:gd name="connsiteX12" fmla="*/ 587385 w 590997"/>
              <a:gd name="connsiteY12" fmla="*/ 2963 h 34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0997" h="346299">
                <a:moveTo>
                  <a:pt x="587385" y="2963"/>
                </a:moveTo>
                <a:cubicBezTo>
                  <a:pt x="564102" y="24659"/>
                  <a:pt x="358256" y="202988"/>
                  <a:pt x="333385" y="225213"/>
                </a:cubicBezTo>
                <a:cubicBezTo>
                  <a:pt x="308514" y="247438"/>
                  <a:pt x="434985" y="151659"/>
                  <a:pt x="438160" y="136313"/>
                </a:cubicBezTo>
                <a:cubicBezTo>
                  <a:pt x="441335" y="120967"/>
                  <a:pt x="385243" y="115676"/>
                  <a:pt x="352435" y="133138"/>
                </a:cubicBezTo>
                <a:cubicBezTo>
                  <a:pt x="319627" y="150600"/>
                  <a:pt x="300047" y="205634"/>
                  <a:pt x="241310" y="241088"/>
                </a:cubicBezTo>
                <a:cubicBezTo>
                  <a:pt x="182573" y="276542"/>
                  <a:pt x="1597" y="352742"/>
                  <a:pt x="10" y="345863"/>
                </a:cubicBezTo>
                <a:cubicBezTo>
                  <a:pt x="-1577" y="338984"/>
                  <a:pt x="172518" y="234209"/>
                  <a:pt x="231785" y="199813"/>
                </a:cubicBezTo>
                <a:cubicBezTo>
                  <a:pt x="291052" y="165417"/>
                  <a:pt x="355610" y="139488"/>
                  <a:pt x="355610" y="139488"/>
                </a:cubicBezTo>
                <a:cubicBezTo>
                  <a:pt x="373072" y="127317"/>
                  <a:pt x="320156" y="132080"/>
                  <a:pt x="336560" y="126788"/>
                </a:cubicBezTo>
                <a:cubicBezTo>
                  <a:pt x="352964" y="121496"/>
                  <a:pt x="452977" y="113029"/>
                  <a:pt x="454035" y="107738"/>
                </a:cubicBezTo>
                <a:cubicBezTo>
                  <a:pt x="455093" y="102447"/>
                  <a:pt x="339735" y="97155"/>
                  <a:pt x="342910" y="95038"/>
                </a:cubicBezTo>
                <a:cubicBezTo>
                  <a:pt x="346085" y="92921"/>
                  <a:pt x="430752" y="104563"/>
                  <a:pt x="473085" y="95038"/>
                </a:cubicBezTo>
                <a:cubicBezTo>
                  <a:pt x="515418" y="85513"/>
                  <a:pt x="610668" y="-18733"/>
                  <a:pt x="587385" y="296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 2075">
            <a:extLst>
              <a:ext uri="{FF2B5EF4-FFF2-40B4-BE49-F238E27FC236}">
                <a16:creationId xmlns:a16="http://schemas.microsoft.com/office/drawing/2014/main" id="{7771FF66-1567-215C-F4E5-1F9FA84D0569}"/>
              </a:ext>
            </a:extLst>
          </p:cNvPr>
          <p:cNvSpPr/>
          <p:nvPr/>
        </p:nvSpPr>
        <p:spPr>
          <a:xfrm>
            <a:off x="3226273" y="4479838"/>
            <a:ext cx="114993" cy="563471"/>
          </a:xfrm>
          <a:custGeom>
            <a:avLst/>
            <a:gdLst>
              <a:gd name="connsiteX0" fmla="*/ 5 w 127029"/>
              <a:gd name="connsiteY0" fmla="*/ 71 h 622449"/>
              <a:gd name="connsiteX1" fmla="*/ 44455 w 127029"/>
              <a:gd name="connsiteY1" fmla="*/ 403296 h 622449"/>
              <a:gd name="connsiteX2" fmla="*/ 50805 w 127029"/>
              <a:gd name="connsiteY2" fmla="*/ 292171 h 622449"/>
              <a:gd name="connsiteX3" fmla="*/ 95255 w 127029"/>
              <a:gd name="connsiteY3" fmla="*/ 536646 h 622449"/>
              <a:gd name="connsiteX4" fmla="*/ 88905 w 127029"/>
              <a:gd name="connsiteY4" fmla="*/ 400121 h 622449"/>
              <a:gd name="connsiteX5" fmla="*/ 127005 w 127029"/>
              <a:gd name="connsiteY5" fmla="*/ 622371 h 622449"/>
              <a:gd name="connsiteX6" fmla="*/ 82555 w 127029"/>
              <a:gd name="connsiteY6" fmla="*/ 371546 h 622449"/>
              <a:gd name="connsiteX7" fmla="*/ 79380 w 127029"/>
              <a:gd name="connsiteY7" fmla="*/ 444571 h 622449"/>
              <a:gd name="connsiteX8" fmla="*/ 41280 w 127029"/>
              <a:gd name="connsiteY8" fmla="*/ 171521 h 622449"/>
              <a:gd name="connsiteX9" fmla="*/ 47630 w 127029"/>
              <a:gd name="connsiteY9" fmla="*/ 368371 h 622449"/>
              <a:gd name="connsiteX10" fmla="*/ 5 w 127029"/>
              <a:gd name="connsiteY10" fmla="*/ 71 h 62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029" h="622449">
                <a:moveTo>
                  <a:pt x="5" y="71"/>
                </a:moveTo>
                <a:cubicBezTo>
                  <a:pt x="-524" y="5892"/>
                  <a:pt x="35988" y="354613"/>
                  <a:pt x="44455" y="403296"/>
                </a:cubicBezTo>
                <a:cubicBezTo>
                  <a:pt x="52922" y="451979"/>
                  <a:pt x="42338" y="269946"/>
                  <a:pt x="50805" y="292171"/>
                </a:cubicBezTo>
                <a:cubicBezTo>
                  <a:pt x="59272" y="314396"/>
                  <a:pt x="88905" y="518654"/>
                  <a:pt x="95255" y="536646"/>
                </a:cubicBezTo>
                <a:cubicBezTo>
                  <a:pt x="101605" y="554638"/>
                  <a:pt x="83613" y="385834"/>
                  <a:pt x="88905" y="400121"/>
                </a:cubicBezTo>
                <a:cubicBezTo>
                  <a:pt x="94197" y="414408"/>
                  <a:pt x="128063" y="627133"/>
                  <a:pt x="127005" y="622371"/>
                </a:cubicBezTo>
                <a:cubicBezTo>
                  <a:pt x="125947" y="617609"/>
                  <a:pt x="90492" y="401179"/>
                  <a:pt x="82555" y="371546"/>
                </a:cubicBezTo>
                <a:cubicBezTo>
                  <a:pt x="74618" y="341913"/>
                  <a:pt x="86259" y="477909"/>
                  <a:pt x="79380" y="444571"/>
                </a:cubicBezTo>
                <a:cubicBezTo>
                  <a:pt x="72501" y="411233"/>
                  <a:pt x="46572" y="184221"/>
                  <a:pt x="41280" y="171521"/>
                </a:cubicBezTo>
                <a:cubicBezTo>
                  <a:pt x="35988" y="158821"/>
                  <a:pt x="52922" y="393242"/>
                  <a:pt x="47630" y="368371"/>
                </a:cubicBezTo>
                <a:cubicBezTo>
                  <a:pt x="42338" y="343500"/>
                  <a:pt x="534" y="-5750"/>
                  <a:pt x="5" y="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 2076">
            <a:extLst>
              <a:ext uri="{FF2B5EF4-FFF2-40B4-BE49-F238E27FC236}">
                <a16:creationId xmlns:a16="http://schemas.microsoft.com/office/drawing/2014/main" id="{452A7F38-EFE7-7B6C-A2D6-075A81BBE436}"/>
              </a:ext>
            </a:extLst>
          </p:cNvPr>
          <p:cNvSpPr/>
          <p:nvPr/>
        </p:nvSpPr>
        <p:spPr>
          <a:xfrm>
            <a:off x="3563817" y="5444647"/>
            <a:ext cx="90864" cy="274530"/>
          </a:xfrm>
          <a:custGeom>
            <a:avLst/>
            <a:gdLst>
              <a:gd name="connsiteX0" fmla="*/ 100205 w 100375"/>
              <a:gd name="connsiteY0" fmla="*/ 1075 h 303265"/>
              <a:gd name="connsiteX1" fmla="*/ 8130 w 100375"/>
              <a:gd name="connsiteY1" fmla="*/ 166175 h 303265"/>
              <a:gd name="connsiteX2" fmla="*/ 4955 w 100375"/>
              <a:gd name="connsiteY2" fmla="*/ 188400 h 303265"/>
              <a:gd name="connsiteX3" fmla="*/ 11305 w 100375"/>
              <a:gd name="connsiteY3" fmla="*/ 191575 h 303265"/>
              <a:gd name="connsiteX4" fmla="*/ 14480 w 100375"/>
              <a:gd name="connsiteY4" fmla="*/ 302700 h 303265"/>
              <a:gd name="connsiteX5" fmla="*/ 14480 w 100375"/>
              <a:gd name="connsiteY5" fmla="*/ 137600 h 303265"/>
              <a:gd name="connsiteX6" fmla="*/ 30355 w 100375"/>
              <a:gd name="connsiteY6" fmla="*/ 96325 h 303265"/>
              <a:gd name="connsiteX7" fmla="*/ 100205 w 100375"/>
              <a:gd name="connsiteY7" fmla="*/ 1075 h 30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75" h="303265">
                <a:moveTo>
                  <a:pt x="100205" y="1075"/>
                </a:moveTo>
                <a:cubicBezTo>
                  <a:pt x="96501" y="12717"/>
                  <a:pt x="24005" y="134954"/>
                  <a:pt x="8130" y="166175"/>
                </a:cubicBezTo>
                <a:cubicBezTo>
                  <a:pt x="-7745" y="197396"/>
                  <a:pt x="4426" y="184167"/>
                  <a:pt x="4955" y="188400"/>
                </a:cubicBezTo>
                <a:cubicBezTo>
                  <a:pt x="5484" y="192633"/>
                  <a:pt x="9718" y="172525"/>
                  <a:pt x="11305" y="191575"/>
                </a:cubicBezTo>
                <a:cubicBezTo>
                  <a:pt x="12892" y="210625"/>
                  <a:pt x="13951" y="311696"/>
                  <a:pt x="14480" y="302700"/>
                </a:cubicBezTo>
                <a:cubicBezTo>
                  <a:pt x="15009" y="293704"/>
                  <a:pt x="11834" y="171996"/>
                  <a:pt x="14480" y="137600"/>
                </a:cubicBezTo>
                <a:cubicBezTo>
                  <a:pt x="17126" y="103204"/>
                  <a:pt x="14480" y="116963"/>
                  <a:pt x="30355" y="96325"/>
                </a:cubicBezTo>
                <a:cubicBezTo>
                  <a:pt x="46230" y="75688"/>
                  <a:pt x="103909" y="-10567"/>
                  <a:pt x="100205" y="107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 2077">
            <a:extLst>
              <a:ext uri="{FF2B5EF4-FFF2-40B4-BE49-F238E27FC236}">
                <a16:creationId xmlns:a16="http://schemas.microsoft.com/office/drawing/2014/main" id="{FDD3DA1B-6137-816B-FEFE-46F8AC94E2FA}"/>
              </a:ext>
            </a:extLst>
          </p:cNvPr>
          <p:cNvSpPr/>
          <p:nvPr/>
        </p:nvSpPr>
        <p:spPr>
          <a:xfrm>
            <a:off x="2930104" y="4784918"/>
            <a:ext cx="129622" cy="385611"/>
          </a:xfrm>
          <a:custGeom>
            <a:avLst/>
            <a:gdLst>
              <a:gd name="connsiteX0" fmla="*/ 149 w 143189"/>
              <a:gd name="connsiteY0" fmla="*/ 2783 h 425973"/>
              <a:gd name="connsiteX1" fmla="*/ 98574 w 143189"/>
              <a:gd name="connsiteY1" fmla="*/ 94858 h 425973"/>
              <a:gd name="connsiteX2" fmla="*/ 95399 w 143189"/>
              <a:gd name="connsiteY2" fmla="*/ 272658 h 425973"/>
              <a:gd name="connsiteX3" fmla="*/ 143024 w 143189"/>
              <a:gd name="connsiteY3" fmla="*/ 186933 h 425973"/>
              <a:gd name="connsiteX4" fmla="*/ 76349 w 143189"/>
              <a:gd name="connsiteY4" fmla="*/ 425058 h 425973"/>
              <a:gd name="connsiteX5" fmla="*/ 117624 w 143189"/>
              <a:gd name="connsiteY5" fmla="*/ 266308 h 425973"/>
              <a:gd name="connsiteX6" fmla="*/ 123974 w 143189"/>
              <a:gd name="connsiteY6" fmla="*/ 196458 h 425973"/>
              <a:gd name="connsiteX7" fmla="*/ 149 w 143189"/>
              <a:gd name="connsiteY7" fmla="*/ 2783 h 42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189" h="425973">
                <a:moveTo>
                  <a:pt x="149" y="2783"/>
                </a:moveTo>
                <a:cubicBezTo>
                  <a:pt x="-4084" y="-14150"/>
                  <a:pt x="82699" y="49879"/>
                  <a:pt x="98574" y="94858"/>
                </a:cubicBezTo>
                <a:cubicBezTo>
                  <a:pt x="114449" y="139837"/>
                  <a:pt x="87991" y="257312"/>
                  <a:pt x="95399" y="272658"/>
                </a:cubicBezTo>
                <a:cubicBezTo>
                  <a:pt x="102807" y="288004"/>
                  <a:pt x="146199" y="161533"/>
                  <a:pt x="143024" y="186933"/>
                </a:cubicBezTo>
                <a:cubicBezTo>
                  <a:pt x="139849" y="212333"/>
                  <a:pt x="80582" y="411829"/>
                  <a:pt x="76349" y="425058"/>
                </a:cubicBezTo>
                <a:cubicBezTo>
                  <a:pt x="72116" y="438287"/>
                  <a:pt x="109687" y="304408"/>
                  <a:pt x="117624" y="266308"/>
                </a:cubicBezTo>
                <a:cubicBezTo>
                  <a:pt x="125561" y="228208"/>
                  <a:pt x="146728" y="242495"/>
                  <a:pt x="123974" y="196458"/>
                </a:cubicBezTo>
                <a:cubicBezTo>
                  <a:pt x="101220" y="150421"/>
                  <a:pt x="4382" y="19716"/>
                  <a:pt x="149" y="27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 2078">
            <a:extLst>
              <a:ext uri="{FF2B5EF4-FFF2-40B4-BE49-F238E27FC236}">
                <a16:creationId xmlns:a16="http://schemas.microsoft.com/office/drawing/2014/main" id="{878DC64D-8A79-18CD-9C9C-147D338A1445}"/>
              </a:ext>
            </a:extLst>
          </p:cNvPr>
          <p:cNvSpPr/>
          <p:nvPr/>
        </p:nvSpPr>
        <p:spPr>
          <a:xfrm>
            <a:off x="3096940" y="5336402"/>
            <a:ext cx="404814" cy="337518"/>
          </a:xfrm>
          <a:custGeom>
            <a:avLst/>
            <a:gdLst>
              <a:gd name="connsiteX0" fmla="*/ 0 w 447186"/>
              <a:gd name="connsiteY0" fmla="*/ 0 h 372846"/>
              <a:gd name="connsiteX1" fmla="*/ 254000 w 447186"/>
              <a:gd name="connsiteY1" fmla="*/ 282575 h 372846"/>
              <a:gd name="connsiteX2" fmla="*/ 244475 w 447186"/>
              <a:gd name="connsiteY2" fmla="*/ 285750 h 372846"/>
              <a:gd name="connsiteX3" fmla="*/ 441325 w 447186"/>
              <a:gd name="connsiteY3" fmla="*/ 371475 h 372846"/>
              <a:gd name="connsiteX4" fmla="*/ 396875 w 447186"/>
              <a:gd name="connsiteY4" fmla="*/ 339725 h 372846"/>
              <a:gd name="connsiteX5" fmla="*/ 412750 w 447186"/>
              <a:gd name="connsiteY5" fmla="*/ 355600 h 372846"/>
              <a:gd name="connsiteX6" fmla="*/ 193675 w 447186"/>
              <a:gd name="connsiteY6" fmla="*/ 234950 h 372846"/>
              <a:gd name="connsiteX7" fmla="*/ 247650 w 447186"/>
              <a:gd name="connsiteY7" fmla="*/ 279400 h 372846"/>
              <a:gd name="connsiteX8" fmla="*/ 0 w 447186"/>
              <a:gd name="connsiteY8" fmla="*/ 0 h 3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186" h="372846">
                <a:moveTo>
                  <a:pt x="0" y="0"/>
                </a:moveTo>
                <a:cubicBezTo>
                  <a:pt x="1058" y="529"/>
                  <a:pt x="213254" y="234950"/>
                  <a:pt x="254000" y="282575"/>
                </a:cubicBezTo>
                <a:cubicBezTo>
                  <a:pt x="294746" y="330200"/>
                  <a:pt x="213254" y="270933"/>
                  <a:pt x="244475" y="285750"/>
                </a:cubicBezTo>
                <a:cubicBezTo>
                  <a:pt x="275696" y="300567"/>
                  <a:pt x="415925" y="362479"/>
                  <a:pt x="441325" y="371475"/>
                </a:cubicBezTo>
                <a:cubicBezTo>
                  <a:pt x="466725" y="380471"/>
                  <a:pt x="401637" y="342371"/>
                  <a:pt x="396875" y="339725"/>
                </a:cubicBezTo>
                <a:cubicBezTo>
                  <a:pt x="392113" y="337079"/>
                  <a:pt x="446617" y="373063"/>
                  <a:pt x="412750" y="355600"/>
                </a:cubicBezTo>
                <a:cubicBezTo>
                  <a:pt x="378883" y="338138"/>
                  <a:pt x="221192" y="247650"/>
                  <a:pt x="193675" y="234950"/>
                </a:cubicBezTo>
                <a:cubicBezTo>
                  <a:pt x="166158" y="222250"/>
                  <a:pt x="278342" y="314325"/>
                  <a:pt x="247650" y="27940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 2079">
            <a:extLst>
              <a:ext uri="{FF2B5EF4-FFF2-40B4-BE49-F238E27FC236}">
                <a16:creationId xmlns:a16="http://schemas.microsoft.com/office/drawing/2014/main" id="{F7BC6B6D-8906-2363-BCB9-80EE2FEE7347}"/>
              </a:ext>
            </a:extLst>
          </p:cNvPr>
          <p:cNvSpPr/>
          <p:nvPr/>
        </p:nvSpPr>
        <p:spPr>
          <a:xfrm>
            <a:off x="3642184" y="5965822"/>
            <a:ext cx="1148512" cy="270178"/>
          </a:xfrm>
          <a:custGeom>
            <a:avLst/>
            <a:gdLst>
              <a:gd name="connsiteX0" fmla="*/ 936 w 1268727"/>
              <a:gd name="connsiteY0" fmla="*/ 24 h 298458"/>
              <a:gd name="connsiteX1" fmla="*/ 432736 w 1268727"/>
              <a:gd name="connsiteY1" fmla="*/ 254024 h 298458"/>
              <a:gd name="connsiteX2" fmla="*/ 445436 w 1268727"/>
              <a:gd name="connsiteY2" fmla="*/ 241324 h 298458"/>
              <a:gd name="connsiteX3" fmla="*/ 807386 w 1268727"/>
              <a:gd name="connsiteY3" fmla="*/ 165124 h 298458"/>
              <a:gd name="connsiteX4" fmla="*/ 797861 w 1268727"/>
              <a:gd name="connsiteY4" fmla="*/ 149249 h 298458"/>
              <a:gd name="connsiteX5" fmla="*/ 1267761 w 1268727"/>
              <a:gd name="connsiteY5" fmla="*/ 98449 h 298458"/>
              <a:gd name="connsiteX6" fmla="*/ 908986 w 1268727"/>
              <a:gd name="connsiteY6" fmla="*/ 142899 h 298458"/>
              <a:gd name="connsiteX7" fmla="*/ 518461 w 1268727"/>
              <a:gd name="connsiteY7" fmla="*/ 295299 h 298458"/>
              <a:gd name="connsiteX8" fmla="*/ 642286 w 1268727"/>
              <a:gd name="connsiteY8" fmla="*/ 244499 h 298458"/>
              <a:gd name="connsiteX9" fmla="*/ 429561 w 1268727"/>
              <a:gd name="connsiteY9" fmla="*/ 225449 h 298458"/>
              <a:gd name="connsiteX10" fmla="*/ 566086 w 1268727"/>
              <a:gd name="connsiteY10" fmla="*/ 238149 h 298458"/>
              <a:gd name="connsiteX11" fmla="*/ 936 w 1268727"/>
              <a:gd name="connsiteY11" fmla="*/ 24 h 29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8727" h="298458">
                <a:moveTo>
                  <a:pt x="936" y="24"/>
                </a:moveTo>
                <a:cubicBezTo>
                  <a:pt x="-21289" y="2670"/>
                  <a:pt x="358653" y="213807"/>
                  <a:pt x="432736" y="254024"/>
                </a:cubicBezTo>
                <a:cubicBezTo>
                  <a:pt x="506819" y="294241"/>
                  <a:pt x="382994" y="256141"/>
                  <a:pt x="445436" y="241324"/>
                </a:cubicBezTo>
                <a:cubicBezTo>
                  <a:pt x="507878" y="226507"/>
                  <a:pt x="748649" y="180470"/>
                  <a:pt x="807386" y="165124"/>
                </a:cubicBezTo>
                <a:cubicBezTo>
                  <a:pt x="866124" y="149778"/>
                  <a:pt x="721132" y="160362"/>
                  <a:pt x="797861" y="149249"/>
                </a:cubicBezTo>
                <a:cubicBezTo>
                  <a:pt x="874590" y="138137"/>
                  <a:pt x="1249240" y="99507"/>
                  <a:pt x="1267761" y="98449"/>
                </a:cubicBezTo>
                <a:cubicBezTo>
                  <a:pt x="1286282" y="97391"/>
                  <a:pt x="1033869" y="110091"/>
                  <a:pt x="908986" y="142899"/>
                </a:cubicBezTo>
                <a:cubicBezTo>
                  <a:pt x="784103" y="175707"/>
                  <a:pt x="562911" y="278366"/>
                  <a:pt x="518461" y="295299"/>
                </a:cubicBezTo>
                <a:cubicBezTo>
                  <a:pt x="474011" y="312232"/>
                  <a:pt x="657102" y="256141"/>
                  <a:pt x="642286" y="244499"/>
                </a:cubicBezTo>
                <a:cubicBezTo>
                  <a:pt x="627470" y="232857"/>
                  <a:pt x="429561" y="225449"/>
                  <a:pt x="429561" y="225449"/>
                </a:cubicBezTo>
                <a:cubicBezTo>
                  <a:pt x="416861" y="224391"/>
                  <a:pt x="631703" y="269899"/>
                  <a:pt x="566086" y="238149"/>
                </a:cubicBezTo>
                <a:cubicBezTo>
                  <a:pt x="500469" y="206399"/>
                  <a:pt x="23161" y="-2622"/>
                  <a:pt x="936" y="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 2080">
            <a:extLst>
              <a:ext uri="{FF2B5EF4-FFF2-40B4-BE49-F238E27FC236}">
                <a16:creationId xmlns:a16="http://schemas.microsoft.com/office/drawing/2014/main" id="{7B3299B1-72C5-AAB8-A44D-ADA1C57C7A3F}"/>
              </a:ext>
            </a:extLst>
          </p:cNvPr>
          <p:cNvSpPr/>
          <p:nvPr/>
        </p:nvSpPr>
        <p:spPr>
          <a:xfrm>
            <a:off x="4835785" y="4214897"/>
            <a:ext cx="356588" cy="1085345"/>
          </a:xfrm>
          <a:custGeom>
            <a:avLst/>
            <a:gdLst>
              <a:gd name="connsiteX0" fmla="*/ 393726 w 393912"/>
              <a:gd name="connsiteY0" fmla="*/ 643 h 1198948"/>
              <a:gd name="connsiteX1" fmla="*/ 6376 w 393912"/>
              <a:gd name="connsiteY1" fmla="*/ 470543 h 1198948"/>
              <a:gd name="connsiteX2" fmla="*/ 149251 w 393912"/>
              <a:gd name="connsiteY2" fmla="*/ 349893 h 1198948"/>
              <a:gd name="connsiteX3" fmla="*/ 104801 w 393912"/>
              <a:gd name="connsiteY3" fmla="*/ 530868 h 1198948"/>
              <a:gd name="connsiteX4" fmla="*/ 174651 w 393912"/>
              <a:gd name="connsiteY4" fmla="*/ 416568 h 1198948"/>
              <a:gd name="connsiteX5" fmla="*/ 190526 w 393912"/>
              <a:gd name="connsiteY5" fmla="*/ 889643 h 1198948"/>
              <a:gd name="connsiteX6" fmla="*/ 196876 w 393912"/>
              <a:gd name="connsiteY6" fmla="*/ 705493 h 1198948"/>
              <a:gd name="connsiteX7" fmla="*/ 266726 w 393912"/>
              <a:gd name="connsiteY7" fmla="*/ 1194443 h 1198948"/>
              <a:gd name="connsiteX8" fmla="*/ 181001 w 393912"/>
              <a:gd name="connsiteY8" fmla="*/ 365768 h 1198948"/>
              <a:gd name="connsiteX9" fmla="*/ 149251 w 393912"/>
              <a:gd name="connsiteY9" fmla="*/ 426093 h 1198948"/>
              <a:gd name="connsiteX10" fmla="*/ 215926 w 393912"/>
              <a:gd name="connsiteY10" fmla="*/ 264168 h 1198948"/>
              <a:gd name="connsiteX11" fmla="*/ 60351 w 393912"/>
              <a:gd name="connsiteY11" fmla="*/ 365768 h 1198948"/>
              <a:gd name="connsiteX12" fmla="*/ 393726 w 393912"/>
              <a:gd name="connsiteY12" fmla="*/ 643 h 119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912" h="1198948">
                <a:moveTo>
                  <a:pt x="393726" y="643"/>
                </a:moveTo>
                <a:cubicBezTo>
                  <a:pt x="384730" y="18106"/>
                  <a:pt x="47122" y="412335"/>
                  <a:pt x="6376" y="470543"/>
                </a:cubicBezTo>
                <a:cubicBezTo>
                  <a:pt x="-34370" y="528751"/>
                  <a:pt x="132847" y="339839"/>
                  <a:pt x="149251" y="349893"/>
                </a:cubicBezTo>
                <a:cubicBezTo>
                  <a:pt x="165655" y="359947"/>
                  <a:pt x="100568" y="519756"/>
                  <a:pt x="104801" y="530868"/>
                </a:cubicBezTo>
                <a:cubicBezTo>
                  <a:pt x="109034" y="541981"/>
                  <a:pt x="160364" y="356772"/>
                  <a:pt x="174651" y="416568"/>
                </a:cubicBezTo>
                <a:cubicBezTo>
                  <a:pt x="188938" y="476364"/>
                  <a:pt x="186822" y="841489"/>
                  <a:pt x="190526" y="889643"/>
                </a:cubicBezTo>
                <a:cubicBezTo>
                  <a:pt x="194230" y="937797"/>
                  <a:pt x="184176" y="654693"/>
                  <a:pt x="196876" y="705493"/>
                </a:cubicBezTo>
                <a:cubicBezTo>
                  <a:pt x="209576" y="756293"/>
                  <a:pt x="269372" y="1251064"/>
                  <a:pt x="266726" y="1194443"/>
                </a:cubicBezTo>
                <a:cubicBezTo>
                  <a:pt x="264080" y="1137822"/>
                  <a:pt x="200580" y="493826"/>
                  <a:pt x="181001" y="365768"/>
                </a:cubicBezTo>
                <a:cubicBezTo>
                  <a:pt x="161422" y="237710"/>
                  <a:pt x="143430" y="443026"/>
                  <a:pt x="149251" y="426093"/>
                </a:cubicBezTo>
                <a:cubicBezTo>
                  <a:pt x="155072" y="409160"/>
                  <a:pt x="230743" y="274222"/>
                  <a:pt x="215926" y="264168"/>
                </a:cubicBezTo>
                <a:cubicBezTo>
                  <a:pt x="201109" y="254114"/>
                  <a:pt x="37068" y="404926"/>
                  <a:pt x="60351" y="365768"/>
                </a:cubicBezTo>
                <a:cubicBezTo>
                  <a:pt x="83634" y="326610"/>
                  <a:pt x="402722" y="-16820"/>
                  <a:pt x="393726" y="64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 2081">
            <a:extLst>
              <a:ext uri="{FF2B5EF4-FFF2-40B4-BE49-F238E27FC236}">
                <a16:creationId xmlns:a16="http://schemas.microsoft.com/office/drawing/2014/main" id="{16C8415E-D11B-145D-0CBF-4D00196C637B}"/>
              </a:ext>
            </a:extLst>
          </p:cNvPr>
          <p:cNvSpPr/>
          <p:nvPr/>
        </p:nvSpPr>
        <p:spPr>
          <a:xfrm>
            <a:off x="4579827" y="5485785"/>
            <a:ext cx="575052" cy="278891"/>
          </a:xfrm>
          <a:custGeom>
            <a:avLst/>
            <a:gdLst>
              <a:gd name="connsiteX0" fmla="*/ 200 w 635243"/>
              <a:gd name="connsiteY0" fmla="*/ 81 h 308083"/>
              <a:gd name="connsiteX1" fmla="*/ 295475 w 635243"/>
              <a:gd name="connsiteY1" fmla="*/ 66756 h 308083"/>
              <a:gd name="connsiteX2" fmla="*/ 616150 w 635243"/>
              <a:gd name="connsiteY2" fmla="*/ 41356 h 308083"/>
              <a:gd name="connsiteX3" fmla="*/ 463750 w 635243"/>
              <a:gd name="connsiteY3" fmla="*/ 66756 h 308083"/>
              <a:gd name="connsiteX4" fmla="*/ 635200 w 635243"/>
              <a:gd name="connsiteY4" fmla="*/ 66756 h 308083"/>
              <a:gd name="connsiteX5" fmla="*/ 444700 w 635243"/>
              <a:gd name="connsiteY5" fmla="*/ 308056 h 308083"/>
              <a:gd name="connsiteX6" fmla="*/ 603450 w 635243"/>
              <a:gd name="connsiteY6" fmla="*/ 82631 h 308083"/>
              <a:gd name="connsiteX7" fmla="*/ 387550 w 635243"/>
              <a:gd name="connsiteY7" fmla="*/ 82631 h 308083"/>
              <a:gd name="connsiteX8" fmla="*/ 120850 w 635243"/>
              <a:gd name="connsiteY8" fmla="*/ 50881 h 308083"/>
              <a:gd name="connsiteX9" fmla="*/ 339925 w 635243"/>
              <a:gd name="connsiteY9" fmla="*/ 82631 h 308083"/>
              <a:gd name="connsiteX10" fmla="*/ 200 w 635243"/>
              <a:gd name="connsiteY10" fmla="*/ 81 h 30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243" h="308083">
                <a:moveTo>
                  <a:pt x="200" y="81"/>
                </a:moveTo>
                <a:cubicBezTo>
                  <a:pt x="-7208" y="-2565"/>
                  <a:pt x="192817" y="59877"/>
                  <a:pt x="295475" y="66756"/>
                </a:cubicBezTo>
                <a:cubicBezTo>
                  <a:pt x="398133" y="73635"/>
                  <a:pt x="588104" y="41356"/>
                  <a:pt x="616150" y="41356"/>
                </a:cubicBezTo>
                <a:cubicBezTo>
                  <a:pt x="644196" y="41356"/>
                  <a:pt x="460575" y="62523"/>
                  <a:pt x="463750" y="66756"/>
                </a:cubicBezTo>
                <a:cubicBezTo>
                  <a:pt x="466925" y="70989"/>
                  <a:pt x="638375" y="26539"/>
                  <a:pt x="635200" y="66756"/>
                </a:cubicBezTo>
                <a:cubicBezTo>
                  <a:pt x="632025" y="106973"/>
                  <a:pt x="449992" y="305410"/>
                  <a:pt x="444700" y="308056"/>
                </a:cubicBezTo>
                <a:cubicBezTo>
                  <a:pt x="439408" y="310702"/>
                  <a:pt x="612975" y="120202"/>
                  <a:pt x="603450" y="82631"/>
                </a:cubicBezTo>
                <a:cubicBezTo>
                  <a:pt x="593925" y="45060"/>
                  <a:pt x="467983" y="87923"/>
                  <a:pt x="387550" y="82631"/>
                </a:cubicBezTo>
                <a:cubicBezTo>
                  <a:pt x="307117" y="77339"/>
                  <a:pt x="128787" y="50881"/>
                  <a:pt x="120850" y="50881"/>
                </a:cubicBezTo>
                <a:cubicBezTo>
                  <a:pt x="112913" y="50881"/>
                  <a:pt x="358975" y="95331"/>
                  <a:pt x="339925" y="82631"/>
                </a:cubicBezTo>
                <a:cubicBezTo>
                  <a:pt x="320875" y="69931"/>
                  <a:pt x="7608" y="2727"/>
                  <a:pt x="200" y="8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 2082">
            <a:extLst>
              <a:ext uri="{FF2B5EF4-FFF2-40B4-BE49-F238E27FC236}">
                <a16:creationId xmlns:a16="http://schemas.microsoft.com/office/drawing/2014/main" id="{6352301C-34BA-6131-D0BB-3138EA75F843}"/>
              </a:ext>
            </a:extLst>
          </p:cNvPr>
          <p:cNvSpPr/>
          <p:nvPr/>
        </p:nvSpPr>
        <p:spPr>
          <a:xfrm>
            <a:off x="4336269" y="5581020"/>
            <a:ext cx="381942" cy="460716"/>
          </a:xfrm>
          <a:custGeom>
            <a:avLst/>
            <a:gdLst>
              <a:gd name="connsiteX0" fmla="*/ 412126 w 421920"/>
              <a:gd name="connsiteY0" fmla="*/ 9178 h 508939"/>
              <a:gd name="connsiteX1" fmla="*/ 215276 w 421920"/>
              <a:gd name="connsiteY1" fmla="*/ 202853 h 508939"/>
              <a:gd name="connsiteX2" fmla="*/ 189876 w 421920"/>
              <a:gd name="connsiteY2" fmla="*/ 301278 h 508939"/>
              <a:gd name="connsiteX3" fmla="*/ 234326 w 421920"/>
              <a:gd name="connsiteY3" fmla="*/ 231428 h 508939"/>
              <a:gd name="connsiteX4" fmla="*/ 5726 w 421920"/>
              <a:gd name="connsiteY4" fmla="*/ 507653 h 508939"/>
              <a:gd name="connsiteX5" fmla="*/ 72401 w 421920"/>
              <a:gd name="connsiteY5" fmla="*/ 329853 h 508939"/>
              <a:gd name="connsiteX6" fmla="*/ 110501 w 421920"/>
              <a:gd name="connsiteY6" fmla="*/ 212378 h 508939"/>
              <a:gd name="connsiteX7" fmla="*/ 59701 w 421920"/>
              <a:gd name="connsiteY7" fmla="*/ 383828 h 508939"/>
              <a:gd name="connsiteX8" fmla="*/ 227976 w 421920"/>
              <a:gd name="connsiteY8" fmla="*/ 142528 h 508939"/>
              <a:gd name="connsiteX9" fmla="*/ 151776 w 421920"/>
              <a:gd name="connsiteY9" fmla="*/ 228253 h 508939"/>
              <a:gd name="connsiteX10" fmla="*/ 370851 w 421920"/>
              <a:gd name="connsiteY10" fmla="*/ 50453 h 508939"/>
              <a:gd name="connsiteX11" fmla="*/ 412126 w 421920"/>
              <a:gd name="connsiteY11" fmla="*/ 9178 h 5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1920" h="508939">
                <a:moveTo>
                  <a:pt x="412126" y="9178"/>
                </a:moveTo>
                <a:cubicBezTo>
                  <a:pt x="386197" y="34578"/>
                  <a:pt x="252318" y="154170"/>
                  <a:pt x="215276" y="202853"/>
                </a:cubicBezTo>
                <a:cubicBezTo>
                  <a:pt x="178234" y="251536"/>
                  <a:pt x="186701" y="296516"/>
                  <a:pt x="189876" y="301278"/>
                </a:cubicBezTo>
                <a:cubicBezTo>
                  <a:pt x="193051" y="306040"/>
                  <a:pt x="265018" y="197032"/>
                  <a:pt x="234326" y="231428"/>
                </a:cubicBezTo>
                <a:cubicBezTo>
                  <a:pt x="203634" y="265824"/>
                  <a:pt x="32713" y="491249"/>
                  <a:pt x="5726" y="507653"/>
                </a:cubicBezTo>
                <a:cubicBezTo>
                  <a:pt x="-21261" y="524057"/>
                  <a:pt x="54939" y="379065"/>
                  <a:pt x="72401" y="329853"/>
                </a:cubicBezTo>
                <a:cubicBezTo>
                  <a:pt x="89863" y="280641"/>
                  <a:pt x="112618" y="203382"/>
                  <a:pt x="110501" y="212378"/>
                </a:cubicBezTo>
                <a:cubicBezTo>
                  <a:pt x="108384" y="221374"/>
                  <a:pt x="40122" y="395470"/>
                  <a:pt x="59701" y="383828"/>
                </a:cubicBezTo>
                <a:cubicBezTo>
                  <a:pt x="79280" y="372186"/>
                  <a:pt x="212630" y="168457"/>
                  <a:pt x="227976" y="142528"/>
                </a:cubicBezTo>
                <a:cubicBezTo>
                  <a:pt x="243322" y="116599"/>
                  <a:pt x="127964" y="243599"/>
                  <a:pt x="151776" y="228253"/>
                </a:cubicBezTo>
                <a:cubicBezTo>
                  <a:pt x="175588" y="212907"/>
                  <a:pt x="333280" y="85378"/>
                  <a:pt x="370851" y="50453"/>
                </a:cubicBezTo>
                <a:cubicBezTo>
                  <a:pt x="408422" y="15528"/>
                  <a:pt x="438055" y="-16222"/>
                  <a:pt x="412126" y="91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 2083">
            <a:extLst>
              <a:ext uri="{FF2B5EF4-FFF2-40B4-BE49-F238E27FC236}">
                <a16:creationId xmlns:a16="http://schemas.microsoft.com/office/drawing/2014/main" id="{E47B0578-F257-1870-1AE1-B09C9F49288A}"/>
              </a:ext>
            </a:extLst>
          </p:cNvPr>
          <p:cNvSpPr/>
          <p:nvPr/>
        </p:nvSpPr>
        <p:spPr>
          <a:xfrm>
            <a:off x="3835550" y="4468200"/>
            <a:ext cx="805088" cy="170744"/>
          </a:xfrm>
          <a:custGeom>
            <a:avLst/>
            <a:gdLst>
              <a:gd name="connsiteX0" fmla="*/ 55 w 889357"/>
              <a:gd name="connsiteY0" fmla="*/ 25627 h 188616"/>
              <a:gd name="connsiteX1" fmla="*/ 508055 w 889357"/>
              <a:gd name="connsiteY1" fmla="*/ 139927 h 188616"/>
              <a:gd name="connsiteX2" fmla="*/ 377880 w 889357"/>
              <a:gd name="connsiteY2" fmla="*/ 130402 h 188616"/>
              <a:gd name="connsiteX3" fmla="*/ 590605 w 889357"/>
              <a:gd name="connsiteY3" fmla="*/ 184377 h 188616"/>
              <a:gd name="connsiteX4" fmla="*/ 889055 w 889357"/>
              <a:gd name="connsiteY4" fmla="*/ 227 h 188616"/>
              <a:gd name="connsiteX5" fmla="*/ 641405 w 889357"/>
              <a:gd name="connsiteY5" fmla="*/ 146277 h 188616"/>
              <a:gd name="connsiteX6" fmla="*/ 381055 w 889357"/>
              <a:gd name="connsiteY6" fmla="*/ 143102 h 188616"/>
              <a:gd name="connsiteX7" fmla="*/ 542980 w 889357"/>
              <a:gd name="connsiteY7" fmla="*/ 152627 h 188616"/>
              <a:gd name="connsiteX8" fmla="*/ 55 w 889357"/>
              <a:gd name="connsiteY8" fmla="*/ 25627 h 18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357" h="188616">
                <a:moveTo>
                  <a:pt x="55" y="25627"/>
                </a:moveTo>
                <a:cubicBezTo>
                  <a:pt x="-5766" y="23510"/>
                  <a:pt x="445084" y="122465"/>
                  <a:pt x="508055" y="139927"/>
                </a:cubicBezTo>
                <a:cubicBezTo>
                  <a:pt x="571026" y="157390"/>
                  <a:pt x="364122" y="122994"/>
                  <a:pt x="377880" y="130402"/>
                </a:cubicBezTo>
                <a:cubicBezTo>
                  <a:pt x="391638" y="137810"/>
                  <a:pt x="505409" y="206073"/>
                  <a:pt x="590605" y="184377"/>
                </a:cubicBezTo>
                <a:cubicBezTo>
                  <a:pt x="675801" y="162681"/>
                  <a:pt x="880588" y="6577"/>
                  <a:pt x="889055" y="227"/>
                </a:cubicBezTo>
                <a:cubicBezTo>
                  <a:pt x="897522" y="-6123"/>
                  <a:pt x="726072" y="122465"/>
                  <a:pt x="641405" y="146277"/>
                </a:cubicBezTo>
                <a:cubicBezTo>
                  <a:pt x="556738" y="170089"/>
                  <a:pt x="397459" y="142044"/>
                  <a:pt x="381055" y="143102"/>
                </a:cubicBezTo>
                <a:cubicBezTo>
                  <a:pt x="364651" y="144160"/>
                  <a:pt x="608068" y="171148"/>
                  <a:pt x="542980" y="152627"/>
                </a:cubicBezTo>
                <a:cubicBezTo>
                  <a:pt x="477893" y="134106"/>
                  <a:pt x="5876" y="27744"/>
                  <a:pt x="55" y="2562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 2084">
            <a:extLst>
              <a:ext uri="{FF2B5EF4-FFF2-40B4-BE49-F238E27FC236}">
                <a16:creationId xmlns:a16="http://schemas.microsoft.com/office/drawing/2014/main" id="{6733DBA2-C82C-0F0E-E835-1DEB41AFD5FA}"/>
              </a:ext>
            </a:extLst>
          </p:cNvPr>
          <p:cNvSpPr/>
          <p:nvPr/>
        </p:nvSpPr>
        <p:spPr>
          <a:xfrm>
            <a:off x="4271733" y="4847782"/>
            <a:ext cx="381621" cy="291774"/>
          </a:xfrm>
          <a:custGeom>
            <a:avLst/>
            <a:gdLst>
              <a:gd name="connsiteX0" fmla="*/ 817 w 421565"/>
              <a:gd name="connsiteY0" fmla="*/ 14 h 322314"/>
              <a:gd name="connsiteX1" fmla="*/ 124642 w 421565"/>
              <a:gd name="connsiteY1" fmla="*/ 165114 h 322314"/>
              <a:gd name="connsiteX2" fmla="*/ 178617 w 421565"/>
              <a:gd name="connsiteY2" fmla="*/ 219089 h 322314"/>
              <a:gd name="connsiteX3" fmla="*/ 48442 w 421565"/>
              <a:gd name="connsiteY3" fmla="*/ 193689 h 322314"/>
              <a:gd name="connsiteX4" fmla="*/ 416742 w 421565"/>
              <a:gd name="connsiteY4" fmla="*/ 320689 h 322314"/>
              <a:gd name="connsiteX5" fmla="*/ 251642 w 421565"/>
              <a:gd name="connsiteY5" fmla="*/ 260364 h 322314"/>
              <a:gd name="connsiteX6" fmla="*/ 146867 w 421565"/>
              <a:gd name="connsiteY6" fmla="*/ 184164 h 322314"/>
              <a:gd name="connsiteX7" fmla="*/ 191317 w 421565"/>
              <a:gd name="connsiteY7" fmla="*/ 174639 h 322314"/>
              <a:gd name="connsiteX8" fmla="*/ 817 w 421565"/>
              <a:gd name="connsiteY8" fmla="*/ 14 h 32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565" h="322314">
                <a:moveTo>
                  <a:pt x="817" y="14"/>
                </a:moveTo>
                <a:cubicBezTo>
                  <a:pt x="-10295" y="-1573"/>
                  <a:pt x="95009" y="128601"/>
                  <a:pt x="124642" y="165114"/>
                </a:cubicBezTo>
                <a:cubicBezTo>
                  <a:pt x="154275" y="201627"/>
                  <a:pt x="191317" y="214326"/>
                  <a:pt x="178617" y="219089"/>
                </a:cubicBezTo>
                <a:cubicBezTo>
                  <a:pt x="165917" y="223852"/>
                  <a:pt x="8755" y="176756"/>
                  <a:pt x="48442" y="193689"/>
                </a:cubicBezTo>
                <a:cubicBezTo>
                  <a:pt x="88129" y="210622"/>
                  <a:pt x="382875" y="309577"/>
                  <a:pt x="416742" y="320689"/>
                </a:cubicBezTo>
                <a:cubicBezTo>
                  <a:pt x="450609" y="331802"/>
                  <a:pt x="296621" y="283118"/>
                  <a:pt x="251642" y="260364"/>
                </a:cubicBezTo>
                <a:cubicBezTo>
                  <a:pt x="206663" y="237610"/>
                  <a:pt x="156921" y="198451"/>
                  <a:pt x="146867" y="184164"/>
                </a:cubicBezTo>
                <a:cubicBezTo>
                  <a:pt x="136813" y="169877"/>
                  <a:pt x="218305" y="203743"/>
                  <a:pt x="191317" y="174639"/>
                </a:cubicBezTo>
                <a:cubicBezTo>
                  <a:pt x="164330" y="145535"/>
                  <a:pt x="11929" y="1601"/>
                  <a:pt x="817" y="1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 2085">
            <a:extLst>
              <a:ext uri="{FF2B5EF4-FFF2-40B4-BE49-F238E27FC236}">
                <a16:creationId xmlns:a16="http://schemas.microsoft.com/office/drawing/2014/main" id="{19A8D064-309A-F53C-D017-BDC73FC7F222}"/>
              </a:ext>
            </a:extLst>
          </p:cNvPr>
          <p:cNvSpPr/>
          <p:nvPr/>
        </p:nvSpPr>
        <p:spPr>
          <a:xfrm>
            <a:off x="3047423" y="4233826"/>
            <a:ext cx="246850" cy="805967"/>
          </a:xfrm>
          <a:custGeom>
            <a:avLst/>
            <a:gdLst>
              <a:gd name="connsiteX0" fmla="*/ 725 w 272688"/>
              <a:gd name="connsiteY0" fmla="*/ 1958 h 890327"/>
              <a:gd name="connsiteX1" fmla="*/ 121375 w 272688"/>
              <a:gd name="connsiteY1" fmla="*/ 446458 h 890327"/>
              <a:gd name="connsiteX2" fmla="*/ 95975 w 272688"/>
              <a:gd name="connsiteY2" fmla="*/ 294058 h 890327"/>
              <a:gd name="connsiteX3" fmla="*/ 270600 w 272688"/>
              <a:gd name="connsiteY3" fmla="*/ 878258 h 890327"/>
              <a:gd name="connsiteX4" fmla="*/ 184875 w 272688"/>
              <a:gd name="connsiteY4" fmla="*/ 652833 h 890327"/>
              <a:gd name="connsiteX5" fmla="*/ 73750 w 272688"/>
              <a:gd name="connsiteY5" fmla="*/ 224208 h 890327"/>
              <a:gd name="connsiteX6" fmla="*/ 70575 w 272688"/>
              <a:gd name="connsiteY6" fmla="*/ 281358 h 890327"/>
              <a:gd name="connsiteX7" fmla="*/ 725 w 272688"/>
              <a:gd name="connsiteY7" fmla="*/ 1958 h 89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688" h="890327">
                <a:moveTo>
                  <a:pt x="725" y="1958"/>
                </a:moveTo>
                <a:cubicBezTo>
                  <a:pt x="9192" y="29475"/>
                  <a:pt x="105500" y="397775"/>
                  <a:pt x="121375" y="446458"/>
                </a:cubicBezTo>
                <a:cubicBezTo>
                  <a:pt x="137250" y="495141"/>
                  <a:pt x="71104" y="222091"/>
                  <a:pt x="95975" y="294058"/>
                </a:cubicBezTo>
                <a:cubicBezTo>
                  <a:pt x="120846" y="366025"/>
                  <a:pt x="255783" y="818462"/>
                  <a:pt x="270600" y="878258"/>
                </a:cubicBezTo>
                <a:cubicBezTo>
                  <a:pt x="285417" y="938054"/>
                  <a:pt x="217683" y="761841"/>
                  <a:pt x="184875" y="652833"/>
                </a:cubicBezTo>
                <a:cubicBezTo>
                  <a:pt x="152067" y="543825"/>
                  <a:pt x="92800" y="286121"/>
                  <a:pt x="73750" y="224208"/>
                </a:cubicBezTo>
                <a:cubicBezTo>
                  <a:pt x="54700" y="162295"/>
                  <a:pt x="80629" y="317341"/>
                  <a:pt x="70575" y="281358"/>
                </a:cubicBezTo>
                <a:cubicBezTo>
                  <a:pt x="60521" y="245375"/>
                  <a:pt x="-7742" y="-25559"/>
                  <a:pt x="725" y="19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 2086">
            <a:extLst>
              <a:ext uri="{FF2B5EF4-FFF2-40B4-BE49-F238E27FC236}">
                <a16:creationId xmlns:a16="http://schemas.microsoft.com/office/drawing/2014/main" id="{67759B70-1219-D311-503E-D15ADD1BD729}"/>
              </a:ext>
            </a:extLst>
          </p:cNvPr>
          <p:cNvSpPr/>
          <p:nvPr/>
        </p:nvSpPr>
        <p:spPr>
          <a:xfrm>
            <a:off x="4094943" y="5386882"/>
            <a:ext cx="450029" cy="110113"/>
          </a:xfrm>
          <a:custGeom>
            <a:avLst/>
            <a:gdLst>
              <a:gd name="connsiteX0" fmla="*/ 2436 w 497134"/>
              <a:gd name="connsiteY0" fmla="*/ 1386 h 121638"/>
              <a:gd name="connsiteX1" fmla="*/ 485036 w 497134"/>
              <a:gd name="connsiteY1" fmla="*/ 118861 h 121638"/>
              <a:gd name="connsiteX2" fmla="*/ 342161 w 497134"/>
              <a:gd name="connsiteY2" fmla="*/ 80761 h 121638"/>
              <a:gd name="connsiteX3" fmla="*/ 237386 w 497134"/>
              <a:gd name="connsiteY3" fmla="*/ 36311 h 121638"/>
              <a:gd name="connsiteX4" fmla="*/ 294536 w 497134"/>
              <a:gd name="connsiteY4" fmla="*/ 52186 h 121638"/>
              <a:gd name="connsiteX5" fmla="*/ 2436 w 497134"/>
              <a:gd name="connsiteY5" fmla="*/ 1386 h 12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134" h="121638">
                <a:moveTo>
                  <a:pt x="2436" y="1386"/>
                </a:moveTo>
                <a:cubicBezTo>
                  <a:pt x="34186" y="12498"/>
                  <a:pt x="428415" y="105632"/>
                  <a:pt x="485036" y="118861"/>
                </a:cubicBezTo>
                <a:cubicBezTo>
                  <a:pt x="541657" y="132090"/>
                  <a:pt x="383436" y="94519"/>
                  <a:pt x="342161" y="80761"/>
                </a:cubicBezTo>
                <a:cubicBezTo>
                  <a:pt x="300886" y="67003"/>
                  <a:pt x="245324" y="41074"/>
                  <a:pt x="237386" y="36311"/>
                </a:cubicBezTo>
                <a:cubicBezTo>
                  <a:pt x="229449" y="31549"/>
                  <a:pt x="329990" y="54832"/>
                  <a:pt x="294536" y="52186"/>
                </a:cubicBezTo>
                <a:cubicBezTo>
                  <a:pt x="259082" y="49540"/>
                  <a:pt x="-29314" y="-9726"/>
                  <a:pt x="2436" y="1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 2089">
            <a:extLst>
              <a:ext uri="{FF2B5EF4-FFF2-40B4-BE49-F238E27FC236}">
                <a16:creationId xmlns:a16="http://schemas.microsoft.com/office/drawing/2014/main" id="{3952305F-8383-2CDD-E033-86FDA98CF8CC}"/>
              </a:ext>
            </a:extLst>
          </p:cNvPr>
          <p:cNvSpPr/>
          <p:nvPr/>
        </p:nvSpPr>
        <p:spPr>
          <a:xfrm>
            <a:off x="2430704" y="1227580"/>
            <a:ext cx="1547832" cy="3095782"/>
          </a:xfrm>
          <a:custGeom>
            <a:avLst/>
            <a:gdLst>
              <a:gd name="connsiteX0" fmla="*/ 3738 w 1547832"/>
              <a:gd name="connsiteY0" fmla="*/ 7454 h 3095782"/>
              <a:gd name="connsiteX1" fmla="*/ 751883 w 1547832"/>
              <a:gd name="connsiteY1" fmla="*/ 1396867 h 3095782"/>
              <a:gd name="connsiteX2" fmla="*/ 668756 w 1547832"/>
              <a:gd name="connsiteY2" fmla="*/ 1278114 h 3095782"/>
              <a:gd name="connsiteX3" fmla="*/ 1155644 w 1547832"/>
              <a:gd name="connsiteY3" fmla="*/ 2513147 h 3095782"/>
              <a:gd name="connsiteX4" fmla="*/ 977514 w 1547832"/>
              <a:gd name="connsiteY4" fmla="*/ 2097511 h 3095782"/>
              <a:gd name="connsiteX5" fmla="*/ 1547530 w 1547832"/>
              <a:gd name="connsiteY5" fmla="*/ 3095038 h 3095782"/>
              <a:gd name="connsiteX6" fmla="*/ 1048766 w 1547832"/>
              <a:gd name="connsiteY6" fmla="*/ 2240015 h 3095782"/>
              <a:gd name="connsiteX7" fmla="*/ 526252 w 1547832"/>
              <a:gd name="connsiteY7" fmla="*/ 1123734 h 3095782"/>
              <a:gd name="connsiteX8" fmla="*/ 538127 w 1547832"/>
              <a:gd name="connsiteY8" fmla="*/ 1064358 h 3095782"/>
              <a:gd name="connsiteX9" fmla="*/ 276870 w 1547832"/>
              <a:gd name="connsiteY9" fmla="*/ 411215 h 3095782"/>
              <a:gd name="connsiteX10" fmla="*/ 455000 w 1547832"/>
              <a:gd name="connsiteY10" fmla="*/ 826851 h 3095782"/>
              <a:gd name="connsiteX11" fmla="*/ 3738 w 1547832"/>
              <a:gd name="connsiteY11" fmla="*/ 7454 h 309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7832" h="3095782">
                <a:moveTo>
                  <a:pt x="3738" y="7454"/>
                </a:moveTo>
                <a:cubicBezTo>
                  <a:pt x="53218" y="102456"/>
                  <a:pt x="641047" y="1185090"/>
                  <a:pt x="751883" y="1396867"/>
                </a:cubicBezTo>
                <a:cubicBezTo>
                  <a:pt x="862719" y="1608644"/>
                  <a:pt x="601463" y="1092067"/>
                  <a:pt x="668756" y="1278114"/>
                </a:cubicBezTo>
                <a:cubicBezTo>
                  <a:pt x="736049" y="1464161"/>
                  <a:pt x="1104184" y="2376581"/>
                  <a:pt x="1155644" y="2513147"/>
                </a:cubicBezTo>
                <a:cubicBezTo>
                  <a:pt x="1207104" y="2649713"/>
                  <a:pt x="912200" y="2000529"/>
                  <a:pt x="977514" y="2097511"/>
                </a:cubicBezTo>
                <a:cubicBezTo>
                  <a:pt x="1042828" y="2194493"/>
                  <a:pt x="1535655" y="3071287"/>
                  <a:pt x="1547530" y="3095038"/>
                </a:cubicBezTo>
                <a:cubicBezTo>
                  <a:pt x="1559405" y="3118789"/>
                  <a:pt x="1218979" y="2568566"/>
                  <a:pt x="1048766" y="2240015"/>
                </a:cubicBezTo>
                <a:cubicBezTo>
                  <a:pt x="878553" y="1911464"/>
                  <a:pt x="611358" y="1319677"/>
                  <a:pt x="526252" y="1123734"/>
                </a:cubicBezTo>
                <a:cubicBezTo>
                  <a:pt x="441146" y="927791"/>
                  <a:pt x="579691" y="1183111"/>
                  <a:pt x="538127" y="1064358"/>
                </a:cubicBezTo>
                <a:cubicBezTo>
                  <a:pt x="496563" y="945605"/>
                  <a:pt x="290724" y="450799"/>
                  <a:pt x="276870" y="411215"/>
                </a:cubicBezTo>
                <a:cubicBezTo>
                  <a:pt x="263016" y="371631"/>
                  <a:pt x="498543" y="898103"/>
                  <a:pt x="455000" y="826851"/>
                </a:cubicBezTo>
                <a:cubicBezTo>
                  <a:pt x="411457" y="755599"/>
                  <a:pt x="-45742" y="-87548"/>
                  <a:pt x="3738" y="74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 2092">
            <a:extLst>
              <a:ext uri="{FF2B5EF4-FFF2-40B4-BE49-F238E27FC236}">
                <a16:creationId xmlns:a16="http://schemas.microsoft.com/office/drawing/2014/main" id="{76A428AF-6682-2AC1-4B8F-547B861BD153}"/>
              </a:ext>
            </a:extLst>
          </p:cNvPr>
          <p:cNvSpPr/>
          <p:nvPr/>
        </p:nvSpPr>
        <p:spPr>
          <a:xfrm>
            <a:off x="2488676" y="1297351"/>
            <a:ext cx="258452" cy="2789713"/>
          </a:xfrm>
          <a:custGeom>
            <a:avLst/>
            <a:gdLst>
              <a:gd name="connsiteX0" fmla="*/ 147646 w 258452"/>
              <a:gd name="connsiteY0" fmla="*/ 92062 h 2789713"/>
              <a:gd name="connsiteX1" fmla="*/ 242649 w 258452"/>
              <a:gd name="connsiteY1" fmla="*/ 187065 h 2789713"/>
              <a:gd name="connsiteX2" fmla="*/ 5142 w 258452"/>
              <a:gd name="connsiteY2" fmla="*/ 1125215 h 2789713"/>
              <a:gd name="connsiteX3" fmla="*/ 76394 w 258452"/>
              <a:gd name="connsiteY3" fmla="*/ 1612104 h 2789713"/>
              <a:gd name="connsiteX4" fmla="*/ 40768 w 258452"/>
              <a:gd name="connsiteY4" fmla="*/ 1433974 h 2789713"/>
              <a:gd name="connsiteX5" fmla="*/ 230773 w 258452"/>
              <a:gd name="connsiteY5" fmla="*/ 2787761 h 2789713"/>
              <a:gd name="connsiteX6" fmla="*/ 147646 w 258452"/>
              <a:gd name="connsiteY6" fmla="*/ 1707106 h 2789713"/>
              <a:gd name="connsiteX7" fmla="*/ 76394 w 258452"/>
              <a:gd name="connsiteY7" fmla="*/ 602701 h 2789713"/>
              <a:gd name="connsiteX8" fmla="*/ 28893 w 258452"/>
              <a:gd name="connsiteY8" fmla="*/ 1006462 h 2789713"/>
              <a:gd name="connsiteX9" fmla="*/ 254524 w 258452"/>
              <a:gd name="connsiteY9" fmla="*/ 80187 h 2789713"/>
              <a:gd name="connsiteX10" fmla="*/ 171397 w 258452"/>
              <a:gd name="connsiteY10" fmla="*/ 44561 h 2789713"/>
              <a:gd name="connsiteX11" fmla="*/ 147646 w 258452"/>
              <a:gd name="connsiteY11" fmla="*/ 92062 h 278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452" h="2789713">
                <a:moveTo>
                  <a:pt x="147646" y="92062"/>
                </a:moveTo>
                <a:cubicBezTo>
                  <a:pt x="159521" y="115813"/>
                  <a:pt x="266400" y="14873"/>
                  <a:pt x="242649" y="187065"/>
                </a:cubicBezTo>
                <a:cubicBezTo>
                  <a:pt x="218898" y="359257"/>
                  <a:pt x="32851" y="887709"/>
                  <a:pt x="5142" y="1125215"/>
                </a:cubicBezTo>
                <a:cubicBezTo>
                  <a:pt x="-22567" y="1362722"/>
                  <a:pt x="70456" y="1560644"/>
                  <a:pt x="76394" y="1612104"/>
                </a:cubicBezTo>
                <a:cubicBezTo>
                  <a:pt x="82332" y="1663564"/>
                  <a:pt x="15038" y="1238031"/>
                  <a:pt x="40768" y="1433974"/>
                </a:cubicBezTo>
                <a:cubicBezTo>
                  <a:pt x="66498" y="1629917"/>
                  <a:pt x="212960" y="2742239"/>
                  <a:pt x="230773" y="2787761"/>
                </a:cubicBezTo>
                <a:cubicBezTo>
                  <a:pt x="248586" y="2833283"/>
                  <a:pt x="173376" y="2071283"/>
                  <a:pt x="147646" y="1707106"/>
                </a:cubicBezTo>
                <a:cubicBezTo>
                  <a:pt x="121916" y="1342929"/>
                  <a:pt x="96186" y="719475"/>
                  <a:pt x="76394" y="602701"/>
                </a:cubicBezTo>
                <a:cubicBezTo>
                  <a:pt x="56602" y="485927"/>
                  <a:pt x="-795" y="1093548"/>
                  <a:pt x="28893" y="1006462"/>
                </a:cubicBezTo>
                <a:cubicBezTo>
                  <a:pt x="58581" y="919376"/>
                  <a:pt x="230773" y="240504"/>
                  <a:pt x="254524" y="80187"/>
                </a:cubicBezTo>
                <a:cubicBezTo>
                  <a:pt x="278275" y="-80130"/>
                  <a:pt x="187231" y="50499"/>
                  <a:pt x="171397" y="44561"/>
                </a:cubicBezTo>
                <a:cubicBezTo>
                  <a:pt x="155563" y="38623"/>
                  <a:pt x="135771" y="68311"/>
                  <a:pt x="147646" y="920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 2093">
            <a:extLst>
              <a:ext uri="{FF2B5EF4-FFF2-40B4-BE49-F238E27FC236}">
                <a16:creationId xmlns:a16="http://schemas.microsoft.com/office/drawing/2014/main" id="{5487A886-06C5-3913-47B4-3D4E9916B53B}"/>
              </a:ext>
            </a:extLst>
          </p:cNvPr>
          <p:cNvSpPr/>
          <p:nvPr/>
        </p:nvSpPr>
        <p:spPr>
          <a:xfrm>
            <a:off x="2174277" y="1448786"/>
            <a:ext cx="770949" cy="2600878"/>
          </a:xfrm>
          <a:custGeom>
            <a:avLst/>
            <a:gdLst>
              <a:gd name="connsiteX0" fmla="*/ 414544 w 770949"/>
              <a:gd name="connsiteY0" fmla="*/ 4 h 2600878"/>
              <a:gd name="connsiteX1" fmla="*/ 236414 w 770949"/>
              <a:gd name="connsiteY1" fmla="*/ 902528 h 2600878"/>
              <a:gd name="connsiteX2" fmla="*/ 117661 w 770949"/>
              <a:gd name="connsiteY2" fmla="*/ 1769427 h 2600878"/>
              <a:gd name="connsiteX3" fmla="*/ 117661 w 770949"/>
              <a:gd name="connsiteY3" fmla="*/ 1543796 h 2600878"/>
              <a:gd name="connsiteX4" fmla="*/ 628300 w 770949"/>
              <a:gd name="connsiteY4" fmla="*/ 2541323 h 2600878"/>
              <a:gd name="connsiteX5" fmla="*/ 438294 w 770949"/>
              <a:gd name="connsiteY5" fmla="*/ 2196939 h 2600878"/>
              <a:gd name="connsiteX6" fmla="*/ 770804 w 770949"/>
              <a:gd name="connsiteY6" fmla="*/ 2600700 h 2600878"/>
              <a:gd name="connsiteX7" fmla="*/ 390793 w 770949"/>
              <a:gd name="connsiteY7" fmla="*/ 2137562 h 2600878"/>
              <a:gd name="connsiteX8" fmla="*/ 22658 w 770949"/>
              <a:gd name="connsiteY8" fmla="*/ 1377541 h 2600878"/>
              <a:gd name="connsiteX9" fmla="*/ 70159 w 770949"/>
              <a:gd name="connsiteY9" fmla="*/ 1496295 h 2600878"/>
              <a:gd name="connsiteX10" fmla="*/ 319541 w 770949"/>
              <a:gd name="connsiteY10" fmla="*/ 356263 h 2600878"/>
              <a:gd name="connsiteX11" fmla="*/ 34533 w 770949"/>
              <a:gd name="connsiteY11" fmla="*/ 914404 h 2600878"/>
              <a:gd name="connsiteX12" fmla="*/ 414544 w 770949"/>
              <a:gd name="connsiteY12" fmla="*/ 4 h 26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949" h="2600878">
                <a:moveTo>
                  <a:pt x="414544" y="4"/>
                </a:moveTo>
                <a:cubicBezTo>
                  <a:pt x="448191" y="-1975"/>
                  <a:pt x="285894" y="607624"/>
                  <a:pt x="236414" y="902528"/>
                </a:cubicBezTo>
                <a:cubicBezTo>
                  <a:pt x="186933" y="1197432"/>
                  <a:pt x="137453" y="1662549"/>
                  <a:pt x="117661" y="1769427"/>
                </a:cubicBezTo>
                <a:cubicBezTo>
                  <a:pt x="97869" y="1876305"/>
                  <a:pt x="32555" y="1415147"/>
                  <a:pt x="117661" y="1543796"/>
                </a:cubicBezTo>
                <a:cubicBezTo>
                  <a:pt x="202767" y="1672445"/>
                  <a:pt x="574861" y="2432466"/>
                  <a:pt x="628300" y="2541323"/>
                </a:cubicBezTo>
                <a:cubicBezTo>
                  <a:pt x="681739" y="2650180"/>
                  <a:pt x="414543" y="2187043"/>
                  <a:pt x="438294" y="2196939"/>
                </a:cubicBezTo>
                <a:cubicBezTo>
                  <a:pt x="462045" y="2206835"/>
                  <a:pt x="778721" y="2610596"/>
                  <a:pt x="770804" y="2600700"/>
                </a:cubicBezTo>
                <a:cubicBezTo>
                  <a:pt x="762887" y="2590804"/>
                  <a:pt x="515484" y="2341422"/>
                  <a:pt x="390793" y="2137562"/>
                </a:cubicBezTo>
                <a:cubicBezTo>
                  <a:pt x="266102" y="1933702"/>
                  <a:pt x="76097" y="1484419"/>
                  <a:pt x="22658" y="1377541"/>
                </a:cubicBezTo>
                <a:cubicBezTo>
                  <a:pt x="-30781" y="1270663"/>
                  <a:pt x="20679" y="1666508"/>
                  <a:pt x="70159" y="1496295"/>
                </a:cubicBezTo>
                <a:cubicBezTo>
                  <a:pt x="119639" y="1326082"/>
                  <a:pt x="325479" y="453245"/>
                  <a:pt x="319541" y="356263"/>
                </a:cubicBezTo>
                <a:cubicBezTo>
                  <a:pt x="313603" y="259281"/>
                  <a:pt x="16720" y="971801"/>
                  <a:pt x="34533" y="914404"/>
                </a:cubicBezTo>
                <a:cubicBezTo>
                  <a:pt x="52346" y="857007"/>
                  <a:pt x="380897" y="1983"/>
                  <a:pt x="414544" y="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 2094">
            <a:extLst>
              <a:ext uri="{FF2B5EF4-FFF2-40B4-BE49-F238E27FC236}">
                <a16:creationId xmlns:a16="http://schemas.microsoft.com/office/drawing/2014/main" id="{23FCDF4D-612B-5D0D-642D-19E8C6BE4834}"/>
              </a:ext>
            </a:extLst>
          </p:cNvPr>
          <p:cNvSpPr/>
          <p:nvPr/>
        </p:nvSpPr>
        <p:spPr>
          <a:xfrm>
            <a:off x="2012417" y="628278"/>
            <a:ext cx="875885" cy="3213105"/>
          </a:xfrm>
          <a:custGeom>
            <a:avLst/>
            <a:gdLst>
              <a:gd name="connsiteX0" fmla="*/ 861412 w 875885"/>
              <a:gd name="connsiteY0" fmla="*/ 24865 h 3213105"/>
              <a:gd name="connsiteX1" fmla="*/ 576404 w 875885"/>
              <a:gd name="connsiteY1" fmla="*/ 499878 h 3213105"/>
              <a:gd name="connsiteX2" fmla="*/ 267645 w 875885"/>
              <a:gd name="connsiteY2" fmla="*/ 1153021 h 3213105"/>
              <a:gd name="connsiteX3" fmla="*/ 338897 w 875885"/>
              <a:gd name="connsiteY3" fmla="*/ 927390 h 3213105"/>
              <a:gd name="connsiteX4" fmla="*/ 6388 w 875885"/>
              <a:gd name="connsiteY4" fmla="*/ 2411805 h 3213105"/>
              <a:gd name="connsiteX5" fmla="*/ 113266 w 875885"/>
              <a:gd name="connsiteY5" fmla="*/ 1687410 h 3213105"/>
              <a:gd name="connsiteX6" fmla="*/ 30139 w 875885"/>
              <a:gd name="connsiteY6" fmla="*/ 2934319 h 3213105"/>
              <a:gd name="connsiteX7" fmla="*/ 89515 w 875885"/>
              <a:gd name="connsiteY7" fmla="*/ 2696813 h 3213105"/>
              <a:gd name="connsiteX8" fmla="*/ 315147 w 875885"/>
              <a:gd name="connsiteY8" fmla="*/ 3195577 h 3213105"/>
              <a:gd name="connsiteX9" fmla="*/ 184518 w 875885"/>
              <a:gd name="connsiteY9" fmla="*/ 1948667 h 3213105"/>
              <a:gd name="connsiteX10" fmla="*/ 517027 w 875885"/>
              <a:gd name="connsiteY10" fmla="*/ 808636 h 3213105"/>
              <a:gd name="connsiteX11" fmla="*/ 196393 w 875885"/>
              <a:gd name="connsiteY11" fmla="*/ 1354901 h 3213105"/>
              <a:gd name="connsiteX12" fmla="*/ 766409 w 875885"/>
              <a:gd name="connsiteY12" fmla="*/ 119867 h 3213105"/>
              <a:gd name="connsiteX13" fmla="*/ 825786 w 875885"/>
              <a:gd name="connsiteY13" fmla="*/ 72366 h 3213105"/>
              <a:gd name="connsiteX14" fmla="*/ 861412 w 875885"/>
              <a:gd name="connsiteY14" fmla="*/ 24865 h 321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5885" h="3213105">
                <a:moveTo>
                  <a:pt x="861412" y="24865"/>
                </a:moveTo>
                <a:cubicBezTo>
                  <a:pt x="819848" y="96117"/>
                  <a:pt x="675365" y="311852"/>
                  <a:pt x="576404" y="499878"/>
                </a:cubicBezTo>
                <a:cubicBezTo>
                  <a:pt x="477443" y="687904"/>
                  <a:pt x="307229" y="1081769"/>
                  <a:pt x="267645" y="1153021"/>
                </a:cubicBezTo>
                <a:cubicBezTo>
                  <a:pt x="228060" y="1224273"/>
                  <a:pt x="382440" y="717593"/>
                  <a:pt x="338897" y="927390"/>
                </a:cubicBezTo>
                <a:cubicBezTo>
                  <a:pt x="295354" y="1137187"/>
                  <a:pt x="43993" y="2285135"/>
                  <a:pt x="6388" y="2411805"/>
                </a:cubicBezTo>
                <a:cubicBezTo>
                  <a:pt x="-31217" y="2538475"/>
                  <a:pt x="109307" y="1600324"/>
                  <a:pt x="113266" y="1687410"/>
                </a:cubicBezTo>
                <a:cubicBezTo>
                  <a:pt x="117224" y="1774496"/>
                  <a:pt x="34097" y="2766085"/>
                  <a:pt x="30139" y="2934319"/>
                </a:cubicBezTo>
                <a:cubicBezTo>
                  <a:pt x="26181" y="3102553"/>
                  <a:pt x="42014" y="2653270"/>
                  <a:pt x="89515" y="2696813"/>
                </a:cubicBezTo>
                <a:cubicBezTo>
                  <a:pt x="137016" y="2740356"/>
                  <a:pt x="299313" y="3320268"/>
                  <a:pt x="315147" y="3195577"/>
                </a:cubicBezTo>
                <a:cubicBezTo>
                  <a:pt x="330981" y="3070886"/>
                  <a:pt x="150871" y="2346490"/>
                  <a:pt x="184518" y="1948667"/>
                </a:cubicBezTo>
                <a:cubicBezTo>
                  <a:pt x="218165" y="1550844"/>
                  <a:pt x="515048" y="907597"/>
                  <a:pt x="517027" y="808636"/>
                </a:cubicBezTo>
                <a:cubicBezTo>
                  <a:pt x="519006" y="709675"/>
                  <a:pt x="154829" y="1469696"/>
                  <a:pt x="196393" y="1354901"/>
                </a:cubicBezTo>
                <a:cubicBezTo>
                  <a:pt x="237957" y="1240106"/>
                  <a:pt x="661510" y="333623"/>
                  <a:pt x="766409" y="119867"/>
                </a:cubicBezTo>
                <a:cubicBezTo>
                  <a:pt x="871308" y="-93889"/>
                  <a:pt x="807973" y="88200"/>
                  <a:pt x="825786" y="72366"/>
                </a:cubicBezTo>
                <a:cubicBezTo>
                  <a:pt x="843599" y="56532"/>
                  <a:pt x="902976" y="-46387"/>
                  <a:pt x="861412" y="2486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 2095">
            <a:extLst>
              <a:ext uri="{FF2B5EF4-FFF2-40B4-BE49-F238E27FC236}">
                <a16:creationId xmlns:a16="http://schemas.microsoft.com/office/drawing/2014/main" id="{DD3E9091-1868-0A06-D422-20634653B00D}"/>
              </a:ext>
            </a:extLst>
          </p:cNvPr>
          <p:cNvSpPr/>
          <p:nvPr/>
        </p:nvSpPr>
        <p:spPr>
          <a:xfrm>
            <a:off x="3121999" y="-24827"/>
            <a:ext cx="2649612" cy="1556908"/>
          </a:xfrm>
          <a:custGeom>
            <a:avLst/>
            <a:gdLst>
              <a:gd name="connsiteX0" fmla="*/ 13087 w 2649612"/>
              <a:gd name="connsiteY0" fmla="*/ 48578 h 1556908"/>
              <a:gd name="connsiteX1" fmla="*/ 464349 w 2649612"/>
              <a:gd name="connsiteY1" fmla="*/ 60453 h 1556908"/>
              <a:gd name="connsiteX2" fmla="*/ 1853762 w 2649612"/>
              <a:gd name="connsiteY2" fmla="*/ 1076 h 1556908"/>
              <a:gd name="connsiteX3" fmla="*/ 951237 w 2649612"/>
              <a:gd name="connsiteY3" fmla="*/ 119830 h 1556908"/>
              <a:gd name="connsiteX4" fmla="*/ 2115019 w 2649612"/>
              <a:gd name="connsiteY4" fmla="*/ 594843 h 1556908"/>
              <a:gd name="connsiteX5" fmla="*/ 1996266 w 2649612"/>
              <a:gd name="connsiteY5" fmla="*/ 772972 h 1556908"/>
              <a:gd name="connsiteX6" fmla="*/ 2649409 w 2649612"/>
              <a:gd name="connsiteY6" fmla="*/ 1556744 h 1556908"/>
              <a:gd name="connsiteX7" fmla="*/ 2055643 w 2649612"/>
              <a:gd name="connsiteY7" fmla="*/ 701721 h 1556908"/>
              <a:gd name="connsiteX8" fmla="*/ 1141243 w 2649612"/>
              <a:gd name="connsiteY8" fmla="*/ 131705 h 1556908"/>
              <a:gd name="connsiteX9" fmla="*/ 868110 w 2649612"/>
              <a:gd name="connsiteY9" fmla="*/ 107954 h 1556908"/>
              <a:gd name="connsiteX10" fmla="*/ 879985 w 2649612"/>
              <a:gd name="connsiteY10" fmla="*/ 167331 h 1556908"/>
              <a:gd name="connsiteX11" fmla="*/ 13087 w 2649612"/>
              <a:gd name="connsiteY11" fmla="*/ 48578 h 155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9612" h="1556908">
                <a:moveTo>
                  <a:pt x="13087" y="48578"/>
                </a:moveTo>
                <a:cubicBezTo>
                  <a:pt x="-56186" y="30765"/>
                  <a:pt x="157570" y="68370"/>
                  <a:pt x="464349" y="60453"/>
                </a:cubicBezTo>
                <a:cubicBezTo>
                  <a:pt x="771128" y="52536"/>
                  <a:pt x="1772614" y="-8820"/>
                  <a:pt x="1853762" y="1076"/>
                </a:cubicBezTo>
                <a:cubicBezTo>
                  <a:pt x="1934910" y="10972"/>
                  <a:pt x="907694" y="20869"/>
                  <a:pt x="951237" y="119830"/>
                </a:cubicBezTo>
                <a:cubicBezTo>
                  <a:pt x="994780" y="218791"/>
                  <a:pt x="1940848" y="485986"/>
                  <a:pt x="2115019" y="594843"/>
                </a:cubicBezTo>
                <a:cubicBezTo>
                  <a:pt x="2289191" y="703700"/>
                  <a:pt x="1907201" y="612655"/>
                  <a:pt x="1996266" y="772972"/>
                </a:cubicBezTo>
                <a:cubicBezTo>
                  <a:pt x="2085331" y="933289"/>
                  <a:pt x="2639513" y="1568619"/>
                  <a:pt x="2649409" y="1556744"/>
                </a:cubicBezTo>
                <a:cubicBezTo>
                  <a:pt x="2659305" y="1544869"/>
                  <a:pt x="2307004" y="939227"/>
                  <a:pt x="2055643" y="701721"/>
                </a:cubicBezTo>
                <a:cubicBezTo>
                  <a:pt x="1804282" y="464215"/>
                  <a:pt x="1339165" y="230666"/>
                  <a:pt x="1141243" y="131705"/>
                </a:cubicBezTo>
                <a:cubicBezTo>
                  <a:pt x="943321" y="32744"/>
                  <a:pt x="911653" y="102016"/>
                  <a:pt x="868110" y="107954"/>
                </a:cubicBezTo>
                <a:cubicBezTo>
                  <a:pt x="824567" y="113892"/>
                  <a:pt x="1022489" y="175248"/>
                  <a:pt x="879985" y="167331"/>
                </a:cubicBezTo>
                <a:cubicBezTo>
                  <a:pt x="737481" y="159414"/>
                  <a:pt x="82360" y="66391"/>
                  <a:pt x="13087" y="485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 2096">
            <a:extLst>
              <a:ext uri="{FF2B5EF4-FFF2-40B4-BE49-F238E27FC236}">
                <a16:creationId xmlns:a16="http://schemas.microsoft.com/office/drawing/2014/main" id="{F328DB8C-0648-4326-B788-064C8DD0E77E}"/>
              </a:ext>
            </a:extLst>
          </p:cNvPr>
          <p:cNvSpPr/>
          <p:nvPr/>
        </p:nvSpPr>
        <p:spPr>
          <a:xfrm>
            <a:off x="1793164" y="106878"/>
            <a:ext cx="1638828" cy="1106117"/>
          </a:xfrm>
          <a:custGeom>
            <a:avLst/>
            <a:gdLst>
              <a:gd name="connsiteX0" fmla="*/ 1638805 w 1638828"/>
              <a:gd name="connsiteY0" fmla="*/ 59377 h 1106117"/>
              <a:gd name="connsiteX1" fmla="*/ 368145 w 1638828"/>
              <a:gd name="connsiteY1" fmla="*/ 35626 h 1106117"/>
              <a:gd name="connsiteX2" fmla="*/ 641278 w 1638828"/>
              <a:gd name="connsiteY2" fmla="*/ 23751 h 1106117"/>
              <a:gd name="connsiteX3" fmla="*/ 285018 w 1638828"/>
              <a:gd name="connsiteY3" fmla="*/ 225631 h 1106117"/>
              <a:gd name="connsiteX4" fmla="*/ 463148 w 1638828"/>
              <a:gd name="connsiteY4" fmla="*/ 130628 h 1106117"/>
              <a:gd name="connsiteX5" fmla="*/ 308768 w 1638828"/>
              <a:gd name="connsiteY5" fmla="*/ 617517 h 1106117"/>
              <a:gd name="connsiteX6" fmla="*/ 332519 w 1638828"/>
              <a:gd name="connsiteY6" fmla="*/ 403761 h 1106117"/>
              <a:gd name="connsiteX7" fmla="*/ 10 w 1638828"/>
              <a:gd name="connsiteY7" fmla="*/ 1104405 h 1106117"/>
              <a:gd name="connsiteX8" fmla="*/ 344394 w 1638828"/>
              <a:gd name="connsiteY8" fmla="*/ 166254 h 1106117"/>
              <a:gd name="connsiteX9" fmla="*/ 546275 w 1638828"/>
              <a:gd name="connsiteY9" fmla="*/ 118753 h 1106117"/>
              <a:gd name="connsiteX10" fmla="*/ 332519 w 1638828"/>
              <a:gd name="connsiteY10" fmla="*/ 0 h 1106117"/>
              <a:gd name="connsiteX11" fmla="*/ 1638805 w 1638828"/>
              <a:gd name="connsiteY11" fmla="*/ 59377 h 110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8828" h="1106117">
                <a:moveTo>
                  <a:pt x="1638805" y="59377"/>
                </a:moveTo>
                <a:cubicBezTo>
                  <a:pt x="1644743" y="65315"/>
                  <a:pt x="534399" y="41564"/>
                  <a:pt x="368145" y="35626"/>
                </a:cubicBezTo>
                <a:cubicBezTo>
                  <a:pt x="201891" y="29688"/>
                  <a:pt x="655133" y="-7917"/>
                  <a:pt x="641278" y="23751"/>
                </a:cubicBezTo>
                <a:cubicBezTo>
                  <a:pt x="627423" y="55419"/>
                  <a:pt x="314706" y="207818"/>
                  <a:pt x="285018" y="225631"/>
                </a:cubicBezTo>
                <a:cubicBezTo>
                  <a:pt x="255330" y="243444"/>
                  <a:pt x="459190" y="65314"/>
                  <a:pt x="463148" y="130628"/>
                </a:cubicBezTo>
                <a:cubicBezTo>
                  <a:pt x="467106" y="195942"/>
                  <a:pt x="330539" y="571995"/>
                  <a:pt x="308768" y="617517"/>
                </a:cubicBezTo>
                <a:cubicBezTo>
                  <a:pt x="286997" y="663039"/>
                  <a:pt x="383979" y="322613"/>
                  <a:pt x="332519" y="403761"/>
                </a:cubicBezTo>
                <a:cubicBezTo>
                  <a:pt x="281059" y="484909"/>
                  <a:pt x="-1969" y="1143989"/>
                  <a:pt x="10" y="1104405"/>
                </a:cubicBezTo>
                <a:cubicBezTo>
                  <a:pt x="1989" y="1064821"/>
                  <a:pt x="253350" y="330529"/>
                  <a:pt x="344394" y="166254"/>
                </a:cubicBezTo>
                <a:cubicBezTo>
                  <a:pt x="435438" y="1979"/>
                  <a:pt x="548254" y="146462"/>
                  <a:pt x="546275" y="118753"/>
                </a:cubicBezTo>
                <a:cubicBezTo>
                  <a:pt x="544296" y="91044"/>
                  <a:pt x="148452" y="7917"/>
                  <a:pt x="332519" y="0"/>
                </a:cubicBezTo>
                <a:lnTo>
                  <a:pt x="1638805" y="59377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 2097">
            <a:extLst>
              <a:ext uri="{FF2B5EF4-FFF2-40B4-BE49-F238E27FC236}">
                <a16:creationId xmlns:a16="http://schemas.microsoft.com/office/drawing/2014/main" id="{7234A4B8-453B-B766-0A9E-3681C26292BC}"/>
              </a:ext>
            </a:extLst>
          </p:cNvPr>
          <p:cNvSpPr/>
          <p:nvPr/>
        </p:nvSpPr>
        <p:spPr>
          <a:xfrm>
            <a:off x="1680721" y="164729"/>
            <a:ext cx="1205291" cy="4960095"/>
          </a:xfrm>
          <a:custGeom>
            <a:avLst/>
            <a:gdLst>
              <a:gd name="connsiteX0" fmla="*/ 1204983 w 1205291"/>
              <a:gd name="connsiteY0" fmla="*/ 1526 h 4960095"/>
              <a:gd name="connsiteX1" fmla="*/ 468713 w 1205291"/>
              <a:gd name="connsiteY1" fmla="*/ 1260310 h 4960095"/>
              <a:gd name="connsiteX2" fmla="*/ 658718 w 1205291"/>
              <a:gd name="connsiteY2" fmla="*/ 880300 h 4960095"/>
              <a:gd name="connsiteX3" fmla="*/ 231206 w 1205291"/>
              <a:gd name="connsiteY3" fmla="*/ 1937203 h 4960095"/>
              <a:gd name="connsiteX4" fmla="*/ 290583 w 1205291"/>
              <a:gd name="connsiteY4" fmla="*/ 2376590 h 4960095"/>
              <a:gd name="connsiteX5" fmla="*/ 254957 w 1205291"/>
              <a:gd name="connsiteY5" fmla="*/ 2079707 h 4960095"/>
              <a:gd name="connsiteX6" fmla="*/ 159954 w 1205291"/>
              <a:gd name="connsiteY6" fmla="*/ 3480996 h 4960095"/>
              <a:gd name="connsiteX7" fmla="*/ 231206 w 1205291"/>
              <a:gd name="connsiteY7" fmla="*/ 2756601 h 4960095"/>
              <a:gd name="connsiteX8" fmla="*/ 456837 w 1205291"/>
              <a:gd name="connsiteY8" fmla="*/ 4953536 h 4960095"/>
              <a:gd name="connsiteX9" fmla="*/ 326209 w 1205291"/>
              <a:gd name="connsiteY9" fmla="*/ 3374118 h 4960095"/>
              <a:gd name="connsiteX10" fmla="*/ 195580 w 1205291"/>
              <a:gd name="connsiteY10" fmla="*/ 1664071 h 4960095"/>
              <a:gd name="connsiteX11" fmla="*/ 29326 w 1205291"/>
              <a:gd name="connsiteY11" fmla="*/ 1925328 h 4960095"/>
              <a:gd name="connsiteX12" fmla="*/ 848723 w 1205291"/>
              <a:gd name="connsiteY12" fmla="*/ 286533 h 4960095"/>
              <a:gd name="connsiteX13" fmla="*/ 563715 w 1205291"/>
              <a:gd name="connsiteY13" fmla="*/ 987177 h 4960095"/>
              <a:gd name="connsiteX14" fmla="*/ 1204983 w 1205291"/>
              <a:gd name="connsiteY14" fmla="*/ 1526 h 496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5291" h="4960095">
                <a:moveTo>
                  <a:pt x="1204983" y="1526"/>
                </a:moveTo>
                <a:cubicBezTo>
                  <a:pt x="1189149" y="47048"/>
                  <a:pt x="559757" y="1113848"/>
                  <a:pt x="468713" y="1260310"/>
                </a:cubicBezTo>
                <a:cubicBezTo>
                  <a:pt x="377669" y="1406772"/>
                  <a:pt x="698303" y="767484"/>
                  <a:pt x="658718" y="880300"/>
                </a:cubicBezTo>
                <a:cubicBezTo>
                  <a:pt x="619133" y="993116"/>
                  <a:pt x="292562" y="1687821"/>
                  <a:pt x="231206" y="1937203"/>
                </a:cubicBezTo>
                <a:cubicBezTo>
                  <a:pt x="169850" y="2186585"/>
                  <a:pt x="286625" y="2352839"/>
                  <a:pt x="290583" y="2376590"/>
                </a:cubicBezTo>
                <a:cubicBezTo>
                  <a:pt x="294541" y="2400341"/>
                  <a:pt x="276728" y="1895639"/>
                  <a:pt x="254957" y="2079707"/>
                </a:cubicBezTo>
                <a:cubicBezTo>
                  <a:pt x="233186" y="2263775"/>
                  <a:pt x="163912" y="3368180"/>
                  <a:pt x="159954" y="3480996"/>
                </a:cubicBezTo>
                <a:cubicBezTo>
                  <a:pt x="155996" y="3593812"/>
                  <a:pt x="181726" y="2511178"/>
                  <a:pt x="231206" y="2756601"/>
                </a:cubicBezTo>
                <a:cubicBezTo>
                  <a:pt x="280686" y="3002024"/>
                  <a:pt x="441003" y="4850617"/>
                  <a:pt x="456837" y="4953536"/>
                </a:cubicBezTo>
                <a:cubicBezTo>
                  <a:pt x="472671" y="5056455"/>
                  <a:pt x="369752" y="3922362"/>
                  <a:pt x="326209" y="3374118"/>
                </a:cubicBezTo>
                <a:cubicBezTo>
                  <a:pt x="282666" y="2825874"/>
                  <a:pt x="245061" y="1905536"/>
                  <a:pt x="195580" y="1664071"/>
                </a:cubicBezTo>
                <a:cubicBezTo>
                  <a:pt x="146099" y="1422606"/>
                  <a:pt x="-79531" y="2154918"/>
                  <a:pt x="29326" y="1925328"/>
                </a:cubicBezTo>
                <a:cubicBezTo>
                  <a:pt x="138183" y="1695738"/>
                  <a:pt x="759658" y="442891"/>
                  <a:pt x="848723" y="286533"/>
                </a:cubicBezTo>
                <a:cubicBezTo>
                  <a:pt x="937788" y="130175"/>
                  <a:pt x="504338" y="1030720"/>
                  <a:pt x="563715" y="987177"/>
                </a:cubicBezTo>
                <a:cubicBezTo>
                  <a:pt x="623092" y="943634"/>
                  <a:pt x="1220817" y="-43996"/>
                  <a:pt x="1204983" y="152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 2098">
            <a:extLst>
              <a:ext uri="{FF2B5EF4-FFF2-40B4-BE49-F238E27FC236}">
                <a16:creationId xmlns:a16="http://schemas.microsoft.com/office/drawing/2014/main" id="{BE0B88C7-5B21-A505-194A-9055C0B54AF6}"/>
              </a:ext>
            </a:extLst>
          </p:cNvPr>
          <p:cNvSpPr/>
          <p:nvPr/>
        </p:nvSpPr>
        <p:spPr>
          <a:xfrm>
            <a:off x="1379377" y="407159"/>
            <a:ext cx="1068678" cy="6163145"/>
          </a:xfrm>
          <a:custGeom>
            <a:avLst/>
            <a:gdLst>
              <a:gd name="connsiteX0" fmla="*/ 1066940 w 1068678"/>
              <a:gd name="connsiteY0" fmla="*/ 8477 h 6163145"/>
              <a:gd name="connsiteX1" fmla="*/ 45662 w 1068678"/>
              <a:gd name="connsiteY1" fmla="*/ 2146036 h 6163145"/>
              <a:gd name="connsiteX2" fmla="*/ 176291 w 1068678"/>
              <a:gd name="connsiteY2" fmla="*/ 2015407 h 6163145"/>
              <a:gd name="connsiteX3" fmla="*/ 164415 w 1068678"/>
              <a:gd name="connsiteY3" fmla="*/ 3107937 h 6163145"/>
              <a:gd name="connsiteX4" fmla="*/ 140665 w 1068678"/>
              <a:gd name="connsiteY4" fmla="*/ 2490420 h 6163145"/>
              <a:gd name="connsiteX5" fmla="*/ 449423 w 1068678"/>
              <a:gd name="connsiteY5" fmla="*/ 4378597 h 6163145"/>
              <a:gd name="connsiteX6" fmla="*/ 378171 w 1068678"/>
              <a:gd name="connsiteY6" fmla="*/ 3903584 h 6163145"/>
              <a:gd name="connsiteX7" fmla="*/ 425672 w 1068678"/>
              <a:gd name="connsiteY7" fmla="*/ 4794233 h 6163145"/>
              <a:gd name="connsiteX8" fmla="*/ 425672 w 1068678"/>
              <a:gd name="connsiteY8" fmla="*/ 5732384 h 6163145"/>
              <a:gd name="connsiteX9" fmla="*/ 568176 w 1068678"/>
              <a:gd name="connsiteY9" fmla="*/ 6159896 h 6163145"/>
              <a:gd name="connsiteX10" fmla="*/ 390046 w 1068678"/>
              <a:gd name="connsiteY10" fmla="*/ 5530503 h 6163145"/>
              <a:gd name="connsiteX11" fmla="*/ 271293 w 1068678"/>
              <a:gd name="connsiteY11" fmla="*/ 3939210 h 6163145"/>
              <a:gd name="connsiteX12" fmla="*/ 259418 w 1068678"/>
              <a:gd name="connsiteY12" fmla="*/ 4544851 h 6163145"/>
              <a:gd name="connsiteX13" fmla="*/ 128789 w 1068678"/>
              <a:gd name="connsiteY13" fmla="*/ 1777901 h 6163145"/>
              <a:gd name="connsiteX14" fmla="*/ 105039 w 1068678"/>
              <a:gd name="connsiteY14" fmla="*/ 2229163 h 6163145"/>
              <a:gd name="connsiteX15" fmla="*/ 508800 w 1068678"/>
              <a:gd name="connsiteY15" fmla="*/ 1029755 h 6163145"/>
              <a:gd name="connsiteX16" fmla="*/ 295044 w 1068678"/>
              <a:gd name="connsiteY16" fmla="*/ 1386015 h 6163145"/>
              <a:gd name="connsiteX17" fmla="*/ 1066940 w 1068678"/>
              <a:gd name="connsiteY17" fmla="*/ 8477 h 616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8678" h="6163145">
                <a:moveTo>
                  <a:pt x="1066940" y="8477"/>
                </a:moveTo>
                <a:cubicBezTo>
                  <a:pt x="1025376" y="135147"/>
                  <a:pt x="194103" y="1811548"/>
                  <a:pt x="45662" y="2146036"/>
                </a:cubicBezTo>
                <a:cubicBezTo>
                  <a:pt x="-102779" y="2480524"/>
                  <a:pt x="156499" y="1855090"/>
                  <a:pt x="176291" y="2015407"/>
                </a:cubicBezTo>
                <a:cubicBezTo>
                  <a:pt x="196083" y="2175724"/>
                  <a:pt x="170353" y="3028768"/>
                  <a:pt x="164415" y="3107937"/>
                </a:cubicBezTo>
                <a:cubicBezTo>
                  <a:pt x="158477" y="3187106"/>
                  <a:pt x="93164" y="2278643"/>
                  <a:pt x="140665" y="2490420"/>
                </a:cubicBezTo>
                <a:cubicBezTo>
                  <a:pt x="188166" y="2702197"/>
                  <a:pt x="409839" y="4143070"/>
                  <a:pt x="449423" y="4378597"/>
                </a:cubicBezTo>
                <a:cubicBezTo>
                  <a:pt x="489007" y="4614124"/>
                  <a:pt x="382129" y="3834311"/>
                  <a:pt x="378171" y="3903584"/>
                </a:cubicBezTo>
                <a:cubicBezTo>
                  <a:pt x="374213" y="3972857"/>
                  <a:pt x="417755" y="4489433"/>
                  <a:pt x="425672" y="4794233"/>
                </a:cubicBezTo>
                <a:cubicBezTo>
                  <a:pt x="433589" y="5099033"/>
                  <a:pt x="401921" y="5504774"/>
                  <a:pt x="425672" y="5732384"/>
                </a:cubicBezTo>
                <a:cubicBezTo>
                  <a:pt x="449423" y="5959994"/>
                  <a:pt x="574114" y="6193543"/>
                  <a:pt x="568176" y="6159896"/>
                </a:cubicBezTo>
                <a:cubicBezTo>
                  <a:pt x="562238" y="6126249"/>
                  <a:pt x="439526" y="5900617"/>
                  <a:pt x="390046" y="5530503"/>
                </a:cubicBezTo>
                <a:cubicBezTo>
                  <a:pt x="340566" y="5160389"/>
                  <a:pt x="293064" y="4103485"/>
                  <a:pt x="271293" y="3939210"/>
                </a:cubicBezTo>
                <a:cubicBezTo>
                  <a:pt x="249522" y="3774935"/>
                  <a:pt x="283169" y="4905069"/>
                  <a:pt x="259418" y="4544851"/>
                </a:cubicBezTo>
                <a:cubicBezTo>
                  <a:pt x="235667" y="4184633"/>
                  <a:pt x="154519" y="2163849"/>
                  <a:pt x="128789" y="1777901"/>
                </a:cubicBezTo>
                <a:cubicBezTo>
                  <a:pt x="103059" y="1391953"/>
                  <a:pt x="41704" y="2353854"/>
                  <a:pt x="105039" y="2229163"/>
                </a:cubicBezTo>
                <a:cubicBezTo>
                  <a:pt x="168374" y="2104472"/>
                  <a:pt x="477133" y="1170280"/>
                  <a:pt x="508800" y="1029755"/>
                </a:cubicBezTo>
                <a:cubicBezTo>
                  <a:pt x="540467" y="889230"/>
                  <a:pt x="198062" y="1558207"/>
                  <a:pt x="295044" y="1386015"/>
                </a:cubicBezTo>
                <a:cubicBezTo>
                  <a:pt x="392026" y="1213823"/>
                  <a:pt x="1108504" y="-118193"/>
                  <a:pt x="1066940" y="847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 2099">
            <a:extLst>
              <a:ext uri="{FF2B5EF4-FFF2-40B4-BE49-F238E27FC236}">
                <a16:creationId xmlns:a16="http://schemas.microsoft.com/office/drawing/2014/main" id="{77E03BFC-F8C3-F00C-4279-D93065095B8B}"/>
              </a:ext>
            </a:extLst>
          </p:cNvPr>
          <p:cNvSpPr/>
          <p:nvPr/>
        </p:nvSpPr>
        <p:spPr>
          <a:xfrm>
            <a:off x="1157104" y="3278950"/>
            <a:ext cx="223420" cy="1610762"/>
          </a:xfrm>
          <a:custGeom>
            <a:avLst/>
            <a:gdLst>
              <a:gd name="connsiteX0" fmla="*/ 146096 w 223420"/>
              <a:gd name="connsiteY0" fmla="*/ 650 h 1610762"/>
              <a:gd name="connsiteX1" fmla="*/ 12896 w 223420"/>
              <a:gd name="connsiteY1" fmla="*/ 450650 h 1610762"/>
              <a:gd name="connsiteX2" fmla="*/ 23696 w 223420"/>
              <a:gd name="connsiteY2" fmla="*/ 346250 h 1610762"/>
              <a:gd name="connsiteX3" fmla="*/ 48896 w 223420"/>
              <a:gd name="connsiteY3" fmla="*/ 821450 h 1610762"/>
              <a:gd name="connsiteX4" fmla="*/ 48896 w 223420"/>
              <a:gd name="connsiteY4" fmla="*/ 749450 h 1610762"/>
              <a:gd name="connsiteX5" fmla="*/ 203696 w 223420"/>
              <a:gd name="connsiteY5" fmla="*/ 1491050 h 1610762"/>
              <a:gd name="connsiteX6" fmla="*/ 131696 w 223420"/>
              <a:gd name="connsiteY6" fmla="*/ 1195850 h 1610762"/>
              <a:gd name="connsiteX7" fmla="*/ 221696 w 223420"/>
              <a:gd name="connsiteY7" fmla="*/ 1588250 h 1610762"/>
              <a:gd name="connsiteX8" fmla="*/ 34496 w 223420"/>
              <a:gd name="connsiteY8" fmla="*/ 389450 h 1610762"/>
              <a:gd name="connsiteX9" fmla="*/ 12896 w 223420"/>
              <a:gd name="connsiteY9" fmla="*/ 565850 h 1610762"/>
              <a:gd name="connsiteX10" fmla="*/ 146096 w 223420"/>
              <a:gd name="connsiteY10" fmla="*/ 650 h 161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420" h="1610762">
                <a:moveTo>
                  <a:pt x="146096" y="650"/>
                </a:moveTo>
                <a:cubicBezTo>
                  <a:pt x="146096" y="-18550"/>
                  <a:pt x="33296" y="393050"/>
                  <a:pt x="12896" y="450650"/>
                </a:cubicBezTo>
                <a:cubicBezTo>
                  <a:pt x="-7504" y="508250"/>
                  <a:pt x="17696" y="284450"/>
                  <a:pt x="23696" y="346250"/>
                </a:cubicBezTo>
                <a:cubicBezTo>
                  <a:pt x="29696" y="408050"/>
                  <a:pt x="44696" y="754250"/>
                  <a:pt x="48896" y="821450"/>
                </a:cubicBezTo>
                <a:cubicBezTo>
                  <a:pt x="53096" y="888650"/>
                  <a:pt x="23096" y="637850"/>
                  <a:pt x="48896" y="749450"/>
                </a:cubicBezTo>
                <a:cubicBezTo>
                  <a:pt x="74696" y="861050"/>
                  <a:pt x="189896" y="1416650"/>
                  <a:pt x="203696" y="1491050"/>
                </a:cubicBezTo>
                <a:cubicBezTo>
                  <a:pt x="217496" y="1565450"/>
                  <a:pt x="128696" y="1179650"/>
                  <a:pt x="131696" y="1195850"/>
                </a:cubicBezTo>
                <a:cubicBezTo>
                  <a:pt x="134696" y="1212050"/>
                  <a:pt x="237896" y="1722650"/>
                  <a:pt x="221696" y="1588250"/>
                </a:cubicBezTo>
                <a:cubicBezTo>
                  <a:pt x="205496" y="1453850"/>
                  <a:pt x="69296" y="559850"/>
                  <a:pt x="34496" y="389450"/>
                </a:cubicBezTo>
                <a:cubicBezTo>
                  <a:pt x="-304" y="219050"/>
                  <a:pt x="-11104" y="631850"/>
                  <a:pt x="12896" y="565850"/>
                </a:cubicBezTo>
                <a:cubicBezTo>
                  <a:pt x="36896" y="499850"/>
                  <a:pt x="146096" y="19850"/>
                  <a:pt x="146096" y="6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 2100">
            <a:extLst>
              <a:ext uri="{FF2B5EF4-FFF2-40B4-BE49-F238E27FC236}">
                <a16:creationId xmlns:a16="http://schemas.microsoft.com/office/drawing/2014/main" id="{FB9F8798-491C-6F33-A02D-6F46C0F82E59}"/>
              </a:ext>
            </a:extLst>
          </p:cNvPr>
          <p:cNvSpPr/>
          <p:nvPr/>
        </p:nvSpPr>
        <p:spPr>
          <a:xfrm>
            <a:off x="2267712" y="246888"/>
            <a:ext cx="4846870" cy="2932164"/>
          </a:xfrm>
          <a:custGeom>
            <a:avLst/>
            <a:gdLst>
              <a:gd name="connsiteX0" fmla="*/ 0 w 4846870"/>
              <a:gd name="connsiteY0" fmla="*/ 0 h 2932164"/>
              <a:gd name="connsiteX1" fmla="*/ 2002536 w 4846870"/>
              <a:gd name="connsiteY1" fmla="*/ 374904 h 2932164"/>
              <a:gd name="connsiteX2" fmla="*/ 1399032 w 4846870"/>
              <a:gd name="connsiteY2" fmla="*/ 301752 h 2932164"/>
              <a:gd name="connsiteX3" fmla="*/ 2395728 w 4846870"/>
              <a:gd name="connsiteY3" fmla="*/ 548640 h 2932164"/>
              <a:gd name="connsiteX4" fmla="*/ 2029968 w 4846870"/>
              <a:gd name="connsiteY4" fmla="*/ 630936 h 2932164"/>
              <a:gd name="connsiteX5" fmla="*/ 2779776 w 4846870"/>
              <a:gd name="connsiteY5" fmla="*/ 914400 h 2932164"/>
              <a:gd name="connsiteX6" fmla="*/ 2606040 w 4846870"/>
              <a:gd name="connsiteY6" fmla="*/ 822960 h 2932164"/>
              <a:gd name="connsiteX7" fmla="*/ 3840480 w 4846870"/>
              <a:gd name="connsiteY7" fmla="*/ 1938528 h 2932164"/>
              <a:gd name="connsiteX8" fmla="*/ 3557016 w 4846870"/>
              <a:gd name="connsiteY8" fmla="*/ 1545336 h 2932164"/>
              <a:gd name="connsiteX9" fmla="*/ 4828032 w 4846870"/>
              <a:gd name="connsiteY9" fmla="*/ 2916936 h 2932164"/>
              <a:gd name="connsiteX10" fmla="*/ 4206240 w 4846870"/>
              <a:gd name="connsiteY10" fmla="*/ 2176272 h 2932164"/>
              <a:gd name="connsiteX11" fmla="*/ 2715768 w 4846870"/>
              <a:gd name="connsiteY11" fmla="*/ 603504 h 2932164"/>
              <a:gd name="connsiteX12" fmla="*/ 3264408 w 4846870"/>
              <a:gd name="connsiteY12" fmla="*/ 1152144 h 2932164"/>
              <a:gd name="connsiteX13" fmla="*/ 2093976 w 4846870"/>
              <a:gd name="connsiteY13" fmla="*/ 438912 h 2932164"/>
              <a:gd name="connsiteX14" fmla="*/ 768096 w 4846870"/>
              <a:gd name="connsiteY14" fmla="*/ 201168 h 2932164"/>
              <a:gd name="connsiteX15" fmla="*/ 1289304 w 4846870"/>
              <a:gd name="connsiteY15" fmla="*/ 320040 h 2932164"/>
              <a:gd name="connsiteX16" fmla="*/ 0 w 4846870"/>
              <a:gd name="connsiteY16" fmla="*/ 0 h 29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46870" h="2932164">
                <a:moveTo>
                  <a:pt x="0" y="0"/>
                </a:moveTo>
                <a:lnTo>
                  <a:pt x="2002536" y="374904"/>
                </a:lnTo>
                <a:cubicBezTo>
                  <a:pt x="2235708" y="425196"/>
                  <a:pt x="1333500" y="272796"/>
                  <a:pt x="1399032" y="301752"/>
                </a:cubicBezTo>
                <a:cubicBezTo>
                  <a:pt x="1464564" y="330708"/>
                  <a:pt x="2290572" y="493776"/>
                  <a:pt x="2395728" y="548640"/>
                </a:cubicBezTo>
                <a:cubicBezTo>
                  <a:pt x="2500884" y="603504"/>
                  <a:pt x="1965960" y="569976"/>
                  <a:pt x="2029968" y="630936"/>
                </a:cubicBezTo>
                <a:cubicBezTo>
                  <a:pt x="2093976" y="691896"/>
                  <a:pt x="2683764" y="882396"/>
                  <a:pt x="2779776" y="914400"/>
                </a:cubicBezTo>
                <a:cubicBezTo>
                  <a:pt x="2875788" y="946404"/>
                  <a:pt x="2429256" y="652272"/>
                  <a:pt x="2606040" y="822960"/>
                </a:cubicBezTo>
                <a:cubicBezTo>
                  <a:pt x="2782824" y="993648"/>
                  <a:pt x="3681984" y="1818132"/>
                  <a:pt x="3840480" y="1938528"/>
                </a:cubicBezTo>
                <a:cubicBezTo>
                  <a:pt x="3998976" y="2058924"/>
                  <a:pt x="3392424" y="1382268"/>
                  <a:pt x="3557016" y="1545336"/>
                </a:cubicBezTo>
                <a:cubicBezTo>
                  <a:pt x="3721608" y="1708404"/>
                  <a:pt x="4719828" y="2811780"/>
                  <a:pt x="4828032" y="2916936"/>
                </a:cubicBezTo>
                <a:cubicBezTo>
                  <a:pt x="4936236" y="3022092"/>
                  <a:pt x="4558284" y="2561844"/>
                  <a:pt x="4206240" y="2176272"/>
                </a:cubicBezTo>
                <a:cubicBezTo>
                  <a:pt x="3854196" y="1790700"/>
                  <a:pt x="2872740" y="774192"/>
                  <a:pt x="2715768" y="603504"/>
                </a:cubicBezTo>
                <a:cubicBezTo>
                  <a:pt x="2558796" y="432816"/>
                  <a:pt x="3368040" y="1179576"/>
                  <a:pt x="3264408" y="1152144"/>
                </a:cubicBezTo>
                <a:cubicBezTo>
                  <a:pt x="3160776" y="1124712"/>
                  <a:pt x="2510028" y="597408"/>
                  <a:pt x="2093976" y="438912"/>
                </a:cubicBezTo>
                <a:cubicBezTo>
                  <a:pt x="1677924" y="280416"/>
                  <a:pt x="902208" y="220980"/>
                  <a:pt x="768096" y="201168"/>
                </a:cubicBezTo>
                <a:cubicBezTo>
                  <a:pt x="633984" y="181356"/>
                  <a:pt x="1289304" y="320040"/>
                  <a:pt x="1289304" y="32004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 2101">
            <a:extLst>
              <a:ext uri="{FF2B5EF4-FFF2-40B4-BE49-F238E27FC236}">
                <a16:creationId xmlns:a16="http://schemas.microsoft.com/office/drawing/2014/main" id="{FCDC990D-44F0-53F5-ED8C-B8B8E0A3FD96}"/>
              </a:ext>
            </a:extLst>
          </p:cNvPr>
          <p:cNvSpPr/>
          <p:nvPr/>
        </p:nvSpPr>
        <p:spPr>
          <a:xfrm>
            <a:off x="2583653" y="1436377"/>
            <a:ext cx="3519986" cy="2870572"/>
          </a:xfrm>
          <a:custGeom>
            <a:avLst/>
            <a:gdLst>
              <a:gd name="connsiteX0" fmla="*/ 86395 w 3519986"/>
              <a:gd name="connsiteY0" fmla="*/ 90671 h 2870572"/>
              <a:gd name="connsiteX1" fmla="*/ 196123 w 3519986"/>
              <a:gd name="connsiteY1" fmla="*/ 191255 h 2870572"/>
              <a:gd name="connsiteX2" fmla="*/ 1211107 w 3519986"/>
              <a:gd name="connsiteY2" fmla="*/ 1261103 h 2870572"/>
              <a:gd name="connsiteX3" fmla="*/ 1211107 w 3519986"/>
              <a:gd name="connsiteY3" fmla="*/ 1114799 h 2870572"/>
              <a:gd name="connsiteX4" fmla="*/ 2006635 w 3519986"/>
              <a:gd name="connsiteY4" fmla="*/ 2047487 h 2870572"/>
              <a:gd name="connsiteX5" fmla="*/ 2015779 w 3519986"/>
              <a:gd name="connsiteY5" fmla="*/ 1937759 h 2870572"/>
              <a:gd name="connsiteX6" fmla="*/ 2838739 w 3519986"/>
              <a:gd name="connsiteY6" fmla="*/ 2559551 h 2870572"/>
              <a:gd name="connsiteX7" fmla="*/ 2408971 w 3519986"/>
              <a:gd name="connsiteY7" fmla="*/ 2330951 h 2870572"/>
              <a:gd name="connsiteX8" fmla="*/ 3515395 w 3519986"/>
              <a:gd name="connsiteY8" fmla="*/ 2870447 h 2870572"/>
              <a:gd name="connsiteX9" fmla="*/ 2829595 w 3519986"/>
              <a:gd name="connsiteY9" fmla="*/ 2385815 h 2870572"/>
              <a:gd name="connsiteX10" fmla="*/ 1174531 w 3519986"/>
              <a:gd name="connsiteY10" fmla="*/ 1160519 h 2870572"/>
              <a:gd name="connsiteX11" fmla="*/ 86395 w 3519986"/>
              <a:gd name="connsiteY11" fmla="*/ 90671 h 287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9986" h="2870572">
                <a:moveTo>
                  <a:pt x="86395" y="90671"/>
                </a:moveTo>
                <a:cubicBezTo>
                  <a:pt x="-76673" y="-70873"/>
                  <a:pt x="8671" y="-3817"/>
                  <a:pt x="196123" y="191255"/>
                </a:cubicBezTo>
                <a:cubicBezTo>
                  <a:pt x="383575" y="386327"/>
                  <a:pt x="1041943" y="1107179"/>
                  <a:pt x="1211107" y="1261103"/>
                </a:cubicBezTo>
                <a:cubicBezTo>
                  <a:pt x="1380271" y="1415027"/>
                  <a:pt x="1078519" y="983735"/>
                  <a:pt x="1211107" y="1114799"/>
                </a:cubicBezTo>
                <a:cubicBezTo>
                  <a:pt x="1343695" y="1245863"/>
                  <a:pt x="1872523" y="1910327"/>
                  <a:pt x="2006635" y="2047487"/>
                </a:cubicBezTo>
                <a:cubicBezTo>
                  <a:pt x="2140747" y="2184647"/>
                  <a:pt x="1877095" y="1852415"/>
                  <a:pt x="2015779" y="1937759"/>
                </a:cubicBezTo>
                <a:cubicBezTo>
                  <a:pt x="2154463" y="2023103"/>
                  <a:pt x="2773207" y="2494019"/>
                  <a:pt x="2838739" y="2559551"/>
                </a:cubicBezTo>
                <a:cubicBezTo>
                  <a:pt x="2904271" y="2625083"/>
                  <a:pt x="2296195" y="2279135"/>
                  <a:pt x="2408971" y="2330951"/>
                </a:cubicBezTo>
                <a:cubicBezTo>
                  <a:pt x="2521747" y="2382767"/>
                  <a:pt x="3445291" y="2861303"/>
                  <a:pt x="3515395" y="2870447"/>
                </a:cubicBezTo>
                <a:cubicBezTo>
                  <a:pt x="3585499" y="2879591"/>
                  <a:pt x="2829595" y="2385815"/>
                  <a:pt x="2829595" y="2385815"/>
                </a:cubicBezTo>
                <a:cubicBezTo>
                  <a:pt x="2439451" y="2100827"/>
                  <a:pt x="1631731" y="1543043"/>
                  <a:pt x="1174531" y="1160519"/>
                </a:cubicBezTo>
                <a:cubicBezTo>
                  <a:pt x="717331" y="777995"/>
                  <a:pt x="249463" y="252215"/>
                  <a:pt x="86395" y="906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 2102">
            <a:extLst>
              <a:ext uri="{FF2B5EF4-FFF2-40B4-BE49-F238E27FC236}">
                <a16:creationId xmlns:a16="http://schemas.microsoft.com/office/drawing/2014/main" id="{784178FF-1510-5E18-A518-439B3AC357D9}"/>
              </a:ext>
            </a:extLst>
          </p:cNvPr>
          <p:cNvSpPr/>
          <p:nvPr/>
        </p:nvSpPr>
        <p:spPr>
          <a:xfrm>
            <a:off x="2884941" y="1305360"/>
            <a:ext cx="1050949" cy="2623073"/>
          </a:xfrm>
          <a:custGeom>
            <a:avLst/>
            <a:gdLst>
              <a:gd name="connsiteX0" fmla="*/ 160011 w 1050949"/>
              <a:gd name="connsiteY0" fmla="*/ 84528 h 2623073"/>
              <a:gd name="connsiteX1" fmla="*/ 150867 w 1050949"/>
              <a:gd name="connsiteY1" fmla="*/ 148536 h 2623073"/>
              <a:gd name="connsiteX2" fmla="*/ 224019 w 1050949"/>
              <a:gd name="connsiteY2" fmla="*/ 1273248 h 2623073"/>
              <a:gd name="connsiteX3" fmla="*/ 269739 w 1050949"/>
              <a:gd name="connsiteY3" fmla="*/ 1108656 h 2623073"/>
              <a:gd name="connsiteX4" fmla="*/ 772659 w 1050949"/>
              <a:gd name="connsiteY4" fmla="*/ 2242512 h 2623073"/>
              <a:gd name="connsiteX5" fmla="*/ 690363 w 1050949"/>
              <a:gd name="connsiteY5" fmla="*/ 1858464 h 2623073"/>
              <a:gd name="connsiteX6" fmla="*/ 1046979 w 1050949"/>
              <a:gd name="connsiteY6" fmla="*/ 2617416 h 2623073"/>
              <a:gd name="connsiteX7" fmla="*/ 827523 w 1050949"/>
              <a:gd name="connsiteY7" fmla="*/ 2123640 h 2623073"/>
              <a:gd name="connsiteX8" fmla="*/ 50283 w 1050949"/>
              <a:gd name="connsiteY8" fmla="*/ 706320 h 2623073"/>
              <a:gd name="connsiteX9" fmla="*/ 86859 w 1050949"/>
              <a:gd name="connsiteY9" fmla="*/ 816048 h 2623073"/>
              <a:gd name="connsiteX10" fmla="*/ 160011 w 1050949"/>
              <a:gd name="connsiteY10" fmla="*/ 84528 h 26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0949" h="2623073">
                <a:moveTo>
                  <a:pt x="160011" y="84528"/>
                </a:moveTo>
                <a:cubicBezTo>
                  <a:pt x="170679" y="-26724"/>
                  <a:pt x="140199" y="-49584"/>
                  <a:pt x="150867" y="148536"/>
                </a:cubicBezTo>
                <a:cubicBezTo>
                  <a:pt x="161535" y="346656"/>
                  <a:pt x="204207" y="1113228"/>
                  <a:pt x="224019" y="1273248"/>
                </a:cubicBezTo>
                <a:cubicBezTo>
                  <a:pt x="243831" y="1433268"/>
                  <a:pt x="178299" y="947112"/>
                  <a:pt x="269739" y="1108656"/>
                </a:cubicBezTo>
                <a:cubicBezTo>
                  <a:pt x="361179" y="1270200"/>
                  <a:pt x="702555" y="2117544"/>
                  <a:pt x="772659" y="2242512"/>
                </a:cubicBezTo>
                <a:cubicBezTo>
                  <a:pt x="842763" y="2367480"/>
                  <a:pt x="644643" y="1795980"/>
                  <a:pt x="690363" y="1858464"/>
                </a:cubicBezTo>
                <a:cubicBezTo>
                  <a:pt x="736083" y="1920948"/>
                  <a:pt x="1024119" y="2573220"/>
                  <a:pt x="1046979" y="2617416"/>
                </a:cubicBezTo>
                <a:cubicBezTo>
                  <a:pt x="1069839" y="2661612"/>
                  <a:pt x="993639" y="2442156"/>
                  <a:pt x="827523" y="2123640"/>
                </a:cubicBezTo>
                <a:cubicBezTo>
                  <a:pt x="661407" y="1805124"/>
                  <a:pt x="173727" y="924252"/>
                  <a:pt x="50283" y="706320"/>
                </a:cubicBezTo>
                <a:cubicBezTo>
                  <a:pt x="-73161" y="488388"/>
                  <a:pt x="67047" y="927300"/>
                  <a:pt x="86859" y="816048"/>
                </a:cubicBezTo>
                <a:cubicBezTo>
                  <a:pt x="106671" y="704796"/>
                  <a:pt x="149343" y="195780"/>
                  <a:pt x="160011" y="845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 2103">
            <a:extLst>
              <a:ext uri="{FF2B5EF4-FFF2-40B4-BE49-F238E27FC236}">
                <a16:creationId xmlns:a16="http://schemas.microsoft.com/office/drawing/2014/main" id="{E49E89A4-37C1-8408-2D74-B08DBC94A269}"/>
              </a:ext>
            </a:extLst>
          </p:cNvPr>
          <p:cNvSpPr/>
          <p:nvPr/>
        </p:nvSpPr>
        <p:spPr>
          <a:xfrm>
            <a:off x="965118" y="3766885"/>
            <a:ext cx="358914" cy="1710453"/>
          </a:xfrm>
          <a:custGeom>
            <a:avLst/>
            <a:gdLst>
              <a:gd name="connsiteX0" fmla="*/ 155759 w 358914"/>
              <a:gd name="connsiteY0" fmla="*/ 274 h 1710453"/>
              <a:gd name="connsiteX1" fmla="*/ 92552 w 358914"/>
              <a:gd name="connsiteY1" fmla="*/ 299456 h 1710453"/>
              <a:gd name="connsiteX2" fmla="*/ 109407 w 358914"/>
              <a:gd name="connsiteY2" fmla="*/ 522789 h 1710453"/>
              <a:gd name="connsiteX3" fmla="*/ 96766 w 358914"/>
              <a:gd name="connsiteY3" fmla="*/ 459581 h 1710453"/>
              <a:gd name="connsiteX4" fmla="*/ 248464 w 358914"/>
              <a:gd name="connsiteY4" fmla="*/ 1272850 h 1710453"/>
              <a:gd name="connsiteX5" fmla="*/ 240036 w 358914"/>
              <a:gd name="connsiteY5" fmla="*/ 1100083 h 1710453"/>
              <a:gd name="connsiteX6" fmla="*/ 358023 w 358914"/>
              <a:gd name="connsiteY6" fmla="*/ 1702660 h 1710453"/>
              <a:gd name="connsiteX7" fmla="*/ 168401 w 358914"/>
              <a:gd name="connsiteY7" fmla="*/ 598638 h 1710453"/>
              <a:gd name="connsiteX8" fmla="*/ 16703 w 358914"/>
              <a:gd name="connsiteY8" fmla="*/ 291028 h 1710453"/>
              <a:gd name="connsiteX9" fmla="*/ 20917 w 358914"/>
              <a:gd name="connsiteY9" fmla="*/ 354236 h 1710453"/>
              <a:gd name="connsiteX10" fmla="*/ 155759 w 358914"/>
              <a:gd name="connsiteY10" fmla="*/ 274 h 171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914" h="1710453">
                <a:moveTo>
                  <a:pt x="155759" y="274"/>
                </a:moveTo>
                <a:cubicBezTo>
                  <a:pt x="167698" y="-8856"/>
                  <a:pt x="100277" y="212370"/>
                  <a:pt x="92552" y="299456"/>
                </a:cubicBezTo>
                <a:cubicBezTo>
                  <a:pt x="84827" y="386542"/>
                  <a:pt x="108705" y="496102"/>
                  <a:pt x="109407" y="522789"/>
                </a:cubicBezTo>
                <a:cubicBezTo>
                  <a:pt x="110109" y="549476"/>
                  <a:pt x="73590" y="334571"/>
                  <a:pt x="96766" y="459581"/>
                </a:cubicBezTo>
                <a:cubicBezTo>
                  <a:pt x="119942" y="584591"/>
                  <a:pt x="224586" y="1166100"/>
                  <a:pt x="248464" y="1272850"/>
                </a:cubicBezTo>
                <a:cubicBezTo>
                  <a:pt x="272342" y="1379600"/>
                  <a:pt x="221776" y="1028448"/>
                  <a:pt x="240036" y="1100083"/>
                </a:cubicBezTo>
                <a:cubicBezTo>
                  <a:pt x="258296" y="1171718"/>
                  <a:pt x="369962" y="1786234"/>
                  <a:pt x="358023" y="1702660"/>
                </a:cubicBezTo>
                <a:cubicBezTo>
                  <a:pt x="346084" y="1619086"/>
                  <a:pt x="225288" y="833910"/>
                  <a:pt x="168401" y="598638"/>
                </a:cubicBezTo>
                <a:cubicBezTo>
                  <a:pt x="111514" y="363366"/>
                  <a:pt x="41284" y="331762"/>
                  <a:pt x="16703" y="291028"/>
                </a:cubicBezTo>
                <a:cubicBezTo>
                  <a:pt x="-7878" y="250294"/>
                  <a:pt x="-4366" y="398481"/>
                  <a:pt x="20917" y="354236"/>
                </a:cubicBezTo>
                <a:cubicBezTo>
                  <a:pt x="46200" y="309991"/>
                  <a:pt x="143820" y="9404"/>
                  <a:pt x="155759" y="27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 2104">
            <a:extLst>
              <a:ext uri="{FF2B5EF4-FFF2-40B4-BE49-F238E27FC236}">
                <a16:creationId xmlns:a16="http://schemas.microsoft.com/office/drawing/2014/main" id="{61F5BB9E-1A52-F5D0-46D7-D208DC08F28E}"/>
              </a:ext>
            </a:extLst>
          </p:cNvPr>
          <p:cNvSpPr/>
          <p:nvPr/>
        </p:nvSpPr>
        <p:spPr>
          <a:xfrm>
            <a:off x="2047919" y="4639421"/>
            <a:ext cx="1273236" cy="1260195"/>
          </a:xfrm>
          <a:custGeom>
            <a:avLst/>
            <a:gdLst>
              <a:gd name="connsiteX0" fmla="*/ 0 w 1273236"/>
              <a:gd name="connsiteY0" fmla="*/ 0 h 1260195"/>
              <a:gd name="connsiteX1" fmla="*/ 80063 w 1273236"/>
              <a:gd name="connsiteY1" fmla="*/ 75849 h 1260195"/>
              <a:gd name="connsiteX2" fmla="*/ 889117 w 1273236"/>
              <a:gd name="connsiteY2" fmla="*/ 901759 h 1260195"/>
              <a:gd name="connsiteX3" fmla="*/ 695281 w 1273236"/>
              <a:gd name="connsiteY3" fmla="*/ 800627 h 1260195"/>
              <a:gd name="connsiteX4" fmla="*/ 1272575 w 1273236"/>
              <a:gd name="connsiteY4" fmla="*/ 1222009 h 1260195"/>
              <a:gd name="connsiteX5" fmla="*/ 809054 w 1273236"/>
              <a:gd name="connsiteY5" fmla="*/ 910186 h 1260195"/>
              <a:gd name="connsiteX6" fmla="*/ 741633 w 1273236"/>
              <a:gd name="connsiteY6" fmla="*/ 1259934 h 1260195"/>
              <a:gd name="connsiteX7" fmla="*/ 754275 w 1273236"/>
              <a:gd name="connsiteY7" fmla="*/ 842765 h 1260195"/>
              <a:gd name="connsiteX8" fmla="*/ 434024 w 1273236"/>
              <a:gd name="connsiteY8" fmla="*/ 493018 h 1260195"/>
              <a:gd name="connsiteX9" fmla="*/ 648929 w 1273236"/>
              <a:gd name="connsiteY9" fmla="*/ 619432 h 1260195"/>
              <a:gd name="connsiteX10" fmla="*/ 0 w 1273236"/>
              <a:gd name="connsiteY10" fmla="*/ 0 h 126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3236" h="1260195">
                <a:moveTo>
                  <a:pt x="0" y="0"/>
                </a:moveTo>
                <a:lnTo>
                  <a:pt x="80063" y="75849"/>
                </a:lnTo>
                <a:cubicBezTo>
                  <a:pt x="228249" y="226142"/>
                  <a:pt x="786581" y="780963"/>
                  <a:pt x="889117" y="901759"/>
                </a:cubicBezTo>
                <a:cubicBezTo>
                  <a:pt x="991653" y="1022555"/>
                  <a:pt x="631371" y="747252"/>
                  <a:pt x="695281" y="800627"/>
                </a:cubicBezTo>
                <a:cubicBezTo>
                  <a:pt x="759191" y="854002"/>
                  <a:pt x="1253613" y="1203749"/>
                  <a:pt x="1272575" y="1222009"/>
                </a:cubicBezTo>
                <a:cubicBezTo>
                  <a:pt x="1291537" y="1240269"/>
                  <a:pt x="897544" y="903865"/>
                  <a:pt x="809054" y="910186"/>
                </a:cubicBezTo>
                <a:cubicBezTo>
                  <a:pt x="720564" y="916507"/>
                  <a:pt x="750763" y="1271171"/>
                  <a:pt x="741633" y="1259934"/>
                </a:cubicBezTo>
                <a:cubicBezTo>
                  <a:pt x="732503" y="1248697"/>
                  <a:pt x="805543" y="970584"/>
                  <a:pt x="754275" y="842765"/>
                </a:cubicBezTo>
                <a:cubicBezTo>
                  <a:pt x="703007" y="714946"/>
                  <a:pt x="451582" y="530240"/>
                  <a:pt x="434024" y="493018"/>
                </a:cubicBezTo>
                <a:cubicBezTo>
                  <a:pt x="416466" y="455796"/>
                  <a:pt x="724075" y="705815"/>
                  <a:pt x="648929" y="619432"/>
                </a:cubicBezTo>
                <a:cubicBezTo>
                  <a:pt x="573783" y="533049"/>
                  <a:pt x="94811" y="9059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 2105">
            <a:extLst>
              <a:ext uri="{FF2B5EF4-FFF2-40B4-BE49-F238E27FC236}">
                <a16:creationId xmlns:a16="http://schemas.microsoft.com/office/drawing/2014/main" id="{959684E2-E6E7-A13C-E4B8-0BEF8EB28A58}"/>
              </a:ext>
            </a:extLst>
          </p:cNvPr>
          <p:cNvSpPr/>
          <p:nvPr/>
        </p:nvSpPr>
        <p:spPr>
          <a:xfrm>
            <a:off x="2139664" y="4867235"/>
            <a:ext cx="697388" cy="1152877"/>
          </a:xfrm>
          <a:custGeom>
            <a:avLst/>
            <a:gdLst>
              <a:gd name="connsiteX0" fmla="*/ 30456 w 697388"/>
              <a:gd name="connsiteY0" fmla="*/ 54512 h 1152877"/>
              <a:gd name="connsiteX1" fmla="*/ 68380 w 697388"/>
              <a:gd name="connsiteY1" fmla="*/ 117720 h 1152877"/>
              <a:gd name="connsiteX2" fmla="*/ 468694 w 697388"/>
              <a:gd name="connsiteY2" fmla="*/ 838284 h 1152877"/>
              <a:gd name="connsiteX3" fmla="*/ 401272 w 697388"/>
              <a:gd name="connsiteY3" fmla="*/ 631806 h 1152877"/>
              <a:gd name="connsiteX4" fmla="*/ 679385 w 697388"/>
              <a:gd name="connsiteY4" fmla="*/ 1120610 h 1152877"/>
              <a:gd name="connsiteX5" fmla="*/ 670957 w 697388"/>
              <a:gd name="connsiteY5" fmla="*/ 1107969 h 1152877"/>
              <a:gd name="connsiteX6" fmla="*/ 384417 w 697388"/>
              <a:gd name="connsiteY6" fmla="*/ 661303 h 1152877"/>
              <a:gd name="connsiteX7" fmla="*/ 30456 w 697388"/>
              <a:gd name="connsiteY7" fmla="*/ 54512 h 115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388" h="1152877">
                <a:moveTo>
                  <a:pt x="30456" y="54512"/>
                </a:moveTo>
                <a:cubicBezTo>
                  <a:pt x="-22217" y="-36085"/>
                  <a:pt x="-4660" y="-12909"/>
                  <a:pt x="68380" y="117720"/>
                </a:cubicBezTo>
                <a:cubicBezTo>
                  <a:pt x="141420" y="248349"/>
                  <a:pt x="413212" y="752603"/>
                  <a:pt x="468694" y="838284"/>
                </a:cubicBezTo>
                <a:cubicBezTo>
                  <a:pt x="524176" y="923965"/>
                  <a:pt x="366157" y="584752"/>
                  <a:pt x="401272" y="631806"/>
                </a:cubicBezTo>
                <a:cubicBezTo>
                  <a:pt x="436387" y="678860"/>
                  <a:pt x="634438" y="1041250"/>
                  <a:pt x="679385" y="1120610"/>
                </a:cubicBezTo>
                <a:cubicBezTo>
                  <a:pt x="724332" y="1199970"/>
                  <a:pt x="670957" y="1107969"/>
                  <a:pt x="670957" y="1107969"/>
                </a:cubicBezTo>
                <a:cubicBezTo>
                  <a:pt x="621796" y="1031418"/>
                  <a:pt x="491167" y="836177"/>
                  <a:pt x="384417" y="661303"/>
                </a:cubicBezTo>
                <a:cubicBezTo>
                  <a:pt x="277667" y="486429"/>
                  <a:pt x="83129" y="145109"/>
                  <a:pt x="30456" y="545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 2106">
            <a:extLst>
              <a:ext uri="{FF2B5EF4-FFF2-40B4-BE49-F238E27FC236}">
                <a16:creationId xmlns:a16="http://schemas.microsoft.com/office/drawing/2014/main" id="{DE5C76C9-FEE9-3120-CB68-ED58EE7284B4}"/>
              </a:ext>
            </a:extLst>
          </p:cNvPr>
          <p:cNvSpPr/>
          <p:nvPr/>
        </p:nvSpPr>
        <p:spPr>
          <a:xfrm>
            <a:off x="1802286" y="5094443"/>
            <a:ext cx="576452" cy="1700738"/>
          </a:xfrm>
          <a:custGeom>
            <a:avLst/>
            <a:gdLst>
              <a:gd name="connsiteX0" fmla="*/ 447896 w 576452"/>
              <a:gd name="connsiteY0" fmla="*/ 71 h 1700738"/>
              <a:gd name="connsiteX1" fmla="*/ 468966 w 576452"/>
              <a:gd name="connsiteY1" fmla="*/ 105417 h 1700738"/>
              <a:gd name="connsiteX2" fmla="*/ 119218 w 576452"/>
              <a:gd name="connsiteY2" fmla="*/ 623717 h 1700738"/>
              <a:gd name="connsiteX3" fmla="*/ 195067 w 576452"/>
              <a:gd name="connsiteY3" fmla="*/ 956610 h 1700738"/>
              <a:gd name="connsiteX4" fmla="*/ 98149 w 576452"/>
              <a:gd name="connsiteY4" fmla="*/ 842836 h 1700738"/>
              <a:gd name="connsiteX5" fmla="*/ 291985 w 576452"/>
              <a:gd name="connsiteY5" fmla="*/ 1264219 h 1700738"/>
              <a:gd name="connsiteX6" fmla="*/ 148715 w 576452"/>
              <a:gd name="connsiteY6" fmla="*/ 1053528 h 1700738"/>
              <a:gd name="connsiteX7" fmla="*/ 574311 w 576452"/>
              <a:gd name="connsiteY7" fmla="*/ 1694029 h 1700738"/>
              <a:gd name="connsiteX8" fmla="*/ 300413 w 576452"/>
              <a:gd name="connsiteY8" fmla="*/ 1344281 h 1700738"/>
              <a:gd name="connsiteX9" fmla="*/ 9659 w 576452"/>
              <a:gd name="connsiteY9" fmla="*/ 649000 h 1700738"/>
              <a:gd name="connsiteX10" fmla="*/ 81294 w 576452"/>
              <a:gd name="connsiteY10" fmla="*/ 750132 h 1700738"/>
              <a:gd name="connsiteX11" fmla="*/ 199281 w 576452"/>
              <a:gd name="connsiteY11" fmla="*/ 400385 h 1700738"/>
              <a:gd name="connsiteX12" fmla="*/ 102363 w 576452"/>
              <a:gd name="connsiteY12" fmla="*/ 480447 h 1700738"/>
              <a:gd name="connsiteX13" fmla="*/ 473179 w 576452"/>
              <a:gd name="connsiteY13" fmla="*/ 96989 h 1700738"/>
              <a:gd name="connsiteX14" fmla="*/ 447896 w 576452"/>
              <a:gd name="connsiteY14" fmla="*/ 71 h 170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452" h="1700738">
                <a:moveTo>
                  <a:pt x="447896" y="71"/>
                </a:moveTo>
                <a:cubicBezTo>
                  <a:pt x="447194" y="1476"/>
                  <a:pt x="523746" y="1476"/>
                  <a:pt x="468966" y="105417"/>
                </a:cubicBezTo>
                <a:cubicBezTo>
                  <a:pt x="414186" y="209358"/>
                  <a:pt x="164868" y="481852"/>
                  <a:pt x="119218" y="623717"/>
                </a:cubicBezTo>
                <a:cubicBezTo>
                  <a:pt x="73568" y="765583"/>
                  <a:pt x="198578" y="920090"/>
                  <a:pt x="195067" y="956610"/>
                </a:cubicBezTo>
                <a:cubicBezTo>
                  <a:pt x="191555" y="993130"/>
                  <a:pt x="81996" y="791568"/>
                  <a:pt x="98149" y="842836"/>
                </a:cubicBezTo>
                <a:cubicBezTo>
                  <a:pt x="114302" y="894104"/>
                  <a:pt x="283557" y="1229104"/>
                  <a:pt x="291985" y="1264219"/>
                </a:cubicBezTo>
                <a:cubicBezTo>
                  <a:pt x="300413" y="1299334"/>
                  <a:pt x="101661" y="981893"/>
                  <a:pt x="148715" y="1053528"/>
                </a:cubicBezTo>
                <a:cubicBezTo>
                  <a:pt x="195769" y="1125163"/>
                  <a:pt x="549028" y="1645570"/>
                  <a:pt x="574311" y="1694029"/>
                </a:cubicBezTo>
                <a:cubicBezTo>
                  <a:pt x="599594" y="1742488"/>
                  <a:pt x="394522" y="1518452"/>
                  <a:pt x="300413" y="1344281"/>
                </a:cubicBezTo>
                <a:cubicBezTo>
                  <a:pt x="206304" y="1170110"/>
                  <a:pt x="46179" y="748025"/>
                  <a:pt x="9659" y="649000"/>
                </a:cubicBezTo>
                <a:cubicBezTo>
                  <a:pt x="-26861" y="549975"/>
                  <a:pt x="49690" y="791568"/>
                  <a:pt x="81294" y="750132"/>
                </a:cubicBezTo>
                <a:cubicBezTo>
                  <a:pt x="112898" y="708696"/>
                  <a:pt x="195770" y="445332"/>
                  <a:pt x="199281" y="400385"/>
                </a:cubicBezTo>
                <a:cubicBezTo>
                  <a:pt x="202792" y="355438"/>
                  <a:pt x="56713" y="531013"/>
                  <a:pt x="102363" y="480447"/>
                </a:cubicBezTo>
                <a:cubicBezTo>
                  <a:pt x="148013" y="429881"/>
                  <a:pt x="418399" y="176349"/>
                  <a:pt x="473179" y="96989"/>
                </a:cubicBezTo>
                <a:cubicBezTo>
                  <a:pt x="527959" y="17629"/>
                  <a:pt x="448598" y="-1334"/>
                  <a:pt x="447896" y="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 2107">
            <a:extLst>
              <a:ext uri="{FF2B5EF4-FFF2-40B4-BE49-F238E27FC236}">
                <a16:creationId xmlns:a16="http://schemas.microsoft.com/office/drawing/2014/main" id="{A0878C90-60A8-7419-6952-0156D8E28A08}"/>
              </a:ext>
            </a:extLst>
          </p:cNvPr>
          <p:cNvSpPr/>
          <p:nvPr/>
        </p:nvSpPr>
        <p:spPr>
          <a:xfrm>
            <a:off x="6046165" y="2368590"/>
            <a:ext cx="1064377" cy="1796120"/>
          </a:xfrm>
          <a:custGeom>
            <a:avLst/>
            <a:gdLst>
              <a:gd name="connsiteX0" fmla="*/ 38598 w 1064377"/>
              <a:gd name="connsiteY0" fmla="*/ 41718 h 1796120"/>
              <a:gd name="connsiteX1" fmla="*/ 139730 w 1064377"/>
              <a:gd name="connsiteY1" fmla="*/ 138636 h 1796120"/>
              <a:gd name="connsiteX2" fmla="*/ 679100 w 1064377"/>
              <a:gd name="connsiteY2" fmla="*/ 766496 h 1796120"/>
              <a:gd name="connsiteX3" fmla="*/ 868722 w 1064377"/>
              <a:gd name="connsiteY3" fmla="*/ 998256 h 1796120"/>
              <a:gd name="connsiteX4" fmla="*/ 856080 w 1064377"/>
              <a:gd name="connsiteY4" fmla="*/ 867628 h 1796120"/>
              <a:gd name="connsiteX5" fmla="*/ 1054130 w 1064377"/>
              <a:gd name="connsiteY5" fmla="*/ 1331148 h 1796120"/>
              <a:gd name="connsiteX6" fmla="*/ 805514 w 1064377"/>
              <a:gd name="connsiteY6" fmla="*/ 1794669 h 1796120"/>
              <a:gd name="connsiteX7" fmla="*/ 944570 w 1064377"/>
              <a:gd name="connsiteY7" fmla="*/ 1465991 h 1796120"/>
              <a:gd name="connsiteX8" fmla="*/ 1045702 w 1064377"/>
              <a:gd name="connsiteY8" fmla="*/ 1154168 h 1796120"/>
              <a:gd name="connsiteX9" fmla="*/ 548471 w 1064377"/>
              <a:gd name="connsiteY9" fmla="*/ 475742 h 1796120"/>
              <a:gd name="connsiteX10" fmla="*/ 687527 w 1064377"/>
              <a:gd name="connsiteY10" fmla="*/ 678005 h 1796120"/>
              <a:gd name="connsiteX11" fmla="*/ 38598 w 1064377"/>
              <a:gd name="connsiteY11" fmla="*/ 41718 h 179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4377" h="1796120">
                <a:moveTo>
                  <a:pt x="38598" y="41718"/>
                </a:moveTo>
                <a:cubicBezTo>
                  <a:pt x="-52701" y="-48177"/>
                  <a:pt x="32980" y="17840"/>
                  <a:pt x="139730" y="138636"/>
                </a:cubicBezTo>
                <a:cubicBezTo>
                  <a:pt x="246480" y="259432"/>
                  <a:pt x="557601" y="623226"/>
                  <a:pt x="679100" y="766496"/>
                </a:cubicBezTo>
                <a:cubicBezTo>
                  <a:pt x="800599" y="909766"/>
                  <a:pt x="839225" y="981401"/>
                  <a:pt x="868722" y="998256"/>
                </a:cubicBezTo>
                <a:cubicBezTo>
                  <a:pt x="898219" y="1015111"/>
                  <a:pt x="825179" y="812146"/>
                  <a:pt x="856080" y="867628"/>
                </a:cubicBezTo>
                <a:cubicBezTo>
                  <a:pt x="886981" y="923110"/>
                  <a:pt x="1062558" y="1176641"/>
                  <a:pt x="1054130" y="1331148"/>
                </a:cubicBezTo>
                <a:cubicBezTo>
                  <a:pt x="1045702" y="1485655"/>
                  <a:pt x="823774" y="1772195"/>
                  <a:pt x="805514" y="1794669"/>
                </a:cubicBezTo>
                <a:cubicBezTo>
                  <a:pt x="787254" y="1817143"/>
                  <a:pt x="904539" y="1572741"/>
                  <a:pt x="944570" y="1465991"/>
                </a:cubicBezTo>
                <a:cubicBezTo>
                  <a:pt x="984601" y="1359241"/>
                  <a:pt x="1111718" y="1319209"/>
                  <a:pt x="1045702" y="1154168"/>
                </a:cubicBezTo>
                <a:cubicBezTo>
                  <a:pt x="979686" y="989127"/>
                  <a:pt x="608167" y="555102"/>
                  <a:pt x="548471" y="475742"/>
                </a:cubicBezTo>
                <a:cubicBezTo>
                  <a:pt x="488775" y="396382"/>
                  <a:pt x="774613" y="751045"/>
                  <a:pt x="687527" y="678005"/>
                </a:cubicBezTo>
                <a:cubicBezTo>
                  <a:pt x="600441" y="604965"/>
                  <a:pt x="129897" y="131613"/>
                  <a:pt x="38598" y="4171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 2108">
            <a:extLst>
              <a:ext uri="{FF2B5EF4-FFF2-40B4-BE49-F238E27FC236}">
                <a16:creationId xmlns:a16="http://schemas.microsoft.com/office/drawing/2014/main" id="{A91AAE1F-D332-0AFD-AEDA-101A894EDC7E}"/>
              </a:ext>
            </a:extLst>
          </p:cNvPr>
          <p:cNvSpPr/>
          <p:nvPr/>
        </p:nvSpPr>
        <p:spPr>
          <a:xfrm>
            <a:off x="5930067" y="2848921"/>
            <a:ext cx="680826" cy="1492191"/>
          </a:xfrm>
          <a:custGeom>
            <a:avLst/>
            <a:gdLst>
              <a:gd name="connsiteX0" fmla="*/ 32495 w 680826"/>
              <a:gd name="connsiteY0" fmla="*/ 20694 h 1492191"/>
              <a:gd name="connsiteX1" fmla="*/ 125199 w 680826"/>
              <a:gd name="connsiteY1" fmla="*/ 168178 h 1492191"/>
              <a:gd name="connsiteX2" fmla="*/ 647714 w 680826"/>
              <a:gd name="connsiteY2" fmla="*/ 665409 h 1492191"/>
              <a:gd name="connsiteX3" fmla="*/ 411739 w 680826"/>
              <a:gd name="connsiteY3" fmla="*/ 1267986 h 1492191"/>
              <a:gd name="connsiteX4" fmla="*/ 639286 w 680826"/>
              <a:gd name="connsiteY4" fmla="*/ 855031 h 1492191"/>
              <a:gd name="connsiteX5" fmla="*/ 306394 w 680826"/>
              <a:gd name="connsiteY5" fmla="*/ 1491319 h 1492191"/>
              <a:gd name="connsiteX6" fmla="*/ 660355 w 680826"/>
              <a:gd name="connsiteY6" fmla="*/ 690692 h 1492191"/>
              <a:gd name="connsiteX7" fmla="*/ 576079 w 680826"/>
              <a:gd name="connsiteY7" fmla="*/ 568491 h 1492191"/>
              <a:gd name="connsiteX8" fmla="*/ 32495 w 680826"/>
              <a:gd name="connsiteY8" fmla="*/ 20694 h 149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826" h="1492191">
                <a:moveTo>
                  <a:pt x="32495" y="20694"/>
                </a:moveTo>
                <a:cubicBezTo>
                  <a:pt x="-42652" y="-46025"/>
                  <a:pt x="22662" y="60726"/>
                  <a:pt x="125199" y="168178"/>
                </a:cubicBezTo>
                <a:cubicBezTo>
                  <a:pt x="227736" y="275631"/>
                  <a:pt x="599957" y="482108"/>
                  <a:pt x="647714" y="665409"/>
                </a:cubicBezTo>
                <a:cubicBezTo>
                  <a:pt x="695471" y="848710"/>
                  <a:pt x="413144" y="1236382"/>
                  <a:pt x="411739" y="1267986"/>
                </a:cubicBezTo>
                <a:cubicBezTo>
                  <a:pt x="410334" y="1299590"/>
                  <a:pt x="656843" y="817809"/>
                  <a:pt x="639286" y="855031"/>
                </a:cubicBezTo>
                <a:cubicBezTo>
                  <a:pt x="621729" y="892253"/>
                  <a:pt x="302883" y="1518709"/>
                  <a:pt x="306394" y="1491319"/>
                </a:cubicBezTo>
                <a:cubicBezTo>
                  <a:pt x="309905" y="1463929"/>
                  <a:pt x="615408" y="844497"/>
                  <a:pt x="660355" y="690692"/>
                </a:cubicBezTo>
                <a:cubicBezTo>
                  <a:pt x="705303" y="536887"/>
                  <a:pt x="675806" y="684371"/>
                  <a:pt x="576079" y="568491"/>
                </a:cubicBezTo>
                <a:cubicBezTo>
                  <a:pt x="476352" y="452611"/>
                  <a:pt x="107642" y="87413"/>
                  <a:pt x="32495" y="2069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 2109">
            <a:extLst>
              <a:ext uri="{FF2B5EF4-FFF2-40B4-BE49-F238E27FC236}">
                <a16:creationId xmlns:a16="http://schemas.microsoft.com/office/drawing/2014/main" id="{2652F75E-D00F-94C2-4F18-4DFFDE2A119F}"/>
              </a:ext>
            </a:extLst>
          </p:cNvPr>
          <p:cNvSpPr/>
          <p:nvPr/>
        </p:nvSpPr>
        <p:spPr>
          <a:xfrm>
            <a:off x="2942024" y="1778774"/>
            <a:ext cx="1485683" cy="1659101"/>
          </a:xfrm>
          <a:custGeom>
            <a:avLst/>
            <a:gdLst>
              <a:gd name="connsiteX0" fmla="*/ 58219 w 1485683"/>
              <a:gd name="connsiteY0" fmla="*/ 75309 h 1659101"/>
              <a:gd name="connsiteX1" fmla="*/ 79288 w 1485683"/>
              <a:gd name="connsiteY1" fmla="*/ 130089 h 1659101"/>
              <a:gd name="connsiteX2" fmla="*/ 589161 w 1485683"/>
              <a:gd name="connsiteY2" fmla="*/ 901219 h 1659101"/>
              <a:gd name="connsiteX3" fmla="*/ 559664 w 1485683"/>
              <a:gd name="connsiteY3" fmla="*/ 800087 h 1659101"/>
              <a:gd name="connsiteX4" fmla="*/ 1006330 w 1485683"/>
              <a:gd name="connsiteY4" fmla="*/ 1326815 h 1659101"/>
              <a:gd name="connsiteX5" fmla="*/ 972619 w 1485683"/>
              <a:gd name="connsiteY5" fmla="*/ 1259394 h 1659101"/>
              <a:gd name="connsiteX6" fmla="*/ 1474064 w 1485683"/>
              <a:gd name="connsiteY6" fmla="*/ 1647066 h 1659101"/>
              <a:gd name="connsiteX7" fmla="*/ 1271801 w 1485683"/>
              <a:gd name="connsiteY7" fmla="*/ 1508009 h 1659101"/>
              <a:gd name="connsiteX8" fmla="*/ 673438 w 1485683"/>
              <a:gd name="connsiteY8" fmla="*/ 985495 h 1659101"/>
              <a:gd name="connsiteX9" fmla="*/ 732431 w 1485683"/>
              <a:gd name="connsiteY9" fmla="*/ 1023420 h 1659101"/>
              <a:gd name="connsiteX10" fmla="*/ 504885 w 1485683"/>
              <a:gd name="connsiteY10" fmla="*/ 774804 h 1659101"/>
              <a:gd name="connsiteX11" fmla="*/ 631300 w 1485683"/>
              <a:gd name="connsiteY11" fmla="*/ 892791 h 1659101"/>
              <a:gd name="connsiteX12" fmla="*/ 58219 w 1485683"/>
              <a:gd name="connsiteY12" fmla="*/ 75309 h 165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683" h="1659101">
                <a:moveTo>
                  <a:pt x="58219" y="75309"/>
                </a:moveTo>
                <a:cubicBezTo>
                  <a:pt x="-33783" y="-51808"/>
                  <a:pt x="-9202" y="-7563"/>
                  <a:pt x="79288" y="130089"/>
                </a:cubicBezTo>
                <a:cubicBezTo>
                  <a:pt x="167778" y="267741"/>
                  <a:pt x="509098" y="789553"/>
                  <a:pt x="589161" y="901219"/>
                </a:cubicBezTo>
                <a:cubicBezTo>
                  <a:pt x="669224" y="1012885"/>
                  <a:pt x="490136" y="729154"/>
                  <a:pt x="559664" y="800087"/>
                </a:cubicBezTo>
                <a:cubicBezTo>
                  <a:pt x="629192" y="871020"/>
                  <a:pt x="937504" y="1250264"/>
                  <a:pt x="1006330" y="1326815"/>
                </a:cubicBezTo>
                <a:cubicBezTo>
                  <a:pt x="1075156" y="1403366"/>
                  <a:pt x="894663" y="1206019"/>
                  <a:pt x="972619" y="1259394"/>
                </a:cubicBezTo>
                <a:cubicBezTo>
                  <a:pt x="1050575" y="1312769"/>
                  <a:pt x="1424200" y="1605630"/>
                  <a:pt x="1474064" y="1647066"/>
                </a:cubicBezTo>
                <a:cubicBezTo>
                  <a:pt x="1523928" y="1688502"/>
                  <a:pt x="1405239" y="1618271"/>
                  <a:pt x="1271801" y="1508009"/>
                </a:cubicBezTo>
                <a:cubicBezTo>
                  <a:pt x="1138363" y="1397747"/>
                  <a:pt x="763333" y="1066260"/>
                  <a:pt x="673438" y="985495"/>
                </a:cubicBezTo>
                <a:cubicBezTo>
                  <a:pt x="583543" y="904730"/>
                  <a:pt x="760523" y="1058535"/>
                  <a:pt x="732431" y="1023420"/>
                </a:cubicBezTo>
                <a:cubicBezTo>
                  <a:pt x="704339" y="988305"/>
                  <a:pt x="521740" y="796575"/>
                  <a:pt x="504885" y="774804"/>
                </a:cubicBezTo>
                <a:cubicBezTo>
                  <a:pt x="488030" y="753033"/>
                  <a:pt x="707851" y="1005160"/>
                  <a:pt x="631300" y="892791"/>
                </a:cubicBezTo>
                <a:cubicBezTo>
                  <a:pt x="554749" y="780422"/>
                  <a:pt x="150221" y="202426"/>
                  <a:pt x="58219" y="7530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 2110">
            <a:extLst>
              <a:ext uri="{FF2B5EF4-FFF2-40B4-BE49-F238E27FC236}">
                <a16:creationId xmlns:a16="http://schemas.microsoft.com/office/drawing/2014/main" id="{F5EA4460-2EC4-1D12-C2A8-11E25DE93101}"/>
              </a:ext>
            </a:extLst>
          </p:cNvPr>
          <p:cNvSpPr/>
          <p:nvPr/>
        </p:nvSpPr>
        <p:spPr>
          <a:xfrm>
            <a:off x="4351539" y="3196264"/>
            <a:ext cx="1244820" cy="1023436"/>
          </a:xfrm>
          <a:custGeom>
            <a:avLst/>
            <a:gdLst>
              <a:gd name="connsiteX0" fmla="*/ 22411 w 1244820"/>
              <a:gd name="connsiteY0" fmla="*/ 27312 h 1023436"/>
              <a:gd name="connsiteX1" fmla="*/ 123543 w 1244820"/>
              <a:gd name="connsiteY1" fmla="*/ 120016 h 1023436"/>
              <a:gd name="connsiteX2" fmla="*/ 709265 w 1244820"/>
              <a:gd name="connsiteY2" fmla="*/ 764731 h 1023436"/>
              <a:gd name="connsiteX3" fmla="*/ 591278 w 1244820"/>
              <a:gd name="connsiteY3" fmla="*/ 705738 h 1023436"/>
              <a:gd name="connsiteX4" fmla="*/ 1227565 w 1244820"/>
              <a:gd name="connsiteY4" fmla="*/ 1004919 h 1023436"/>
              <a:gd name="connsiteX5" fmla="*/ 1025302 w 1244820"/>
              <a:gd name="connsiteY5" fmla="*/ 954354 h 1023436"/>
              <a:gd name="connsiteX6" fmla="*/ 612347 w 1244820"/>
              <a:gd name="connsiteY6" fmla="*/ 650958 h 1023436"/>
              <a:gd name="connsiteX7" fmla="*/ 759831 w 1244820"/>
              <a:gd name="connsiteY7" fmla="*/ 899574 h 1023436"/>
              <a:gd name="connsiteX8" fmla="*/ 346876 w 1244820"/>
              <a:gd name="connsiteY8" fmla="*/ 566682 h 1023436"/>
              <a:gd name="connsiteX9" fmla="*/ 734548 w 1244820"/>
              <a:gd name="connsiteY9" fmla="*/ 773159 h 1023436"/>
              <a:gd name="connsiteX10" fmla="*/ 431152 w 1244820"/>
              <a:gd name="connsiteY10" fmla="*/ 444481 h 1023436"/>
              <a:gd name="connsiteX11" fmla="*/ 22411 w 1244820"/>
              <a:gd name="connsiteY11" fmla="*/ 27312 h 102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820" h="1023436">
                <a:moveTo>
                  <a:pt x="22411" y="27312"/>
                </a:moveTo>
                <a:cubicBezTo>
                  <a:pt x="-28857" y="-26765"/>
                  <a:pt x="9067" y="-2887"/>
                  <a:pt x="123543" y="120016"/>
                </a:cubicBezTo>
                <a:cubicBezTo>
                  <a:pt x="238019" y="242919"/>
                  <a:pt x="631309" y="667111"/>
                  <a:pt x="709265" y="764731"/>
                </a:cubicBezTo>
                <a:cubicBezTo>
                  <a:pt x="787221" y="862351"/>
                  <a:pt x="591278" y="705738"/>
                  <a:pt x="591278" y="705738"/>
                </a:cubicBezTo>
                <a:cubicBezTo>
                  <a:pt x="677661" y="745769"/>
                  <a:pt x="1155228" y="963483"/>
                  <a:pt x="1227565" y="1004919"/>
                </a:cubicBezTo>
                <a:cubicBezTo>
                  <a:pt x="1299902" y="1046355"/>
                  <a:pt x="1127838" y="1013348"/>
                  <a:pt x="1025302" y="954354"/>
                </a:cubicBezTo>
                <a:cubicBezTo>
                  <a:pt x="922766" y="895361"/>
                  <a:pt x="656592" y="660088"/>
                  <a:pt x="612347" y="650958"/>
                </a:cubicBezTo>
                <a:cubicBezTo>
                  <a:pt x="568102" y="641828"/>
                  <a:pt x="804076" y="913620"/>
                  <a:pt x="759831" y="899574"/>
                </a:cubicBezTo>
                <a:cubicBezTo>
                  <a:pt x="715586" y="885528"/>
                  <a:pt x="351090" y="587751"/>
                  <a:pt x="346876" y="566682"/>
                </a:cubicBezTo>
                <a:cubicBezTo>
                  <a:pt x="342662" y="545613"/>
                  <a:pt x="720502" y="793526"/>
                  <a:pt x="734548" y="773159"/>
                </a:cubicBezTo>
                <a:cubicBezTo>
                  <a:pt x="748594" y="752792"/>
                  <a:pt x="547032" y="565980"/>
                  <a:pt x="431152" y="444481"/>
                </a:cubicBezTo>
                <a:cubicBezTo>
                  <a:pt x="315272" y="322982"/>
                  <a:pt x="73679" y="81389"/>
                  <a:pt x="22411" y="273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 2111">
            <a:extLst>
              <a:ext uri="{FF2B5EF4-FFF2-40B4-BE49-F238E27FC236}">
                <a16:creationId xmlns:a16="http://schemas.microsoft.com/office/drawing/2014/main" id="{17FDD2AD-9FF3-20DA-C4C3-2E06656B5D00}"/>
              </a:ext>
            </a:extLst>
          </p:cNvPr>
          <p:cNvSpPr/>
          <p:nvPr/>
        </p:nvSpPr>
        <p:spPr>
          <a:xfrm>
            <a:off x="5638165" y="4024200"/>
            <a:ext cx="302844" cy="1585738"/>
          </a:xfrm>
          <a:custGeom>
            <a:avLst/>
            <a:gdLst>
              <a:gd name="connsiteX0" fmla="*/ 206410 w 302844"/>
              <a:gd name="connsiteY0" fmla="*/ 3 h 1585738"/>
              <a:gd name="connsiteX1" fmla="*/ 79995 w 302844"/>
              <a:gd name="connsiteY1" fmla="*/ 552014 h 1585738"/>
              <a:gd name="connsiteX2" fmla="*/ 134775 w 302844"/>
              <a:gd name="connsiteY2" fmla="*/ 977610 h 1585738"/>
              <a:gd name="connsiteX3" fmla="*/ 4147 w 302844"/>
              <a:gd name="connsiteY3" fmla="*/ 750064 h 1585738"/>
              <a:gd name="connsiteX4" fmla="*/ 299114 w 302844"/>
              <a:gd name="connsiteY4" fmla="*/ 1563332 h 1585738"/>
              <a:gd name="connsiteX5" fmla="*/ 160058 w 302844"/>
              <a:gd name="connsiteY5" fmla="*/ 1314716 h 1585738"/>
              <a:gd name="connsiteX6" fmla="*/ 8360 w 302844"/>
              <a:gd name="connsiteY6" fmla="*/ 859623 h 1585738"/>
              <a:gd name="connsiteX7" fmla="*/ 25216 w 302844"/>
              <a:gd name="connsiteY7" fmla="*/ 1011321 h 1585738"/>
              <a:gd name="connsiteX8" fmla="*/ 71568 w 302844"/>
              <a:gd name="connsiteY8" fmla="*/ 434027 h 1585738"/>
              <a:gd name="connsiteX9" fmla="*/ 4147 w 302844"/>
              <a:gd name="connsiteY9" fmla="*/ 560441 h 1585738"/>
              <a:gd name="connsiteX10" fmla="*/ 206410 w 302844"/>
              <a:gd name="connsiteY10" fmla="*/ 3 h 158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844" h="1585738">
                <a:moveTo>
                  <a:pt x="206410" y="3"/>
                </a:moveTo>
                <a:cubicBezTo>
                  <a:pt x="219051" y="-1401"/>
                  <a:pt x="91934" y="389080"/>
                  <a:pt x="79995" y="552014"/>
                </a:cubicBezTo>
                <a:cubicBezTo>
                  <a:pt x="68056" y="714948"/>
                  <a:pt x="147416" y="944602"/>
                  <a:pt x="134775" y="977610"/>
                </a:cubicBezTo>
                <a:cubicBezTo>
                  <a:pt x="122134" y="1010618"/>
                  <a:pt x="-23243" y="652444"/>
                  <a:pt x="4147" y="750064"/>
                </a:cubicBezTo>
                <a:cubicBezTo>
                  <a:pt x="31537" y="847684"/>
                  <a:pt x="273129" y="1469224"/>
                  <a:pt x="299114" y="1563332"/>
                </a:cubicBezTo>
                <a:cubicBezTo>
                  <a:pt x="325099" y="1657440"/>
                  <a:pt x="208517" y="1432001"/>
                  <a:pt x="160058" y="1314716"/>
                </a:cubicBezTo>
                <a:cubicBezTo>
                  <a:pt x="111599" y="1197431"/>
                  <a:pt x="30834" y="910189"/>
                  <a:pt x="8360" y="859623"/>
                </a:cubicBezTo>
                <a:cubicBezTo>
                  <a:pt x="-14114" y="809057"/>
                  <a:pt x="14681" y="1082254"/>
                  <a:pt x="25216" y="1011321"/>
                </a:cubicBezTo>
                <a:cubicBezTo>
                  <a:pt x="35751" y="940388"/>
                  <a:pt x="75079" y="509174"/>
                  <a:pt x="71568" y="434027"/>
                </a:cubicBezTo>
                <a:cubicBezTo>
                  <a:pt x="68057" y="358880"/>
                  <a:pt x="-17624" y="627160"/>
                  <a:pt x="4147" y="560441"/>
                </a:cubicBezTo>
                <a:cubicBezTo>
                  <a:pt x="25918" y="493722"/>
                  <a:pt x="193769" y="1407"/>
                  <a:pt x="206410" y="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 2112">
            <a:extLst>
              <a:ext uri="{FF2B5EF4-FFF2-40B4-BE49-F238E27FC236}">
                <a16:creationId xmlns:a16="http://schemas.microsoft.com/office/drawing/2014/main" id="{469E5435-B6F8-B32F-EAED-AFF98BFC8D82}"/>
              </a:ext>
            </a:extLst>
          </p:cNvPr>
          <p:cNvSpPr/>
          <p:nvPr/>
        </p:nvSpPr>
        <p:spPr>
          <a:xfrm>
            <a:off x="2732676" y="1617449"/>
            <a:ext cx="634387" cy="2200361"/>
          </a:xfrm>
          <a:custGeom>
            <a:avLst/>
            <a:gdLst>
              <a:gd name="connsiteX0" fmla="*/ 77945 w 634387"/>
              <a:gd name="connsiteY0" fmla="*/ 68081 h 2200361"/>
              <a:gd name="connsiteX1" fmla="*/ 77945 w 634387"/>
              <a:gd name="connsiteY1" fmla="*/ 131288 h 2200361"/>
              <a:gd name="connsiteX2" fmla="*/ 35807 w 634387"/>
              <a:gd name="connsiteY2" fmla="*/ 1024619 h 2200361"/>
              <a:gd name="connsiteX3" fmla="*/ 69518 w 634387"/>
              <a:gd name="connsiteY3" fmla="*/ 1049902 h 2200361"/>
              <a:gd name="connsiteX4" fmla="*/ 158008 w 634387"/>
              <a:gd name="connsiteY4" fmla="*/ 1601913 h 2200361"/>
              <a:gd name="connsiteX5" fmla="*/ 136939 w 634387"/>
              <a:gd name="connsiteY5" fmla="*/ 1492354 h 2200361"/>
              <a:gd name="connsiteX6" fmla="*/ 402410 w 634387"/>
              <a:gd name="connsiteY6" fmla="*/ 2002227 h 2200361"/>
              <a:gd name="connsiteX7" fmla="*/ 339202 w 634387"/>
              <a:gd name="connsiteY7" fmla="*/ 1964302 h 2200361"/>
              <a:gd name="connsiteX8" fmla="*/ 634170 w 634387"/>
              <a:gd name="connsiteY8" fmla="*/ 2200276 h 2200361"/>
              <a:gd name="connsiteX9" fmla="*/ 381341 w 634387"/>
              <a:gd name="connsiteY9" fmla="*/ 1934805 h 2200361"/>
              <a:gd name="connsiteX10" fmla="*/ 61090 w 634387"/>
              <a:gd name="connsiteY10" fmla="*/ 1247952 h 2200361"/>
              <a:gd name="connsiteX11" fmla="*/ 48448 w 634387"/>
              <a:gd name="connsiteY11" fmla="*/ 1210027 h 2200361"/>
              <a:gd name="connsiteX12" fmla="*/ 35807 w 634387"/>
              <a:gd name="connsiteY12" fmla="*/ 797073 h 2200361"/>
              <a:gd name="connsiteX13" fmla="*/ 2096 w 634387"/>
              <a:gd name="connsiteY13" fmla="*/ 742293 h 2200361"/>
              <a:gd name="connsiteX14" fmla="*/ 77945 w 634387"/>
              <a:gd name="connsiteY14" fmla="*/ 68081 h 22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4387" h="2200361">
                <a:moveTo>
                  <a:pt x="77945" y="68081"/>
                </a:moveTo>
                <a:cubicBezTo>
                  <a:pt x="90587" y="-33753"/>
                  <a:pt x="84968" y="-28135"/>
                  <a:pt x="77945" y="131288"/>
                </a:cubicBezTo>
                <a:cubicBezTo>
                  <a:pt x="70922" y="290711"/>
                  <a:pt x="37211" y="871517"/>
                  <a:pt x="35807" y="1024619"/>
                </a:cubicBezTo>
                <a:cubicBezTo>
                  <a:pt x="34402" y="1177721"/>
                  <a:pt x="49151" y="953686"/>
                  <a:pt x="69518" y="1049902"/>
                </a:cubicBezTo>
                <a:cubicBezTo>
                  <a:pt x="89885" y="1146118"/>
                  <a:pt x="146771" y="1528171"/>
                  <a:pt x="158008" y="1601913"/>
                </a:cubicBezTo>
                <a:cubicBezTo>
                  <a:pt x="169245" y="1675655"/>
                  <a:pt x="96205" y="1425635"/>
                  <a:pt x="136939" y="1492354"/>
                </a:cubicBezTo>
                <a:cubicBezTo>
                  <a:pt x="177673" y="1559073"/>
                  <a:pt x="368700" y="1923569"/>
                  <a:pt x="402410" y="2002227"/>
                </a:cubicBezTo>
                <a:cubicBezTo>
                  <a:pt x="436121" y="2080885"/>
                  <a:pt x="300575" y="1931294"/>
                  <a:pt x="339202" y="1964302"/>
                </a:cubicBezTo>
                <a:cubicBezTo>
                  <a:pt x="377829" y="1997310"/>
                  <a:pt x="627147" y="2205192"/>
                  <a:pt x="634170" y="2200276"/>
                </a:cubicBezTo>
                <a:cubicBezTo>
                  <a:pt x="641193" y="2195360"/>
                  <a:pt x="476854" y="2093526"/>
                  <a:pt x="381341" y="1934805"/>
                </a:cubicBezTo>
                <a:cubicBezTo>
                  <a:pt x="285828" y="1776084"/>
                  <a:pt x="116572" y="1368748"/>
                  <a:pt x="61090" y="1247952"/>
                </a:cubicBezTo>
                <a:cubicBezTo>
                  <a:pt x="5608" y="1127156"/>
                  <a:pt x="52662" y="1285174"/>
                  <a:pt x="48448" y="1210027"/>
                </a:cubicBezTo>
                <a:cubicBezTo>
                  <a:pt x="44234" y="1134880"/>
                  <a:pt x="43532" y="875029"/>
                  <a:pt x="35807" y="797073"/>
                </a:cubicBezTo>
                <a:cubicBezTo>
                  <a:pt x="28082" y="719117"/>
                  <a:pt x="-9141" y="863089"/>
                  <a:pt x="2096" y="742293"/>
                </a:cubicBezTo>
                <a:cubicBezTo>
                  <a:pt x="13333" y="621497"/>
                  <a:pt x="65303" y="169915"/>
                  <a:pt x="77945" y="6808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 2113">
            <a:extLst>
              <a:ext uri="{FF2B5EF4-FFF2-40B4-BE49-F238E27FC236}">
                <a16:creationId xmlns:a16="http://schemas.microsoft.com/office/drawing/2014/main" id="{9E6D36F2-79C1-48EC-0956-A0AE377D7694}"/>
              </a:ext>
            </a:extLst>
          </p:cNvPr>
          <p:cNvSpPr/>
          <p:nvPr/>
        </p:nvSpPr>
        <p:spPr>
          <a:xfrm>
            <a:off x="2104749" y="3209888"/>
            <a:ext cx="1060526" cy="978699"/>
          </a:xfrm>
          <a:custGeom>
            <a:avLst/>
            <a:gdLst>
              <a:gd name="connsiteX0" fmla="*/ 2163 w 1060526"/>
              <a:gd name="connsiteY0" fmla="*/ 5260 h 978699"/>
              <a:gd name="connsiteX1" fmla="*/ 710086 w 1060526"/>
              <a:gd name="connsiteY1" fmla="*/ 780604 h 978699"/>
              <a:gd name="connsiteX2" fmla="*/ 604740 w 1060526"/>
              <a:gd name="connsiteY2" fmla="*/ 717397 h 978699"/>
              <a:gd name="connsiteX3" fmla="*/ 1059833 w 1060526"/>
              <a:gd name="connsiteY3" fmla="*/ 978654 h 978699"/>
              <a:gd name="connsiteX4" fmla="*/ 697445 w 1060526"/>
              <a:gd name="connsiteY4" fmla="*/ 734252 h 978699"/>
              <a:gd name="connsiteX5" fmla="*/ 271848 w 1060526"/>
              <a:gd name="connsiteY5" fmla="*/ 262304 h 978699"/>
              <a:gd name="connsiteX6" fmla="*/ 482539 w 1060526"/>
              <a:gd name="connsiteY6" fmla="*/ 430857 h 978699"/>
              <a:gd name="connsiteX7" fmla="*/ 2163 w 1060526"/>
              <a:gd name="connsiteY7" fmla="*/ 5260 h 97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526" h="978699">
                <a:moveTo>
                  <a:pt x="2163" y="5260"/>
                </a:moveTo>
                <a:cubicBezTo>
                  <a:pt x="40087" y="63551"/>
                  <a:pt x="609657" y="661915"/>
                  <a:pt x="710086" y="780604"/>
                </a:cubicBezTo>
                <a:cubicBezTo>
                  <a:pt x="810515" y="899293"/>
                  <a:pt x="604740" y="717397"/>
                  <a:pt x="604740" y="717397"/>
                </a:cubicBezTo>
                <a:cubicBezTo>
                  <a:pt x="663031" y="750405"/>
                  <a:pt x="1044382" y="975845"/>
                  <a:pt x="1059833" y="978654"/>
                </a:cubicBezTo>
                <a:cubicBezTo>
                  <a:pt x="1075284" y="981463"/>
                  <a:pt x="828776" y="853644"/>
                  <a:pt x="697445" y="734252"/>
                </a:cubicBezTo>
                <a:cubicBezTo>
                  <a:pt x="566114" y="614860"/>
                  <a:pt x="307666" y="312870"/>
                  <a:pt x="271848" y="262304"/>
                </a:cubicBezTo>
                <a:cubicBezTo>
                  <a:pt x="236030" y="211738"/>
                  <a:pt x="528189" y="470186"/>
                  <a:pt x="482539" y="430857"/>
                </a:cubicBezTo>
                <a:cubicBezTo>
                  <a:pt x="436889" y="391528"/>
                  <a:pt x="-35761" y="-53031"/>
                  <a:pt x="2163" y="526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 2114">
            <a:extLst>
              <a:ext uri="{FF2B5EF4-FFF2-40B4-BE49-F238E27FC236}">
                <a16:creationId xmlns:a16="http://schemas.microsoft.com/office/drawing/2014/main" id="{0247D31E-A8F6-3A5A-67F8-44C4D31A6060}"/>
              </a:ext>
            </a:extLst>
          </p:cNvPr>
          <p:cNvSpPr/>
          <p:nvPr/>
        </p:nvSpPr>
        <p:spPr>
          <a:xfrm>
            <a:off x="2840635" y="3374230"/>
            <a:ext cx="947855" cy="569970"/>
          </a:xfrm>
          <a:custGeom>
            <a:avLst/>
            <a:gdLst>
              <a:gd name="connsiteX0" fmla="*/ 3697 w 947855"/>
              <a:gd name="connsiteY0" fmla="*/ 55823 h 569970"/>
              <a:gd name="connsiteX1" fmla="*/ 467218 w 947855"/>
              <a:gd name="connsiteY1" fmla="*/ 485634 h 569970"/>
              <a:gd name="connsiteX2" fmla="*/ 475645 w 947855"/>
              <a:gd name="connsiteY2" fmla="*/ 456137 h 569970"/>
              <a:gd name="connsiteX3" fmla="*/ 947594 w 947855"/>
              <a:gd name="connsiteY3" fmla="*/ 569910 h 569970"/>
              <a:gd name="connsiteX4" fmla="*/ 538853 w 947855"/>
              <a:gd name="connsiteY4" fmla="*/ 468778 h 569970"/>
              <a:gd name="connsiteX5" fmla="*/ 298665 w 947855"/>
              <a:gd name="connsiteY5" fmla="*/ 270729 h 569970"/>
              <a:gd name="connsiteX6" fmla="*/ 20552 w 947855"/>
              <a:gd name="connsiteY6" fmla="*/ 1044 h 569970"/>
              <a:gd name="connsiteX7" fmla="*/ 239671 w 947855"/>
              <a:gd name="connsiteY7" fmla="*/ 173811 h 569970"/>
              <a:gd name="connsiteX8" fmla="*/ 3697 w 947855"/>
              <a:gd name="connsiteY8" fmla="*/ 55823 h 56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55" h="569970">
                <a:moveTo>
                  <a:pt x="3697" y="55823"/>
                </a:moveTo>
                <a:cubicBezTo>
                  <a:pt x="41622" y="107794"/>
                  <a:pt x="388560" y="418915"/>
                  <a:pt x="467218" y="485634"/>
                </a:cubicBezTo>
                <a:cubicBezTo>
                  <a:pt x="545876" y="552353"/>
                  <a:pt x="395582" y="442091"/>
                  <a:pt x="475645" y="456137"/>
                </a:cubicBezTo>
                <a:cubicBezTo>
                  <a:pt x="555708" y="470183"/>
                  <a:pt x="937059" y="567803"/>
                  <a:pt x="947594" y="569910"/>
                </a:cubicBezTo>
                <a:cubicBezTo>
                  <a:pt x="958129" y="572017"/>
                  <a:pt x="647008" y="518641"/>
                  <a:pt x="538853" y="468778"/>
                </a:cubicBezTo>
                <a:cubicBezTo>
                  <a:pt x="430698" y="418915"/>
                  <a:pt x="385048" y="348685"/>
                  <a:pt x="298665" y="270729"/>
                </a:cubicBezTo>
                <a:cubicBezTo>
                  <a:pt x="212282" y="192773"/>
                  <a:pt x="30384" y="17197"/>
                  <a:pt x="20552" y="1044"/>
                </a:cubicBezTo>
                <a:cubicBezTo>
                  <a:pt x="10720" y="-15109"/>
                  <a:pt x="247396" y="161170"/>
                  <a:pt x="239671" y="173811"/>
                </a:cubicBezTo>
                <a:cubicBezTo>
                  <a:pt x="231946" y="186452"/>
                  <a:pt x="-34228" y="3852"/>
                  <a:pt x="3697" y="5582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 2115">
            <a:extLst>
              <a:ext uri="{FF2B5EF4-FFF2-40B4-BE49-F238E27FC236}">
                <a16:creationId xmlns:a16="http://schemas.microsoft.com/office/drawing/2014/main" id="{F06008A2-CADB-9EAB-89D8-D46F6D9A682C}"/>
              </a:ext>
            </a:extLst>
          </p:cNvPr>
          <p:cNvSpPr/>
          <p:nvPr/>
        </p:nvSpPr>
        <p:spPr>
          <a:xfrm>
            <a:off x="2515076" y="3440951"/>
            <a:ext cx="937920" cy="792803"/>
          </a:xfrm>
          <a:custGeom>
            <a:avLst/>
            <a:gdLst>
              <a:gd name="connsiteX0" fmla="*/ 30074 w 937920"/>
              <a:gd name="connsiteY0" fmla="*/ 10172 h 792803"/>
              <a:gd name="connsiteX1" fmla="*/ 67999 w 937920"/>
              <a:gd name="connsiteY1" fmla="*/ 77593 h 792803"/>
              <a:gd name="connsiteX2" fmla="*/ 624224 w 937920"/>
              <a:gd name="connsiteY2" fmla="*/ 490548 h 792803"/>
              <a:gd name="connsiteX3" fmla="*/ 569444 w 937920"/>
              <a:gd name="connsiteY3" fmla="*/ 486334 h 792803"/>
              <a:gd name="connsiteX4" fmla="*/ 936047 w 937920"/>
              <a:gd name="connsiteY4" fmla="*/ 789729 h 792803"/>
              <a:gd name="connsiteX5" fmla="*/ 700072 w 937920"/>
              <a:gd name="connsiteY5" fmla="*/ 625390 h 792803"/>
              <a:gd name="connsiteX6" fmla="*/ 430388 w 937920"/>
              <a:gd name="connsiteY6" fmla="*/ 343064 h 792803"/>
              <a:gd name="connsiteX7" fmla="*/ 257621 w 937920"/>
              <a:gd name="connsiteY7" fmla="*/ 208221 h 792803"/>
              <a:gd name="connsiteX8" fmla="*/ 30074 w 937920"/>
              <a:gd name="connsiteY8" fmla="*/ 10172 h 79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920" h="792803">
                <a:moveTo>
                  <a:pt x="30074" y="10172"/>
                </a:moveTo>
                <a:cubicBezTo>
                  <a:pt x="-1530" y="-11599"/>
                  <a:pt x="-31026" y="-2470"/>
                  <a:pt x="67999" y="77593"/>
                </a:cubicBezTo>
                <a:cubicBezTo>
                  <a:pt x="167024" y="157656"/>
                  <a:pt x="540650" y="422424"/>
                  <a:pt x="624224" y="490548"/>
                </a:cubicBezTo>
                <a:cubicBezTo>
                  <a:pt x="707798" y="558672"/>
                  <a:pt x="517474" y="436471"/>
                  <a:pt x="569444" y="486334"/>
                </a:cubicBezTo>
                <a:cubicBezTo>
                  <a:pt x="621414" y="536197"/>
                  <a:pt x="914276" y="766553"/>
                  <a:pt x="936047" y="789729"/>
                </a:cubicBezTo>
                <a:cubicBezTo>
                  <a:pt x="957818" y="812905"/>
                  <a:pt x="784349" y="699834"/>
                  <a:pt x="700072" y="625390"/>
                </a:cubicBezTo>
                <a:cubicBezTo>
                  <a:pt x="615795" y="550946"/>
                  <a:pt x="504130" y="412592"/>
                  <a:pt x="430388" y="343064"/>
                </a:cubicBezTo>
                <a:cubicBezTo>
                  <a:pt x="356646" y="273536"/>
                  <a:pt x="327149" y="260894"/>
                  <a:pt x="257621" y="208221"/>
                </a:cubicBezTo>
                <a:cubicBezTo>
                  <a:pt x="188093" y="155548"/>
                  <a:pt x="61678" y="31943"/>
                  <a:pt x="30074" y="1017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 2116">
            <a:extLst>
              <a:ext uri="{FF2B5EF4-FFF2-40B4-BE49-F238E27FC236}">
                <a16:creationId xmlns:a16="http://schemas.microsoft.com/office/drawing/2014/main" id="{A8B74463-3780-E273-2D9B-97E3A839D63F}"/>
              </a:ext>
            </a:extLst>
          </p:cNvPr>
          <p:cNvSpPr/>
          <p:nvPr/>
        </p:nvSpPr>
        <p:spPr>
          <a:xfrm>
            <a:off x="2098541" y="3732909"/>
            <a:ext cx="872309" cy="445922"/>
          </a:xfrm>
          <a:custGeom>
            <a:avLst/>
            <a:gdLst>
              <a:gd name="connsiteX0" fmla="*/ 33654 w 872309"/>
              <a:gd name="connsiteY0" fmla="*/ 8967 h 445922"/>
              <a:gd name="connsiteX1" fmla="*/ 547741 w 872309"/>
              <a:gd name="connsiteY1" fmla="*/ 249156 h 445922"/>
              <a:gd name="connsiteX2" fmla="*/ 442395 w 872309"/>
              <a:gd name="connsiteY2" fmla="*/ 249156 h 445922"/>
              <a:gd name="connsiteX3" fmla="*/ 737363 w 872309"/>
              <a:gd name="connsiteY3" fmla="*/ 375570 h 445922"/>
              <a:gd name="connsiteX4" fmla="*/ 665728 w 872309"/>
              <a:gd name="connsiteY4" fmla="*/ 333432 h 445922"/>
              <a:gd name="connsiteX5" fmla="*/ 863778 w 872309"/>
              <a:gd name="connsiteY5" fmla="*/ 442991 h 445922"/>
              <a:gd name="connsiteX6" fmla="*/ 332836 w 872309"/>
              <a:gd name="connsiteY6" fmla="*/ 194376 h 445922"/>
              <a:gd name="connsiteX7" fmla="*/ 543527 w 872309"/>
              <a:gd name="connsiteY7" fmla="*/ 219659 h 445922"/>
              <a:gd name="connsiteX8" fmla="*/ 147428 w 872309"/>
              <a:gd name="connsiteY8" fmla="*/ 148024 h 445922"/>
              <a:gd name="connsiteX9" fmla="*/ 58937 w 872309"/>
              <a:gd name="connsiteY9" fmla="*/ 59533 h 445922"/>
              <a:gd name="connsiteX10" fmla="*/ 33654 w 872309"/>
              <a:gd name="connsiteY10" fmla="*/ 8967 h 44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309" h="445922">
                <a:moveTo>
                  <a:pt x="33654" y="8967"/>
                </a:moveTo>
                <a:cubicBezTo>
                  <a:pt x="115121" y="40571"/>
                  <a:pt x="479618" y="209125"/>
                  <a:pt x="547741" y="249156"/>
                </a:cubicBezTo>
                <a:cubicBezTo>
                  <a:pt x="615864" y="289187"/>
                  <a:pt x="410791" y="228087"/>
                  <a:pt x="442395" y="249156"/>
                </a:cubicBezTo>
                <a:cubicBezTo>
                  <a:pt x="473999" y="270225"/>
                  <a:pt x="700141" y="361524"/>
                  <a:pt x="737363" y="375570"/>
                </a:cubicBezTo>
                <a:cubicBezTo>
                  <a:pt x="774585" y="389616"/>
                  <a:pt x="644659" y="322195"/>
                  <a:pt x="665728" y="333432"/>
                </a:cubicBezTo>
                <a:cubicBezTo>
                  <a:pt x="686797" y="344669"/>
                  <a:pt x="919260" y="466167"/>
                  <a:pt x="863778" y="442991"/>
                </a:cubicBezTo>
                <a:cubicBezTo>
                  <a:pt x="808296" y="419815"/>
                  <a:pt x="386211" y="231598"/>
                  <a:pt x="332836" y="194376"/>
                </a:cubicBezTo>
                <a:cubicBezTo>
                  <a:pt x="279461" y="157154"/>
                  <a:pt x="574428" y="227384"/>
                  <a:pt x="543527" y="219659"/>
                </a:cubicBezTo>
                <a:cubicBezTo>
                  <a:pt x="512626" y="211934"/>
                  <a:pt x="228193" y="174712"/>
                  <a:pt x="147428" y="148024"/>
                </a:cubicBezTo>
                <a:cubicBezTo>
                  <a:pt x="66663" y="121336"/>
                  <a:pt x="75792" y="81305"/>
                  <a:pt x="58937" y="59533"/>
                </a:cubicBezTo>
                <a:cubicBezTo>
                  <a:pt x="42082" y="37762"/>
                  <a:pt x="-47813" y="-22637"/>
                  <a:pt x="33654" y="896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 2118">
            <a:extLst>
              <a:ext uri="{FF2B5EF4-FFF2-40B4-BE49-F238E27FC236}">
                <a16:creationId xmlns:a16="http://schemas.microsoft.com/office/drawing/2014/main" id="{347CDFB5-9515-5EFF-56FB-2735311E45B8}"/>
              </a:ext>
            </a:extLst>
          </p:cNvPr>
          <p:cNvSpPr/>
          <p:nvPr/>
        </p:nvSpPr>
        <p:spPr>
          <a:xfrm>
            <a:off x="3279239" y="3545866"/>
            <a:ext cx="736909" cy="402918"/>
          </a:xfrm>
          <a:custGeom>
            <a:avLst/>
            <a:gdLst>
              <a:gd name="connsiteX0" fmla="*/ 24400 w 736909"/>
              <a:gd name="connsiteY0" fmla="*/ 14816 h 402918"/>
              <a:gd name="connsiteX1" fmla="*/ 508990 w 736909"/>
              <a:gd name="connsiteY1" fmla="*/ 259218 h 402918"/>
              <a:gd name="connsiteX2" fmla="*/ 589052 w 736909"/>
              <a:gd name="connsiteY2" fmla="*/ 120162 h 402918"/>
              <a:gd name="connsiteX3" fmla="*/ 534273 w 736909"/>
              <a:gd name="connsiteY3" fmla="*/ 271859 h 402918"/>
              <a:gd name="connsiteX4" fmla="*/ 736536 w 736909"/>
              <a:gd name="connsiteY4" fmla="*/ 398274 h 402918"/>
              <a:gd name="connsiteX5" fmla="*/ 475279 w 736909"/>
              <a:gd name="connsiteY5" fmla="*/ 360350 h 402918"/>
              <a:gd name="connsiteX6" fmla="*/ 155028 w 736909"/>
              <a:gd name="connsiteY6" fmla="*/ 217080 h 402918"/>
              <a:gd name="connsiteX7" fmla="*/ 353078 w 736909"/>
              <a:gd name="connsiteY7" fmla="*/ 301356 h 402918"/>
              <a:gd name="connsiteX8" fmla="*/ 100249 w 736909"/>
              <a:gd name="connsiteY8" fmla="*/ 52740 h 402918"/>
              <a:gd name="connsiteX9" fmla="*/ 24400 w 736909"/>
              <a:gd name="connsiteY9" fmla="*/ 14816 h 4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6909" h="402918">
                <a:moveTo>
                  <a:pt x="24400" y="14816"/>
                </a:moveTo>
                <a:cubicBezTo>
                  <a:pt x="92523" y="49229"/>
                  <a:pt x="414881" y="241660"/>
                  <a:pt x="508990" y="259218"/>
                </a:cubicBezTo>
                <a:cubicBezTo>
                  <a:pt x="603099" y="276776"/>
                  <a:pt x="584838" y="118055"/>
                  <a:pt x="589052" y="120162"/>
                </a:cubicBezTo>
                <a:cubicBezTo>
                  <a:pt x="593266" y="122269"/>
                  <a:pt x="509692" y="225507"/>
                  <a:pt x="534273" y="271859"/>
                </a:cubicBezTo>
                <a:cubicBezTo>
                  <a:pt x="558854" y="318211"/>
                  <a:pt x="746368" y="383526"/>
                  <a:pt x="736536" y="398274"/>
                </a:cubicBezTo>
                <a:cubicBezTo>
                  <a:pt x="726704" y="413022"/>
                  <a:pt x="572197" y="390549"/>
                  <a:pt x="475279" y="360350"/>
                </a:cubicBezTo>
                <a:cubicBezTo>
                  <a:pt x="378361" y="330151"/>
                  <a:pt x="175395" y="226912"/>
                  <a:pt x="155028" y="217080"/>
                </a:cubicBezTo>
                <a:cubicBezTo>
                  <a:pt x="134661" y="207248"/>
                  <a:pt x="362208" y="328746"/>
                  <a:pt x="353078" y="301356"/>
                </a:cubicBezTo>
                <a:cubicBezTo>
                  <a:pt x="343948" y="273966"/>
                  <a:pt x="153624" y="94176"/>
                  <a:pt x="100249" y="52740"/>
                </a:cubicBezTo>
                <a:cubicBezTo>
                  <a:pt x="46874" y="11304"/>
                  <a:pt x="-43723" y="-19597"/>
                  <a:pt x="24400" y="1481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 2119">
            <a:extLst>
              <a:ext uri="{FF2B5EF4-FFF2-40B4-BE49-F238E27FC236}">
                <a16:creationId xmlns:a16="http://schemas.microsoft.com/office/drawing/2014/main" id="{394DDECB-AC48-F1EC-2A16-F6BA83250F3E}"/>
              </a:ext>
            </a:extLst>
          </p:cNvPr>
          <p:cNvSpPr/>
          <p:nvPr/>
        </p:nvSpPr>
        <p:spPr>
          <a:xfrm>
            <a:off x="3484466" y="4678239"/>
            <a:ext cx="686067" cy="741095"/>
          </a:xfrm>
          <a:custGeom>
            <a:avLst/>
            <a:gdLst>
              <a:gd name="connsiteX0" fmla="*/ 632215 w 686067"/>
              <a:gd name="connsiteY0" fmla="*/ 6650 h 741095"/>
              <a:gd name="connsiteX1" fmla="*/ 602112 w 686067"/>
              <a:gd name="connsiteY1" fmla="*/ 349080 h 741095"/>
              <a:gd name="connsiteX2" fmla="*/ 609638 w 686067"/>
              <a:gd name="connsiteY2" fmla="*/ 326502 h 741095"/>
              <a:gd name="connsiteX3" fmla="*/ 617164 w 686067"/>
              <a:gd name="connsiteY3" fmla="*/ 503361 h 741095"/>
              <a:gd name="connsiteX4" fmla="*/ 425253 w 686067"/>
              <a:gd name="connsiteY4" fmla="*/ 507124 h 741095"/>
              <a:gd name="connsiteX5" fmla="*/ 413964 w 686067"/>
              <a:gd name="connsiteY5" fmla="*/ 514650 h 741095"/>
              <a:gd name="connsiteX6" fmla="*/ 470408 w 686067"/>
              <a:gd name="connsiteY6" fmla="*/ 507124 h 741095"/>
              <a:gd name="connsiteX7" fmla="*/ 316127 w 686067"/>
              <a:gd name="connsiteY7" fmla="*/ 559805 h 741095"/>
              <a:gd name="connsiteX8" fmla="*/ 270971 w 686067"/>
              <a:gd name="connsiteY8" fmla="*/ 650117 h 741095"/>
              <a:gd name="connsiteX9" fmla="*/ 38 w 686067"/>
              <a:gd name="connsiteY9" fmla="*/ 740428 h 741095"/>
              <a:gd name="connsiteX10" fmla="*/ 252156 w 686067"/>
              <a:gd name="connsiteY10" fmla="*/ 687746 h 741095"/>
              <a:gd name="connsiteX11" fmla="*/ 410201 w 686067"/>
              <a:gd name="connsiteY11" fmla="*/ 623776 h 741095"/>
              <a:gd name="connsiteX12" fmla="*/ 602112 w 686067"/>
              <a:gd name="connsiteY12" fmla="*/ 518413 h 741095"/>
              <a:gd name="connsiteX13" fmla="*/ 681134 w 686067"/>
              <a:gd name="connsiteY13" fmla="*/ 529702 h 741095"/>
              <a:gd name="connsiteX14" fmla="*/ 673608 w 686067"/>
              <a:gd name="connsiteY14" fmla="*/ 488309 h 741095"/>
              <a:gd name="connsiteX15" fmla="*/ 639741 w 686067"/>
              <a:gd name="connsiteY15" fmla="*/ 371657 h 741095"/>
              <a:gd name="connsiteX16" fmla="*/ 669845 w 686067"/>
              <a:gd name="connsiteY16" fmla="*/ 142117 h 741095"/>
              <a:gd name="connsiteX17" fmla="*/ 632215 w 686067"/>
              <a:gd name="connsiteY17" fmla="*/ 6650 h 74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6067" h="741095">
                <a:moveTo>
                  <a:pt x="632215" y="6650"/>
                </a:moveTo>
                <a:cubicBezTo>
                  <a:pt x="620926" y="41144"/>
                  <a:pt x="605875" y="295771"/>
                  <a:pt x="602112" y="349080"/>
                </a:cubicBezTo>
                <a:cubicBezTo>
                  <a:pt x="598349" y="402389"/>
                  <a:pt x="607129" y="300789"/>
                  <a:pt x="609638" y="326502"/>
                </a:cubicBezTo>
                <a:cubicBezTo>
                  <a:pt x="612147" y="352216"/>
                  <a:pt x="647895" y="473257"/>
                  <a:pt x="617164" y="503361"/>
                </a:cubicBezTo>
                <a:cubicBezTo>
                  <a:pt x="586433" y="533465"/>
                  <a:pt x="459120" y="505243"/>
                  <a:pt x="425253" y="507124"/>
                </a:cubicBezTo>
                <a:cubicBezTo>
                  <a:pt x="391386" y="509005"/>
                  <a:pt x="406438" y="514650"/>
                  <a:pt x="413964" y="514650"/>
                </a:cubicBezTo>
                <a:cubicBezTo>
                  <a:pt x="421490" y="514650"/>
                  <a:pt x="486714" y="499598"/>
                  <a:pt x="470408" y="507124"/>
                </a:cubicBezTo>
                <a:cubicBezTo>
                  <a:pt x="454102" y="514650"/>
                  <a:pt x="349366" y="535973"/>
                  <a:pt x="316127" y="559805"/>
                </a:cubicBezTo>
                <a:cubicBezTo>
                  <a:pt x="282888" y="583637"/>
                  <a:pt x="323653" y="620013"/>
                  <a:pt x="270971" y="650117"/>
                </a:cubicBezTo>
                <a:cubicBezTo>
                  <a:pt x="218289" y="680221"/>
                  <a:pt x="3174" y="734157"/>
                  <a:pt x="38" y="740428"/>
                </a:cubicBezTo>
                <a:cubicBezTo>
                  <a:pt x="-3098" y="746700"/>
                  <a:pt x="183796" y="707188"/>
                  <a:pt x="252156" y="687746"/>
                </a:cubicBezTo>
                <a:cubicBezTo>
                  <a:pt x="320516" y="668304"/>
                  <a:pt x="351875" y="651998"/>
                  <a:pt x="410201" y="623776"/>
                </a:cubicBezTo>
                <a:cubicBezTo>
                  <a:pt x="468527" y="595554"/>
                  <a:pt x="556956" y="534092"/>
                  <a:pt x="602112" y="518413"/>
                </a:cubicBezTo>
                <a:cubicBezTo>
                  <a:pt x="647268" y="502734"/>
                  <a:pt x="669218" y="534719"/>
                  <a:pt x="681134" y="529702"/>
                </a:cubicBezTo>
                <a:cubicBezTo>
                  <a:pt x="693050" y="524685"/>
                  <a:pt x="680507" y="514650"/>
                  <a:pt x="673608" y="488309"/>
                </a:cubicBezTo>
                <a:cubicBezTo>
                  <a:pt x="666709" y="461968"/>
                  <a:pt x="640368" y="429356"/>
                  <a:pt x="639741" y="371657"/>
                </a:cubicBezTo>
                <a:cubicBezTo>
                  <a:pt x="639114" y="313958"/>
                  <a:pt x="671099" y="204206"/>
                  <a:pt x="669845" y="142117"/>
                </a:cubicBezTo>
                <a:cubicBezTo>
                  <a:pt x="668591" y="80028"/>
                  <a:pt x="643504" y="-27844"/>
                  <a:pt x="632215" y="66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 2120">
            <a:extLst>
              <a:ext uri="{FF2B5EF4-FFF2-40B4-BE49-F238E27FC236}">
                <a16:creationId xmlns:a16="http://schemas.microsoft.com/office/drawing/2014/main" id="{86301E97-9F3C-99AD-CE47-ABD04D2DB759}"/>
              </a:ext>
            </a:extLst>
          </p:cNvPr>
          <p:cNvSpPr/>
          <p:nvPr/>
        </p:nvSpPr>
        <p:spPr>
          <a:xfrm>
            <a:off x="3524867" y="5791146"/>
            <a:ext cx="983384" cy="340610"/>
          </a:xfrm>
          <a:custGeom>
            <a:avLst/>
            <a:gdLst>
              <a:gd name="connsiteX0" fmla="*/ 1029 w 983384"/>
              <a:gd name="connsiteY0" fmla="*/ 30158 h 340610"/>
              <a:gd name="connsiteX1" fmla="*/ 396140 w 983384"/>
              <a:gd name="connsiteY1" fmla="*/ 267224 h 340610"/>
              <a:gd name="connsiteX2" fmla="*/ 373563 w 983384"/>
              <a:gd name="connsiteY2" fmla="*/ 248410 h 340610"/>
              <a:gd name="connsiteX3" fmla="*/ 610629 w 983384"/>
              <a:gd name="connsiteY3" fmla="*/ 199491 h 340610"/>
              <a:gd name="connsiteX4" fmla="*/ 907903 w 983384"/>
              <a:gd name="connsiteY4" fmla="*/ 101654 h 340610"/>
              <a:gd name="connsiteX5" fmla="*/ 802540 w 983384"/>
              <a:gd name="connsiteY5" fmla="*/ 146810 h 340610"/>
              <a:gd name="connsiteX6" fmla="*/ 983163 w 983384"/>
              <a:gd name="connsiteY6" fmla="*/ 54 h 340610"/>
              <a:gd name="connsiteX7" fmla="*/ 836407 w 983384"/>
              <a:gd name="connsiteY7" fmla="*/ 165624 h 340610"/>
              <a:gd name="connsiteX8" fmla="*/ 689652 w 983384"/>
              <a:gd name="connsiteY8" fmla="*/ 334958 h 340610"/>
              <a:gd name="connsiteX9" fmla="*/ 546659 w 983384"/>
              <a:gd name="connsiteY9" fmla="*/ 301091 h 340610"/>
              <a:gd name="connsiteX10" fmla="*/ 531607 w 983384"/>
              <a:gd name="connsiteY10" fmla="*/ 308617 h 340610"/>
              <a:gd name="connsiteX11" fmla="*/ 1029 w 983384"/>
              <a:gd name="connsiteY11" fmla="*/ 30158 h 34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3384" h="340610">
                <a:moveTo>
                  <a:pt x="1029" y="30158"/>
                </a:moveTo>
                <a:cubicBezTo>
                  <a:pt x="-21549" y="23259"/>
                  <a:pt x="334051" y="230849"/>
                  <a:pt x="396140" y="267224"/>
                </a:cubicBezTo>
                <a:cubicBezTo>
                  <a:pt x="458229" y="303599"/>
                  <a:pt x="337815" y="259699"/>
                  <a:pt x="373563" y="248410"/>
                </a:cubicBezTo>
                <a:cubicBezTo>
                  <a:pt x="409311" y="237121"/>
                  <a:pt x="521573" y="223950"/>
                  <a:pt x="610629" y="199491"/>
                </a:cubicBezTo>
                <a:cubicBezTo>
                  <a:pt x="699685" y="175032"/>
                  <a:pt x="875918" y="110434"/>
                  <a:pt x="907903" y="101654"/>
                </a:cubicBezTo>
                <a:cubicBezTo>
                  <a:pt x="939888" y="92874"/>
                  <a:pt x="789997" y="163743"/>
                  <a:pt x="802540" y="146810"/>
                </a:cubicBezTo>
                <a:cubicBezTo>
                  <a:pt x="815083" y="129877"/>
                  <a:pt x="977519" y="-3082"/>
                  <a:pt x="983163" y="54"/>
                </a:cubicBezTo>
                <a:cubicBezTo>
                  <a:pt x="988808" y="3190"/>
                  <a:pt x="885325" y="109807"/>
                  <a:pt x="836407" y="165624"/>
                </a:cubicBezTo>
                <a:cubicBezTo>
                  <a:pt x="787489" y="221441"/>
                  <a:pt x="737943" y="312380"/>
                  <a:pt x="689652" y="334958"/>
                </a:cubicBezTo>
                <a:cubicBezTo>
                  <a:pt x="641361" y="357536"/>
                  <a:pt x="573000" y="305481"/>
                  <a:pt x="546659" y="301091"/>
                </a:cubicBezTo>
                <a:cubicBezTo>
                  <a:pt x="520318" y="296701"/>
                  <a:pt x="621918" y="347501"/>
                  <a:pt x="531607" y="308617"/>
                </a:cubicBezTo>
                <a:cubicBezTo>
                  <a:pt x="441296" y="269733"/>
                  <a:pt x="23607" y="37057"/>
                  <a:pt x="1029" y="301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 2121">
            <a:extLst>
              <a:ext uri="{FF2B5EF4-FFF2-40B4-BE49-F238E27FC236}">
                <a16:creationId xmlns:a16="http://schemas.microsoft.com/office/drawing/2014/main" id="{15748B63-4F6F-C8DA-2AE4-C958E1AEF9B2}"/>
              </a:ext>
            </a:extLst>
          </p:cNvPr>
          <p:cNvSpPr/>
          <p:nvPr/>
        </p:nvSpPr>
        <p:spPr>
          <a:xfrm>
            <a:off x="3233376" y="523775"/>
            <a:ext cx="3482515" cy="3495657"/>
          </a:xfrm>
          <a:custGeom>
            <a:avLst/>
            <a:gdLst>
              <a:gd name="connsiteX0" fmla="*/ 40503 w 3482515"/>
              <a:gd name="connsiteY0" fmla="*/ 80382 h 3495657"/>
              <a:gd name="connsiteX1" fmla="*/ 293595 w 3482515"/>
              <a:gd name="connsiteY1" fmla="*/ 374296 h 3495657"/>
              <a:gd name="connsiteX2" fmla="*/ 1657031 w 3482515"/>
              <a:gd name="connsiteY2" fmla="*/ 1770389 h 3495657"/>
              <a:gd name="connsiteX3" fmla="*/ 1861138 w 3482515"/>
              <a:gd name="connsiteY3" fmla="*/ 1860196 h 3495657"/>
              <a:gd name="connsiteX4" fmla="*/ 3477667 w 3482515"/>
              <a:gd name="connsiteY4" fmla="*/ 3484889 h 3495657"/>
              <a:gd name="connsiteX5" fmla="*/ 2326503 w 3482515"/>
              <a:gd name="connsiteY5" fmla="*/ 2537832 h 3495657"/>
              <a:gd name="connsiteX6" fmla="*/ 1346788 w 3482515"/>
              <a:gd name="connsiteY6" fmla="*/ 1966332 h 3495657"/>
              <a:gd name="connsiteX7" fmla="*/ 1771331 w 3482515"/>
              <a:gd name="connsiteY7" fmla="*/ 2219425 h 3495657"/>
              <a:gd name="connsiteX8" fmla="*/ 595674 w 3482515"/>
              <a:gd name="connsiteY8" fmla="*/ 1378504 h 3495657"/>
              <a:gd name="connsiteX9" fmla="*/ 889588 w 3482515"/>
              <a:gd name="connsiteY9" fmla="*/ 1598939 h 3495657"/>
              <a:gd name="connsiteX10" fmla="*/ 40503 w 3482515"/>
              <a:gd name="connsiteY10" fmla="*/ 80382 h 349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2515" h="3495657">
                <a:moveTo>
                  <a:pt x="40503" y="80382"/>
                </a:moveTo>
                <a:cubicBezTo>
                  <a:pt x="-58829" y="-123725"/>
                  <a:pt x="24174" y="92628"/>
                  <a:pt x="293595" y="374296"/>
                </a:cubicBezTo>
                <a:cubicBezTo>
                  <a:pt x="563016" y="655964"/>
                  <a:pt x="1395774" y="1522739"/>
                  <a:pt x="1657031" y="1770389"/>
                </a:cubicBezTo>
                <a:cubicBezTo>
                  <a:pt x="1918288" y="2018039"/>
                  <a:pt x="1557699" y="1574446"/>
                  <a:pt x="1861138" y="1860196"/>
                </a:cubicBezTo>
                <a:cubicBezTo>
                  <a:pt x="2164577" y="2145946"/>
                  <a:pt x="3400106" y="3371950"/>
                  <a:pt x="3477667" y="3484889"/>
                </a:cubicBezTo>
                <a:cubicBezTo>
                  <a:pt x="3555228" y="3597828"/>
                  <a:pt x="2681649" y="2790925"/>
                  <a:pt x="2326503" y="2537832"/>
                </a:cubicBezTo>
                <a:cubicBezTo>
                  <a:pt x="1971357" y="2284739"/>
                  <a:pt x="1439317" y="2019400"/>
                  <a:pt x="1346788" y="1966332"/>
                </a:cubicBezTo>
                <a:cubicBezTo>
                  <a:pt x="1254259" y="1913264"/>
                  <a:pt x="1896517" y="2317396"/>
                  <a:pt x="1771331" y="2219425"/>
                </a:cubicBezTo>
                <a:cubicBezTo>
                  <a:pt x="1646145" y="2121454"/>
                  <a:pt x="742631" y="1481918"/>
                  <a:pt x="595674" y="1378504"/>
                </a:cubicBezTo>
                <a:cubicBezTo>
                  <a:pt x="448717" y="1275090"/>
                  <a:pt x="978035" y="1812571"/>
                  <a:pt x="889588" y="1598939"/>
                </a:cubicBezTo>
                <a:cubicBezTo>
                  <a:pt x="801141" y="1385307"/>
                  <a:pt x="139835" y="284489"/>
                  <a:pt x="40503" y="8038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 2122">
            <a:extLst>
              <a:ext uri="{FF2B5EF4-FFF2-40B4-BE49-F238E27FC236}">
                <a16:creationId xmlns:a16="http://schemas.microsoft.com/office/drawing/2014/main" id="{477C214C-80D6-4DA2-423F-2CD9850DE9BD}"/>
              </a:ext>
            </a:extLst>
          </p:cNvPr>
          <p:cNvSpPr/>
          <p:nvPr/>
        </p:nvSpPr>
        <p:spPr>
          <a:xfrm>
            <a:off x="3723724" y="2596443"/>
            <a:ext cx="2422404" cy="1720166"/>
          </a:xfrm>
          <a:custGeom>
            <a:avLst/>
            <a:gdLst>
              <a:gd name="connsiteX0" fmla="*/ 105326 w 2422404"/>
              <a:gd name="connsiteY0" fmla="*/ 73278 h 1720166"/>
              <a:gd name="connsiteX1" fmla="*/ 203297 w 2422404"/>
              <a:gd name="connsiteY1" fmla="*/ 179414 h 1720166"/>
              <a:gd name="connsiteX2" fmla="*/ 1093205 w 2422404"/>
              <a:gd name="connsiteY2" fmla="*/ 1012171 h 1720166"/>
              <a:gd name="connsiteX3" fmla="*/ 987069 w 2422404"/>
              <a:gd name="connsiteY3" fmla="*/ 1004007 h 1720166"/>
              <a:gd name="connsiteX4" fmla="*/ 2399490 w 2422404"/>
              <a:gd name="connsiteY4" fmla="*/ 1706136 h 1720166"/>
              <a:gd name="connsiteX5" fmla="*/ 1803497 w 2422404"/>
              <a:gd name="connsiteY5" fmla="*/ 1420386 h 1720166"/>
              <a:gd name="connsiteX6" fmla="*/ 1036055 w 2422404"/>
              <a:gd name="connsiteY6" fmla="*/ 791736 h 1720166"/>
              <a:gd name="connsiteX7" fmla="*/ 1468762 w 2422404"/>
              <a:gd name="connsiteY7" fmla="*/ 1069321 h 1720166"/>
              <a:gd name="connsiteX8" fmla="*/ 105326 w 2422404"/>
              <a:gd name="connsiteY8" fmla="*/ 73278 h 17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404" h="1720166">
                <a:moveTo>
                  <a:pt x="105326" y="73278"/>
                </a:moveTo>
                <a:cubicBezTo>
                  <a:pt x="-105585" y="-75040"/>
                  <a:pt x="38650" y="22932"/>
                  <a:pt x="203297" y="179414"/>
                </a:cubicBezTo>
                <a:cubicBezTo>
                  <a:pt x="367944" y="335896"/>
                  <a:pt x="962576" y="874739"/>
                  <a:pt x="1093205" y="1012171"/>
                </a:cubicBezTo>
                <a:cubicBezTo>
                  <a:pt x="1223834" y="1149603"/>
                  <a:pt x="769355" y="888346"/>
                  <a:pt x="987069" y="1004007"/>
                </a:cubicBezTo>
                <a:cubicBezTo>
                  <a:pt x="1204783" y="1119668"/>
                  <a:pt x="2263419" y="1636740"/>
                  <a:pt x="2399490" y="1706136"/>
                </a:cubicBezTo>
                <a:cubicBezTo>
                  <a:pt x="2535561" y="1775532"/>
                  <a:pt x="2030736" y="1572786"/>
                  <a:pt x="1803497" y="1420386"/>
                </a:cubicBezTo>
                <a:cubicBezTo>
                  <a:pt x="1576258" y="1267986"/>
                  <a:pt x="1091844" y="850247"/>
                  <a:pt x="1036055" y="791736"/>
                </a:cubicBezTo>
                <a:cubicBezTo>
                  <a:pt x="980266" y="733225"/>
                  <a:pt x="1621162" y="1191785"/>
                  <a:pt x="1468762" y="1069321"/>
                </a:cubicBezTo>
                <a:cubicBezTo>
                  <a:pt x="1316362" y="946857"/>
                  <a:pt x="316237" y="221596"/>
                  <a:pt x="105326" y="732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 2123">
            <a:extLst>
              <a:ext uri="{FF2B5EF4-FFF2-40B4-BE49-F238E27FC236}">
                <a16:creationId xmlns:a16="http://schemas.microsoft.com/office/drawing/2014/main" id="{A2C4419B-FDBB-6D51-9501-960E5B564509}"/>
              </a:ext>
            </a:extLst>
          </p:cNvPr>
          <p:cNvSpPr/>
          <p:nvPr/>
        </p:nvSpPr>
        <p:spPr>
          <a:xfrm>
            <a:off x="3857259" y="3574908"/>
            <a:ext cx="2184608" cy="3136773"/>
          </a:xfrm>
          <a:custGeom>
            <a:avLst/>
            <a:gdLst>
              <a:gd name="connsiteX0" fmla="*/ 1376048 w 2184608"/>
              <a:gd name="connsiteY0" fmla="*/ 1049 h 3136773"/>
              <a:gd name="connsiteX1" fmla="*/ 1661798 w 2184608"/>
              <a:gd name="connsiteY1" fmla="*/ 1437963 h 3136773"/>
              <a:gd name="connsiteX2" fmla="*/ 1702620 w 2184608"/>
              <a:gd name="connsiteY2" fmla="*/ 1233856 h 3136773"/>
              <a:gd name="connsiteX3" fmla="*/ 1523005 w 2184608"/>
              <a:gd name="connsiteY3" fmla="*/ 1911492 h 3136773"/>
              <a:gd name="connsiteX4" fmla="*/ 1588320 w 2184608"/>
              <a:gd name="connsiteY4" fmla="*/ 1625742 h 3136773"/>
              <a:gd name="connsiteX5" fmla="*/ 943341 w 2184608"/>
              <a:gd name="connsiteY5" fmla="*/ 2662606 h 3136773"/>
              <a:gd name="connsiteX6" fmla="*/ 12612 w 2184608"/>
              <a:gd name="connsiteY6" fmla="*/ 3136135 h 3136773"/>
              <a:gd name="connsiteX7" fmla="*/ 486141 w 2184608"/>
              <a:gd name="connsiteY7" fmla="*/ 2752413 h 3136773"/>
              <a:gd name="connsiteX8" fmla="*/ 1612812 w 2184608"/>
              <a:gd name="connsiteY8" fmla="*/ 2254392 h 3136773"/>
              <a:gd name="connsiteX9" fmla="*/ 1857741 w 2184608"/>
              <a:gd name="connsiteY9" fmla="*/ 2017628 h 3136773"/>
              <a:gd name="connsiteX10" fmla="*/ 1743441 w 2184608"/>
              <a:gd name="connsiteY10" fmla="*/ 2074778 h 3136773"/>
              <a:gd name="connsiteX11" fmla="*/ 1939384 w 2184608"/>
              <a:gd name="connsiteY11" fmla="*/ 597042 h 3136773"/>
              <a:gd name="connsiteX12" fmla="*/ 2078177 w 2184608"/>
              <a:gd name="connsiteY12" fmla="*/ 1356321 h 3136773"/>
              <a:gd name="connsiteX13" fmla="*/ 2184312 w 2184608"/>
              <a:gd name="connsiteY13" fmla="*/ 956271 h 3136773"/>
              <a:gd name="connsiteX14" fmla="*/ 2045520 w 2184608"/>
              <a:gd name="connsiteY14" fmla="*/ 1201199 h 3136773"/>
              <a:gd name="connsiteX15" fmla="*/ 1376048 w 2184608"/>
              <a:gd name="connsiteY15" fmla="*/ 1049 h 313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84608" h="3136773">
                <a:moveTo>
                  <a:pt x="1376048" y="1049"/>
                </a:moveTo>
                <a:cubicBezTo>
                  <a:pt x="1312094" y="40510"/>
                  <a:pt x="1607369" y="1232495"/>
                  <a:pt x="1661798" y="1437963"/>
                </a:cubicBezTo>
                <a:cubicBezTo>
                  <a:pt x="1716227" y="1643431"/>
                  <a:pt x="1725752" y="1154935"/>
                  <a:pt x="1702620" y="1233856"/>
                </a:cubicBezTo>
                <a:cubicBezTo>
                  <a:pt x="1679488" y="1312778"/>
                  <a:pt x="1542055" y="1846178"/>
                  <a:pt x="1523005" y="1911492"/>
                </a:cubicBezTo>
                <a:cubicBezTo>
                  <a:pt x="1503955" y="1976806"/>
                  <a:pt x="1684931" y="1500556"/>
                  <a:pt x="1588320" y="1625742"/>
                </a:cubicBezTo>
                <a:cubicBezTo>
                  <a:pt x="1491709" y="1750928"/>
                  <a:pt x="1205959" y="2410874"/>
                  <a:pt x="943341" y="2662606"/>
                </a:cubicBezTo>
                <a:cubicBezTo>
                  <a:pt x="680723" y="2914338"/>
                  <a:pt x="88812" y="3121167"/>
                  <a:pt x="12612" y="3136135"/>
                </a:cubicBezTo>
                <a:cubicBezTo>
                  <a:pt x="-63588" y="3151103"/>
                  <a:pt x="219441" y="2899370"/>
                  <a:pt x="486141" y="2752413"/>
                </a:cubicBezTo>
                <a:cubicBezTo>
                  <a:pt x="752841" y="2605456"/>
                  <a:pt x="1384212" y="2376856"/>
                  <a:pt x="1612812" y="2254392"/>
                </a:cubicBezTo>
                <a:cubicBezTo>
                  <a:pt x="1841412" y="2131928"/>
                  <a:pt x="1835970" y="2047564"/>
                  <a:pt x="1857741" y="2017628"/>
                </a:cubicBezTo>
                <a:cubicBezTo>
                  <a:pt x="1879512" y="1987692"/>
                  <a:pt x="1729834" y="2311542"/>
                  <a:pt x="1743441" y="2074778"/>
                </a:cubicBezTo>
                <a:cubicBezTo>
                  <a:pt x="1757048" y="1838014"/>
                  <a:pt x="1883595" y="716785"/>
                  <a:pt x="1939384" y="597042"/>
                </a:cubicBezTo>
                <a:cubicBezTo>
                  <a:pt x="1995173" y="477299"/>
                  <a:pt x="2037356" y="1296450"/>
                  <a:pt x="2078177" y="1356321"/>
                </a:cubicBezTo>
                <a:cubicBezTo>
                  <a:pt x="2118998" y="1416192"/>
                  <a:pt x="2189755" y="982125"/>
                  <a:pt x="2184312" y="956271"/>
                </a:cubicBezTo>
                <a:cubicBezTo>
                  <a:pt x="2178869" y="930417"/>
                  <a:pt x="2178870" y="1354960"/>
                  <a:pt x="2045520" y="1201199"/>
                </a:cubicBezTo>
                <a:cubicBezTo>
                  <a:pt x="1912170" y="1047438"/>
                  <a:pt x="1440002" y="-38412"/>
                  <a:pt x="1376048" y="104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 2124">
            <a:extLst>
              <a:ext uri="{FF2B5EF4-FFF2-40B4-BE49-F238E27FC236}">
                <a16:creationId xmlns:a16="http://schemas.microsoft.com/office/drawing/2014/main" id="{AB89D8CF-3CF1-167B-596A-A005BFD9EB18}"/>
              </a:ext>
            </a:extLst>
          </p:cNvPr>
          <p:cNvSpPr/>
          <p:nvPr/>
        </p:nvSpPr>
        <p:spPr>
          <a:xfrm>
            <a:off x="1617493" y="2469925"/>
            <a:ext cx="1532989" cy="3153733"/>
          </a:xfrm>
          <a:custGeom>
            <a:avLst/>
            <a:gdLst>
              <a:gd name="connsiteX0" fmla="*/ 595028 w 1532989"/>
              <a:gd name="connsiteY0" fmla="*/ 109989 h 3153733"/>
              <a:gd name="connsiteX1" fmla="*/ 562371 w 1532989"/>
              <a:gd name="connsiteY1" fmla="*/ 387575 h 3153733"/>
              <a:gd name="connsiteX2" fmla="*/ 644014 w 1532989"/>
              <a:gd name="connsiteY2" fmla="*/ 1734682 h 3153733"/>
              <a:gd name="connsiteX3" fmla="*/ 652178 w 1532989"/>
              <a:gd name="connsiteY3" fmla="*/ 1595889 h 3153733"/>
              <a:gd name="connsiteX4" fmla="*/ 774643 w 1532989"/>
              <a:gd name="connsiteY4" fmla="*/ 2289854 h 3153733"/>
              <a:gd name="connsiteX5" fmla="*/ 741986 w 1532989"/>
              <a:gd name="connsiteY5" fmla="*/ 2077582 h 3153733"/>
              <a:gd name="connsiteX6" fmla="*/ 1525757 w 1532989"/>
              <a:gd name="connsiteY6" fmla="*/ 3138939 h 3153733"/>
              <a:gd name="connsiteX7" fmla="*/ 1068557 w 1532989"/>
              <a:gd name="connsiteY7" fmla="*/ 2624589 h 3153733"/>
              <a:gd name="connsiteX8" fmla="*/ 31693 w 1532989"/>
              <a:gd name="connsiteY8" fmla="*/ 1604054 h 3153733"/>
              <a:gd name="connsiteX9" fmla="*/ 268457 w 1532989"/>
              <a:gd name="connsiteY9" fmla="*/ 1865311 h 3153733"/>
              <a:gd name="connsiteX10" fmla="*/ 284786 w 1532989"/>
              <a:gd name="connsiteY10" fmla="*/ 1702025 h 3153733"/>
              <a:gd name="connsiteX11" fmla="*/ 301114 w 1532989"/>
              <a:gd name="connsiteY11" fmla="*/ 1742846 h 3153733"/>
              <a:gd name="connsiteX12" fmla="*/ 382757 w 1532989"/>
              <a:gd name="connsiteY12" fmla="*/ 1089704 h 3153733"/>
              <a:gd name="connsiteX13" fmla="*/ 350100 w 1532989"/>
              <a:gd name="connsiteY13" fmla="*/ 1742846 h 3153733"/>
              <a:gd name="connsiteX14" fmla="*/ 513386 w 1532989"/>
              <a:gd name="connsiteY14" fmla="*/ 142646 h 3153733"/>
              <a:gd name="connsiteX15" fmla="*/ 595028 w 1532989"/>
              <a:gd name="connsiteY15" fmla="*/ 109989 h 315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32989" h="3153733">
                <a:moveTo>
                  <a:pt x="595028" y="109989"/>
                </a:moveTo>
                <a:cubicBezTo>
                  <a:pt x="603192" y="150811"/>
                  <a:pt x="554207" y="116793"/>
                  <a:pt x="562371" y="387575"/>
                </a:cubicBezTo>
                <a:cubicBezTo>
                  <a:pt x="570535" y="658357"/>
                  <a:pt x="629046" y="1533296"/>
                  <a:pt x="644014" y="1734682"/>
                </a:cubicBezTo>
                <a:cubicBezTo>
                  <a:pt x="658982" y="1936068"/>
                  <a:pt x="630407" y="1503360"/>
                  <a:pt x="652178" y="1595889"/>
                </a:cubicBezTo>
                <a:cubicBezTo>
                  <a:pt x="673950" y="1688418"/>
                  <a:pt x="759675" y="2209572"/>
                  <a:pt x="774643" y="2289854"/>
                </a:cubicBezTo>
                <a:cubicBezTo>
                  <a:pt x="789611" y="2370136"/>
                  <a:pt x="616800" y="1936068"/>
                  <a:pt x="741986" y="2077582"/>
                </a:cubicBezTo>
                <a:cubicBezTo>
                  <a:pt x="867172" y="2219096"/>
                  <a:pt x="1471328" y="3047771"/>
                  <a:pt x="1525757" y="3138939"/>
                </a:cubicBezTo>
                <a:cubicBezTo>
                  <a:pt x="1580186" y="3230107"/>
                  <a:pt x="1317568" y="2880403"/>
                  <a:pt x="1068557" y="2624589"/>
                </a:cubicBezTo>
                <a:cubicBezTo>
                  <a:pt x="819546" y="2368775"/>
                  <a:pt x="165043" y="1730600"/>
                  <a:pt x="31693" y="1604054"/>
                </a:cubicBezTo>
                <a:cubicBezTo>
                  <a:pt x="-101657" y="1477508"/>
                  <a:pt x="226275" y="1848983"/>
                  <a:pt x="268457" y="1865311"/>
                </a:cubicBezTo>
                <a:cubicBezTo>
                  <a:pt x="310639" y="1881640"/>
                  <a:pt x="279343" y="1722436"/>
                  <a:pt x="284786" y="1702025"/>
                </a:cubicBezTo>
                <a:cubicBezTo>
                  <a:pt x="290229" y="1681614"/>
                  <a:pt x="284786" y="1844899"/>
                  <a:pt x="301114" y="1742846"/>
                </a:cubicBezTo>
                <a:cubicBezTo>
                  <a:pt x="317442" y="1640793"/>
                  <a:pt x="374593" y="1089704"/>
                  <a:pt x="382757" y="1089704"/>
                </a:cubicBezTo>
                <a:cubicBezTo>
                  <a:pt x="390921" y="1089704"/>
                  <a:pt x="328329" y="1900689"/>
                  <a:pt x="350100" y="1742846"/>
                </a:cubicBezTo>
                <a:cubicBezTo>
                  <a:pt x="371871" y="1585003"/>
                  <a:pt x="473925" y="418871"/>
                  <a:pt x="513386" y="142646"/>
                </a:cubicBezTo>
                <a:cubicBezTo>
                  <a:pt x="552847" y="-133579"/>
                  <a:pt x="586864" y="69167"/>
                  <a:pt x="595028" y="10998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 2125">
            <a:extLst>
              <a:ext uri="{FF2B5EF4-FFF2-40B4-BE49-F238E27FC236}">
                <a16:creationId xmlns:a16="http://schemas.microsoft.com/office/drawing/2014/main" id="{BB630747-775C-FCFF-239F-802F0D8AD18B}"/>
              </a:ext>
            </a:extLst>
          </p:cNvPr>
          <p:cNvSpPr/>
          <p:nvPr/>
        </p:nvSpPr>
        <p:spPr>
          <a:xfrm>
            <a:off x="2100768" y="3394211"/>
            <a:ext cx="430919" cy="1579310"/>
          </a:xfrm>
          <a:custGeom>
            <a:avLst/>
            <a:gdLst>
              <a:gd name="connsiteX0" fmla="*/ 13782 w 430919"/>
              <a:gd name="connsiteY0" fmla="*/ 2132 h 1579310"/>
              <a:gd name="connsiteX1" fmla="*/ 283203 w 430919"/>
              <a:gd name="connsiteY1" fmla="*/ 834889 h 1579310"/>
              <a:gd name="connsiteX2" fmla="*/ 315861 w 430919"/>
              <a:gd name="connsiteY2" fmla="*/ 736918 h 1579310"/>
              <a:gd name="connsiteX3" fmla="*/ 413832 w 430919"/>
              <a:gd name="connsiteY3" fmla="*/ 1136968 h 1579310"/>
              <a:gd name="connsiteX4" fmla="*/ 299532 w 430919"/>
              <a:gd name="connsiteY4" fmla="*/ 1022668 h 1579310"/>
              <a:gd name="connsiteX5" fmla="*/ 430161 w 430919"/>
              <a:gd name="connsiteY5" fmla="*/ 1577839 h 1579310"/>
              <a:gd name="connsiteX6" fmla="*/ 226053 w 430919"/>
              <a:gd name="connsiteY6" fmla="*/ 1161460 h 1579310"/>
              <a:gd name="connsiteX7" fmla="*/ 30111 w 430919"/>
              <a:gd name="connsiteY7" fmla="*/ 467496 h 1579310"/>
              <a:gd name="connsiteX8" fmla="*/ 38275 w 430919"/>
              <a:gd name="connsiteY8" fmla="*/ 589960 h 1579310"/>
              <a:gd name="connsiteX9" fmla="*/ 13782 w 430919"/>
              <a:gd name="connsiteY9" fmla="*/ 2132 h 157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919" h="1579310">
                <a:moveTo>
                  <a:pt x="13782" y="2132"/>
                </a:moveTo>
                <a:cubicBezTo>
                  <a:pt x="54603" y="42953"/>
                  <a:pt x="232857" y="712425"/>
                  <a:pt x="283203" y="834889"/>
                </a:cubicBezTo>
                <a:cubicBezTo>
                  <a:pt x="333549" y="957353"/>
                  <a:pt x="294090" y="686572"/>
                  <a:pt x="315861" y="736918"/>
                </a:cubicBezTo>
                <a:cubicBezTo>
                  <a:pt x="337632" y="787264"/>
                  <a:pt x="416554" y="1089343"/>
                  <a:pt x="413832" y="1136968"/>
                </a:cubicBezTo>
                <a:cubicBezTo>
                  <a:pt x="411110" y="1184593"/>
                  <a:pt x="296811" y="949190"/>
                  <a:pt x="299532" y="1022668"/>
                </a:cubicBezTo>
                <a:cubicBezTo>
                  <a:pt x="302253" y="1096146"/>
                  <a:pt x="442408" y="1554707"/>
                  <a:pt x="430161" y="1577839"/>
                </a:cubicBezTo>
                <a:cubicBezTo>
                  <a:pt x="417914" y="1600971"/>
                  <a:pt x="292728" y="1346517"/>
                  <a:pt x="226053" y="1161460"/>
                </a:cubicBezTo>
                <a:cubicBezTo>
                  <a:pt x="159378" y="976403"/>
                  <a:pt x="61407" y="562746"/>
                  <a:pt x="30111" y="467496"/>
                </a:cubicBezTo>
                <a:cubicBezTo>
                  <a:pt x="-1185" y="372246"/>
                  <a:pt x="40996" y="660717"/>
                  <a:pt x="38275" y="589960"/>
                </a:cubicBezTo>
                <a:cubicBezTo>
                  <a:pt x="35554" y="519203"/>
                  <a:pt x="-27039" y="-38689"/>
                  <a:pt x="13782" y="21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 2126">
            <a:extLst>
              <a:ext uri="{FF2B5EF4-FFF2-40B4-BE49-F238E27FC236}">
                <a16:creationId xmlns:a16="http://schemas.microsoft.com/office/drawing/2014/main" id="{6B38FB5C-11C9-7EC5-2C5B-485F51695E80}"/>
              </a:ext>
            </a:extLst>
          </p:cNvPr>
          <p:cNvSpPr/>
          <p:nvPr/>
        </p:nvSpPr>
        <p:spPr>
          <a:xfrm>
            <a:off x="1897162" y="3029237"/>
            <a:ext cx="1281726" cy="1119275"/>
          </a:xfrm>
          <a:custGeom>
            <a:avLst/>
            <a:gdLst>
              <a:gd name="connsiteX0" fmla="*/ 45938 w 1281726"/>
              <a:gd name="connsiteY0" fmla="*/ 56863 h 1119275"/>
              <a:gd name="connsiteX1" fmla="*/ 152074 w 1281726"/>
              <a:gd name="connsiteY1" fmla="*/ 154834 h 1119275"/>
              <a:gd name="connsiteX2" fmla="*/ 764395 w 1281726"/>
              <a:gd name="connsiteY2" fmla="*/ 807977 h 1119275"/>
              <a:gd name="connsiteX3" fmla="*/ 895024 w 1281726"/>
              <a:gd name="connsiteY3" fmla="*/ 856963 h 1119275"/>
              <a:gd name="connsiteX4" fmla="*/ 1254252 w 1281726"/>
              <a:gd name="connsiteY4" fmla="*/ 995756 h 1119275"/>
              <a:gd name="connsiteX5" fmla="*/ 968502 w 1281726"/>
              <a:gd name="connsiteY5" fmla="*/ 897784 h 1119275"/>
              <a:gd name="connsiteX6" fmla="*/ 1270581 w 1281726"/>
              <a:gd name="connsiteY6" fmla="*/ 1101892 h 1119275"/>
              <a:gd name="connsiteX7" fmla="*/ 486809 w 1281726"/>
              <a:gd name="connsiteY7" fmla="*/ 767156 h 1119275"/>
              <a:gd name="connsiteX8" fmla="*/ 1058309 w 1281726"/>
              <a:gd name="connsiteY8" fmla="*/ 1118220 h 1119275"/>
              <a:gd name="connsiteX9" fmla="*/ 503138 w 1281726"/>
              <a:gd name="connsiteY9" fmla="*/ 881456 h 1119275"/>
              <a:gd name="connsiteX10" fmla="*/ 984831 w 1281726"/>
              <a:gd name="connsiteY10" fmla="*/ 1052906 h 1119275"/>
              <a:gd name="connsiteX11" fmla="*/ 658259 w 1281726"/>
              <a:gd name="connsiteY11" fmla="*/ 824306 h 1119275"/>
              <a:gd name="connsiteX12" fmla="*/ 780724 w 1281726"/>
              <a:gd name="connsiteY12" fmla="*/ 889620 h 1119275"/>
              <a:gd name="connsiteX13" fmla="*/ 45938 w 1281726"/>
              <a:gd name="connsiteY13" fmla="*/ 56863 h 11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81726" h="1119275">
                <a:moveTo>
                  <a:pt x="45938" y="56863"/>
                </a:moveTo>
                <a:cubicBezTo>
                  <a:pt x="-58837" y="-65601"/>
                  <a:pt x="32331" y="29648"/>
                  <a:pt x="152074" y="154834"/>
                </a:cubicBezTo>
                <a:cubicBezTo>
                  <a:pt x="271817" y="280020"/>
                  <a:pt x="640570" y="690956"/>
                  <a:pt x="764395" y="807977"/>
                </a:cubicBezTo>
                <a:cubicBezTo>
                  <a:pt x="888220" y="924998"/>
                  <a:pt x="895024" y="856963"/>
                  <a:pt x="895024" y="856963"/>
                </a:cubicBezTo>
                <a:lnTo>
                  <a:pt x="1254252" y="995756"/>
                </a:lnTo>
                <a:cubicBezTo>
                  <a:pt x="1266498" y="1002559"/>
                  <a:pt x="965781" y="880095"/>
                  <a:pt x="968502" y="897784"/>
                </a:cubicBezTo>
                <a:cubicBezTo>
                  <a:pt x="971223" y="915473"/>
                  <a:pt x="1350863" y="1123663"/>
                  <a:pt x="1270581" y="1101892"/>
                </a:cubicBezTo>
                <a:cubicBezTo>
                  <a:pt x="1190299" y="1080121"/>
                  <a:pt x="522188" y="764435"/>
                  <a:pt x="486809" y="767156"/>
                </a:cubicBezTo>
                <a:cubicBezTo>
                  <a:pt x="451430" y="769877"/>
                  <a:pt x="1055588" y="1099170"/>
                  <a:pt x="1058309" y="1118220"/>
                </a:cubicBezTo>
                <a:cubicBezTo>
                  <a:pt x="1061031" y="1137270"/>
                  <a:pt x="515384" y="892342"/>
                  <a:pt x="503138" y="881456"/>
                </a:cubicBezTo>
                <a:cubicBezTo>
                  <a:pt x="490892" y="870570"/>
                  <a:pt x="958978" y="1062431"/>
                  <a:pt x="984831" y="1052906"/>
                </a:cubicBezTo>
                <a:cubicBezTo>
                  <a:pt x="1010684" y="1043381"/>
                  <a:pt x="692277" y="851520"/>
                  <a:pt x="658259" y="824306"/>
                </a:cubicBezTo>
                <a:cubicBezTo>
                  <a:pt x="624241" y="797092"/>
                  <a:pt x="875974" y="1013445"/>
                  <a:pt x="780724" y="889620"/>
                </a:cubicBezTo>
                <a:cubicBezTo>
                  <a:pt x="685474" y="765795"/>
                  <a:pt x="150713" y="179327"/>
                  <a:pt x="45938" y="5686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 2127">
            <a:extLst>
              <a:ext uri="{FF2B5EF4-FFF2-40B4-BE49-F238E27FC236}">
                <a16:creationId xmlns:a16="http://schemas.microsoft.com/office/drawing/2014/main" id="{E7742875-45C0-CABF-A721-DCE050F81A05}"/>
              </a:ext>
            </a:extLst>
          </p:cNvPr>
          <p:cNvSpPr/>
          <p:nvPr/>
        </p:nvSpPr>
        <p:spPr>
          <a:xfrm>
            <a:off x="2845979" y="2113307"/>
            <a:ext cx="1194396" cy="2001508"/>
          </a:xfrm>
          <a:custGeom>
            <a:avLst/>
            <a:gdLst>
              <a:gd name="connsiteX0" fmla="*/ 19685 w 1194396"/>
              <a:gd name="connsiteY0" fmla="*/ 50229 h 2001508"/>
              <a:gd name="connsiteX1" fmla="*/ 133985 w 1194396"/>
              <a:gd name="connsiteY1" fmla="*/ 278829 h 2001508"/>
              <a:gd name="connsiteX2" fmla="*/ 591185 w 1194396"/>
              <a:gd name="connsiteY2" fmla="*/ 1266707 h 2001508"/>
              <a:gd name="connsiteX3" fmla="*/ 680992 w 1194396"/>
              <a:gd name="connsiteY3" fmla="*/ 1348350 h 2001508"/>
              <a:gd name="connsiteX4" fmla="*/ 942250 w 1194396"/>
              <a:gd name="connsiteY4" fmla="*/ 1609607 h 2001508"/>
              <a:gd name="connsiteX5" fmla="*/ 795292 w 1194396"/>
              <a:gd name="connsiteY5" fmla="*/ 1348350 h 2001508"/>
              <a:gd name="connsiteX6" fmla="*/ 1072878 w 1194396"/>
              <a:gd name="connsiteY6" fmla="*/ 1797386 h 2001508"/>
              <a:gd name="connsiteX7" fmla="*/ 1023892 w 1194396"/>
              <a:gd name="connsiteY7" fmla="*/ 1454486 h 2001508"/>
              <a:gd name="connsiteX8" fmla="*/ 1187178 w 1194396"/>
              <a:gd name="connsiteY8" fmla="*/ 2001493 h 2001508"/>
              <a:gd name="connsiteX9" fmla="*/ 746307 w 1194396"/>
              <a:gd name="connsiteY9" fmla="*/ 1470814 h 2001508"/>
              <a:gd name="connsiteX10" fmla="*/ 444228 w 1194396"/>
              <a:gd name="connsiteY10" fmla="*/ 972793 h 2001508"/>
              <a:gd name="connsiteX11" fmla="*/ 476885 w 1194396"/>
              <a:gd name="connsiteY11" fmla="*/ 1095257 h 2001508"/>
              <a:gd name="connsiteX12" fmla="*/ 19685 w 1194396"/>
              <a:gd name="connsiteY12" fmla="*/ 50229 h 200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4396" h="2001508">
                <a:moveTo>
                  <a:pt x="19685" y="50229"/>
                </a:moveTo>
                <a:cubicBezTo>
                  <a:pt x="-37465" y="-85842"/>
                  <a:pt x="38735" y="76083"/>
                  <a:pt x="133985" y="278829"/>
                </a:cubicBezTo>
                <a:cubicBezTo>
                  <a:pt x="229235" y="481575"/>
                  <a:pt x="500017" y="1088454"/>
                  <a:pt x="591185" y="1266707"/>
                </a:cubicBezTo>
                <a:cubicBezTo>
                  <a:pt x="682353" y="1444960"/>
                  <a:pt x="622481" y="1291200"/>
                  <a:pt x="680992" y="1348350"/>
                </a:cubicBezTo>
                <a:cubicBezTo>
                  <a:pt x="739503" y="1405500"/>
                  <a:pt x="923200" y="1609607"/>
                  <a:pt x="942250" y="1609607"/>
                </a:cubicBezTo>
                <a:cubicBezTo>
                  <a:pt x="961300" y="1609607"/>
                  <a:pt x="773521" y="1317054"/>
                  <a:pt x="795292" y="1348350"/>
                </a:cubicBezTo>
                <a:cubicBezTo>
                  <a:pt x="817063" y="1379647"/>
                  <a:pt x="1034778" y="1779697"/>
                  <a:pt x="1072878" y="1797386"/>
                </a:cubicBezTo>
                <a:cubicBezTo>
                  <a:pt x="1110978" y="1815075"/>
                  <a:pt x="1004842" y="1420468"/>
                  <a:pt x="1023892" y="1454486"/>
                </a:cubicBezTo>
                <a:cubicBezTo>
                  <a:pt x="1042942" y="1488504"/>
                  <a:pt x="1233442" y="1998772"/>
                  <a:pt x="1187178" y="2001493"/>
                </a:cubicBezTo>
                <a:cubicBezTo>
                  <a:pt x="1140914" y="2004214"/>
                  <a:pt x="870132" y="1642264"/>
                  <a:pt x="746307" y="1470814"/>
                </a:cubicBezTo>
                <a:cubicBezTo>
                  <a:pt x="622482" y="1299364"/>
                  <a:pt x="489132" y="1035386"/>
                  <a:pt x="444228" y="972793"/>
                </a:cubicBezTo>
                <a:cubicBezTo>
                  <a:pt x="399324" y="910200"/>
                  <a:pt x="543560" y="1249018"/>
                  <a:pt x="476885" y="1095257"/>
                </a:cubicBezTo>
                <a:cubicBezTo>
                  <a:pt x="410210" y="941496"/>
                  <a:pt x="76835" y="186300"/>
                  <a:pt x="19685" y="502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 2128">
            <a:extLst>
              <a:ext uri="{FF2B5EF4-FFF2-40B4-BE49-F238E27FC236}">
                <a16:creationId xmlns:a16="http://schemas.microsoft.com/office/drawing/2014/main" id="{25353669-66A3-A1A9-C55B-99826E2FEB8B}"/>
              </a:ext>
            </a:extLst>
          </p:cNvPr>
          <p:cNvSpPr/>
          <p:nvPr/>
        </p:nvSpPr>
        <p:spPr>
          <a:xfrm>
            <a:off x="2839943" y="1357452"/>
            <a:ext cx="2326494" cy="2667470"/>
          </a:xfrm>
          <a:custGeom>
            <a:avLst/>
            <a:gdLst>
              <a:gd name="connsiteX0" fmla="*/ 82871 w 2326494"/>
              <a:gd name="connsiteY0" fmla="*/ 87627 h 2667470"/>
              <a:gd name="connsiteX1" fmla="*/ 148186 w 2326494"/>
              <a:gd name="connsiteY1" fmla="*/ 218255 h 2667470"/>
              <a:gd name="connsiteX2" fmla="*/ 1160557 w 2326494"/>
              <a:gd name="connsiteY2" fmla="*/ 1483719 h 2667470"/>
              <a:gd name="connsiteX3" fmla="*/ 1029928 w 2326494"/>
              <a:gd name="connsiteY3" fmla="*/ 1434734 h 2667470"/>
              <a:gd name="connsiteX4" fmla="*/ 2319886 w 2326494"/>
              <a:gd name="connsiteY4" fmla="*/ 2545077 h 2667470"/>
              <a:gd name="connsiteX5" fmla="*/ 1552443 w 2326494"/>
              <a:gd name="connsiteY5" fmla="*/ 2104205 h 2667470"/>
              <a:gd name="connsiteX6" fmla="*/ 2001478 w 2326494"/>
              <a:gd name="connsiteY6" fmla="*/ 2643048 h 2667470"/>
              <a:gd name="connsiteX7" fmla="*/ 891136 w 2326494"/>
              <a:gd name="connsiteY7" fmla="*/ 1140819 h 2667470"/>
              <a:gd name="connsiteX8" fmla="*/ 82871 w 2326494"/>
              <a:gd name="connsiteY8" fmla="*/ 87627 h 2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6494" h="2667470">
                <a:moveTo>
                  <a:pt x="82871" y="87627"/>
                </a:moveTo>
                <a:cubicBezTo>
                  <a:pt x="-40954" y="-66134"/>
                  <a:pt x="-31428" y="-14427"/>
                  <a:pt x="148186" y="218255"/>
                </a:cubicBezTo>
                <a:cubicBezTo>
                  <a:pt x="327800" y="450937"/>
                  <a:pt x="1013600" y="1280973"/>
                  <a:pt x="1160557" y="1483719"/>
                </a:cubicBezTo>
                <a:cubicBezTo>
                  <a:pt x="1307514" y="1686465"/>
                  <a:pt x="836707" y="1257841"/>
                  <a:pt x="1029928" y="1434734"/>
                </a:cubicBezTo>
                <a:cubicBezTo>
                  <a:pt x="1223150" y="1611627"/>
                  <a:pt x="2232800" y="2433499"/>
                  <a:pt x="2319886" y="2545077"/>
                </a:cubicBezTo>
                <a:cubicBezTo>
                  <a:pt x="2406972" y="2656656"/>
                  <a:pt x="1605511" y="2087877"/>
                  <a:pt x="1552443" y="2104205"/>
                </a:cubicBezTo>
                <a:cubicBezTo>
                  <a:pt x="1499375" y="2120533"/>
                  <a:pt x="2111696" y="2803612"/>
                  <a:pt x="2001478" y="2643048"/>
                </a:cubicBezTo>
                <a:cubicBezTo>
                  <a:pt x="1891260" y="2482484"/>
                  <a:pt x="1212265" y="1572166"/>
                  <a:pt x="891136" y="1140819"/>
                </a:cubicBezTo>
                <a:cubicBezTo>
                  <a:pt x="570008" y="709473"/>
                  <a:pt x="206696" y="241388"/>
                  <a:pt x="82871" y="8762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 2129">
            <a:extLst>
              <a:ext uri="{FF2B5EF4-FFF2-40B4-BE49-F238E27FC236}">
                <a16:creationId xmlns:a16="http://schemas.microsoft.com/office/drawing/2014/main" id="{33BAE6D6-2811-3E04-8504-334A5DBEDB54}"/>
              </a:ext>
            </a:extLst>
          </p:cNvPr>
          <p:cNvSpPr/>
          <p:nvPr/>
        </p:nvSpPr>
        <p:spPr>
          <a:xfrm>
            <a:off x="1097822" y="693912"/>
            <a:ext cx="1041332" cy="3029048"/>
          </a:xfrm>
          <a:custGeom>
            <a:avLst/>
            <a:gdLst>
              <a:gd name="connsiteX0" fmla="*/ 1041221 w 1041332"/>
              <a:gd name="connsiteY0" fmla="*/ 52 h 3029048"/>
              <a:gd name="connsiteX1" fmla="*/ 151314 w 1041332"/>
              <a:gd name="connsiteY1" fmla="*/ 1502281 h 3029048"/>
              <a:gd name="connsiteX2" fmla="*/ 388078 w 1041332"/>
              <a:gd name="connsiteY2" fmla="*/ 1404309 h 3029048"/>
              <a:gd name="connsiteX3" fmla="*/ 102328 w 1041332"/>
              <a:gd name="connsiteY3" fmla="*/ 2171752 h 3029048"/>
              <a:gd name="connsiteX4" fmla="*/ 4357 w 1041332"/>
              <a:gd name="connsiteY4" fmla="*/ 3029002 h 3029048"/>
              <a:gd name="connsiteX5" fmla="*/ 224792 w 1041332"/>
              <a:gd name="connsiteY5" fmla="*/ 2204409 h 3029048"/>
              <a:gd name="connsiteX6" fmla="*/ 616678 w 1041332"/>
              <a:gd name="connsiteY6" fmla="*/ 906288 h 3029048"/>
              <a:gd name="connsiteX7" fmla="*/ 85999 w 1041332"/>
              <a:gd name="connsiteY7" fmla="*/ 1559431 h 3029048"/>
              <a:gd name="connsiteX8" fmla="*/ 1041221 w 1041332"/>
              <a:gd name="connsiteY8" fmla="*/ 52 h 302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332" h="3029048">
                <a:moveTo>
                  <a:pt x="1041221" y="52"/>
                </a:moveTo>
                <a:cubicBezTo>
                  <a:pt x="1052107" y="-9473"/>
                  <a:pt x="260171" y="1268238"/>
                  <a:pt x="151314" y="1502281"/>
                </a:cubicBezTo>
                <a:cubicBezTo>
                  <a:pt x="42457" y="1736324"/>
                  <a:pt x="396242" y="1292731"/>
                  <a:pt x="388078" y="1404309"/>
                </a:cubicBezTo>
                <a:cubicBezTo>
                  <a:pt x="379914" y="1515887"/>
                  <a:pt x="166281" y="1900970"/>
                  <a:pt x="102328" y="2171752"/>
                </a:cubicBezTo>
                <a:cubicBezTo>
                  <a:pt x="38375" y="2442534"/>
                  <a:pt x="-16054" y="3023559"/>
                  <a:pt x="4357" y="3029002"/>
                </a:cubicBezTo>
                <a:cubicBezTo>
                  <a:pt x="24768" y="3034445"/>
                  <a:pt x="122739" y="2558195"/>
                  <a:pt x="224792" y="2204409"/>
                </a:cubicBezTo>
                <a:cubicBezTo>
                  <a:pt x="326845" y="1850623"/>
                  <a:pt x="639810" y="1013784"/>
                  <a:pt x="616678" y="906288"/>
                </a:cubicBezTo>
                <a:cubicBezTo>
                  <a:pt x="593546" y="798792"/>
                  <a:pt x="16603" y="1718634"/>
                  <a:pt x="85999" y="1559431"/>
                </a:cubicBezTo>
                <a:cubicBezTo>
                  <a:pt x="155395" y="1400228"/>
                  <a:pt x="1030335" y="9577"/>
                  <a:pt x="1041221" y="5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C95C71A-249D-8D38-C1E0-293CEC585804}"/>
              </a:ext>
            </a:extLst>
          </p:cNvPr>
          <p:cNvSpPr/>
          <p:nvPr/>
        </p:nvSpPr>
        <p:spPr>
          <a:xfrm>
            <a:off x="6082488" y="4989752"/>
            <a:ext cx="629922" cy="763487"/>
          </a:xfrm>
          <a:custGeom>
            <a:avLst/>
            <a:gdLst>
              <a:gd name="connsiteX0" fmla="*/ 812 w 629922"/>
              <a:gd name="connsiteY0" fmla="*/ 1348 h 763487"/>
              <a:gd name="connsiteX1" fmla="*/ 232587 w 629922"/>
              <a:gd name="connsiteY1" fmla="*/ 318848 h 763487"/>
              <a:gd name="connsiteX2" fmla="*/ 175437 w 629922"/>
              <a:gd name="connsiteY2" fmla="*/ 271223 h 763487"/>
              <a:gd name="connsiteX3" fmla="*/ 416737 w 629922"/>
              <a:gd name="connsiteY3" fmla="*/ 572848 h 763487"/>
              <a:gd name="connsiteX4" fmla="*/ 404037 w 629922"/>
              <a:gd name="connsiteY4" fmla="*/ 550623 h 763487"/>
              <a:gd name="connsiteX5" fmla="*/ 626287 w 629922"/>
              <a:gd name="connsiteY5" fmla="*/ 760173 h 763487"/>
              <a:gd name="connsiteX6" fmla="*/ 518337 w 629922"/>
              <a:gd name="connsiteY6" fmla="*/ 655398 h 763487"/>
              <a:gd name="connsiteX7" fmla="*/ 216712 w 629922"/>
              <a:gd name="connsiteY7" fmla="*/ 350598 h 763487"/>
              <a:gd name="connsiteX8" fmla="*/ 343712 w 629922"/>
              <a:gd name="connsiteY8" fmla="*/ 493473 h 763487"/>
              <a:gd name="connsiteX9" fmla="*/ 162737 w 629922"/>
              <a:gd name="connsiteY9" fmla="*/ 217248 h 763487"/>
              <a:gd name="connsiteX10" fmla="*/ 812 w 629922"/>
              <a:gd name="connsiteY10" fmla="*/ 1348 h 76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922" h="763487">
                <a:moveTo>
                  <a:pt x="812" y="1348"/>
                </a:moveTo>
                <a:cubicBezTo>
                  <a:pt x="12454" y="18281"/>
                  <a:pt x="203483" y="273869"/>
                  <a:pt x="232587" y="318848"/>
                </a:cubicBezTo>
                <a:cubicBezTo>
                  <a:pt x="261691" y="363827"/>
                  <a:pt x="144745" y="228890"/>
                  <a:pt x="175437" y="271223"/>
                </a:cubicBezTo>
                <a:cubicBezTo>
                  <a:pt x="206129" y="313556"/>
                  <a:pt x="378637" y="526281"/>
                  <a:pt x="416737" y="572848"/>
                </a:cubicBezTo>
                <a:cubicBezTo>
                  <a:pt x="454837" y="619415"/>
                  <a:pt x="369112" y="519402"/>
                  <a:pt x="404037" y="550623"/>
                </a:cubicBezTo>
                <a:cubicBezTo>
                  <a:pt x="438962" y="581844"/>
                  <a:pt x="607237" y="742711"/>
                  <a:pt x="626287" y="760173"/>
                </a:cubicBezTo>
                <a:cubicBezTo>
                  <a:pt x="645337" y="777635"/>
                  <a:pt x="586599" y="723660"/>
                  <a:pt x="518337" y="655398"/>
                </a:cubicBezTo>
                <a:cubicBezTo>
                  <a:pt x="450075" y="587136"/>
                  <a:pt x="245816" y="377586"/>
                  <a:pt x="216712" y="350598"/>
                </a:cubicBezTo>
                <a:cubicBezTo>
                  <a:pt x="187608" y="323611"/>
                  <a:pt x="352708" y="515698"/>
                  <a:pt x="343712" y="493473"/>
                </a:cubicBezTo>
                <a:cubicBezTo>
                  <a:pt x="334716" y="471248"/>
                  <a:pt x="219887" y="303502"/>
                  <a:pt x="162737" y="217248"/>
                </a:cubicBezTo>
                <a:cubicBezTo>
                  <a:pt x="105587" y="130994"/>
                  <a:pt x="-10830" y="-15585"/>
                  <a:pt x="812" y="13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6F91131-9E60-F7D6-E73A-6FC43E0753B5}"/>
              </a:ext>
            </a:extLst>
          </p:cNvPr>
          <p:cNvSpPr/>
          <p:nvPr/>
        </p:nvSpPr>
        <p:spPr>
          <a:xfrm>
            <a:off x="6208520" y="5175385"/>
            <a:ext cx="1341829" cy="910256"/>
          </a:xfrm>
          <a:custGeom>
            <a:avLst/>
            <a:gdLst>
              <a:gd name="connsiteX0" fmla="*/ 14480 w 1341829"/>
              <a:gd name="connsiteY0" fmla="*/ 12565 h 910256"/>
              <a:gd name="connsiteX1" fmla="*/ 493905 w 1341829"/>
              <a:gd name="connsiteY1" fmla="*/ 495165 h 910256"/>
              <a:gd name="connsiteX2" fmla="*/ 439930 w 1341829"/>
              <a:gd name="connsiteY2" fmla="*/ 460240 h 910256"/>
              <a:gd name="connsiteX3" fmla="*/ 992380 w 1341829"/>
              <a:gd name="connsiteY3" fmla="*/ 733290 h 910256"/>
              <a:gd name="connsiteX4" fmla="*/ 738380 w 1341829"/>
              <a:gd name="connsiteY4" fmla="*/ 672965 h 910256"/>
              <a:gd name="connsiteX5" fmla="*/ 1316230 w 1341829"/>
              <a:gd name="connsiteY5" fmla="*/ 904740 h 910256"/>
              <a:gd name="connsiteX6" fmla="*/ 1154305 w 1341829"/>
              <a:gd name="connsiteY6" fmla="*/ 815840 h 910256"/>
              <a:gd name="connsiteX7" fmla="*/ 392305 w 1341829"/>
              <a:gd name="connsiteY7" fmla="*/ 574540 h 910256"/>
              <a:gd name="connsiteX8" fmla="*/ 500255 w 1341829"/>
              <a:gd name="connsiteY8" fmla="*/ 628515 h 910256"/>
              <a:gd name="connsiteX9" fmla="*/ 398655 w 1341829"/>
              <a:gd name="connsiteY9" fmla="*/ 469765 h 910256"/>
              <a:gd name="connsiteX10" fmla="*/ 147830 w 1341829"/>
              <a:gd name="connsiteY10" fmla="*/ 168140 h 910256"/>
              <a:gd name="connsiteX11" fmla="*/ 14480 w 1341829"/>
              <a:gd name="connsiteY11" fmla="*/ 12565 h 91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1829" h="910256">
                <a:moveTo>
                  <a:pt x="14480" y="12565"/>
                </a:moveTo>
                <a:cubicBezTo>
                  <a:pt x="72159" y="67069"/>
                  <a:pt x="422997" y="420553"/>
                  <a:pt x="493905" y="495165"/>
                </a:cubicBezTo>
                <a:cubicBezTo>
                  <a:pt x="564813" y="569777"/>
                  <a:pt x="356851" y="420553"/>
                  <a:pt x="439930" y="460240"/>
                </a:cubicBezTo>
                <a:cubicBezTo>
                  <a:pt x="523009" y="499928"/>
                  <a:pt x="942638" y="697836"/>
                  <a:pt x="992380" y="733290"/>
                </a:cubicBezTo>
                <a:cubicBezTo>
                  <a:pt x="1042122" y="768744"/>
                  <a:pt x="684405" y="644390"/>
                  <a:pt x="738380" y="672965"/>
                </a:cubicBezTo>
                <a:cubicBezTo>
                  <a:pt x="792355" y="701540"/>
                  <a:pt x="1246909" y="880928"/>
                  <a:pt x="1316230" y="904740"/>
                </a:cubicBezTo>
                <a:cubicBezTo>
                  <a:pt x="1385551" y="928552"/>
                  <a:pt x="1308293" y="870873"/>
                  <a:pt x="1154305" y="815840"/>
                </a:cubicBezTo>
                <a:cubicBezTo>
                  <a:pt x="1000318" y="760807"/>
                  <a:pt x="501313" y="605761"/>
                  <a:pt x="392305" y="574540"/>
                </a:cubicBezTo>
                <a:cubicBezTo>
                  <a:pt x="283297" y="543319"/>
                  <a:pt x="499197" y="645977"/>
                  <a:pt x="500255" y="628515"/>
                </a:cubicBezTo>
                <a:cubicBezTo>
                  <a:pt x="501313" y="611053"/>
                  <a:pt x="457393" y="546494"/>
                  <a:pt x="398655" y="469765"/>
                </a:cubicBezTo>
                <a:cubicBezTo>
                  <a:pt x="339918" y="393036"/>
                  <a:pt x="209743" y="242223"/>
                  <a:pt x="147830" y="168140"/>
                </a:cubicBezTo>
                <a:cubicBezTo>
                  <a:pt x="85918" y="94057"/>
                  <a:pt x="-43199" y="-41939"/>
                  <a:pt x="14480" y="1256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BAC0299-4747-57A4-D43B-96F87AFE053B}"/>
              </a:ext>
            </a:extLst>
          </p:cNvPr>
          <p:cNvSpPr/>
          <p:nvPr/>
        </p:nvSpPr>
        <p:spPr>
          <a:xfrm>
            <a:off x="5970959" y="4766307"/>
            <a:ext cx="443155" cy="1059833"/>
          </a:xfrm>
          <a:custGeom>
            <a:avLst/>
            <a:gdLst>
              <a:gd name="connsiteX0" fmla="*/ 13916 w 443155"/>
              <a:gd name="connsiteY0" fmla="*/ 2543 h 1059833"/>
              <a:gd name="connsiteX1" fmla="*/ 274266 w 443155"/>
              <a:gd name="connsiteY1" fmla="*/ 504193 h 1059833"/>
              <a:gd name="connsiteX2" fmla="*/ 258391 w 443155"/>
              <a:gd name="connsiteY2" fmla="*/ 383543 h 1059833"/>
              <a:gd name="connsiteX3" fmla="*/ 252041 w 443155"/>
              <a:gd name="connsiteY3" fmla="*/ 539118 h 1059833"/>
              <a:gd name="connsiteX4" fmla="*/ 439366 w 443155"/>
              <a:gd name="connsiteY4" fmla="*/ 1031243 h 1059833"/>
              <a:gd name="connsiteX5" fmla="*/ 353641 w 443155"/>
              <a:gd name="connsiteY5" fmla="*/ 948693 h 1059833"/>
              <a:gd name="connsiteX6" fmla="*/ 74241 w 443155"/>
              <a:gd name="connsiteY6" fmla="*/ 513718 h 1059833"/>
              <a:gd name="connsiteX7" fmla="*/ 134566 w 443155"/>
              <a:gd name="connsiteY7" fmla="*/ 602618 h 1059833"/>
              <a:gd name="connsiteX8" fmla="*/ 7566 w 443155"/>
              <a:gd name="connsiteY8" fmla="*/ 189868 h 1059833"/>
              <a:gd name="connsiteX9" fmla="*/ 32966 w 443155"/>
              <a:gd name="connsiteY9" fmla="*/ 304168 h 1059833"/>
              <a:gd name="connsiteX10" fmla="*/ 13916 w 443155"/>
              <a:gd name="connsiteY10" fmla="*/ 2543 h 105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155" h="1059833">
                <a:moveTo>
                  <a:pt x="13916" y="2543"/>
                </a:moveTo>
                <a:cubicBezTo>
                  <a:pt x="54133" y="35880"/>
                  <a:pt x="233520" y="440693"/>
                  <a:pt x="274266" y="504193"/>
                </a:cubicBezTo>
                <a:cubicBezTo>
                  <a:pt x="315012" y="567693"/>
                  <a:pt x="262095" y="377722"/>
                  <a:pt x="258391" y="383543"/>
                </a:cubicBezTo>
                <a:cubicBezTo>
                  <a:pt x="254687" y="389364"/>
                  <a:pt x="221879" y="431168"/>
                  <a:pt x="252041" y="539118"/>
                </a:cubicBezTo>
                <a:cubicBezTo>
                  <a:pt x="282203" y="647068"/>
                  <a:pt x="422433" y="962981"/>
                  <a:pt x="439366" y="1031243"/>
                </a:cubicBezTo>
                <a:cubicBezTo>
                  <a:pt x="456299" y="1099505"/>
                  <a:pt x="414495" y="1034947"/>
                  <a:pt x="353641" y="948693"/>
                </a:cubicBezTo>
                <a:cubicBezTo>
                  <a:pt x="292787" y="862439"/>
                  <a:pt x="110754" y="571397"/>
                  <a:pt x="74241" y="513718"/>
                </a:cubicBezTo>
                <a:cubicBezTo>
                  <a:pt x="37729" y="456039"/>
                  <a:pt x="145678" y="656593"/>
                  <a:pt x="134566" y="602618"/>
                </a:cubicBezTo>
                <a:cubicBezTo>
                  <a:pt x="123454" y="548643"/>
                  <a:pt x="24499" y="239610"/>
                  <a:pt x="7566" y="189868"/>
                </a:cubicBezTo>
                <a:cubicBezTo>
                  <a:pt x="-9367" y="140126"/>
                  <a:pt x="32437" y="334331"/>
                  <a:pt x="32966" y="304168"/>
                </a:cubicBezTo>
                <a:cubicBezTo>
                  <a:pt x="33495" y="274006"/>
                  <a:pt x="-26301" y="-30794"/>
                  <a:pt x="13916" y="254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 2130">
            <a:extLst>
              <a:ext uri="{FF2B5EF4-FFF2-40B4-BE49-F238E27FC236}">
                <a16:creationId xmlns:a16="http://schemas.microsoft.com/office/drawing/2014/main" id="{015A96CC-A844-8A2A-97E0-A5508BDE7EC6}"/>
              </a:ext>
            </a:extLst>
          </p:cNvPr>
          <p:cNvSpPr/>
          <p:nvPr/>
        </p:nvSpPr>
        <p:spPr>
          <a:xfrm>
            <a:off x="2169845" y="3813121"/>
            <a:ext cx="636915" cy="368578"/>
          </a:xfrm>
          <a:custGeom>
            <a:avLst/>
            <a:gdLst>
              <a:gd name="connsiteX0" fmla="*/ 1855 w 636915"/>
              <a:gd name="connsiteY0" fmla="*/ 54 h 368578"/>
              <a:gd name="connsiteX1" fmla="*/ 452705 w 636915"/>
              <a:gd name="connsiteY1" fmla="*/ 225479 h 368578"/>
              <a:gd name="connsiteX2" fmla="*/ 392380 w 636915"/>
              <a:gd name="connsiteY2" fmla="*/ 196904 h 368578"/>
              <a:gd name="connsiteX3" fmla="*/ 636855 w 636915"/>
              <a:gd name="connsiteY3" fmla="*/ 368354 h 368578"/>
              <a:gd name="connsiteX4" fmla="*/ 366980 w 636915"/>
              <a:gd name="connsiteY4" fmla="*/ 235004 h 368578"/>
              <a:gd name="connsiteX5" fmla="*/ 417780 w 636915"/>
              <a:gd name="connsiteY5" fmla="*/ 311204 h 368578"/>
              <a:gd name="connsiteX6" fmla="*/ 198705 w 636915"/>
              <a:gd name="connsiteY6" fmla="*/ 196904 h 368578"/>
              <a:gd name="connsiteX7" fmla="*/ 347930 w 636915"/>
              <a:gd name="connsiteY7" fmla="*/ 276279 h 368578"/>
              <a:gd name="connsiteX8" fmla="*/ 252680 w 636915"/>
              <a:gd name="connsiteY8" fmla="*/ 142929 h 368578"/>
              <a:gd name="connsiteX9" fmla="*/ 290780 w 636915"/>
              <a:gd name="connsiteY9" fmla="*/ 203254 h 368578"/>
              <a:gd name="connsiteX10" fmla="*/ 1855 w 636915"/>
              <a:gd name="connsiteY10" fmla="*/ 54 h 36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915" h="368578">
                <a:moveTo>
                  <a:pt x="1855" y="54"/>
                </a:moveTo>
                <a:cubicBezTo>
                  <a:pt x="28842" y="3758"/>
                  <a:pt x="387618" y="192671"/>
                  <a:pt x="452705" y="225479"/>
                </a:cubicBezTo>
                <a:cubicBezTo>
                  <a:pt x="517793" y="258287"/>
                  <a:pt x="361688" y="173092"/>
                  <a:pt x="392380" y="196904"/>
                </a:cubicBezTo>
                <a:cubicBezTo>
                  <a:pt x="423072" y="220716"/>
                  <a:pt x="641088" y="362004"/>
                  <a:pt x="636855" y="368354"/>
                </a:cubicBezTo>
                <a:cubicBezTo>
                  <a:pt x="632622" y="374704"/>
                  <a:pt x="403492" y="244529"/>
                  <a:pt x="366980" y="235004"/>
                </a:cubicBezTo>
                <a:cubicBezTo>
                  <a:pt x="330468" y="225479"/>
                  <a:pt x="445826" y="317554"/>
                  <a:pt x="417780" y="311204"/>
                </a:cubicBezTo>
                <a:cubicBezTo>
                  <a:pt x="389734" y="304854"/>
                  <a:pt x="210347" y="202725"/>
                  <a:pt x="198705" y="196904"/>
                </a:cubicBezTo>
                <a:cubicBezTo>
                  <a:pt x="187063" y="191083"/>
                  <a:pt x="338934" y="285275"/>
                  <a:pt x="347930" y="276279"/>
                </a:cubicBezTo>
                <a:cubicBezTo>
                  <a:pt x="356926" y="267283"/>
                  <a:pt x="262205" y="155100"/>
                  <a:pt x="252680" y="142929"/>
                </a:cubicBezTo>
                <a:cubicBezTo>
                  <a:pt x="243155" y="130758"/>
                  <a:pt x="330997" y="222304"/>
                  <a:pt x="290780" y="203254"/>
                </a:cubicBezTo>
                <a:cubicBezTo>
                  <a:pt x="250563" y="184204"/>
                  <a:pt x="-25132" y="-3650"/>
                  <a:pt x="1855" y="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 2131">
            <a:extLst>
              <a:ext uri="{FF2B5EF4-FFF2-40B4-BE49-F238E27FC236}">
                <a16:creationId xmlns:a16="http://schemas.microsoft.com/office/drawing/2014/main" id="{A8061AE8-B886-B394-61C0-8A59388A3845}"/>
              </a:ext>
            </a:extLst>
          </p:cNvPr>
          <p:cNvSpPr/>
          <p:nvPr/>
        </p:nvSpPr>
        <p:spPr>
          <a:xfrm>
            <a:off x="3642164" y="3367308"/>
            <a:ext cx="826450" cy="335903"/>
          </a:xfrm>
          <a:custGeom>
            <a:avLst/>
            <a:gdLst>
              <a:gd name="connsiteX0" fmla="*/ 2736 w 826450"/>
              <a:gd name="connsiteY0" fmla="*/ 277592 h 335903"/>
              <a:gd name="connsiteX1" fmla="*/ 380561 w 826450"/>
              <a:gd name="connsiteY1" fmla="*/ 153767 h 335903"/>
              <a:gd name="connsiteX2" fmla="*/ 66236 w 826450"/>
              <a:gd name="connsiteY2" fmla="*/ 233142 h 335903"/>
              <a:gd name="connsiteX3" fmla="*/ 675836 w 826450"/>
              <a:gd name="connsiteY3" fmla="*/ 55342 h 335903"/>
              <a:gd name="connsiteX4" fmla="*/ 806011 w 826450"/>
              <a:gd name="connsiteY4" fmla="*/ 7717 h 335903"/>
              <a:gd name="connsiteX5" fmla="*/ 342461 w 826450"/>
              <a:gd name="connsiteY5" fmla="*/ 195042 h 335903"/>
              <a:gd name="connsiteX6" fmla="*/ 31311 w 826450"/>
              <a:gd name="connsiteY6" fmla="*/ 334742 h 335903"/>
              <a:gd name="connsiteX7" fmla="*/ 199586 w 826450"/>
              <a:gd name="connsiteY7" fmla="*/ 261717 h 335903"/>
              <a:gd name="connsiteX8" fmla="*/ 2736 w 826450"/>
              <a:gd name="connsiteY8" fmla="*/ 277592 h 33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450" h="335903">
                <a:moveTo>
                  <a:pt x="2736" y="277592"/>
                </a:moveTo>
                <a:cubicBezTo>
                  <a:pt x="32898" y="259600"/>
                  <a:pt x="369978" y="161175"/>
                  <a:pt x="380561" y="153767"/>
                </a:cubicBezTo>
                <a:cubicBezTo>
                  <a:pt x="391144" y="146359"/>
                  <a:pt x="17024" y="249546"/>
                  <a:pt x="66236" y="233142"/>
                </a:cubicBezTo>
                <a:cubicBezTo>
                  <a:pt x="115449" y="216738"/>
                  <a:pt x="552540" y="92913"/>
                  <a:pt x="675836" y="55342"/>
                </a:cubicBezTo>
                <a:cubicBezTo>
                  <a:pt x="799132" y="17771"/>
                  <a:pt x="861574" y="-15566"/>
                  <a:pt x="806011" y="7717"/>
                </a:cubicBezTo>
                <a:cubicBezTo>
                  <a:pt x="750449" y="31000"/>
                  <a:pt x="471578" y="140538"/>
                  <a:pt x="342461" y="195042"/>
                </a:cubicBezTo>
                <a:cubicBezTo>
                  <a:pt x="213344" y="249546"/>
                  <a:pt x="55124" y="323630"/>
                  <a:pt x="31311" y="334742"/>
                </a:cubicBezTo>
                <a:cubicBezTo>
                  <a:pt x="7499" y="345855"/>
                  <a:pt x="197469" y="273888"/>
                  <a:pt x="199586" y="261717"/>
                </a:cubicBezTo>
                <a:cubicBezTo>
                  <a:pt x="201703" y="249546"/>
                  <a:pt x="-27426" y="295584"/>
                  <a:pt x="2736" y="2775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 2132">
            <a:extLst>
              <a:ext uri="{FF2B5EF4-FFF2-40B4-BE49-F238E27FC236}">
                <a16:creationId xmlns:a16="http://schemas.microsoft.com/office/drawing/2014/main" id="{858F5EEC-7C47-DECB-EE0A-C38CF25DACE1}"/>
              </a:ext>
            </a:extLst>
          </p:cNvPr>
          <p:cNvSpPr/>
          <p:nvPr/>
        </p:nvSpPr>
        <p:spPr>
          <a:xfrm>
            <a:off x="3984842" y="4928382"/>
            <a:ext cx="216218" cy="431682"/>
          </a:xfrm>
          <a:custGeom>
            <a:avLst/>
            <a:gdLst>
              <a:gd name="connsiteX0" fmla="*/ 215683 w 216218"/>
              <a:gd name="connsiteY0" fmla="*/ 8743 h 431682"/>
              <a:gd name="connsiteX1" fmla="*/ 114083 w 216218"/>
              <a:gd name="connsiteY1" fmla="*/ 221468 h 431682"/>
              <a:gd name="connsiteX2" fmla="*/ 206158 w 216218"/>
              <a:gd name="connsiteY2" fmla="*/ 189718 h 431682"/>
              <a:gd name="connsiteX3" fmla="*/ 164883 w 216218"/>
              <a:gd name="connsiteY3" fmla="*/ 243693 h 431682"/>
              <a:gd name="connsiteX4" fmla="*/ 2958 w 216218"/>
              <a:gd name="connsiteY4" fmla="*/ 431018 h 431682"/>
              <a:gd name="connsiteX5" fmla="*/ 56933 w 216218"/>
              <a:gd name="connsiteY5" fmla="*/ 307193 h 431682"/>
              <a:gd name="connsiteX6" fmla="*/ 15658 w 216218"/>
              <a:gd name="connsiteY6" fmla="*/ 338943 h 431682"/>
              <a:gd name="connsiteX7" fmla="*/ 107733 w 216218"/>
              <a:gd name="connsiteY7" fmla="*/ 192893 h 431682"/>
              <a:gd name="connsiteX8" fmla="*/ 152183 w 216218"/>
              <a:gd name="connsiteY8" fmla="*/ 59543 h 431682"/>
              <a:gd name="connsiteX9" fmla="*/ 215683 w 216218"/>
              <a:gd name="connsiteY9" fmla="*/ 8743 h 43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218" h="431682">
                <a:moveTo>
                  <a:pt x="215683" y="8743"/>
                </a:moveTo>
                <a:cubicBezTo>
                  <a:pt x="209333" y="35730"/>
                  <a:pt x="115670" y="191306"/>
                  <a:pt x="114083" y="221468"/>
                </a:cubicBezTo>
                <a:cubicBezTo>
                  <a:pt x="112496" y="251630"/>
                  <a:pt x="197691" y="186014"/>
                  <a:pt x="206158" y="189718"/>
                </a:cubicBezTo>
                <a:cubicBezTo>
                  <a:pt x="214625" y="193422"/>
                  <a:pt x="198750" y="203476"/>
                  <a:pt x="164883" y="243693"/>
                </a:cubicBezTo>
                <a:cubicBezTo>
                  <a:pt x="131016" y="283910"/>
                  <a:pt x="20950" y="420435"/>
                  <a:pt x="2958" y="431018"/>
                </a:cubicBezTo>
                <a:cubicBezTo>
                  <a:pt x="-15034" y="441601"/>
                  <a:pt x="54816" y="322539"/>
                  <a:pt x="56933" y="307193"/>
                </a:cubicBezTo>
                <a:cubicBezTo>
                  <a:pt x="59050" y="291847"/>
                  <a:pt x="7191" y="357993"/>
                  <a:pt x="15658" y="338943"/>
                </a:cubicBezTo>
                <a:cubicBezTo>
                  <a:pt x="24125" y="319893"/>
                  <a:pt x="84979" y="239460"/>
                  <a:pt x="107733" y="192893"/>
                </a:cubicBezTo>
                <a:cubicBezTo>
                  <a:pt x="130487" y="146326"/>
                  <a:pt x="134191" y="96585"/>
                  <a:pt x="152183" y="59543"/>
                </a:cubicBezTo>
                <a:cubicBezTo>
                  <a:pt x="170175" y="22501"/>
                  <a:pt x="222033" y="-18244"/>
                  <a:pt x="215683" y="874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 2133">
            <a:extLst>
              <a:ext uri="{FF2B5EF4-FFF2-40B4-BE49-F238E27FC236}">
                <a16:creationId xmlns:a16="http://schemas.microsoft.com/office/drawing/2014/main" id="{45E7D621-1948-1FE7-FE1B-43C530D100A3}"/>
              </a:ext>
            </a:extLst>
          </p:cNvPr>
          <p:cNvSpPr/>
          <p:nvPr/>
        </p:nvSpPr>
        <p:spPr>
          <a:xfrm>
            <a:off x="3320787" y="5213349"/>
            <a:ext cx="577123" cy="235474"/>
          </a:xfrm>
          <a:custGeom>
            <a:avLst/>
            <a:gdLst>
              <a:gd name="connsiteX0" fmla="*/ 263 w 577123"/>
              <a:gd name="connsiteY0" fmla="*/ 1 h 235474"/>
              <a:gd name="connsiteX1" fmla="*/ 279663 w 577123"/>
              <a:gd name="connsiteY1" fmla="*/ 168276 h 235474"/>
              <a:gd name="connsiteX2" fmla="*/ 222513 w 577123"/>
              <a:gd name="connsiteY2" fmla="*/ 123826 h 235474"/>
              <a:gd name="connsiteX3" fmla="*/ 365388 w 577123"/>
              <a:gd name="connsiteY3" fmla="*/ 139701 h 235474"/>
              <a:gd name="connsiteX4" fmla="*/ 574938 w 577123"/>
              <a:gd name="connsiteY4" fmla="*/ 73026 h 235474"/>
              <a:gd name="connsiteX5" fmla="*/ 479688 w 577123"/>
              <a:gd name="connsiteY5" fmla="*/ 120651 h 235474"/>
              <a:gd name="connsiteX6" fmla="*/ 559063 w 577123"/>
              <a:gd name="connsiteY6" fmla="*/ 101601 h 235474"/>
              <a:gd name="connsiteX7" fmla="*/ 387613 w 577123"/>
              <a:gd name="connsiteY7" fmla="*/ 231776 h 235474"/>
              <a:gd name="connsiteX8" fmla="*/ 390788 w 577123"/>
              <a:gd name="connsiteY8" fmla="*/ 196851 h 235474"/>
              <a:gd name="connsiteX9" fmla="*/ 336813 w 577123"/>
              <a:gd name="connsiteY9" fmla="*/ 165101 h 235474"/>
              <a:gd name="connsiteX10" fmla="*/ 263 w 577123"/>
              <a:gd name="connsiteY10" fmla="*/ 1 h 23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23" h="235474">
                <a:moveTo>
                  <a:pt x="263" y="1"/>
                </a:moveTo>
                <a:cubicBezTo>
                  <a:pt x="-9262" y="530"/>
                  <a:pt x="242621" y="147638"/>
                  <a:pt x="279663" y="168276"/>
                </a:cubicBezTo>
                <a:cubicBezTo>
                  <a:pt x="316705" y="188914"/>
                  <a:pt x="208225" y="128589"/>
                  <a:pt x="222513" y="123826"/>
                </a:cubicBezTo>
                <a:cubicBezTo>
                  <a:pt x="236801" y="119063"/>
                  <a:pt x="306651" y="148168"/>
                  <a:pt x="365388" y="139701"/>
                </a:cubicBezTo>
                <a:cubicBezTo>
                  <a:pt x="424125" y="131234"/>
                  <a:pt x="555888" y="76201"/>
                  <a:pt x="574938" y="73026"/>
                </a:cubicBezTo>
                <a:cubicBezTo>
                  <a:pt x="593988" y="69851"/>
                  <a:pt x="482334" y="115889"/>
                  <a:pt x="479688" y="120651"/>
                </a:cubicBezTo>
                <a:cubicBezTo>
                  <a:pt x="477042" y="125413"/>
                  <a:pt x="574409" y="83080"/>
                  <a:pt x="559063" y="101601"/>
                </a:cubicBezTo>
                <a:cubicBezTo>
                  <a:pt x="543717" y="120122"/>
                  <a:pt x="415659" y="215901"/>
                  <a:pt x="387613" y="231776"/>
                </a:cubicBezTo>
                <a:cubicBezTo>
                  <a:pt x="359567" y="247651"/>
                  <a:pt x="399255" y="207963"/>
                  <a:pt x="390788" y="196851"/>
                </a:cubicBezTo>
                <a:cubicBezTo>
                  <a:pt x="382321" y="185739"/>
                  <a:pt x="400842" y="193676"/>
                  <a:pt x="336813" y="165101"/>
                </a:cubicBezTo>
                <a:cubicBezTo>
                  <a:pt x="272784" y="136526"/>
                  <a:pt x="9788" y="-528"/>
                  <a:pt x="263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 2134">
            <a:extLst>
              <a:ext uri="{FF2B5EF4-FFF2-40B4-BE49-F238E27FC236}">
                <a16:creationId xmlns:a16="http://schemas.microsoft.com/office/drawing/2014/main" id="{E01E3F07-DCED-2893-2726-055A42ECF888}"/>
              </a:ext>
            </a:extLst>
          </p:cNvPr>
          <p:cNvSpPr/>
          <p:nvPr/>
        </p:nvSpPr>
        <p:spPr>
          <a:xfrm>
            <a:off x="4454413" y="5764770"/>
            <a:ext cx="728579" cy="766496"/>
          </a:xfrm>
          <a:custGeom>
            <a:avLst/>
            <a:gdLst>
              <a:gd name="connsiteX0" fmla="*/ 727187 w 728579"/>
              <a:gd name="connsiteY0" fmla="*/ 1030 h 766496"/>
              <a:gd name="connsiteX1" fmla="*/ 393812 w 728579"/>
              <a:gd name="connsiteY1" fmla="*/ 455055 h 766496"/>
              <a:gd name="connsiteX2" fmla="*/ 473187 w 728579"/>
              <a:gd name="connsiteY2" fmla="*/ 385205 h 766496"/>
              <a:gd name="connsiteX3" fmla="*/ 112 w 728579"/>
              <a:gd name="connsiteY3" fmla="*/ 766205 h 766496"/>
              <a:gd name="connsiteX4" fmla="*/ 520812 w 728579"/>
              <a:gd name="connsiteY4" fmla="*/ 315355 h 766496"/>
              <a:gd name="connsiteX5" fmla="*/ 244587 w 728579"/>
              <a:gd name="connsiteY5" fmla="*/ 601105 h 766496"/>
              <a:gd name="connsiteX6" fmla="*/ 727187 w 728579"/>
              <a:gd name="connsiteY6" fmla="*/ 1030 h 76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579" h="766496">
                <a:moveTo>
                  <a:pt x="727187" y="1030"/>
                </a:moveTo>
                <a:cubicBezTo>
                  <a:pt x="752058" y="-23312"/>
                  <a:pt x="436145" y="391026"/>
                  <a:pt x="393812" y="455055"/>
                </a:cubicBezTo>
                <a:cubicBezTo>
                  <a:pt x="351479" y="519084"/>
                  <a:pt x="538804" y="333347"/>
                  <a:pt x="473187" y="385205"/>
                </a:cubicBezTo>
                <a:cubicBezTo>
                  <a:pt x="407570" y="437063"/>
                  <a:pt x="-7826" y="777847"/>
                  <a:pt x="112" y="766205"/>
                </a:cubicBezTo>
                <a:cubicBezTo>
                  <a:pt x="8049" y="754563"/>
                  <a:pt x="480066" y="342872"/>
                  <a:pt x="520812" y="315355"/>
                </a:cubicBezTo>
                <a:cubicBezTo>
                  <a:pt x="561558" y="287838"/>
                  <a:pt x="211779" y="647672"/>
                  <a:pt x="244587" y="601105"/>
                </a:cubicBezTo>
                <a:cubicBezTo>
                  <a:pt x="277395" y="554538"/>
                  <a:pt x="702316" y="25372"/>
                  <a:pt x="727187" y="103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 2135">
            <a:extLst>
              <a:ext uri="{FF2B5EF4-FFF2-40B4-BE49-F238E27FC236}">
                <a16:creationId xmlns:a16="http://schemas.microsoft.com/office/drawing/2014/main" id="{395AE032-F458-3A58-2160-7AB1C0D50DD0}"/>
              </a:ext>
            </a:extLst>
          </p:cNvPr>
          <p:cNvSpPr/>
          <p:nvPr/>
        </p:nvSpPr>
        <p:spPr>
          <a:xfrm>
            <a:off x="2888923" y="4790932"/>
            <a:ext cx="158247" cy="590226"/>
          </a:xfrm>
          <a:custGeom>
            <a:avLst/>
            <a:gdLst>
              <a:gd name="connsiteX0" fmla="*/ 327 w 158247"/>
              <a:gd name="connsiteY0" fmla="*/ 143 h 590226"/>
              <a:gd name="connsiteX1" fmla="*/ 63827 w 158247"/>
              <a:gd name="connsiteY1" fmla="*/ 308118 h 590226"/>
              <a:gd name="connsiteX2" fmla="*/ 35252 w 158247"/>
              <a:gd name="connsiteY2" fmla="*/ 238268 h 590226"/>
              <a:gd name="connsiteX3" fmla="*/ 155902 w 158247"/>
              <a:gd name="connsiteY3" fmla="*/ 584343 h 590226"/>
              <a:gd name="connsiteX4" fmla="*/ 108277 w 158247"/>
              <a:gd name="connsiteY4" fmla="*/ 438293 h 590226"/>
              <a:gd name="connsiteX5" fmla="*/ 25727 w 158247"/>
              <a:gd name="connsiteY5" fmla="*/ 206518 h 590226"/>
              <a:gd name="connsiteX6" fmla="*/ 38427 w 158247"/>
              <a:gd name="connsiteY6" fmla="*/ 266843 h 590226"/>
              <a:gd name="connsiteX7" fmla="*/ 327 w 158247"/>
              <a:gd name="connsiteY7" fmla="*/ 143 h 59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247" h="590226">
                <a:moveTo>
                  <a:pt x="327" y="143"/>
                </a:moveTo>
                <a:cubicBezTo>
                  <a:pt x="4560" y="7022"/>
                  <a:pt x="58006" y="268431"/>
                  <a:pt x="63827" y="308118"/>
                </a:cubicBezTo>
                <a:cubicBezTo>
                  <a:pt x="69648" y="347805"/>
                  <a:pt x="19906" y="192230"/>
                  <a:pt x="35252" y="238268"/>
                </a:cubicBezTo>
                <a:cubicBezTo>
                  <a:pt x="50598" y="284306"/>
                  <a:pt x="143731" y="551006"/>
                  <a:pt x="155902" y="584343"/>
                </a:cubicBezTo>
                <a:cubicBezTo>
                  <a:pt x="168073" y="617680"/>
                  <a:pt x="129973" y="501264"/>
                  <a:pt x="108277" y="438293"/>
                </a:cubicBezTo>
                <a:cubicBezTo>
                  <a:pt x="86581" y="375322"/>
                  <a:pt x="37369" y="235093"/>
                  <a:pt x="25727" y="206518"/>
                </a:cubicBezTo>
                <a:cubicBezTo>
                  <a:pt x="14085" y="177943"/>
                  <a:pt x="42660" y="298593"/>
                  <a:pt x="38427" y="266843"/>
                </a:cubicBezTo>
                <a:cubicBezTo>
                  <a:pt x="34194" y="235093"/>
                  <a:pt x="-3906" y="-6736"/>
                  <a:pt x="327" y="14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 2136">
            <a:extLst>
              <a:ext uri="{FF2B5EF4-FFF2-40B4-BE49-F238E27FC236}">
                <a16:creationId xmlns:a16="http://schemas.microsoft.com/office/drawing/2014/main" id="{C8B4AF80-AB68-9EB6-DB61-B086F5644FEA}"/>
              </a:ext>
            </a:extLst>
          </p:cNvPr>
          <p:cNvSpPr/>
          <p:nvPr/>
        </p:nvSpPr>
        <p:spPr>
          <a:xfrm>
            <a:off x="3111496" y="5495897"/>
            <a:ext cx="586327" cy="562794"/>
          </a:xfrm>
          <a:custGeom>
            <a:avLst/>
            <a:gdLst>
              <a:gd name="connsiteX0" fmla="*/ 4 w 586327"/>
              <a:gd name="connsiteY0" fmla="*/ 28 h 562794"/>
              <a:gd name="connsiteX1" fmla="*/ 241304 w 586327"/>
              <a:gd name="connsiteY1" fmla="*/ 225453 h 562794"/>
              <a:gd name="connsiteX2" fmla="*/ 200029 w 586327"/>
              <a:gd name="connsiteY2" fmla="*/ 161953 h 562794"/>
              <a:gd name="connsiteX3" fmla="*/ 387354 w 586327"/>
              <a:gd name="connsiteY3" fmla="*/ 336578 h 562794"/>
              <a:gd name="connsiteX4" fmla="*/ 384179 w 586327"/>
              <a:gd name="connsiteY4" fmla="*/ 336578 h 562794"/>
              <a:gd name="connsiteX5" fmla="*/ 581029 w 586327"/>
              <a:gd name="connsiteY5" fmla="*/ 558828 h 562794"/>
              <a:gd name="connsiteX6" fmla="*/ 501654 w 586327"/>
              <a:gd name="connsiteY6" fmla="*/ 457228 h 562794"/>
              <a:gd name="connsiteX7" fmla="*/ 206379 w 586327"/>
              <a:gd name="connsiteY7" fmla="*/ 187353 h 562794"/>
              <a:gd name="connsiteX8" fmla="*/ 247654 w 586327"/>
              <a:gd name="connsiteY8" fmla="*/ 209578 h 562794"/>
              <a:gd name="connsiteX9" fmla="*/ 4 w 586327"/>
              <a:gd name="connsiteY9" fmla="*/ 28 h 56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327" h="562794">
                <a:moveTo>
                  <a:pt x="4" y="28"/>
                </a:moveTo>
                <a:cubicBezTo>
                  <a:pt x="-1054" y="2674"/>
                  <a:pt x="207967" y="198466"/>
                  <a:pt x="241304" y="225453"/>
                </a:cubicBezTo>
                <a:cubicBezTo>
                  <a:pt x="274642" y="252441"/>
                  <a:pt x="175687" y="143432"/>
                  <a:pt x="200029" y="161953"/>
                </a:cubicBezTo>
                <a:cubicBezTo>
                  <a:pt x="224371" y="180474"/>
                  <a:pt x="356662" y="307474"/>
                  <a:pt x="387354" y="336578"/>
                </a:cubicBezTo>
                <a:cubicBezTo>
                  <a:pt x="418046" y="365682"/>
                  <a:pt x="351900" y="299536"/>
                  <a:pt x="384179" y="336578"/>
                </a:cubicBezTo>
                <a:cubicBezTo>
                  <a:pt x="416458" y="373620"/>
                  <a:pt x="561450" y="538720"/>
                  <a:pt x="581029" y="558828"/>
                </a:cubicBezTo>
                <a:cubicBezTo>
                  <a:pt x="600608" y="578936"/>
                  <a:pt x="564096" y="519141"/>
                  <a:pt x="501654" y="457228"/>
                </a:cubicBezTo>
                <a:cubicBezTo>
                  <a:pt x="439212" y="395316"/>
                  <a:pt x="248712" y="228628"/>
                  <a:pt x="206379" y="187353"/>
                </a:cubicBezTo>
                <a:cubicBezTo>
                  <a:pt x="164046" y="146078"/>
                  <a:pt x="278346" y="240270"/>
                  <a:pt x="247654" y="209578"/>
                </a:cubicBezTo>
                <a:cubicBezTo>
                  <a:pt x="216962" y="178886"/>
                  <a:pt x="1062" y="-2618"/>
                  <a:pt x="4" y="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 2137">
            <a:extLst>
              <a:ext uri="{FF2B5EF4-FFF2-40B4-BE49-F238E27FC236}">
                <a16:creationId xmlns:a16="http://schemas.microsoft.com/office/drawing/2014/main" id="{2D00EA69-6424-3DF9-CD74-124BCB83D847}"/>
              </a:ext>
            </a:extLst>
          </p:cNvPr>
          <p:cNvSpPr/>
          <p:nvPr/>
        </p:nvSpPr>
        <p:spPr>
          <a:xfrm>
            <a:off x="4323847" y="5584675"/>
            <a:ext cx="746639" cy="476539"/>
          </a:xfrm>
          <a:custGeom>
            <a:avLst/>
            <a:gdLst>
              <a:gd name="connsiteX0" fmla="*/ 394203 w 746639"/>
              <a:gd name="connsiteY0" fmla="*/ 35075 h 476539"/>
              <a:gd name="connsiteX1" fmla="*/ 689478 w 746639"/>
              <a:gd name="connsiteY1" fmla="*/ 12850 h 476539"/>
              <a:gd name="connsiteX2" fmla="*/ 527553 w 746639"/>
              <a:gd name="connsiteY2" fmla="*/ 114450 h 476539"/>
              <a:gd name="connsiteX3" fmla="*/ 587878 w 746639"/>
              <a:gd name="connsiteY3" fmla="*/ 111275 h 476539"/>
              <a:gd name="connsiteX4" fmla="*/ 416428 w 746639"/>
              <a:gd name="connsiteY4" fmla="*/ 209700 h 476539"/>
              <a:gd name="connsiteX5" fmla="*/ 457703 w 746639"/>
              <a:gd name="connsiteY5" fmla="*/ 235100 h 476539"/>
              <a:gd name="connsiteX6" fmla="*/ 295778 w 746639"/>
              <a:gd name="connsiteY6" fmla="*/ 333525 h 476539"/>
              <a:gd name="connsiteX7" fmla="*/ 503 w 746639"/>
              <a:gd name="connsiteY7" fmla="*/ 476400 h 476539"/>
              <a:gd name="connsiteX8" fmla="*/ 219578 w 746639"/>
              <a:gd name="connsiteY8" fmla="*/ 362100 h 476539"/>
              <a:gd name="connsiteX9" fmla="*/ 435478 w 746639"/>
              <a:gd name="connsiteY9" fmla="*/ 247800 h 476539"/>
              <a:gd name="connsiteX10" fmla="*/ 352928 w 746639"/>
              <a:gd name="connsiteY10" fmla="*/ 273200 h 476539"/>
              <a:gd name="connsiteX11" fmla="*/ 552953 w 746639"/>
              <a:gd name="connsiteY11" fmla="*/ 101750 h 476539"/>
              <a:gd name="connsiteX12" fmla="*/ 432303 w 746639"/>
              <a:gd name="connsiteY12" fmla="*/ 117625 h 476539"/>
              <a:gd name="connsiteX13" fmla="*/ 746628 w 746639"/>
              <a:gd name="connsiteY13" fmla="*/ 3325 h 476539"/>
              <a:gd name="connsiteX14" fmla="*/ 394203 w 746639"/>
              <a:gd name="connsiteY14" fmla="*/ 35075 h 47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6639" h="476539">
                <a:moveTo>
                  <a:pt x="394203" y="35075"/>
                </a:moveTo>
                <a:cubicBezTo>
                  <a:pt x="384678" y="36663"/>
                  <a:pt x="667253" y="-379"/>
                  <a:pt x="689478" y="12850"/>
                </a:cubicBezTo>
                <a:cubicBezTo>
                  <a:pt x="711703" y="26079"/>
                  <a:pt x="544486" y="98046"/>
                  <a:pt x="527553" y="114450"/>
                </a:cubicBezTo>
                <a:cubicBezTo>
                  <a:pt x="510620" y="130854"/>
                  <a:pt x="606399" y="95400"/>
                  <a:pt x="587878" y="111275"/>
                </a:cubicBezTo>
                <a:cubicBezTo>
                  <a:pt x="569357" y="127150"/>
                  <a:pt x="438124" y="189063"/>
                  <a:pt x="416428" y="209700"/>
                </a:cubicBezTo>
                <a:cubicBezTo>
                  <a:pt x="394732" y="230338"/>
                  <a:pt x="477811" y="214463"/>
                  <a:pt x="457703" y="235100"/>
                </a:cubicBezTo>
                <a:cubicBezTo>
                  <a:pt x="437595" y="255737"/>
                  <a:pt x="371978" y="293308"/>
                  <a:pt x="295778" y="333525"/>
                </a:cubicBezTo>
                <a:cubicBezTo>
                  <a:pt x="219578" y="373742"/>
                  <a:pt x="13203" y="471637"/>
                  <a:pt x="503" y="476400"/>
                </a:cubicBezTo>
                <a:cubicBezTo>
                  <a:pt x="-12197" y="481163"/>
                  <a:pt x="219578" y="362100"/>
                  <a:pt x="219578" y="362100"/>
                </a:cubicBezTo>
                <a:cubicBezTo>
                  <a:pt x="292074" y="324000"/>
                  <a:pt x="413253" y="262617"/>
                  <a:pt x="435478" y="247800"/>
                </a:cubicBezTo>
                <a:cubicBezTo>
                  <a:pt x="457703" y="232983"/>
                  <a:pt x="333349" y="297542"/>
                  <a:pt x="352928" y="273200"/>
                </a:cubicBezTo>
                <a:cubicBezTo>
                  <a:pt x="372507" y="248858"/>
                  <a:pt x="539724" y="127679"/>
                  <a:pt x="552953" y="101750"/>
                </a:cubicBezTo>
                <a:cubicBezTo>
                  <a:pt x="566182" y="75821"/>
                  <a:pt x="400024" y="134029"/>
                  <a:pt x="432303" y="117625"/>
                </a:cubicBezTo>
                <a:cubicBezTo>
                  <a:pt x="464582" y="101221"/>
                  <a:pt x="748745" y="19200"/>
                  <a:pt x="746628" y="3325"/>
                </a:cubicBezTo>
                <a:cubicBezTo>
                  <a:pt x="744511" y="-12550"/>
                  <a:pt x="403728" y="33487"/>
                  <a:pt x="394203" y="3507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 2138">
            <a:extLst>
              <a:ext uri="{FF2B5EF4-FFF2-40B4-BE49-F238E27FC236}">
                <a16:creationId xmlns:a16="http://schemas.microsoft.com/office/drawing/2014/main" id="{738B807E-6C0C-C76A-C925-A260EF76A984}"/>
              </a:ext>
            </a:extLst>
          </p:cNvPr>
          <p:cNvSpPr/>
          <p:nvPr/>
        </p:nvSpPr>
        <p:spPr>
          <a:xfrm>
            <a:off x="3958231" y="6073948"/>
            <a:ext cx="738854" cy="234787"/>
          </a:xfrm>
          <a:custGeom>
            <a:avLst/>
            <a:gdLst>
              <a:gd name="connsiteX0" fmla="*/ 4169 w 738854"/>
              <a:gd name="connsiteY0" fmla="*/ 149052 h 234787"/>
              <a:gd name="connsiteX1" fmla="*/ 188319 w 738854"/>
              <a:gd name="connsiteY1" fmla="*/ 187152 h 234787"/>
              <a:gd name="connsiteX2" fmla="*/ 474069 w 738854"/>
              <a:gd name="connsiteY2" fmla="*/ 79202 h 234787"/>
              <a:gd name="connsiteX3" fmla="*/ 312144 w 738854"/>
              <a:gd name="connsiteY3" fmla="*/ 117302 h 234787"/>
              <a:gd name="connsiteX4" fmla="*/ 728069 w 738854"/>
              <a:gd name="connsiteY4" fmla="*/ 6177 h 234787"/>
              <a:gd name="connsiteX5" fmla="*/ 597894 w 738854"/>
              <a:gd name="connsiteY5" fmla="*/ 37927 h 234787"/>
              <a:gd name="connsiteX6" fmla="*/ 394694 w 738854"/>
              <a:gd name="connsiteY6" fmla="*/ 234777 h 234787"/>
              <a:gd name="connsiteX7" fmla="*/ 562969 w 738854"/>
              <a:gd name="connsiteY7" fmla="*/ 47452 h 234787"/>
              <a:gd name="connsiteX8" fmla="*/ 293094 w 738854"/>
              <a:gd name="connsiteY8" fmla="*/ 155402 h 234787"/>
              <a:gd name="connsiteX9" fmla="*/ 77194 w 738854"/>
              <a:gd name="connsiteY9" fmla="*/ 171277 h 234787"/>
              <a:gd name="connsiteX10" fmla="*/ 4169 w 738854"/>
              <a:gd name="connsiteY10" fmla="*/ 149052 h 23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854" h="234787">
                <a:moveTo>
                  <a:pt x="4169" y="149052"/>
                </a:moveTo>
                <a:cubicBezTo>
                  <a:pt x="22690" y="151698"/>
                  <a:pt x="110002" y="198794"/>
                  <a:pt x="188319" y="187152"/>
                </a:cubicBezTo>
                <a:cubicBezTo>
                  <a:pt x="266636" y="175510"/>
                  <a:pt x="453432" y="90844"/>
                  <a:pt x="474069" y="79202"/>
                </a:cubicBezTo>
                <a:cubicBezTo>
                  <a:pt x="494706" y="67560"/>
                  <a:pt x="269811" y="129473"/>
                  <a:pt x="312144" y="117302"/>
                </a:cubicBezTo>
                <a:cubicBezTo>
                  <a:pt x="354477" y="105131"/>
                  <a:pt x="680444" y="19406"/>
                  <a:pt x="728069" y="6177"/>
                </a:cubicBezTo>
                <a:cubicBezTo>
                  <a:pt x="775694" y="-7052"/>
                  <a:pt x="653456" y="-173"/>
                  <a:pt x="597894" y="37927"/>
                </a:cubicBezTo>
                <a:cubicBezTo>
                  <a:pt x="542332" y="76027"/>
                  <a:pt x="400515" y="233190"/>
                  <a:pt x="394694" y="234777"/>
                </a:cubicBezTo>
                <a:cubicBezTo>
                  <a:pt x="388873" y="236365"/>
                  <a:pt x="579902" y="60681"/>
                  <a:pt x="562969" y="47452"/>
                </a:cubicBezTo>
                <a:cubicBezTo>
                  <a:pt x="546036" y="34223"/>
                  <a:pt x="374056" y="134765"/>
                  <a:pt x="293094" y="155402"/>
                </a:cubicBezTo>
                <a:cubicBezTo>
                  <a:pt x="212132" y="176039"/>
                  <a:pt x="122173" y="172335"/>
                  <a:pt x="77194" y="171277"/>
                </a:cubicBezTo>
                <a:cubicBezTo>
                  <a:pt x="32215" y="170219"/>
                  <a:pt x="-14352" y="146406"/>
                  <a:pt x="4169" y="14905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 2139">
            <a:extLst>
              <a:ext uri="{FF2B5EF4-FFF2-40B4-BE49-F238E27FC236}">
                <a16:creationId xmlns:a16="http://schemas.microsoft.com/office/drawing/2014/main" id="{795578DD-BF12-8346-A1F4-3E072D5A9A3C}"/>
              </a:ext>
            </a:extLst>
          </p:cNvPr>
          <p:cNvSpPr/>
          <p:nvPr/>
        </p:nvSpPr>
        <p:spPr>
          <a:xfrm>
            <a:off x="3609865" y="5698488"/>
            <a:ext cx="563563" cy="42911"/>
          </a:xfrm>
          <a:custGeom>
            <a:avLst/>
            <a:gdLst>
              <a:gd name="connsiteX0" fmla="*/ 110 w 563563"/>
              <a:gd name="connsiteY0" fmla="*/ 41912 h 42911"/>
              <a:gd name="connsiteX1" fmla="*/ 200135 w 563563"/>
              <a:gd name="connsiteY1" fmla="*/ 35562 h 42911"/>
              <a:gd name="connsiteX2" fmla="*/ 114410 w 563563"/>
              <a:gd name="connsiteY2" fmla="*/ 41912 h 42911"/>
              <a:gd name="connsiteX3" fmla="*/ 425560 w 563563"/>
              <a:gd name="connsiteY3" fmla="*/ 16512 h 42911"/>
              <a:gd name="connsiteX4" fmla="*/ 343010 w 563563"/>
              <a:gd name="connsiteY4" fmla="*/ 637 h 42911"/>
              <a:gd name="connsiteX5" fmla="*/ 562085 w 563563"/>
              <a:gd name="connsiteY5" fmla="*/ 3812 h 42911"/>
              <a:gd name="connsiteX6" fmla="*/ 428735 w 563563"/>
              <a:gd name="connsiteY6" fmla="*/ 10162 h 42911"/>
              <a:gd name="connsiteX7" fmla="*/ 231885 w 563563"/>
              <a:gd name="connsiteY7" fmla="*/ 10162 h 42911"/>
              <a:gd name="connsiteX8" fmla="*/ 110 w 563563"/>
              <a:gd name="connsiteY8" fmla="*/ 41912 h 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563" h="42911">
                <a:moveTo>
                  <a:pt x="110" y="41912"/>
                </a:moveTo>
                <a:cubicBezTo>
                  <a:pt x="-5182" y="46145"/>
                  <a:pt x="181085" y="35562"/>
                  <a:pt x="200135" y="35562"/>
                </a:cubicBezTo>
                <a:cubicBezTo>
                  <a:pt x="219185" y="35562"/>
                  <a:pt x="114410" y="41912"/>
                  <a:pt x="114410" y="41912"/>
                </a:cubicBezTo>
                <a:cubicBezTo>
                  <a:pt x="151981" y="38737"/>
                  <a:pt x="387460" y="23391"/>
                  <a:pt x="425560" y="16512"/>
                </a:cubicBezTo>
                <a:cubicBezTo>
                  <a:pt x="463660" y="9633"/>
                  <a:pt x="320256" y="2754"/>
                  <a:pt x="343010" y="637"/>
                </a:cubicBezTo>
                <a:cubicBezTo>
                  <a:pt x="365764" y="-1480"/>
                  <a:pt x="547798" y="2225"/>
                  <a:pt x="562085" y="3812"/>
                </a:cubicBezTo>
                <a:cubicBezTo>
                  <a:pt x="576372" y="5399"/>
                  <a:pt x="483768" y="9104"/>
                  <a:pt x="428735" y="10162"/>
                </a:cubicBezTo>
                <a:cubicBezTo>
                  <a:pt x="373702" y="11220"/>
                  <a:pt x="297502" y="3812"/>
                  <a:pt x="231885" y="10162"/>
                </a:cubicBezTo>
                <a:cubicBezTo>
                  <a:pt x="166268" y="16512"/>
                  <a:pt x="5402" y="37679"/>
                  <a:pt x="110" y="419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 2140">
            <a:extLst>
              <a:ext uri="{FF2B5EF4-FFF2-40B4-BE49-F238E27FC236}">
                <a16:creationId xmlns:a16="http://schemas.microsoft.com/office/drawing/2014/main" id="{337267F6-920B-F023-8E4A-66F55D204574}"/>
              </a:ext>
            </a:extLst>
          </p:cNvPr>
          <p:cNvSpPr/>
          <p:nvPr/>
        </p:nvSpPr>
        <p:spPr>
          <a:xfrm>
            <a:off x="3965400" y="5806137"/>
            <a:ext cx="49310" cy="267824"/>
          </a:xfrm>
          <a:custGeom>
            <a:avLst/>
            <a:gdLst>
              <a:gd name="connsiteX0" fmla="*/ 38275 w 49310"/>
              <a:gd name="connsiteY0" fmla="*/ 938 h 267824"/>
              <a:gd name="connsiteX1" fmla="*/ 31925 w 49310"/>
              <a:gd name="connsiteY1" fmla="*/ 175563 h 267824"/>
              <a:gd name="connsiteX2" fmla="*/ 175 w 49310"/>
              <a:gd name="connsiteY2" fmla="*/ 73963 h 267824"/>
              <a:gd name="connsiteX3" fmla="*/ 47800 w 49310"/>
              <a:gd name="connsiteY3" fmla="*/ 267638 h 267824"/>
              <a:gd name="connsiteX4" fmla="*/ 38275 w 49310"/>
              <a:gd name="connsiteY4" fmla="*/ 938 h 26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10" h="267824">
                <a:moveTo>
                  <a:pt x="38275" y="938"/>
                </a:moveTo>
                <a:cubicBezTo>
                  <a:pt x="35629" y="-14408"/>
                  <a:pt x="38275" y="163392"/>
                  <a:pt x="31925" y="175563"/>
                </a:cubicBezTo>
                <a:cubicBezTo>
                  <a:pt x="25575" y="187734"/>
                  <a:pt x="-2471" y="58617"/>
                  <a:pt x="175" y="73963"/>
                </a:cubicBezTo>
                <a:cubicBezTo>
                  <a:pt x="2821" y="89309"/>
                  <a:pt x="41979" y="274517"/>
                  <a:pt x="47800" y="267638"/>
                </a:cubicBezTo>
                <a:cubicBezTo>
                  <a:pt x="53621" y="260759"/>
                  <a:pt x="40921" y="16284"/>
                  <a:pt x="38275" y="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 2141">
            <a:extLst>
              <a:ext uri="{FF2B5EF4-FFF2-40B4-BE49-F238E27FC236}">
                <a16:creationId xmlns:a16="http://schemas.microsoft.com/office/drawing/2014/main" id="{2AEAC8E3-83D6-E3E1-2AFF-F858E35BE500}"/>
              </a:ext>
            </a:extLst>
          </p:cNvPr>
          <p:cNvSpPr/>
          <p:nvPr/>
        </p:nvSpPr>
        <p:spPr>
          <a:xfrm>
            <a:off x="4019535" y="5670457"/>
            <a:ext cx="450226" cy="267550"/>
          </a:xfrm>
          <a:custGeom>
            <a:avLst/>
            <a:gdLst>
              <a:gd name="connsiteX0" fmla="*/ 447690 w 450226"/>
              <a:gd name="connsiteY0" fmla="*/ 93 h 267550"/>
              <a:gd name="connsiteX1" fmla="*/ 285765 w 450226"/>
              <a:gd name="connsiteY1" fmla="*/ 82643 h 267550"/>
              <a:gd name="connsiteX2" fmla="*/ 136540 w 450226"/>
              <a:gd name="connsiteY2" fmla="*/ 76293 h 267550"/>
              <a:gd name="connsiteX3" fmla="*/ 234965 w 450226"/>
              <a:gd name="connsiteY3" fmla="*/ 120743 h 267550"/>
              <a:gd name="connsiteX4" fmla="*/ 15 w 450226"/>
              <a:gd name="connsiteY4" fmla="*/ 66768 h 267550"/>
              <a:gd name="connsiteX5" fmla="*/ 222265 w 450226"/>
              <a:gd name="connsiteY5" fmla="*/ 142968 h 267550"/>
              <a:gd name="connsiteX6" fmla="*/ 38115 w 450226"/>
              <a:gd name="connsiteY6" fmla="*/ 117568 h 267550"/>
              <a:gd name="connsiteX7" fmla="*/ 101615 w 450226"/>
              <a:gd name="connsiteY7" fmla="*/ 266793 h 267550"/>
              <a:gd name="connsiteX8" fmla="*/ 60340 w 450226"/>
              <a:gd name="connsiteY8" fmla="*/ 174718 h 267550"/>
              <a:gd name="connsiteX9" fmla="*/ 117490 w 450226"/>
              <a:gd name="connsiteY9" fmla="*/ 155668 h 267550"/>
              <a:gd name="connsiteX10" fmla="*/ 190515 w 450226"/>
              <a:gd name="connsiteY10" fmla="*/ 111218 h 267550"/>
              <a:gd name="connsiteX11" fmla="*/ 127015 w 450226"/>
              <a:gd name="connsiteY11" fmla="*/ 111218 h 267550"/>
              <a:gd name="connsiteX12" fmla="*/ 368315 w 450226"/>
              <a:gd name="connsiteY12" fmla="*/ 66768 h 267550"/>
              <a:gd name="connsiteX13" fmla="*/ 447690 w 450226"/>
              <a:gd name="connsiteY13" fmla="*/ 93 h 26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0226" h="267550">
                <a:moveTo>
                  <a:pt x="447690" y="93"/>
                </a:moveTo>
                <a:cubicBezTo>
                  <a:pt x="433932" y="2739"/>
                  <a:pt x="337623" y="69943"/>
                  <a:pt x="285765" y="82643"/>
                </a:cubicBezTo>
                <a:cubicBezTo>
                  <a:pt x="233907" y="95343"/>
                  <a:pt x="145007" y="69943"/>
                  <a:pt x="136540" y="76293"/>
                </a:cubicBezTo>
                <a:cubicBezTo>
                  <a:pt x="128073" y="82643"/>
                  <a:pt x="257719" y="122330"/>
                  <a:pt x="234965" y="120743"/>
                </a:cubicBezTo>
                <a:cubicBezTo>
                  <a:pt x="212211" y="119156"/>
                  <a:pt x="2132" y="63064"/>
                  <a:pt x="15" y="66768"/>
                </a:cubicBezTo>
                <a:cubicBezTo>
                  <a:pt x="-2102" y="70472"/>
                  <a:pt x="215915" y="134501"/>
                  <a:pt x="222265" y="142968"/>
                </a:cubicBezTo>
                <a:cubicBezTo>
                  <a:pt x="228615" y="151435"/>
                  <a:pt x="58223" y="96931"/>
                  <a:pt x="38115" y="117568"/>
                </a:cubicBezTo>
                <a:cubicBezTo>
                  <a:pt x="18007" y="138205"/>
                  <a:pt x="97911" y="257268"/>
                  <a:pt x="101615" y="266793"/>
                </a:cubicBezTo>
                <a:cubicBezTo>
                  <a:pt x="105319" y="276318"/>
                  <a:pt x="57694" y="193239"/>
                  <a:pt x="60340" y="174718"/>
                </a:cubicBezTo>
                <a:cubicBezTo>
                  <a:pt x="62986" y="156197"/>
                  <a:pt x="95794" y="166251"/>
                  <a:pt x="117490" y="155668"/>
                </a:cubicBezTo>
                <a:cubicBezTo>
                  <a:pt x="139186" y="145085"/>
                  <a:pt x="188928" y="118626"/>
                  <a:pt x="190515" y="111218"/>
                </a:cubicBezTo>
                <a:cubicBezTo>
                  <a:pt x="192102" y="103810"/>
                  <a:pt x="97382" y="118626"/>
                  <a:pt x="127015" y="111218"/>
                </a:cubicBezTo>
                <a:cubicBezTo>
                  <a:pt x="156648" y="103810"/>
                  <a:pt x="319632" y="82114"/>
                  <a:pt x="368315" y="66768"/>
                </a:cubicBezTo>
                <a:cubicBezTo>
                  <a:pt x="416998" y="51422"/>
                  <a:pt x="461448" y="-2553"/>
                  <a:pt x="447690" y="9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 2142">
            <a:extLst>
              <a:ext uri="{FF2B5EF4-FFF2-40B4-BE49-F238E27FC236}">
                <a16:creationId xmlns:a16="http://schemas.microsoft.com/office/drawing/2014/main" id="{51A1C7AE-D889-5E58-B9CC-0FE28FEEF93B}"/>
              </a:ext>
            </a:extLst>
          </p:cNvPr>
          <p:cNvSpPr/>
          <p:nvPr/>
        </p:nvSpPr>
        <p:spPr>
          <a:xfrm>
            <a:off x="3711534" y="5814618"/>
            <a:ext cx="301171" cy="125875"/>
          </a:xfrm>
          <a:custGeom>
            <a:avLst/>
            <a:gdLst>
              <a:gd name="connsiteX0" fmla="*/ 41 w 301171"/>
              <a:gd name="connsiteY0" fmla="*/ 21032 h 125875"/>
              <a:gd name="connsiteX1" fmla="*/ 123866 w 301171"/>
              <a:gd name="connsiteY1" fmla="*/ 68657 h 125875"/>
              <a:gd name="connsiteX2" fmla="*/ 298491 w 301171"/>
              <a:gd name="connsiteY2" fmla="*/ 1982 h 125875"/>
              <a:gd name="connsiteX3" fmla="*/ 228641 w 301171"/>
              <a:gd name="connsiteY3" fmla="*/ 27382 h 125875"/>
              <a:gd name="connsiteX4" fmla="*/ 212766 w 301171"/>
              <a:gd name="connsiteY4" fmla="*/ 125807 h 125875"/>
              <a:gd name="connsiteX5" fmla="*/ 215941 w 301171"/>
              <a:gd name="connsiteY5" fmla="*/ 43257 h 125875"/>
              <a:gd name="connsiteX6" fmla="*/ 111166 w 301171"/>
              <a:gd name="connsiteY6" fmla="*/ 65482 h 125875"/>
              <a:gd name="connsiteX7" fmla="*/ 41 w 301171"/>
              <a:gd name="connsiteY7" fmla="*/ 21032 h 1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171" h="125875">
                <a:moveTo>
                  <a:pt x="41" y="21032"/>
                </a:moveTo>
                <a:cubicBezTo>
                  <a:pt x="2158" y="21561"/>
                  <a:pt x="74124" y="71832"/>
                  <a:pt x="123866" y="68657"/>
                </a:cubicBezTo>
                <a:cubicBezTo>
                  <a:pt x="173608" y="65482"/>
                  <a:pt x="281029" y="8861"/>
                  <a:pt x="298491" y="1982"/>
                </a:cubicBezTo>
                <a:cubicBezTo>
                  <a:pt x="315953" y="-4897"/>
                  <a:pt x="242928" y="6745"/>
                  <a:pt x="228641" y="27382"/>
                </a:cubicBezTo>
                <a:cubicBezTo>
                  <a:pt x="214354" y="48019"/>
                  <a:pt x="214883" y="123161"/>
                  <a:pt x="212766" y="125807"/>
                </a:cubicBezTo>
                <a:cubicBezTo>
                  <a:pt x="210649" y="128453"/>
                  <a:pt x="232874" y="53311"/>
                  <a:pt x="215941" y="43257"/>
                </a:cubicBezTo>
                <a:cubicBezTo>
                  <a:pt x="199008" y="33203"/>
                  <a:pt x="145033" y="67599"/>
                  <a:pt x="111166" y="65482"/>
                </a:cubicBezTo>
                <a:cubicBezTo>
                  <a:pt x="77299" y="63365"/>
                  <a:pt x="-2076" y="20503"/>
                  <a:pt x="41" y="2103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 2143">
            <a:extLst>
              <a:ext uri="{FF2B5EF4-FFF2-40B4-BE49-F238E27FC236}">
                <a16:creationId xmlns:a16="http://schemas.microsoft.com/office/drawing/2014/main" id="{9404E6DB-04B0-5150-86DF-FADE43F6710F}"/>
              </a:ext>
            </a:extLst>
          </p:cNvPr>
          <p:cNvSpPr/>
          <p:nvPr/>
        </p:nvSpPr>
        <p:spPr>
          <a:xfrm>
            <a:off x="3613120" y="5666650"/>
            <a:ext cx="620399" cy="96629"/>
          </a:xfrm>
          <a:custGeom>
            <a:avLst/>
            <a:gdLst>
              <a:gd name="connsiteX0" fmla="*/ 30 w 620399"/>
              <a:gd name="connsiteY0" fmla="*/ 89625 h 96629"/>
              <a:gd name="connsiteX1" fmla="*/ 368330 w 620399"/>
              <a:gd name="connsiteY1" fmla="*/ 76925 h 96629"/>
              <a:gd name="connsiteX2" fmla="*/ 231805 w 620399"/>
              <a:gd name="connsiteY2" fmla="*/ 95975 h 96629"/>
              <a:gd name="connsiteX3" fmla="*/ 422305 w 620399"/>
              <a:gd name="connsiteY3" fmla="*/ 48350 h 96629"/>
              <a:gd name="connsiteX4" fmla="*/ 374680 w 620399"/>
              <a:gd name="connsiteY4" fmla="*/ 42000 h 96629"/>
              <a:gd name="connsiteX5" fmla="*/ 619155 w 620399"/>
              <a:gd name="connsiteY5" fmla="*/ 725 h 96629"/>
              <a:gd name="connsiteX6" fmla="*/ 460405 w 620399"/>
              <a:gd name="connsiteY6" fmla="*/ 19775 h 96629"/>
              <a:gd name="connsiteX7" fmla="*/ 254030 w 620399"/>
              <a:gd name="connsiteY7" fmla="*/ 70575 h 96629"/>
              <a:gd name="connsiteX8" fmla="*/ 136555 w 620399"/>
              <a:gd name="connsiteY8" fmla="*/ 86450 h 96629"/>
              <a:gd name="connsiteX9" fmla="*/ 346105 w 620399"/>
              <a:gd name="connsiteY9" fmla="*/ 80100 h 96629"/>
              <a:gd name="connsiteX10" fmla="*/ 30 w 620399"/>
              <a:gd name="connsiteY10" fmla="*/ 89625 h 9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399" h="96629">
                <a:moveTo>
                  <a:pt x="30" y="89625"/>
                </a:moveTo>
                <a:cubicBezTo>
                  <a:pt x="3734" y="89096"/>
                  <a:pt x="329701" y="75867"/>
                  <a:pt x="368330" y="76925"/>
                </a:cubicBezTo>
                <a:cubicBezTo>
                  <a:pt x="406959" y="77983"/>
                  <a:pt x="222809" y="100737"/>
                  <a:pt x="231805" y="95975"/>
                </a:cubicBezTo>
                <a:cubicBezTo>
                  <a:pt x="240801" y="91213"/>
                  <a:pt x="398493" y="57346"/>
                  <a:pt x="422305" y="48350"/>
                </a:cubicBezTo>
                <a:cubicBezTo>
                  <a:pt x="446117" y="39354"/>
                  <a:pt x="341872" y="49937"/>
                  <a:pt x="374680" y="42000"/>
                </a:cubicBezTo>
                <a:cubicBezTo>
                  <a:pt x="407488" y="34063"/>
                  <a:pt x="604868" y="4429"/>
                  <a:pt x="619155" y="725"/>
                </a:cubicBezTo>
                <a:cubicBezTo>
                  <a:pt x="633442" y="-2979"/>
                  <a:pt x="521259" y="8133"/>
                  <a:pt x="460405" y="19775"/>
                </a:cubicBezTo>
                <a:cubicBezTo>
                  <a:pt x="399551" y="31417"/>
                  <a:pt x="308005" y="59463"/>
                  <a:pt x="254030" y="70575"/>
                </a:cubicBezTo>
                <a:cubicBezTo>
                  <a:pt x="200055" y="81687"/>
                  <a:pt x="121209" y="84862"/>
                  <a:pt x="136555" y="86450"/>
                </a:cubicBezTo>
                <a:cubicBezTo>
                  <a:pt x="151901" y="88037"/>
                  <a:pt x="364626" y="80100"/>
                  <a:pt x="346105" y="80100"/>
                </a:cubicBezTo>
                <a:cubicBezTo>
                  <a:pt x="327584" y="80100"/>
                  <a:pt x="-3674" y="90154"/>
                  <a:pt x="30" y="8962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 2144">
            <a:extLst>
              <a:ext uri="{FF2B5EF4-FFF2-40B4-BE49-F238E27FC236}">
                <a16:creationId xmlns:a16="http://schemas.microsoft.com/office/drawing/2014/main" id="{C3B79ECA-1962-601B-D4AF-F49994955A65}"/>
              </a:ext>
            </a:extLst>
          </p:cNvPr>
          <p:cNvSpPr/>
          <p:nvPr/>
        </p:nvSpPr>
        <p:spPr>
          <a:xfrm>
            <a:off x="3686011" y="5816584"/>
            <a:ext cx="241742" cy="260608"/>
          </a:xfrm>
          <a:custGeom>
            <a:avLst/>
            <a:gdLst>
              <a:gd name="connsiteX0" fmla="*/ 164 w 241742"/>
              <a:gd name="connsiteY0" fmla="*/ 16 h 260608"/>
              <a:gd name="connsiteX1" fmla="*/ 143039 w 241742"/>
              <a:gd name="connsiteY1" fmla="*/ 127016 h 260608"/>
              <a:gd name="connsiteX2" fmla="*/ 143039 w 241742"/>
              <a:gd name="connsiteY2" fmla="*/ 111141 h 260608"/>
              <a:gd name="connsiteX3" fmla="*/ 241464 w 241742"/>
              <a:gd name="connsiteY3" fmla="*/ 260366 h 260608"/>
              <a:gd name="connsiteX4" fmla="*/ 168439 w 241742"/>
              <a:gd name="connsiteY4" fmla="*/ 142891 h 260608"/>
              <a:gd name="connsiteX5" fmla="*/ 47789 w 241742"/>
              <a:gd name="connsiteY5" fmla="*/ 19066 h 260608"/>
              <a:gd name="connsiteX6" fmla="*/ 174789 w 241742"/>
              <a:gd name="connsiteY6" fmla="*/ 136541 h 260608"/>
              <a:gd name="connsiteX7" fmla="*/ 164 w 241742"/>
              <a:gd name="connsiteY7" fmla="*/ 16 h 2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742" h="260608">
                <a:moveTo>
                  <a:pt x="164" y="16"/>
                </a:moveTo>
                <a:cubicBezTo>
                  <a:pt x="-5128" y="-1571"/>
                  <a:pt x="119227" y="108495"/>
                  <a:pt x="143039" y="127016"/>
                </a:cubicBezTo>
                <a:cubicBezTo>
                  <a:pt x="166851" y="145537"/>
                  <a:pt x="126635" y="88916"/>
                  <a:pt x="143039" y="111141"/>
                </a:cubicBezTo>
                <a:cubicBezTo>
                  <a:pt x="159443" y="133366"/>
                  <a:pt x="237231" y="255074"/>
                  <a:pt x="241464" y="260366"/>
                </a:cubicBezTo>
                <a:cubicBezTo>
                  <a:pt x="245697" y="265658"/>
                  <a:pt x="200718" y="183108"/>
                  <a:pt x="168439" y="142891"/>
                </a:cubicBezTo>
                <a:cubicBezTo>
                  <a:pt x="136160" y="102674"/>
                  <a:pt x="46731" y="20124"/>
                  <a:pt x="47789" y="19066"/>
                </a:cubicBezTo>
                <a:cubicBezTo>
                  <a:pt x="48847" y="18008"/>
                  <a:pt x="176376" y="137070"/>
                  <a:pt x="174789" y="136541"/>
                </a:cubicBezTo>
                <a:cubicBezTo>
                  <a:pt x="173202" y="136012"/>
                  <a:pt x="5456" y="1603"/>
                  <a:pt x="164" y="1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 2145">
            <a:extLst>
              <a:ext uri="{FF2B5EF4-FFF2-40B4-BE49-F238E27FC236}">
                <a16:creationId xmlns:a16="http://schemas.microsoft.com/office/drawing/2014/main" id="{50980F7D-825E-6BB6-CA9D-D2A498B81461}"/>
              </a:ext>
            </a:extLst>
          </p:cNvPr>
          <p:cNvSpPr/>
          <p:nvPr/>
        </p:nvSpPr>
        <p:spPr>
          <a:xfrm>
            <a:off x="4018844" y="5773252"/>
            <a:ext cx="340495" cy="177434"/>
          </a:xfrm>
          <a:custGeom>
            <a:avLst/>
            <a:gdLst>
              <a:gd name="connsiteX0" fmla="*/ 706 w 340495"/>
              <a:gd name="connsiteY0" fmla="*/ 36998 h 177434"/>
              <a:gd name="connsiteX1" fmla="*/ 54681 w 340495"/>
              <a:gd name="connsiteY1" fmla="*/ 122723 h 177434"/>
              <a:gd name="connsiteX2" fmla="*/ 143581 w 340495"/>
              <a:gd name="connsiteY2" fmla="*/ 71923 h 177434"/>
              <a:gd name="connsiteX3" fmla="*/ 124531 w 340495"/>
              <a:gd name="connsiteY3" fmla="*/ 122723 h 177434"/>
              <a:gd name="connsiteX4" fmla="*/ 188031 w 340495"/>
              <a:gd name="connsiteY4" fmla="*/ 100498 h 177434"/>
              <a:gd name="connsiteX5" fmla="*/ 248356 w 340495"/>
              <a:gd name="connsiteY5" fmla="*/ 176698 h 177434"/>
              <a:gd name="connsiteX6" fmla="*/ 175331 w 340495"/>
              <a:gd name="connsiteY6" fmla="*/ 46523 h 177434"/>
              <a:gd name="connsiteX7" fmla="*/ 61031 w 340495"/>
              <a:gd name="connsiteY7" fmla="*/ 116373 h 177434"/>
              <a:gd name="connsiteX8" fmla="*/ 229306 w 340495"/>
              <a:gd name="connsiteY8" fmla="*/ 2073 h 177434"/>
              <a:gd name="connsiteX9" fmla="*/ 340431 w 340495"/>
              <a:gd name="connsiteY9" fmla="*/ 40173 h 177434"/>
              <a:gd name="connsiteX10" fmla="*/ 242006 w 340495"/>
              <a:gd name="connsiteY10" fmla="*/ 8423 h 177434"/>
              <a:gd name="connsiteX11" fmla="*/ 38806 w 340495"/>
              <a:gd name="connsiteY11" fmla="*/ 154473 h 177434"/>
              <a:gd name="connsiteX12" fmla="*/ 706 w 340495"/>
              <a:gd name="connsiteY12" fmla="*/ 36998 h 17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495" h="177434">
                <a:moveTo>
                  <a:pt x="706" y="36998"/>
                </a:moveTo>
                <a:cubicBezTo>
                  <a:pt x="3352" y="31706"/>
                  <a:pt x="30868" y="116902"/>
                  <a:pt x="54681" y="122723"/>
                </a:cubicBezTo>
                <a:cubicBezTo>
                  <a:pt x="78494" y="128544"/>
                  <a:pt x="131939" y="71923"/>
                  <a:pt x="143581" y="71923"/>
                </a:cubicBezTo>
                <a:cubicBezTo>
                  <a:pt x="155223" y="71923"/>
                  <a:pt x="117123" y="117961"/>
                  <a:pt x="124531" y="122723"/>
                </a:cubicBezTo>
                <a:cubicBezTo>
                  <a:pt x="131939" y="127486"/>
                  <a:pt x="167394" y="91502"/>
                  <a:pt x="188031" y="100498"/>
                </a:cubicBezTo>
                <a:cubicBezTo>
                  <a:pt x="208669" y="109494"/>
                  <a:pt x="250473" y="185694"/>
                  <a:pt x="248356" y="176698"/>
                </a:cubicBezTo>
                <a:cubicBezTo>
                  <a:pt x="246239" y="167702"/>
                  <a:pt x="206552" y="56577"/>
                  <a:pt x="175331" y="46523"/>
                </a:cubicBezTo>
                <a:cubicBezTo>
                  <a:pt x="144110" y="36469"/>
                  <a:pt x="52035" y="123781"/>
                  <a:pt x="61031" y="116373"/>
                </a:cubicBezTo>
                <a:cubicBezTo>
                  <a:pt x="70027" y="108965"/>
                  <a:pt x="182739" y="14773"/>
                  <a:pt x="229306" y="2073"/>
                </a:cubicBezTo>
                <a:cubicBezTo>
                  <a:pt x="275873" y="-10627"/>
                  <a:pt x="338314" y="39115"/>
                  <a:pt x="340431" y="40173"/>
                </a:cubicBezTo>
                <a:cubicBezTo>
                  <a:pt x="342548" y="41231"/>
                  <a:pt x="292277" y="-10627"/>
                  <a:pt x="242006" y="8423"/>
                </a:cubicBezTo>
                <a:cubicBezTo>
                  <a:pt x="191735" y="27473"/>
                  <a:pt x="76377" y="147065"/>
                  <a:pt x="38806" y="154473"/>
                </a:cubicBezTo>
                <a:cubicBezTo>
                  <a:pt x="1235" y="161881"/>
                  <a:pt x="-1940" y="42290"/>
                  <a:pt x="706" y="3699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 2146">
            <a:extLst>
              <a:ext uri="{FF2B5EF4-FFF2-40B4-BE49-F238E27FC236}">
                <a16:creationId xmlns:a16="http://schemas.microsoft.com/office/drawing/2014/main" id="{721780C4-2E32-2F8E-AAB1-6D9311F129EF}"/>
              </a:ext>
            </a:extLst>
          </p:cNvPr>
          <p:cNvSpPr/>
          <p:nvPr/>
        </p:nvSpPr>
        <p:spPr>
          <a:xfrm>
            <a:off x="3149684" y="4952787"/>
            <a:ext cx="380755" cy="622598"/>
          </a:xfrm>
          <a:custGeom>
            <a:avLst/>
            <a:gdLst>
              <a:gd name="connsiteX0" fmla="*/ 31666 w 380755"/>
              <a:gd name="connsiteY0" fmla="*/ 213 h 622598"/>
              <a:gd name="connsiteX1" fmla="*/ 85641 w 380755"/>
              <a:gd name="connsiteY1" fmla="*/ 432013 h 622598"/>
              <a:gd name="connsiteX2" fmla="*/ 82466 w 380755"/>
              <a:gd name="connsiteY2" fmla="*/ 349463 h 622598"/>
              <a:gd name="connsiteX3" fmla="*/ 320591 w 380755"/>
              <a:gd name="connsiteY3" fmla="*/ 587588 h 622598"/>
              <a:gd name="connsiteX4" fmla="*/ 314241 w 380755"/>
              <a:gd name="connsiteY4" fmla="*/ 501863 h 622598"/>
              <a:gd name="connsiteX5" fmla="*/ 377741 w 380755"/>
              <a:gd name="connsiteY5" fmla="*/ 622513 h 622598"/>
              <a:gd name="connsiteX6" fmla="*/ 203116 w 380755"/>
              <a:gd name="connsiteY6" fmla="*/ 479638 h 622598"/>
              <a:gd name="connsiteX7" fmla="*/ 76116 w 380755"/>
              <a:gd name="connsiteY7" fmla="*/ 362163 h 622598"/>
              <a:gd name="connsiteX8" fmla="*/ 63416 w 380755"/>
              <a:gd name="connsiteY8" fmla="*/ 435188 h 622598"/>
              <a:gd name="connsiteX9" fmla="*/ 3091 w 380755"/>
              <a:gd name="connsiteY9" fmla="*/ 324063 h 622598"/>
              <a:gd name="connsiteX10" fmla="*/ 15791 w 380755"/>
              <a:gd name="connsiteY10" fmla="*/ 247863 h 622598"/>
              <a:gd name="connsiteX11" fmla="*/ 76116 w 380755"/>
              <a:gd name="connsiteY11" fmla="*/ 371688 h 622598"/>
              <a:gd name="connsiteX12" fmla="*/ 31666 w 380755"/>
              <a:gd name="connsiteY12" fmla="*/ 213 h 6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755" h="622598">
                <a:moveTo>
                  <a:pt x="31666" y="213"/>
                </a:moveTo>
                <a:cubicBezTo>
                  <a:pt x="33253" y="10267"/>
                  <a:pt x="77174" y="373805"/>
                  <a:pt x="85641" y="432013"/>
                </a:cubicBezTo>
                <a:cubicBezTo>
                  <a:pt x="94108" y="490221"/>
                  <a:pt x="43308" y="323534"/>
                  <a:pt x="82466" y="349463"/>
                </a:cubicBezTo>
                <a:cubicBezTo>
                  <a:pt x="121624" y="375392"/>
                  <a:pt x="281962" y="562188"/>
                  <a:pt x="320591" y="587588"/>
                </a:cubicBezTo>
                <a:cubicBezTo>
                  <a:pt x="359220" y="612988"/>
                  <a:pt x="304716" y="496042"/>
                  <a:pt x="314241" y="501863"/>
                </a:cubicBezTo>
                <a:cubicBezTo>
                  <a:pt x="323766" y="507684"/>
                  <a:pt x="396262" y="626217"/>
                  <a:pt x="377741" y="622513"/>
                </a:cubicBezTo>
                <a:cubicBezTo>
                  <a:pt x="359220" y="618809"/>
                  <a:pt x="253387" y="523030"/>
                  <a:pt x="203116" y="479638"/>
                </a:cubicBezTo>
                <a:cubicBezTo>
                  <a:pt x="152845" y="436246"/>
                  <a:pt x="99399" y="369571"/>
                  <a:pt x="76116" y="362163"/>
                </a:cubicBezTo>
                <a:cubicBezTo>
                  <a:pt x="52833" y="354755"/>
                  <a:pt x="75587" y="441538"/>
                  <a:pt x="63416" y="435188"/>
                </a:cubicBezTo>
                <a:cubicBezTo>
                  <a:pt x="51245" y="428838"/>
                  <a:pt x="11028" y="355284"/>
                  <a:pt x="3091" y="324063"/>
                </a:cubicBezTo>
                <a:cubicBezTo>
                  <a:pt x="-4846" y="292842"/>
                  <a:pt x="3620" y="239926"/>
                  <a:pt x="15791" y="247863"/>
                </a:cubicBezTo>
                <a:cubicBezTo>
                  <a:pt x="27962" y="255800"/>
                  <a:pt x="73999" y="405555"/>
                  <a:pt x="76116" y="371688"/>
                </a:cubicBezTo>
                <a:cubicBezTo>
                  <a:pt x="78233" y="337821"/>
                  <a:pt x="30079" y="-9841"/>
                  <a:pt x="31666" y="2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 2147">
            <a:extLst>
              <a:ext uri="{FF2B5EF4-FFF2-40B4-BE49-F238E27FC236}">
                <a16:creationId xmlns:a16="http://schemas.microsoft.com/office/drawing/2014/main" id="{B8A4E085-9C0C-E079-5CB6-5AFBA72AA875}"/>
              </a:ext>
            </a:extLst>
          </p:cNvPr>
          <p:cNvSpPr/>
          <p:nvPr/>
        </p:nvSpPr>
        <p:spPr>
          <a:xfrm>
            <a:off x="3686933" y="4336833"/>
            <a:ext cx="739297" cy="85946"/>
          </a:xfrm>
          <a:custGeom>
            <a:avLst/>
            <a:gdLst>
              <a:gd name="connsiteX0" fmla="*/ 2417 w 739297"/>
              <a:gd name="connsiteY0" fmla="*/ 35142 h 85946"/>
              <a:gd name="connsiteX1" fmla="*/ 205617 w 739297"/>
              <a:gd name="connsiteY1" fmla="*/ 85942 h 85946"/>
              <a:gd name="connsiteX2" fmla="*/ 138942 w 739297"/>
              <a:gd name="connsiteY2" fmla="*/ 38317 h 85946"/>
              <a:gd name="connsiteX3" fmla="*/ 446917 w 739297"/>
              <a:gd name="connsiteY3" fmla="*/ 76417 h 85946"/>
              <a:gd name="connsiteX4" fmla="*/ 265942 w 739297"/>
              <a:gd name="connsiteY4" fmla="*/ 31967 h 85946"/>
              <a:gd name="connsiteX5" fmla="*/ 459617 w 739297"/>
              <a:gd name="connsiteY5" fmla="*/ 41492 h 85946"/>
              <a:gd name="connsiteX6" fmla="*/ 739017 w 739297"/>
              <a:gd name="connsiteY6" fmla="*/ 217 h 85946"/>
              <a:gd name="connsiteX7" fmla="*/ 405642 w 739297"/>
              <a:gd name="connsiteY7" fmla="*/ 25617 h 85946"/>
              <a:gd name="connsiteX8" fmla="*/ 234192 w 739297"/>
              <a:gd name="connsiteY8" fmla="*/ 35142 h 85946"/>
              <a:gd name="connsiteX9" fmla="*/ 367542 w 739297"/>
              <a:gd name="connsiteY9" fmla="*/ 51017 h 85946"/>
              <a:gd name="connsiteX10" fmla="*/ 2417 w 739297"/>
              <a:gd name="connsiteY10" fmla="*/ 35142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297" h="85946">
                <a:moveTo>
                  <a:pt x="2417" y="35142"/>
                </a:moveTo>
                <a:cubicBezTo>
                  <a:pt x="-24571" y="40963"/>
                  <a:pt x="182863" y="85413"/>
                  <a:pt x="205617" y="85942"/>
                </a:cubicBezTo>
                <a:cubicBezTo>
                  <a:pt x="228371" y="86471"/>
                  <a:pt x="98725" y="39905"/>
                  <a:pt x="138942" y="38317"/>
                </a:cubicBezTo>
                <a:cubicBezTo>
                  <a:pt x="179159" y="36729"/>
                  <a:pt x="425750" y="77475"/>
                  <a:pt x="446917" y="76417"/>
                </a:cubicBezTo>
                <a:cubicBezTo>
                  <a:pt x="468084" y="75359"/>
                  <a:pt x="263825" y="37788"/>
                  <a:pt x="265942" y="31967"/>
                </a:cubicBezTo>
                <a:cubicBezTo>
                  <a:pt x="268059" y="26146"/>
                  <a:pt x="380771" y="46784"/>
                  <a:pt x="459617" y="41492"/>
                </a:cubicBezTo>
                <a:cubicBezTo>
                  <a:pt x="538463" y="36200"/>
                  <a:pt x="748013" y="2863"/>
                  <a:pt x="739017" y="217"/>
                </a:cubicBezTo>
                <a:cubicBezTo>
                  <a:pt x="730021" y="-2429"/>
                  <a:pt x="489779" y="19796"/>
                  <a:pt x="405642" y="25617"/>
                </a:cubicBezTo>
                <a:cubicBezTo>
                  <a:pt x="321505" y="31438"/>
                  <a:pt x="240542" y="30909"/>
                  <a:pt x="234192" y="35142"/>
                </a:cubicBezTo>
                <a:cubicBezTo>
                  <a:pt x="227842" y="39375"/>
                  <a:pt x="405113" y="48900"/>
                  <a:pt x="367542" y="51017"/>
                </a:cubicBezTo>
                <a:cubicBezTo>
                  <a:pt x="329971" y="53134"/>
                  <a:pt x="29405" y="29321"/>
                  <a:pt x="2417" y="3514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 2148">
            <a:extLst>
              <a:ext uri="{FF2B5EF4-FFF2-40B4-BE49-F238E27FC236}">
                <a16:creationId xmlns:a16="http://schemas.microsoft.com/office/drawing/2014/main" id="{337EE9F5-4B66-DB9A-D761-2D1FCCECD596}"/>
              </a:ext>
            </a:extLst>
          </p:cNvPr>
          <p:cNvSpPr/>
          <p:nvPr/>
        </p:nvSpPr>
        <p:spPr>
          <a:xfrm>
            <a:off x="3066686" y="4618728"/>
            <a:ext cx="134226" cy="401166"/>
          </a:xfrm>
          <a:custGeom>
            <a:avLst/>
            <a:gdLst>
              <a:gd name="connsiteX0" fmla="*/ 364 w 134226"/>
              <a:gd name="connsiteY0" fmla="*/ 897 h 401166"/>
              <a:gd name="connsiteX1" fmla="*/ 60689 w 134226"/>
              <a:gd name="connsiteY1" fmla="*/ 102497 h 401166"/>
              <a:gd name="connsiteX2" fmla="*/ 63864 w 134226"/>
              <a:gd name="connsiteY2" fmla="*/ 169172 h 401166"/>
              <a:gd name="connsiteX3" fmla="*/ 54339 w 134226"/>
              <a:gd name="connsiteY3" fmla="*/ 153297 h 401166"/>
              <a:gd name="connsiteX4" fmla="*/ 133714 w 134226"/>
              <a:gd name="connsiteY4" fmla="*/ 400947 h 401166"/>
              <a:gd name="connsiteX5" fmla="*/ 86089 w 134226"/>
              <a:gd name="connsiteY5" fmla="*/ 194572 h 401166"/>
              <a:gd name="connsiteX6" fmla="*/ 38464 w 134226"/>
              <a:gd name="connsiteY6" fmla="*/ 61222 h 401166"/>
              <a:gd name="connsiteX7" fmla="*/ 364 w 134226"/>
              <a:gd name="connsiteY7" fmla="*/ 897 h 40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26" h="401166">
                <a:moveTo>
                  <a:pt x="364" y="897"/>
                </a:moveTo>
                <a:cubicBezTo>
                  <a:pt x="4068" y="7776"/>
                  <a:pt x="50106" y="74451"/>
                  <a:pt x="60689" y="102497"/>
                </a:cubicBezTo>
                <a:cubicBezTo>
                  <a:pt x="71272" y="130543"/>
                  <a:pt x="64922" y="160705"/>
                  <a:pt x="63864" y="169172"/>
                </a:cubicBezTo>
                <a:cubicBezTo>
                  <a:pt x="62806" y="177639"/>
                  <a:pt x="42697" y="114668"/>
                  <a:pt x="54339" y="153297"/>
                </a:cubicBezTo>
                <a:cubicBezTo>
                  <a:pt x="65981" y="191926"/>
                  <a:pt x="128422" y="394068"/>
                  <a:pt x="133714" y="400947"/>
                </a:cubicBezTo>
                <a:cubicBezTo>
                  <a:pt x="139006" y="407826"/>
                  <a:pt x="101964" y="251193"/>
                  <a:pt x="86089" y="194572"/>
                </a:cubicBezTo>
                <a:cubicBezTo>
                  <a:pt x="70214" y="137951"/>
                  <a:pt x="54868" y="94560"/>
                  <a:pt x="38464" y="61222"/>
                </a:cubicBezTo>
                <a:cubicBezTo>
                  <a:pt x="22060" y="27884"/>
                  <a:pt x="-3340" y="-5982"/>
                  <a:pt x="364" y="89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 2149">
            <a:extLst>
              <a:ext uri="{FF2B5EF4-FFF2-40B4-BE49-F238E27FC236}">
                <a16:creationId xmlns:a16="http://schemas.microsoft.com/office/drawing/2014/main" id="{96444F3E-2585-D646-5325-6359599217E9}"/>
              </a:ext>
            </a:extLst>
          </p:cNvPr>
          <p:cNvSpPr/>
          <p:nvPr/>
        </p:nvSpPr>
        <p:spPr>
          <a:xfrm>
            <a:off x="4325538" y="3859123"/>
            <a:ext cx="462433" cy="482491"/>
          </a:xfrm>
          <a:custGeom>
            <a:avLst/>
            <a:gdLst>
              <a:gd name="connsiteX0" fmla="*/ 395687 w 462433"/>
              <a:gd name="connsiteY0" fmla="*/ 1677 h 482491"/>
              <a:gd name="connsiteX1" fmla="*/ 325837 w 462433"/>
              <a:gd name="connsiteY1" fmla="*/ 131852 h 482491"/>
              <a:gd name="connsiteX2" fmla="*/ 379812 w 462433"/>
              <a:gd name="connsiteY2" fmla="*/ 96927 h 482491"/>
              <a:gd name="connsiteX3" fmla="*/ 186137 w 462433"/>
              <a:gd name="connsiteY3" fmla="*/ 341402 h 482491"/>
              <a:gd name="connsiteX4" fmla="*/ 306787 w 462433"/>
              <a:gd name="connsiteY4" fmla="*/ 217577 h 482491"/>
              <a:gd name="connsiteX5" fmla="*/ 5162 w 462433"/>
              <a:gd name="connsiteY5" fmla="*/ 477927 h 482491"/>
              <a:gd name="connsiteX6" fmla="*/ 141687 w 462433"/>
              <a:gd name="connsiteY6" fmla="*/ 369977 h 482491"/>
              <a:gd name="connsiteX7" fmla="*/ 462362 w 462433"/>
              <a:gd name="connsiteY7" fmla="*/ 198527 h 482491"/>
              <a:gd name="connsiteX8" fmla="*/ 170262 w 462433"/>
              <a:gd name="connsiteY8" fmla="*/ 347752 h 482491"/>
              <a:gd name="connsiteX9" fmla="*/ 81362 w 462433"/>
              <a:gd name="connsiteY9" fmla="*/ 430302 h 482491"/>
              <a:gd name="connsiteX10" fmla="*/ 309962 w 462433"/>
              <a:gd name="connsiteY10" fmla="*/ 147727 h 482491"/>
              <a:gd name="connsiteX11" fmla="*/ 246462 w 462433"/>
              <a:gd name="connsiteY11" fmla="*/ 239802 h 482491"/>
              <a:gd name="connsiteX12" fmla="*/ 395687 w 462433"/>
              <a:gd name="connsiteY12" fmla="*/ 1677 h 48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433" h="482491">
                <a:moveTo>
                  <a:pt x="395687" y="1677"/>
                </a:moveTo>
                <a:cubicBezTo>
                  <a:pt x="408916" y="-16315"/>
                  <a:pt x="328483" y="115977"/>
                  <a:pt x="325837" y="131852"/>
                </a:cubicBezTo>
                <a:cubicBezTo>
                  <a:pt x="323191" y="147727"/>
                  <a:pt x="403095" y="62002"/>
                  <a:pt x="379812" y="96927"/>
                </a:cubicBezTo>
                <a:cubicBezTo>
                  <a:pt x="356529" y="131852"/>
                  <a:pt x="198308" y="321294"/>
                  <a:pt x="186137" y="341402"/>
                </a:cubicBezTo>
                <a:cubicBezTo>
                  <a:pt x="173966" y="361510"/>
                  <a:pt x="336949" y="194823"/>
                  <a:pt x="306787" y="217577"/>
                </a:cubicBezTo>
                <a:cubicBezTo>
                  <a:pt x="276625" y="240331"/>
                  <a:pt x="32679" y="452527"/>
                  <a:pt x="5162" y="477927"/>
                </a:cubicBezTo>
                <a:cubicBezTo>
                  <a:pt x="-22355" y="503327"/>
                  <a:pt x="65487" y="416544"/>
                  <a:pt x="141687" y="369977"/>
                </a:cubicBezTo>
                <a:cubicBezTo>
                  <a:pt x="217887" y="323410"/>
                  <a:pt x="457600" y="202231"/>
                  <a:pt x="462362" y="198527"/>
                </a:cubicBezTo>
                <a:cubicBezTo>
                  <a:pt x="467124" y="194823"/>
                  <a:pt x="233762" y="309123"/>
                  <a:pt x="170262" y="347752"/>
                </a:cubicBezTo>
                <a:cubicBezTo>
                  <a:pt x="106762" y="386381"/>
                  <a:pt x="58079" y="463639"/>
                  <a:pt x="81362" y="430302"/>
                </a:cubicBezTo>
                <a:cubicBezTo>
                  <a:pt x="104645" y="396965"/>
                  <a:pt x="282445" y="179477"/>
                  <a:pt x="309962" y="147727"/>
                </a:cubicBezTo>
                <a:cubicBezTo>
                  <a:pt x="337479" y="115977"/>
                  <a:pt x="232175" y="259910"/>
                  <a:pt x="246462" y="239802"/>
                </a:cubicBezTo>
                <a:cubicBezTo>
                  <a:pt x="260749" y="219694"/>
                  <a:pt x="382458" y="19669"/>
                  <a:pt x="395687" y="167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 2150">
            <a:extLst>
              <a:ext uri="{FF2B5EF4-FFF2-40B4-BE49-F238E27FC236}">
                <a16:creationId xmlns:a16="http://schemas.microsoft.com/office/drawing/2014/main" id="{3E956BA0-6E56-6D48-36CE-ECFB3D52D994}"/>
              </a:ext>
            </a:extLst>
          </p:cNvPr>
          <p:cNvSpPr/>
          <p:nvPr/>
        </p:nvSpPr>
        <p:spPr>
          <a:xfrm>
            <a:off x="2799939" y="4042673"/>
            <a:ext cx="430925" cy="761404"/>
          </a:xfrm>
          <a:custGeom>
            <a:avLst/>
            <a:gdLst>
              <a:gd name="connsiteX0" fmla="*/ 3586 w 430925"/>
              <a:gd name="connsiteY0" fmla="*/ 5452 h 761404"/>
              <a:gd name="connsiteX1" fmla="*/ 343311 w 430925"/>
              <a:gd name="connsiteY1" fmla="*/ 316602 h 761404"/>
              <a:gd name="connsiteX2" fmla="*/ 273461 w 430925"/>
              <a:gd name="connsiteY2" fmla="*/ 218177 h 761404"/>
              <a:gd name="connsiteX3" fmla="*/ 365536 w 430925"/>
              <a:gd name="connsiteY3" fmla="*/ 354702 h 761404"/>
              <a:gd name="connsiteX4" fmla="*/ 371886 w 430925"/>
              <a:gd name="connsiteY4" fmla="*/ 297552 h 761404"/>
              <a:gd name="connsiteX5" fmla="*/ 413161 w 430925"/>
              <a:gd name="connsiteY5" fmla="*/ 475352 h 761404"/>
              <a:gd name="connsiteX6" fmla="*/ 422686 w 430925"/>
              <a:gd name="connsiteY6" fmla="*/ 761102 h 761404"/>
              <a:gd name="connsiteX7" fmla="*/ 413161 w 430925"/>
              <a:gd name="connsiteY7" fmla="*/ 418202 h 761404"/>
              <a:gd name="connsiteX8" fmla="*/ 222661 w 430925"/>
              <a:gd name="connsiteY8" fmla="*/ 59427 h 761404"/>
              <a:gd name="connsiteX9" fmla="*/ 311561 w 430925"/>
              <a:gd name="connsiteY9" fmla="*/ 268977 h 761404"/>
              <a:gd name="connsiteX10" fmla="*/ 175036 w 430925"/>
              <a:gd name="connsiteY10" fmla="*/ 129277 h 761404"/>
              <a:gd name="connsiteX11" fmla="*/ 3586 w 430925"/>
              <a:gd name="connsiteY11" fmla="*/ 5452 h 76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925" h="761404">
                <a:moveTo>
                  <a:pt x="3586" y="5452"/>
                </a:moveTo>
                <a:cubicBezTo>
                  <a:pt x="31632" y="36673"/>
                  <a:pt x="298332" y="281148"/>
                  <a:pt x="343311" y="316602"/>
                </a:cubicBezTo>
                <a:cubicBezTo>
                  <a:pt x="388290" y="352056"/>
                  <a:pt x="269757" y="211827"/>
                  <a:pt x="273461" y="218177"/>
                </a:cubicBezTo>
                <a:cubicBezTo>
                  <a:pt x="277165" y="224527"/>
                  <a:pt x="349132" y="341473"/>
                  <a:pt x="365536" y="354702"/>
                </a:cubicBezTo>
                <a:cubicBezTo>
                  <a:pt x="381940" y="367931"/>
                  <a:pt x="363949" y="277444"/>
                  <a:pt x="371886" y="297552"/>
                </a:cubicBezTo>
                <a:cubicBezTo>
                  <a:pt x="379823" y="317660"/>
                  <a:pt x="404694" y="398094"/>
                  <a:pt x="413161" y="475352"/>
                </a:cubicBezTo>
                <a:cubicBezTo>
                  <a:pt x="421628" y="552610"/>
                  <a:pt x="422686" y="770627"/>
                  <a:pt x="422686" y="761102"/>
                </a:cubicBezTo>
                <a:cubicBezTo>
                  <a:pt x="422686" y="751577"/>
                  <a:pt x="446498" y="535148"/>
                  <a:pt x="413161" y="418202"/>
                </a:cubicBezTo>
                <a:cubicBezTo>
                  <a:pt x="379824" y="301256"/>
                  <a:pt x="239594" y="84298"/>
                  <a:pt x="222661" y="59427"/>
                </a:cubicBezTo>
                <a:cubicBezTo>
                  <a:pt x="205728" y="34556"/>
                  <a:pt x="319499" y="257335"/>
                  <a:pt x="311561" y="268977"/>
                </a:cubicBezTo>
                <a:cubicBezTo>
                  <a:pt x="303624" y="280619"/>
                  <a:pt x="230598" y="173198"/>
                  <a:pt x="175036" y="129277"/>
                </a:cubicBezTo>
                <a:cubicBezTo>
                  <a:pt x="119474" y="85356"/>
                  <a:pt x="-24460" y="-25769"/>
                  <a:pt x="3586" y="545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 2151">
            <a:extLst>
              <a:ext uri="{FF2B5EF4-FFF2-40B4-BE49-F238E27FC236}">
                <a16:creationId xmlns:a16="http://schemas.microsoft.com/office/drawing/2014/main" id="{F72A3C6A-06E5-69D0-307E-F77D42F00CD9}"/>
              </a:ext>
            </a:extLst>
          </p:cNvPr>
          <p:cNvSpPr/>
          <p:nvPr/>
        </p:nvSpPr>
        <p:spPr>
          <a:xfrm>
            <a:off x="2577895" y="4708177"/>
            <a:ext cx="371119" cy="568839"/>
          </a:xfrm>
          <a:custGeom>
            <a:avLst/>
            <a:gdLst>
              <a:gd name="connsiteX0" fmla="*/ 205 w 371119"/>
              <a:gd name="connsiteY0" fmla="*/ 348 h 568839"/>
              <a:gd name="connsiteX1" fmla="*/ 209755 w 371119"/>
              <a:gd name="connsiteY1" fmla="*/ 257523 h 568839"/>
              <a:gd name="connsiteX2" fmla="*/ 222455 w 371119"/>
              <a:gd name="connsiteY2" fmla="*/ 194023 h 568839"/>
              <a:gd name="connsiteX3" fmla="*/ 368505 w 371119"/>
              <a:gd name="connsiteY3" fmla="*/ 559148 h 568839"/>
              <a:gd name="connsiteX4" fmla="*/ 305005 w 371119"/>
              <a:gd name="connsiteY4" fmla="*/ 428973 h 568839"/>
              <a:gd name="connsiteX5" fmla="*/ 165305 w 371119"/>
              <a:gd name="connsiteY5" fmla="*/ 63848 h 568839"/>
              <a:gd name="connsiteX6" fmla="*/ 241505 w 371119"/>
              <a:gd name="connsiteY6" fmla="*/ 276573 h 568839"/>
              <a:gd name="connsiteX7" fmla="*/ 171655 w 371119"/>
              <a:gd name="connsiteY7" fmla="*/ 203548 h 568839"/>
              <a:gd name="connsiteX8" fmla="*/ 205 w 371119"/>
              <a:gd name="connsiteY8" fmla="*/ 348 h 56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119" h="568839">
                <a:moveTo>
                  <a:pt x="205" y="348"/>
                </a:moveTo>
                <a:cubicBezTo>
                  <a:pt x="6555" y="9344"/>
                  <a:pt x="172713" y="225244"/>
                  <a:pt x="209755" y="257523"/>
                </a:cubicBezTo>
                <a:cubicBezTo>
                  <a:pt x="246797" y="289802"/>
                  <a:pt x="195997" y="143752"/>
                  <a:pt x="222455" y="194023"/>
                </a:cubicBezTo>
                <a:cubicBezTo>
                  <a:pt x="248913" y="244294"/>
                  <a:pt x="354747" y="519990"/>
                  <a:pt x="368505" y="559148"/>
                </a:cubicBezTo>
                <a:cubicBezTo>
                  <a:pt x="382263" y="598306"/>
                  <a:pt x="338872" y="511523"/>
                  <a:pt x="305005" y="428973"/>
                </a:cubicBezTo>
                <a:cubicBezTo>
                  <a:pt x="271138" y="346423"/>
                  <a:pt x="175888" y="89248"/>
                  <a:pt x="165305" y="63848"/>
                </a:cubicBezTo>
                <a:cubicBezTo>
                  <a:pt x="154722" y="38448"/>
                  <a:pt x="240447" y="253290"/>
                  <a:pt x="241505" y="276573"/>
                </a:cubicBezTo>
                <a:cubicBezTo>
                  <a:pt x="242563" y="299856"/>
                  <a:pt x="206580" y="247998"/>
                  <a:pt x="171655" y="203548"/>
                </a:cubicBezTo>
                <a:cubicBezTo>
                  <a:pt x="136730" y="159098"/>
                  <a:pt x="-6145" y="-8648"/>
                  <a:pt x="205" y="3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 2152">
            <a:extLst>
              <a:ext uri="{FF2B5EF4-FFF2-40B4-BE49-F238E27FC236}">
                <a16:creationId xmlns:a16="http://schemas.microsoft.com/office/drawing/2014/main" id="{73A94F13-A861-B839-599E-DB680C1CB340}"/>
              </a:ext>
            </a:extLst>
          </p:cNvPr>
          <p:cNvSpPr/>
          <p:nvPr/>
        </p:nvSpPr>
        <p:spPr>
          <a:xfrm>
            <a:off x="4224106" y="5162546"/>
            <a:ext cx="833413" cy="276510"/>
          </a:xfrm>
          <a:custGeom>
            <a:avLst/>
            <a:gdLst>
              <a:gd name="connsiteX0" fmla="*/ 4994 w 833413"/>
              <a:gd name="connsiteY0" fmla="*/ 123829 h 276510"/>
              <a:gd name="connsiteX1" fmla="*/ 478069 w 833413"/>
              <a:gd name="connsiteY1" fmla="*/ 257179 h 276510"/>
              <a:gd name="connsiteX2" fmla="*/ 309794 w 833413"/>
              <a:gd name="connsiteY2" fmla="*/ 190504 h 276510"/>
              <a:gd name="connsiteX3" fmla="*/ 830494 w 833413"/>
              <a:gd name="connsiteY3" fmla="*/ 276229 h 276510"/>
              <a:gd name="connsiteX4" fmla="*/ 500294 w 833413"/>
              <a:gd name="connsiteY4" fmla="*/ 209554 h 276510"/>
              <a:gd name="connsiteX5" fmla="*/ 68494 w 833413"/>
              <a:gd name="connsiteY5" fmla="*/ 4 h 276510"/>
              <a:gd name="connsiteX6" fmla="*/ 484419 w 833413"/>
              <a:gd name="connsiteY6" fmla="*/ 203204 h 276510"/>
              <a:gd name="connsiteX7" fmla="*/ 243119 w 833413"/>
              <a:gd name="connsiteY7" fmla="*/ 177804 h 276510"/>
              <a:gd name="connsiteX8" fmla="*/ 4994 w 833413"/>
              <a:gd name="connsiteY8" fmla="*/ 123829 h 27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413" h="276510">
                <a:moveTo>
                  <a:pt x="4994" y="123829"/>
                </a:moveTo>
                <a:cubicBezTo>
                  <a:pt x="44152" y="137058"/>
                  <a:pt x="427269" y="246067"/>
                  <a:pt x="478069" y="257179"/>
                </a:cubicBezTo>
                <a:cubicBezTo>
                  <a:pt x="528869" y="268292"/>
                  <a:pt x="251057" y="187329"/>
                  <a:pt x="309794" y="190504"/>
                </a:cubicBezTo>
                <a:cubicBezTo>
                  <a:pt x="368532" y="193679"/>
                  <a:pt x="798744" y="273054"/>
                  <a:pt x="830494" y="276229"/>
                </a:cubicBezTo>
                <a:cubicBezTo>
                  <a:pt x="862244" y="279404"/>
                  <a:pt x="627294" y="255592"/>
                  <a:pt x="500294" y="209554"/>
                </a:cubicBezTo>
                <a:cubicBezTo>
                  <a:pt x="373294" y="163517"/>
                  <a:pt x="71140" y="1062"/>
                  <a:pt x="68494" y="4"/>
                </a:cubicBezTo>
                <a:cubicBezTo>
                  <a:pt x="65848" y="-1054"/>
                  <a:pt x="455315" y="173571"/>
                  <a:pt x="484419" y="203204"/>
                </a:cubicBezTo>
                <a:cubicBezTo>
                  <a:pt x="513523" y="232837"/>
                  <a:pt x="318790" y="189446"/>
                  <a:pt x="243119" y="177804"/>
                </a:cubicBezTo>
                <a:cubicBezTo>
                  <a:pt x="167448" y="166162"/>
                  <a:pt x="-34164" y="110600"/>
                  <a:pt x="4994" y="1238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 2153">
            <a:extLst>
              <a:ext uri="{FF2B5EF4-FFF2-40B4-BE49-F238E27FC236}">
                <a16:creationId xmlns:a16="http://schemas.microsoft.com/office/drawing/2014/main" id="{133B9E90-E238-37DC-DADB-CACF8C85CD91}"/>
              </a:ext>
            </a:extLst>
          </p:cNvPr>
          <p:cNvSpPr/>
          <p:nvPr/>
        </p:nvSpPr>
        <p:spPr>
          <a:xfrm>
            <a:off x="4819507" y="4659376"/>
            <a:ext cx="99762" cy="716077"/>
          </a:xfrm>
          <a:custGeom>
            <a:avLst/>
            <a:gdLst>
              <a:gd name="connsiteX0" fmla="*/ 143 w 99762"/>
              <a:gd name="connsiteY0" fmla="*/ 1524 h 716077"/>
              <a:gd name="connsiteX1" fmla="*/ 89043 w 99762"/>
              <a:gd name="connsiteY1" fmla="*/ 474599 h 716077"/>
              <a:gd name="connsiteX2" fmla="*/ 89043 w 99762"/>
              <a:gd name="connsiteY2" fmla="*/ 388874 h 716077"/>
              <a:gd name="connsiteX3" fmla="*/ 6493 w 99762"/>
              <a:gd name="connsiteY3" fmla="*/ 715899 h 716077"/>
              <a:gd name="connsiteX4" fmla="*/ 66818 w 99762"/>
              <a:gd name="connsiteY4" fmla="*/ 338074 h 716077"/>
              <a:gd name="connsiteX5" fmla="*/ 143 w 99762"/>
              <a:gd name="connsiteY5" fmla="*/ 1524 h 71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762" h="716077">
                <a:moveTo>
                  <a:pt x="143" y="1524"/>
                </a:moveTo>
                <a:cubicBezTo>
                  <a:pt x="3847" y="24278"/>
                  <a:pt x="74226" y="410041"/>
                  <a:pt x="89043" y="474599"/>
                </a:cubicBezTo>
                <a:cubicBezTo>
                  <a:pt x="103860" y="539157"/>
                  <a:pt x="102801" y="348657"/>
                  <a:pt x="89043" y="388874"/>
                </a:cubicBezTo>
                <a:cubicBezTo>
                  <a:pt x="75285" y="429091"/>
                  <a:pt x="10197" y="724366"/>
                  <a:pt x="6493" y="715899"/>
                </a:cubicBezTo>
                <a:cubicBezTo>
                  <a:pt x="2789" y="707432"/>
                  <a:pt x="67876" y="459782"/>
                  <a:pt x="66818" y="338074"/>
                </a:cubicBezTo>
                <a:cubicBezTo>
                  <a:pt x="65760" y="216366"/>
                  <a:pt x="-3561" y="-21230"/>
                  <a:pt x="143" y="15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 2156">
            <a:extLst>
              <a:ext uri="{FF2B5EF4-FFF2-40B4-BE49-F238E27FC236}">
                <a16:creationId xmlns:a16="http://schemas.microsoft.com/office/drawing/2014/main" id="{FA8EC56E-7CD9-105E-EEBC-33903B9611FB}"/>
              </a:ext>
            </a:extLst>
          </p:cNvPr>
          <p:cNvSpPr/>
          <p:nvPr/>
        </p:nvSpPr>
        <p:spPr>
          <a:xfrm>
            <a:off x="4161938" y="6122213"/>
            <a:ext cx="1074043" cy="602116"/>
          </a:xfrm>
          <a:custGeom>
            <a:avLst/>
            <a:gdLst>
              <a:gd name="connsiteX0" fmla="*/ 1067287 w 1074043"/>
              <a:gd name="connsiteY0" fmla="*/ 2362 h 602116"/>
              <a:gd name="connsiteX1" fmla="*/ 768837 w 1074043"/>
              <a:gd name="connsiteY1" fmla="*/ 196037 h 602116"/>
              <a:gd name="connsiteX2" fmla="*/ 600562 w 1074043"/>
              <a:gd name="connsiteY2" fmla="*/ 227787 h 602116"/>
              <a:gd name="connsiteX3" fmla="*/ 721212 w 1074043"/>
              <a:gd name="connsiteY3" fmla="*/ 221437 h 602116"/>
              <a:gd name="connsiteX4" fmla="*/ 578337 w 1074043"/>
              <a:gd name="connsiteY4" fmla="*/ 259537 h 602116"/>
              <a:gd name="connsiteX5" fmla="*/ 375137 w 1074043"/>
              <a:gd name="connsiteY5" fmla="*/ 367487 h 602116"/>
              <a:gd name="connsiteX6" fmla="*/ 444987 w 1074043"/>
              <a:gd name="connsiteY6" fmla="*/ 310337 h 602116"/>
              <a:gd name="connsiteX7" fmla="*/ 3662 w 1074043"/>
              <a:gd name="connsiteY7" fmla="*/ 599262 h 602116"/>
              <a:gd name="connsiteX8" fmla="*/ 222737 w 1074043"/>
              <a:gd name="connsiteY8" fmla="*/ 465912 h 602116"/>
              <a:gd name="connsiteX9" fmla="*/ 584687 w 1074043"/>
              <a:gd name="connsiteY9" fmla="*/ 250012 h 602116"/>
              <a:gd name="connsiteX10" fmla="*/ 502137 w 1074043"/>
              <a:gd name="connsiteY10" fmla="*/ 275412 h 602116"/>
              <a:gd name="connsiteX11" fmla="*/ 819637 w 1074043"/>
              <a:gd name="connsiteY11" fmla="*/ 154762 h 602116"/>
              <a:gd name="connsiteX12" fmla="*/ 546587 w 1074043"/>
              <a:gd name="connsiteY12" fmla="*/ 265887 h 602116"/>
              <a:gd name="connsiteX13" fmla="*/ 943462 w 1074043"/>
              <a:gd name="connsiteY13" fmla="*/ 97612 h 602116"/>
              <a:gd name="connsiteX14" fmla="*/ 1067287 w 1074043"/>
              <a:gd name="connsiteY14" fmla="*/ 2362 h 60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043" h="602116">
                <a:moveTo>
                  <a:pt x="1067287" y="2362"/>
                </a:moveTo>
                <a:cubicBezTo>
                  <a:pt x="1038183" y="18766"/>
                  <a:pt x="846624" y="158466"/>
                  <a:pt x="768837" y="196037"/>
                </a:cubicBezTo>
                <a:cubicBezTo>
                  <a:pt x="691050" y="233608"/>
                  <a:pt x="608499" y="223554"/>
                  <a:pt x="600562" y="227787"/>
                </a:cubicBezTo>
                <a:cubicBezTo>
                  <a:pt x="592625" y="232020"/>
                  <a:pt x="724916" y="216145"/>
                  <a:pt x="721212" y="221437"/>
                </a:cubicBezTo>
                <a:cubicBezTo>
                  <a:pt x="717508" y="226729"/>
                  <a:pt x="636016" y="235195"/>
                  <a:pt x="578337" y="259537"/>
                </a:cubicBezTo>
                <a:cubicBezTo>
                  <a:pt x="520658" y="283879"/>
                  <a:pt x="397362" y="359020"/>
                  <a:pt x="375137" y="367487"/>
                </a:cubicBezTo>
                <a:cubicBezTo>
                  <a:pt x="352912" y="375954"/>
                  <a:pt x="506899" y="271708"/>
                  <a:pt x="444987" y="310337"/>
                </a:cubicBezTo>
                <a:cubicBezTo>
                  <a:pt x="383075" y="348966"/>
                  <a:pt x="40704" y="573333"/>
                  <a:pt x="3662" y="599262"/>
                </a:cubicBezTo>
                <a:cubicBezTo>
                  <a:pt x="-33380" y="625191"/>
                  <a:pt x="222737" y="465912"/>
                  <a:pt x="222737" y="465912"/>
                </a:cubicBezTo>
                <a:cubicBezTo>
                  <a:pt x="319575" y="407704"/>
                  <a:pt x="538120" y="281762"/>
                  <a:pt x="584687" y="250012"/>
                </a:cubicBezTo>
                <a:cubicBezTo>
                  <a:pt x="631254" y="218262"/>
                  <a:pt x="462979" y="291287"/>
                  <a:pt x="502137" y="275412"/>
                </a:cubicBezTo>
                <a:cubicBezTo>
                  <a:pt x="541295" y="259537"/>
                  <a:pt x="812229" y="156349"/>
                  <a:pt x="819637" y="154762"/>
                </a:cubicBezTo>
                <a:cubicBezTo>
                  <a:pt x="827045" y="153175"/>
                  <a:pt x="525950" y="275412"/>
                  <a:pt x="546587" y="265887"/>
                </a:cubicBezTo>
                <a:cubicBezTo>
                  <a:pt x="567224" y="256362"/>
                  <a:pt x="859854" y="136241"/>
                  <a:pt x="943462" y="97612"/>
                </a:cubicBezTo>
                <a:cubicBezTo>
                  <a:pt x="1027070" y="58983"/>
                  <a:pt x="1096391" y="-14042"/>
                  <a:pt x="1067287" y="236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 2157">
            <a:extLst>
              <a:ext uri="{FF2B5EF4-FFF2-40B4-BE49-F238E27FC236}">
                <a16:creationId xmlns:a16="http://schemas.microsoft.com/office/drawing/2014/main" id="{A813AB83-99B9-1095-027B-8143FFBE083B}"/>
              </a:ext>
            </a:extLst>
          </p:cNvPr>
          <p:cNvSpPr/>
          <p:nvPr/>
        </p:nvSpPr>
        <p:spPr>
          <a:xfrm>
            <a:off x="5066846" y="6105316"/>
            <a:ext cx="601144" cy="438413"/>
          </a:xfrm>
          <a:custGeom>
            <a:avLst/>
            <a:gdLst>
              <a:gd name="connsiteX0" fmla="*/ 600529 w 601144"/>
              <a:gd name="connsiteY0" fmla="*/ 209 h 438413"/>
              <a:gd name="connsiteX1" fmla="*/ 514804 w 601144"/>
              <a:gd name="connsiteY1" fmla="*/ 136734 h 438413"/>
              <a:gd name="connsiteX2" fmla="*/ 524329 w 601144"/>
              <a:gd name="connsiteY2" fmla="*/ 152609 h 438413"/>
              <a:gd name="connsiteX3" fmla="*/ 397329 w 601144"/>
              <a:gd name="connsiteY3" fmla="*/ 222459 h 438413"/>
              <a:gd name="connsiteX4" fmla="*/ 194129 w 601144"/>
              <a:gd name="connsiteY4" fmla="*/ 362159 h 438413"/>
              <a:gd name="connsiteX5" fmla="*/ 225879 w 601144"/>
              <a:gd name="connsiteY5" fmla="*/ 333584 h 438413"/>
              <a:gd name="connsiteX6" fmla="*/ 454 w 601144"/>
              <a:gd name="connsiteY6" fmla="*/ 438359 h 438413"/>
              <a:gd name="connsiteX7" fmla="*/ 171904 w 601144"/>
              <a:gd name="connsiteY7" fmla="*/ 317709 h 438413"/>
              <a:gd name="connsiteX8" fmla="*/ 321129 w 601144"/>
              <a:gd name="connsiteY8" fmla="*/ 273259 h 438413"/>
              <a:gd name="connsiteX9" fmla="*/ 470354 w 601144"/>
              <a:gd name="connsiteY9" fmla="*/ 165309 h 438413"/>
              <a:gd name="connsiteX10" fmla="*/ 502104 w 601144"/>
              <a:gd name="connsiteY10" fmla="*/ 124034 h 438413"/>
              <a:gd name="connsiteX11" fmla="*/ 464004 w 601144"/>
              <a:gd name="connsiteY11" fmla="*/ 171659 h 438413"/>
              <a:gd name="connsiteX12" fmla="*/ 600529 w 601144"/>
              <a:gd name="connsiteY12" fmla="*/ 209 h 43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144" h="438413">
                <a:moveTo>
                  <a:pt x="600529" y="209"/>
                </a:moveTo>
                <a:cubicBezTo>
                  <a:pt x="608996" y="-5612"/>
                  <a:pt x="527504" y="111334"/>
                  <a:pt x="514804" y="136734"/>
                </a:cubicBezTo>
                <a:cubicBezTo>
                  <a:pt x="502104" y="162134"/>
                  <a:pt x="543908" y="138322"/>
                  <a:pt x="524329" y="152609"/>
                </a:cubicBezTo>
                <a:cubicBezTo>
                  <a:pt x="504750" y="166896"/>
                  <a:pt x="452362" y="187534"/>
                  <a:pt x="397329" y="222459"/>
                </a:cubicBezTo>
                <a:cubicBezTo>
                  <a:pt x="342296" y="257384"/>
                  <a:pt x="222704" y="343638"/>
                  <a:pt x="194129" y="362159"/>
                </a:cubicBezTo>
                <a:cubicBezTo>
                  <a:pt x="165554" y="380680"/>
                  <a:pt x="258158" y="320884"/>
                  <a:pt x="225879" y="333584"/>
                </a:cubicBezTo>
                <a:cubicBezTo>
                  <a:pt x="193600" y="346284"/>
                  <a:pt x="9450" y="441005"/>
                  <a:pt x="454" y="438359"/>
                </a:cubicBezTo>
                <a:cubicBezTo>
                  <a:pt x="-8542" y="435713"/>
                  <a:pt x="118458" y="345226"/>
                  <a:pt x="171904" y="317709"/>
                </a:cubicBezTo>
                <a:cubicBezTo>
                  <a:pt x="225350" y="290192"/>
                  <a:pt x="271387" y="298659"/>
                  <a:pt x="321129" y="273259"/>
                </a:cubicBezTo>
                <a:cubicBezTo>
                  <a:pt x="370871" y="247859"/>
                  <a:pt x="440191" y="190180"/>
                  <a:pt x="470354" y="165309"/>
                </a:cubicBezTo>
                <a:cubicBezTo>
                  <a:pt x="500516" y="140438"/>
                  <a:pt x="503162" y="122976"/>
                  <a:pt x="502104" y="124034"/>
                </a:cubicBezTo>
                <a:cubicBezTo>
                  <a:pt x="501046" y="125092"/>
                  <a:pt x="450246" y="188063"/>
                  <a:pt x="464004" y="171659"/>
                </a:cubicBezTo>
                <a:cubicBezTo>
                  <a:pt x="477762" y="155255"/>
                  <a:pt x="592062" y="6030"/>
                  <a:pt x="600529" y="20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 2158">
            <a:extLst>
              <a:ext uri="{FF2B5EF4-FFF2-40B4-BE49-F238E27FC236}">
                <a16:creationId xmlns:a16="http://schemas.microsoft.com/office/drawing/2014/main" id="{AC9263D9-E7C8-B947-047D-EA70655E50C2}"/>
              </a:ext>
            </a:extLst>
          </p:cNvPr>
          <p:cNvSpPr/>
          <p:nvPr/>
        </p:nvSpPr>
        <p:spPr>
          <a:xfrm>
            <a:off x="5234973" y="6016371"/>
            <a:ext cx="445428" cy="206713"/>
          </a:xfrm>
          <a:custGeom>
            <a:avLst/>
            <a:gdLst>
              <a:gd name="connsiteX0" fmla="*/ 602 w 445428"/>
              <a:gd name="connsiteY0" fmla="*/ 92329 h 206713"/>
              <a:gd name="connsiteX1" fmla="*/ 267302 w 445428"/>
              <a:gd name="connsiteY1" fmla="*/ 12954 h 206713"/>
              <a:gd name="connsiteX2" fmla="*/ 327627 w 445428"/>
              <a:gd name="connsiteY2" fmla="*/ 12954 h 206713"/>
              <a:gd name="connsiteX3" fmla="*/ 333977 w 445428"/>
              <a:gd name="connsiteY3" fmla="*/ 16129 h 206713"/>
              <a:gd name="connsiteX4" fmla="*/ 407002 w 445428"/>
              <a:gd name="connsiteY4" fmla="*/ 92329 h 206713"/>
              <a:gd name="connsiteX5" fmla="*/ 397477 w 445428"/>
              <a:gd name="connsiteY5" fmla="*/ 85979 h 206713"/>
              <a:gd name="connsiteX6" fmla="*/ 387952 w 445428"/>
              <a:gd name="connsiteY6" fmla="*/ 117729 h 206713"/>
              <a:gd name="connsiteX7" fmla="*/ 346677 w 445428"/>
              <a:gd name="connsiteY7" fmla="*/ 155829 h 206713"/>
              <a:gd name="connsiteX8" fmla="*/ 153002 w 445428"/>
              <a:gd name="connsiteY8" fmla="*/ 206629 h 206713"/>
              <a:gd name="connsiteX9" fmla="*/ 327627 w 445428"/>
              <a:gd name="connsiteY9" fmla="*/ 143129 h 206713"/>
              <a:gd name="connsiteX10" fmla="*/ 445102 w 445428"/>
              <a:gd name="connsiteY10" fmla="*/ 120904 h 206713"/>
              <a:gd name="connsiteX11" fmla="*/ 349852 w 445428"/>
              <a:gd name="connsiteY11" fmla="*/ 254 h 206713"/>
              <a:gd name="connsiteX12" fmla="*/ 602 w 445428"/>
              <a:gd name="connsiteY12" fmla="*/ 92329 h 20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428" h="206713">
                <a:moveTo>
                  <a:pt x="602" y="92329"/>
                </a:moveTo>
                <a:cubicBezTo>
                  <a:pt x="-13156" y="94446"/>
                  <a:pt x="212798" y="26183"/>
                  <a:pt x="267302" y="12954"/>
                </a:cubicBezTo>
                <a:cubicBezTo>
                  <a:pt x="321806" y="-275"/>
                  <a:pt x="316515" y="12425"/>
                  <a:pt x="327627" y="12954"/>
                </a:cubicBezTo>
                <a:cubicBezTo>
                  <a:pt x="338739" y="13483"/>
                  <a:pt x="320748" y="2900"/>
                  <a:pt x="333977" y="16129"/>
                </a:cubicBezTo>
                <a:cubicBezTo>
                  <a:pt x="347206" y="29358"/>
                  <a:pt x="396419" y="80687"/>
                  <a:pt x="407002" y="92329"/>
                </a:cubicBezTo>
                <a:cubicBezTo>
                  <a:pt x="417585" y="103971"/>
                  <a:pt x="400652" y="81746"/>
                  <a:pt x="397477" y="85979"/>
                </a:cubicBezTo>
                <a:cubicBezTo>
                  <a:pt x="394302" y="90212"/>
                  <a:pt x="396419" y="106087"/>
                  <a:pt x="387952" y="117729"/>
                </a:cubicBezTo>
                <a:cubicBezTo>
                  <a:pt x="379485" y="129371"/>
                  <a:pt x="385835" y="141012"/>
                  <a:pt x="346677" y="155829"/>
                </a:cubicBezTo>
                <a:cubicBezTo>
                  <a:pt x="307519" y="170646"/>
                  <a:pt x="156177" y="208746"/>
                  <a:pt x="153002" y="206629"/>
                </a:cubicBezTo>
                <a:cubicBezTo>
                  <a:pt x="149827" y="204512"/>
                  <a:pt x="278944" y="157417"/>
                  <a:pt x="327627" y="143129"/>
                </a:cubicBezTo>
                <a:cubicBezTo>
                  <a:pt x="376310" y="128842"/>
                  <a:pt x="441398" y="144717"/>
                  <a:pt x="445102" y="120904"/>
                </a:cubicBezTo>
                <a:cubicBezTo>
                  <a:pt x="448806" y="97092"/>
                  <a:pt x="421290" y="6075"/>
                  <a:pt x="349852" y="254"/>
                </a:cubicBezTo>
                <a:cubicBezTo>
                  <a:pt x="278415" y="-5567"/>
                  <a:pt x="14360" y="90212"/>
                  <a:pt x="602" y="923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 2159">
            <a:extLst>
              <a:ext uri="{FF2B5EF4-FFF2-40B4-BE49-F238E27FC236}">
                <a16:creationId xmlns:a16="http://schemas.microsoft.com/office/drawing/2014/main" id="{0A0F5F5A-DFA5-F840-A999-708958397229}"/>
              </a:ext>
            </a:extLst>
          </p:cNvPr>
          <p:cNvSpPr/>
          <p:nvPr/>
        </p:nvSpPr>
        <p:spPr>
          <a:xfrm>
            <a:off x="5337637" y="5997397"/>
            <a:ext cx="307516" cy="228914"/>
          </a:xfrm>
          <a:custGeom>
            <a:avLst/>
            <a:gdLst>
              <a:gd name="connsiteX0" fmla="*/ 209088 w 307516"/>
              <a:gd name="connsiteY0" fmla="*/ 178 h 228914"/>
              <a:gd name="connsiteX1" fmla="*/ 47163 w 307516"/>
              <a:gd name="connsiteY1" fmla="*/ 101778 h 228914"/>
              <a:gd name="connsiteX2" fmla="*/ 94788 w 307516"/>
              <a:gd name="connsiteY2" fmla="*/ 203378 h 228914"/>
              <a:gd name="connsiteX3" fmla="*/ 28113 w 307516"/>
              <a:gd name="connsiteY3" fmla="*/ 149403 h 228914"/>
              <a:gd name="connsiteX4" fmla="*/ 88438 w 307516"/>
              <a:gd name="connsiteY4" fmla="*/ 225603 h 228914"/>
              <a:gd name="connsiteX5" fmla="*/ 151938 w 307516"/>
              <a:gd name="connsiteY5" fmla="*/ 143053 h 228914"/>
              <a:gd name="connsiteX6" fmla="*/ 43988 w 307516"/>
              <a:gd name="connsiteY6" fmla="*/ 225603 h 228914"/>
              <a:gd name="connsiteX7" fmla="*/ 307513 w 307516"/>
              <a:gd name="connsiteY7" fmla="*/ 136703 h 228914"/>
              <a:gd name="connsiteX8" fmla="*/ 37638 w 307516"/>
              <a:gd name="connsiteY8" fmla="*/ 228778 h 228914"/>
              <a:gd name="connsiteX9" fmla="*/ 40813 w 307516"/>
              <a:gd name="connsiteY9" fmla="*/ 111303 h 228914"/>
              <a:gd name="connsiteX10" fmla="*/ 5888 w 307516"/>
              <a:gd name="connsiteY10" fmla="*/ 127178 h 228914"/>
              <a:gd name="connsiteX11" fmla="*/ 209088 w 307516"/>
              <a:gd name="connsiteY11" fmla="*/ 178 h 2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516" h="228914">
                <a:moveTo>
                  <a:pt x="209088" y="178"/>
                </a:moveTo>
                <a:cubicBezTo>
                  <a:pt x="215967" y="-4055"/>
                  <a:pt x="66213" y="67911"/>
                  <a:pt x="47163" y="101778"/>
                </a:cubicBezTo>
                <a:cubicBezTo>
                  <a:pt x="28113" y="135645"/>
                  <a:pt x="97963" y="195440"/>
                  <a:pt x="94788" y="203378"/>
                </a:cubicBezTo>
                <a:cubicBezTo>
                  <a:pt x="91613" y="211316"/>
                  <a:pt x="29171" y="145699"/>
                  <a:pt x="28113" y="149403"/>
                </a:cubicBezTo>
                <a:cubicBezTo>
                  <a:pt x="27055" y="153107"/>
                  <a:pt x="67801" y="226661"/>
                  <a:pt x="88438" y="225603"/>
                </a:cubicBezTo>
                <a:cubicBezTo>
                  <a:pt x="109075" y="224545"/>
                  <a:pt x="159346" y="143053"/>
                  <a:pt x="151938" y="143053"/>
                </a:cubicBezTo>
                <a:cubicBezTo>
                  <a:pt x="144530" y="143053"/>
                  <a:pt x="18059" y="226661"/>
                  <a:pt x="43988" y="225603"/>
                </a:cubicBezTo>
                <a:cubicBezTo>
                  <a:pt x="69917" y="224545"/>
                  <a:pt x="308571" y="136174"/>
                  <a:pt x="307513" y="136703"/>
                </a:cubicBezTo>
                <a:cubicBezTo>
                  <a:pt x="306455" y="137232"/>
                  <a:pt x="82088" y="233011"/>
                  <a:pt x="37638" y="228778"/>
                </a:cubicBezTo>
                <a:cubicBezTo>
                  <a:pt x="-6812" y="224545"/>
                  <a:pt x="46105" y="128236"/>
                  <a:pt x="40813" y="111303"/>
                </a:cubicBezTo>
                <a:cubicBezTo>
                  <a:pt x="35521" y="94370"/>
                  <a:pt x="-17395" y="142524"/>
                  <a:pt x="5888" y="127178"/>
                </a:cubicBezTo>
                <a:cubicBezTo>
                  <a:pt x="29171" y="111832"/>
                  <a:pt x="202209" y="4411"/>
                  <a:pt x="209088" y="1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 2160">
            <a:extLst>
              <a:ext uri="{FF2B5EF4-FFF2-40B4-BE49-F238E27FC236}">
                <a16:creationId xmlns:a16="http://schemas.microsoft.com/office/drawing/2014/main" id="{5583E911-6B82-A19D-F511-F4D31775F256}"/>
              </a:ext>
            </a:extLst>
          </p:cNvPr>
          <p:cNvSpPr/>
          <p:nvPr/>
        </p:nvSpPr>
        <p:spPr>
          <a:xfrm>
            <a:off x="5375272" y="6041124"/>
            <a:ext cx="258028" cy="172379"/>
          </a:xfrm>
          <a:custGeom>
            <a:avLst/>
            <a:gdLst>
              <a:gd name="connsiteX0" fmla="*/ 257178 w 258028"/>
              <a:gd name="connsiteY0" fmla="*/ 901 h 172379"/>
              <a:gd name="connsiteX1" fmla="*/ 104778 w 258028"/>
              <a:gd name="connsiteY1" fmla="*/ 96151 h 172379"/>
              <a:gd name="connsiteX2" fmla="*/ 3 w 258028"/>
              <a:gd name="connsiteY2" fmla="*/ 172351 h 172379"/>
              <a:gd name="connsiteX3" fmla="*/ 107953 w 258028"/>
              <a:gd name="connsiteY3" fmla="*/ 105676 h 172379"/>
              <a:gd name="connsiteX4" fmla="*/ 31753 w 258028"/>
              <a:gd name="connsiteY4" fmla="*/ 156476 h 172379"/>
              <a:gd name="connsiteX5" fmla="*/ 257178 w 258028"/>
              <a:gd name="connsiteY5" fmla="*/ 901 h 17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028" h="172379">
                <a:moveTo>
                  <a:pt x="257178" y="901"/>
                </a:moveTo>
                <a:cubicBezTo>
                  <a:pt x="269349" y="-9153"/>
                  <a:pt x="147640" y="67576"/>
                  <a:pt x="104778" y="96151"/>
                </a:cubicBezTo>
                <a:cubicBezTo>
                  <a:pt x="61916" y="124726"/>
                  <a:pt x="-526" y="170764"/>
                  <a:pt x="3" y="172351"/>
                </a:cubicBezTo>
                <a:cubicBezTo>
                  <a:pt x="532" y="173938"/>
                  <a:pt x="102661" y="108322"/>
                  <a:pt x="107953" y="105676"/>
                </a:cubicBezTo>
                <a:cubicBezTo>
                  <a:pt x="113245" y="103030"/>
                  <a:pt x="8999" y="170764"/>
                  <a:pt x="31753" y="156476"/>
                </a:cubicBezTo>
                <a:cubicBezTo>
                  <a:pt x="54507" y="142189"/>
                  <a:pt x="245007" y="10955"/>
                  <a:pt x="257178" y="90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 2195">
            <a:extLst>
              <a:ext uri="{FF2B5EF4-FFF2-40B4-BE49-F238E27FC236}">
                <a16:creationId xmlns:a16="http://schemas.microsoft.com/office/drawing/2014/main" id="{3BF8CA4B-2265-E2FA-C551-73658638C193}"/>
              </a:ext>
            </a:extLst>
          </p:cNvPr>
          <p:cNvSpPr/>
          <p:nvPr/>
        </p:nvSpPr>
        <p:spPr>
          <a:xfrm>
            <a:off x="4469039" y="6180643"/>
            <a:ext cx="978094" cy="347336"/>
          </a:xfrm>
          <a:custGeom>
            <a:avLst/>
            <a:gdLst>
              <a:gd name="connsiteX0" fmla="*/ 880836 w 978094"/>
              <a:gd name="connsiteY0" fmla="*/ 39182 h 347336"/>
              <a:gd name="connsiteX1" fmla="*/ 709386 w 978094"/>
              <a:gd name="connsiteY1" fmla="*/ 166182 h 347336"/>
              <a:gd name="connsiteX2" fmla="*/ 779236 w 978094"/>
              <a:gd name="connsiteY2" fmla="*/ 163007 h 347336"/>
              <a:gd name="connsiteX3" fmla="*/ 404586 w 978094"/>
              <a:gd name="connsiteY3" fmla="*/ 274132 h 347336"/>
              <a:gd name="connsiteX4" fmla="*/ 553811 w 978094"/>
              <a:gd name="connsiteY4" fmla="*/ 261432 h 347336"/>
              <a:gd name="connsiteX5" fmla="*/ 1361 w 978094"/>
              <a:gd name="connsiteY5" fmla="*/ 347157 h 347336"/>
              <a:gd name="connsiteX6" fmla="*/ 414111 w 978094"/>
              <a:gd name="connsiteY6" fmla="*/ 280482 h 347336"/>
              <a:gd name="connsiteX7" fmla="*/ 931636 w 978094"/>
              <a:gd name="connsiteY7" fmla="*/ 166182 h 347336"/>
              <a:gd name="connsiteX8" fmla="*/ 645886 w 978094"/>
              <a:gd name="connsiteY8" fmla="*/ 216982 h 347336"/>
              <a:gd name="connsiteX9" fmla="*/ 833211 w 978094"/>
              <a:gd name="connsiteY9" fmla="*/ 105857 h 347336"/>
              <a:gd name="connsiteX10" fmla="*/ 976086 w 978094"/>
              <a:gd name="connsiteY10" fmla="*/ 4257 h 347336"/>
              <a:gd name="connsiteX11" fmla="*/ 880836 w 978094"/>
              <a:gd name="connsiteY11" fmla="*/ 39182 h 34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8094" h="347336">
                <a:moveTo>
                  <a:pt x="880836" y="39182"/>
                </a:moveTo>
                <a:cubicBezTo>
                  <a:pt x="836386" y="66170"/>
                  <a:pt x="726319" y="145545"/>
                  <a:pt x="709386" y="166182"/>
                </a:cubicBezTo>
                <a:cubicBezTo>
                  <a:pt x="692453" y="186820"/>
                  <a:pt x="830036" y="145015"/>
                  <a:pt x="779236" y="163007"/>
                </a:cubicBezTo>
                <a:cubicBezTo>
                  <a:pt x="728436" y="180999"/>
                  <a:pt x="442157" y="257728"/>
                  <a:pt x="404586" y="274132"/>
                </a:cubicBezTo>
                <a:cubicBezTo>
                  <a:pt x="367015" y="290536"/>
                  <a:pt x="621015" y="249261"/>
                  <a:pt x="553811" y="261432"/>
                </a:cubicBezTo>
                <a:cubicBezTo>
                  <a:pt x="486607" y="273603"/>
                  <a:pt x="24644" y="343982"/>
                  <a:pt x="1361" y="347157"/>
                </a:cubicBezTo>
                <a:cubicBezTo>
                  <a:pt x="-21922" y="350332"/>
                  <a:pt x="259065" y="310644"/>
                  <a:pt x="414111" y="280482"/>
                </a:cubicBezTo>
                <a:cubicBezTo>
                  <a:pt x="569157" y="250320"/>
                  <a:pt x="893007" y="176765"/>
                  <a:pt x="931636" y="166182"/>
                </a:cubicBezTo>
                <a:cubicBezTo>
                  <a:pt x="970265" y="155599"/>
                  <a:pt x="662290" y="227036"/>
                  <a:pt x="645886" y="216982"/>
                </a:cubicBezTo>
                <a:cubicBezTo>
                  <a:pt x="629482" y="206928"/>
                  <a:pt x="778178" y="141311"/>
                  <a:pt x="833211" y="105857"/>
                </a:cubicBezTo>
                <a:cubicBezTo>
                  <a:pt x="888244" y="70403"/>
                  <a:pt x="961798" y="18015"/>
                  <a:pt x="976086" y="4257"/>
                </a:cubicBezTo>
                <a:cubicBezTo>
                  <a:pt x="990374" y="-9501"/>
                  <a:pt x="925286" y="12194"/>
                  <a:pt x="880836" y="3918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 2228">
            <a:extLst>
              <a:ext uri="{FF2B5EF4-FFF2-40B4-BE49-F238E27FC236}">
                <a16:creationId xmlns:a16="http://schemas.microsoft.com/office/drawing/2014/main" id="{9FF27CAA-E539-C456-E845-7B3FBA48525C}"/>
              </a:ext>
            </a:extLst>
          </p:cNvPr>
          <p:cNvSpPr/>
          <p:nvPr/>
        </p:nvSpPr>
        <p:spPr>
          <a:xfrm>
            <a:off x="1686620" y="451483"/>
            <a:ext cx="887261" cy="5499410"/>
          </a:xfrm>
          <a:custGeom>
            <a:avLst/>
            <a:gdLst>
              <a:gd name="connsiteX0" fmla="*/ 887247 w 887261"/>
              <a:gd name="connsiteY0" fmla="*/ 73 h 5499410"/>
              <a:gd name="connsiteX1" fmla="*/ 29291 w 887261"/>
              <a:gd name="connsiteY1" fmla="*/ 2065939 h 5499410"/>
              <a:gd name="connsiteX2" fmla="*/ 187336 w 887261"/>
              <a:gd name="connsiteY2" fmla="*/ 1885317 h 5499410"/>
              <a:gd name="connsiteX3" fmla="*/ 63158 w 887261"/>
              <a:gd name="connsiteY3" fmla="*/ 3172250 h 5499410"/>
              <a:gd name="connsiteX4" fmla="*/ 130891 w 887261"/>
              <a:gd name="connsiteY4" fmla="*/ 2833584 h 5499410"/>
              <a:gd name="connsiteX5" fmla="*/ 435691 w 887261"/>
              <a:gd name="connsiteY5" fmla="*/ 5430028 h 5499410"/>
              <a:gd name="connsiteX6" fmla="*/ 345380 w 887261"/>
              <a:gd name="connsiteY6" fmla="*/ 4470473 h 5499410"/>
              <a:gd name="connsiteX7" fmla="*/ 119602 w 887261"/>
              <a:gd name="connsiteY7" fmla="*/ 1490206 h 5499410"/>
              <a:gd name="connsiteX8" fmla="*/ 51869 w 887261"/>
              <a:gd name="connsiteY8" fmla="*/ 1986917 h 5499410"/>
              <a:gd name="connsiteX9" fmla="*/ 887247 w 887261"/>
              <a:gd name="connsiteY9" fmla="*/ 73 h 54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7261" h="5499410">
                <a:moveTo>
                  <a:pt x="887247" y="73"/>
                </a:moveTo>
                <a:cubicBezTo>
                  <a:pt x="883484" y="13243"/>
                  <a:pt x="145943" y="1751732"/>
                  <a:pt x="29291" y="2065939"/>
                </a:cubicBezTo>
                <a:cubicBezTo>
                  <a:pt x="-87361" y="2380146"/>
                  <a:pt x="181692" y="1700932"/>
                  <a:pt x="187336" y="1885317"/>
                </a:cubicBezTo>
                <a:cubicBezTo>
                  <a:pt x="192980" y="2069702"/>
                  <a:pt x="72565" y="3014206"/>
                  <a:pt x="63158" y="3172250"/>
                </a:cubicBezTo>
                <a:cubicBezTo>
                  <a:pt x="53751" y="3330294"/>
                  <a:pt x="68802" y="2457288"/>
                  <a:pt x="130891" y="2833584"/>
                </a:cubicBezTo>
                <a:cubicBezTo>
                  <a:pt x="192980" y="3209880"/>
                  <a:pt x="399943" y="5157213"/>
                  <a:pt x="435691" y="5430028"/>
                </a:cubicBezTo>
                <a:cubicBezTo>
                  <a:pt x="471439" y="5702843"/>
                  <a:pt x="398061" y="5127110"/>
                  <a:pt x="345380" y="4470473"/>
                </a:cubicBezTo>
                <a:cubicBezTo>
                  <a:pt x="292698" y="3813836"/>
                  <a:pt x="168520" y="1904132"/>
                  <a:pt x="119602" y="1490206"/>
                </a:cubicBezTo>
                <a:cubicBezTo>
                  <a:pt x="70684" y="1076280"/>
                  <a:pt x="-72309" y="2229628"/>
                  <a:pt x="51869" y="1986917"/>
                </a:cubicBezTo>
                <a:cubicBezTo>
                  <a:pt x="176047" y="1744206"/>
                  <a:pt x="891010" y="-13097"/>
                  <a:pt x="887247" y="7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 2229">
            <a:extLst>
              <a:ext uri="{FF2B5EF4-FFF2-40B4-BE49-F238E27FC236}">
                <a16:creationId xmlns:a16="http://schemas.microsoft.com/office/drawing/2014/main" id="{4AEE1C71-C508-AB4F-4C89-F361ACDF43F8}"/>
              </a:ext>
            </a:extLst>
          </p:cNvPr>
          <p:cNvSpPr/>
          <p:nvPr/>
        </p:nvSpPr>
        <p:spPr>
          <a:xfrm>
            <a:off x="2637901" y="990403"/>
            <a:ext cx="3520791" cy="4100906"/>
          </a:xfrm>
          <a:custGeom>
            <a:avLst/>
            <a:gdLst>
              <a:gd name="connsiteX0" fmla="*/ 206899 w 3520791"/>
              <a:gd name="connsiteY0" fmla="*/ 93330 h 4100906"/>
              <a:gd name="connsiteX1" fmla="*/ 331077 w 3520791"/>
              <a:gd name="connsiteY1" fmla="*/ 296530 h 4100906"/>
              <a:gd name="connsiteX2" fmla="*/ 2317921 w 3520791"/>
              <a:gd name="connsiteY2" fmla="*/ 1628619 h 4100906"/>
              <a:gd name="connsiteX3" fmla="*/ 1629299 w 3520791"/>
              <a:gd name="connsiteY3" fmla="*/ 1639908 h 4100906"/>
              <a:gd name="connsiteX4" fmla="*/ 3379077 w 3520791"/>
              <a:gd name="connsiteY4" fmla="*/ 2768797 h 4100906"/>
              <a:gd name="connsiteX5" fmla="*/ 2611432 w 3520791"/>
              <a:gd name="connsiteY5" fmla="*/ 2633330 h 4100906"/>
              <a:gd name="connsiteX6" fmla="*/ 3503255 w 3520791"/>
              <a:gd name="connsiteY6" fmla="*/ 3265508 h 4100906"/>
              <a:gd name="connsiteX7" fmla="*/ 3221032 w 3520791"/>
              <a:gd name="connsiteY7" fmla="*/ 4100886 h 4100906"/>
              <a:gd name="connsiteX8" fmla="*/ 3435521 w 3520791"/>
              <a:gd name="connsiteY8" fmla="*/ 3288086 h 4100906"/>
              <a:gd name="connsiteX9" fmla="*/ 2442099 w 3520791"/>
              <a:gd name="connsiteY9" fmla="*/ 2283375 h 4100906"/>
              <a:gd name="connsiteX10" fmla="*/ 2916232 w 3520791"/>
              <a:gd name="connsiteY10" fmla="*/ 2599464 h 4100906"/>
              <a:gd name="connsiteX11" fmla="*/ 602010 w 3520791"/>
              <a:gd name="connsiteY11" fmla="*/ 1120619 h 4100906"/>
              <a:gd name="connsiteX12" fmla="*/ 2216321 w 3520791"/>
              <a:gd name="connsiteY12" fmla="*/ 2080175 h 4100906"/>
              <a:gd name="connsiteX13" fmla="*/ 1347077 w 3520791"/>
              <a:gd name="connsiteY13" fmla="*/ 1131908 h 4100906"/>
              <a:gd name="connsiteX14" fmla="*/ 2171166 w 3520791"/>
              <a:gd name="connsiteY14" fmla="*/ 1256086 h 4100906"/>
              <a:gd name="connsiteX15" fmla="*/ 139166 w 3520791"/>
              <a:gd name="connsiteY15" fmla="*/ 93330 h 4100906"/>
              <a:gd name="connsiteX16" fmla="*/ 206899 w 3520791"/>
              <a:gd name="connsiteY16" fmla="*/ 93330 h 41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0791" h="4100906">
                <a:moveTo>
                  <a:pt x="206899" y="93330"/>
                </a:moveTo>
                <a:cubicBezTo>
                  <a:pt x="238884" y="127197"/>
                  <a:pt x="-20760" y="40649"/>
                  <a:pt x="331077" y="296530"/>
                </a:cubicBezTo>
                <a:cubicBezTo>
                  <a:pt x="682914" y="552411"/>
                  <a:pt x="2101551" y="1404723"/>
                  <a:pt x="2317921" y="1628619"/>
                </a:cubicBezTo>
                <a:cubicBezTo>
                  <a:pt x="2534291" y="1852515"/>
                  <a:pt x="1452440" y="1449878"/>
                  <a:pt x="1629299" y="1639908"/>
                </a:cubicBezTo>
                <a:cubicBezTo>
                  <a:pt x="1806158" y="1829938"/>
                  <a:pt x="3215388" y="2603227"/>
                  <a:pt x="3379077" y="2768797"/>
                </a:cubicBezTo>
                <a:cubicBezTo>
                  <a:pt x="3542766" y="2934367"/>
                  <a:pt x="2590736" y="2550545"/>
                  <a:pt x="2611432" y="2633330"/>
                </a:cubicBezTo>
                <a:cubicBezTo>
                  <a:pt x="2632128" y="2716115"/>
                  <a:pt x="3401655" y="3020915"/>
                  <a:pt x="3503255" y="3265508"/>
                </a:cubicBezTo>
                <a:cubicBezTo>
                  <a:pt x="3604855" y="3510101"/>
                  <a:pt x="3232321" y="4097123"/>
                  <a:pt x="3221032" y="4100886"/>
                </a:cubicBezTo>
                <a:cubicBezTo>
                  <a:pt x="3209743" y="4104649"/>
                  <a:pt x="3565343" y="3591004"/>
                  <a:pt x="3435521" y="3288086"/>
                </a:cubicBezTo>
                <a:cubicBezTo>
                  <a:pt x="3305699" y="2985168"/>
                  <a:pt x="2528647" y="2398145"/>
                  <a:pt x="2442099" y="2283375"/>
                </a:cubicBezTo>
                <a:cubicBezTo>
                  <a:pt x="2355551" y="2168605"/>
                  <a:pt x="2916232" y="2599464"/>
                  <a:pt x="2916232" y="2599464"/>
                </a:cubicBezTo>
                <a:lnTo>
                  <a:pt x="602010" y="1120619"/>
                </a:lnTo>
                <a:cubicBezTo>
                  <a:pt x="485358" y="1034071"/>
                  <a:pt x="2092143" y="2078294"/>
                  <a:pt x="2216321" y="2080175"/>
                </a:cubicBezTo>
                <a:cubicBezTo>
                  <a:pt x="2340499" y="2082056"/>
                  <a:pt x="1354603" y="1269256"/>
                  <a:pt x="1347077" y="1131908"/>
                </a:cubicBezTo>
                <a:cubicBezTo>
                  <a:pt x="1339551" y="994560"/>
                  <a:pt x="2372484" y="1429182"/>
                  <a:pt x="2171166" y="1256086"/>
                </a:cubicBezTo>
                <a:cubicBezTo>
                  <a:pt x="1969848" y="1082990"/>
                  <a:pt x="474070" y="285241"/>
                  <a:pt x="139166" y="93330"/>
                </a:cubicBezTo>
                <a:cubicBezTo>
                  <a:pt x="-195738" y="-98581"/>
                  <a:pt x="174914" y="59463"/>
                  <a:pt x="206899" y="9333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 2230">
            <a:extLst>
              <a:ext uri="{FF2B5EF4-FFF2-40B4-BE49-F238E27FC236}">
                <a16:creationId xmlns:a16="http://schemas.microsoft.com/office/drawing/2014/main" id="{D2E78B65-89D7-1BB8-4E76-89A3E0A7628F}"/>
              </a:ext>
            </a:extLst>
          </p:cNvPr>
          <p:cNvSpPr/>
          <p:nvPr/>
        </p:nvSpPr>
        <p:spPr>
          <a:xfrm>
            <a:off x="2831472" y="80085"/>
            <a:ext cx="4321301" cy="2926757"/>
          </a:xfrm>
          <a:custGeom>
            <a:avLst/>
            <a:gdLst>
              <a:gd name="connsiteX0" fmla="*/ 148795 w 4321301"/>
              <a:gd name="connsiteY0" fmla="*/ 44093 h 2926757"/>
              <a:gd name="connsiteX1" fmla="*/ 193950 w 4321301"/>
              <a:gd name="connsiteY1" fmla="*/ 66671 h 2926757"/>
              <a:gd name="connsiteX2" fmla="*/ 2688795 w 4321301"/>
              <a:gd name="connsiteY2" fmla="*/ 563382 h 2926757"/>
              <a:gd name="connsiteX3" fmla="*/ 2293684 w 4321301"/>
              <a:gd name="connsiteY3" fmla="*/ 631115 h 2926757"/>
              <a:gd name="connsiteX4" fmla="*/ 2937150 w 4321301"/>
              <a:gd name="connsiteY4" fmla="*/ 1229426 h 2926757"/>
              <a:gd name="connsiteX5" fmla="*/ 2869417 w 4321301"/>
              <a:gd name="connsiteY5" fmla="*/ 1150404 h 2926757"/>
              <a:gd name="connsiteX6" fmla="*/ 4303106 w 4321301"/>
              <a:gd name="connsiteY6" fmla="*/ 2900182 h 2926757"/>
              <a:gd name="connsiteX7" fmla="*/ 3558039 w 4321301"/>
              <a:gd name="connsiteY7" fmla="*/ 2076093 h 2926757"/>
              <a:gd name="connsiteX8" fmla="*/ 1842128 w 4321301"/>
              <a:gd name="connsiteY8" fmla="*/ 326315 h 2926757"/>
              <a:gd name="connsiteX9" fmla="*/ 2350128 w 4321301"/>
              <a:gd name="connsiteY9" fmla="*/ 732715 h 2926757"/>
              <a:gd name="connsiteX10" fmla="*/ 148795 w 4321301"/>
              <a:gd name="connsiteY10" fmla="*/ 44093 h 292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1301" h="2926757">
                <a:moveTo>
                  <a:pt x="148795" y="44093"/>
                </a:moveTo>
                <a:cubicBezTo>
                  <a:pt x="-210568" y="-66914"/>
                  <a:pt x="193950" y="66671"/>
                  <a:pt x="193950" y="66671"/>
                </a:cubicBezTo>
                <a:cubicBezTo>
                  <a:pt x="617283" y="153219"/>
                  <a:pt x="2338839" y="469308"/>
                  <a:pt x="2688795" y="563382"/>
                </a:cubicBezTo>
                <a:cubicBezTo>
                  <a:pt x="3038751" y="657456"/>
                  <a:pt x="2252292" y="520108"/>
                  <a:pt x="2293684" y="631115"/>
                </a:cubicBezTo>
                <a:cubicBezTo>
                  <a:pt x="2335076" y="742122"/>
                  <a:pt x="2841195" y="1142878"/>
                  <a:pt x="2937150" y="1229426"/>
                </a:cubicBezTo>
                <a:cubicBezTo>
                  <a:pt x="3033105" y="1315974"/>
                  <a:pt x="2869417" y="1150404"/>
                  <a:pt x="2869417" y="1150404"/>
                </a:cubicBezTo>
                <a:cubicBezTo>
                  <a:pt x="3097076" y="1428863"/>
                  <a:pt x="4188336" y="2745901"/>
                  <a:pt x="4303106" y="2900182"/>
                </a:cubicBezTo>
                <a:cubicBezTo>
                  <a:pt x="4417876" y="3054463"/>
                  <a:pt x="3968202" y="2505071"/>
                  <a:pt x="3558039" y="2076093"/>
                </a:cubicBezTo>
                <a:cubicBezTo>
                  <a:pt x="3147876" y="1647115"/>
                  <a:pt x="2043447" y="550211"/>
                  <a:pt x="1842128" y="326315"/>
                </a:cubicBezTo>
                <a:cubicBezTo>
                  <a:pt x="1640810" y="102419"/>
                  <a:pt x="2634232" y="781633"/>
                  <a:pt x="2350128" y="732715"/>
                </a:cubicBezTo>
                <a:cubicBezTo>
                  <a:pt x="2066024" y="683797"/>
                  <a:pt x="508158" y="155100"/>
                  <a:pt x="148795" y="4409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2" name="フリーフォーム 2231">
            <a:extLst>
              <a:ext uri="{FF2B5EF4-FFF2-40B4-BE49-F238E27FC236}">
                <a16:creationId xmlns:a16="http://schemas.microsoft.com/office/drawing/2014/main" id="{509E51A9-0595-0B45-2A02-0502CA49F942}"/>
              </a:ext>
            </a:extLst>
          </p:cNvPr>
          <p:cNvSpPr/>
          <p:nvPr/>
        </p:nvSpPr>
        <p:spPr>
          <a:xfrm>
            <a:off x="4617156" y="1332089"/>
            <a:ext cx="3275352" cy="2845129"/>
          </a:xfrm>
          <a:custGeom>
            <a:avLst/>
            <a:gdLst>
              <a:gd name="connsiteX0" fmla="*/ 0 w 3275352"/>
              <a:gd name="connsiteY0" fmla="*/ 0 h 2845129"/>
              <a:gd name="connsiteX1" fmla="*/ 440266 w 3275352"/>
              <a:gd name="connsiteY1" fmla="*/ 395111 h 2845129"/>
              <a:gd name="connsiteX2" fmla="*/ 3206044 w 3275352"/>
              <a:gd name="connsiteY2" fmla="*/ 2788355 h 2845129"/>
              <a:gd name="connsiteX3" fmla="*/ 2269066 w 3275352"/>
              <a:gd name="connsiteY3" fmla="*/ 1975555 h 2845129"/>
              <a:gd name="connsiteX4" fmla="*/ 383822 w 3275352"/>
              <a:gd name="connsiteY4" fmla="*/ 643467 h 2845129"/>
              <a:gd name="connsiteX5" fmla="*/ 903111 w 3275352"/>
              <a:gd name="connsiteY5" fmla="*/ 1275644 h 2845129"/>
              <a:gd name="connsiteX6" fmla="*/ 0 w 3275352"/>
              <a:gd name="connsiteY6" fmla="*/ 0 h 2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5352" h="2845129">
                <a:moveTo>
                  <a:pt x="0" y="0"/>
                </a:moveTo>
                <a:lnTo>
                  <a:pt x="440266" y="395111"/>
                </a:lnTo>
                <a:lnTo>
                  <a:pt x="3206044" y="2788355"/>
                </a:lnTo>
                <a:cubicBezTo>
                  <a:pt x="3510844" y="3051762"/>
                  <a:pt x="2739436" y="2333036"/>
                  <a:pt x="2269066" y="1975555"/>
                </a:cubicBezTo>
                <a:cubicBezTo>
                  <a:pt x="1798696" y="1618074"/>
                  <a:pt x="611481" y="760119"/>
                  <a:pt x="383822" y="643467"/>
                </a:cubicBezTo>
                <a:cubicBezTo>
                  <a:pt x="156163" y="526815"/>
                  <a:pt x="970844" y="1386652"/>
                  <a:pt x="903111" y="1275644"/>
                </a:cubicBezTo>
                <a:cubicBezTo>
                  <a:pt x="835378" y="1164637"/>
                  <a:pt x="406400" y="571029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 2232">
            <a:extLst>
              <a:ext uri="{FF2B5EF4-FFF2-40B4-BE49-F238E27FC236}">
                <a16:creationId xmlns:a16="http://schemas.microsoft.com/office/drawing/2014/main" id="{BA4D061C-1D20-4599-B0A9-B1A7A3AF1E6E}"/>
              </a:ext>
            </a:extLst>
          </p:cNvPr>
          <p:cNvSpPr/>
          <p:nvPr/>
        </p:nvSpPr>
        <p:spPr>
          <a:xfrm>
            <a:off x="1332070" y="1409965"/>
            <a:ext cx="336657" cy="4578486"/>
          </a:xfrm>
          <a:custGeom>
            <a:avLst/>
            <a:gdLst>
              <a:gd name="connsiteX0" fmla="*/ 203219 w 336657"/>
              <a:gd name="connsiteY0" fmla="*/ 1146 h 4578486"/>
              <a:gd name="connsiteX1" fmla="*/ 169352 w 336657"/>
              <a:gd name="connsiteY1" fmla="*/ 2529857 h 4578486"/>
              <a:gd name="connsiteX2" fmla="*/ 135486 w 336657"/>
              <a:gd name="connsiteY2" fmla="*/ 2281502 h 4578486"/>
              <a:gd name="connsiteX3" fmla="*/ 327397 w 336657"/>
              <a:gd name="connsiteY3" fmla="*/ 4550568 h 4578486"/>
              <a:gd name="connsiteX4" fmla="*/ 293530 w 336657"/>
              <a:gd name="connsiteY4" fmla="*/ 3399102 h 4578486"/>
              <a:gd name="connsiteX5" fmla="*/ 180641 w 336657"/>
              <a:gd name="connsiteY5" fmla="*/ 1242924 h 4578486"/>
              <a:gd name="connsiteX6" fmla="*/ 19 w 336657"/>
              <a:gd name="connsiteY6" fmla="*/ 2191191 h 4578486"/>
              <a:gd name="connsiteX7" fmla="*/ 203219 w 336657"/>
              <a:gd name="connsiteY7" fmla="*/ 1146 h 457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657" h="4578486">
                <a:moveTo>
                  <a:pt x="203219" y="1146"/>
                </a:moveTo>
                <a:cubicBezTo>
                  <a:pt x="231441" y="57590"/>
                  <a:pt x="180641" y="2149798"/>
                  <a:pt x="169352" y="2529857"/>
                </a:cubicBezTo>
                <a:cubicBezTo>
                  <a:pt x="158063" y="2909916"/>
                  <a:pt x="109145" y="1944717"/>
                  <a:pt x="135486" y="2281502"/>
                </a:cubicBezTo>
                <a:cubicBezTo>
                  <a:pt x="161827" y="2618287"/>
                  <a:pt x="301056" y="4364301"/>
                  <a:pt x="327397" y="4550568"/>
                </a:cubicBezTo>
                <a:cubicBezTo>
                  <a:pt x="353738" y="4736835"/>
                  <a:pt x="317989" y="3950376"/>
                  <a:pt x="293530" y="3399102"/>
                </a:cubicBezTo>
                <a:cubicBezTo>
                  <a:pt x="269071" y="2847828"/>
                  <a:pt x="229559" y="1444242"/>
                  <a:pt x="180641" y="1242924"/>
                </a:cubicBezTo>
                <a:cubicBezTo>
                  <a:pt x="131723" y="1041606"/>
                  <a:pt x="-1863" y="2392510"/>
                  <a:pt x="19" y="2191191"/>
                </a:cubicBezTo>
                <a:cubicBezTo>
                  <a:pt x="1900" y="1989873"/>
                  <a:pt x="174997" y="-55298"/>
                  <a:pt x="203219" y="11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 2233">
            <a:extLst>
              <a:ext uri="{FF2B5EF4-FFF2-40B4-BE49-F238E27FC236}">
                <a16:creationId xmlns:a16="http://schemas.microsoft.com/office/drawing/2014/main" id="{3BC4576A-487E-7DAF-EA4D-4B70C994EA51}"/>
              </a:ext>
            </a:extLst>
          </p:cNvPr>
          <p:cNvSpPr/>
          <p:nvPr/>
        </p:nvSpPr>
        <p:spPr>
          <a:xfrm>
            <a:off x="1521629" y="2176804"/>
            <a:ext cx="1152313" cy="4136269"/>
          </a:xfrm>
          <a:custGeom>
            <a:avLst/>
            <a:gdLst>
              <a:gd name="connsiteX0" fmla="*/ 13660 w 1152313"/>
              <a:gd name="connsiteY0" fmla="*/ 92263 h 4136269"/>
              <a:gd name="connsiteX1" fmla="*/ 70104 w 1152313"/>
              <a:gd name="connsiteY1" fmla="*/ 329329 h 4136269"/>
              <a:gd name="connsiteX2" fmla="*/ 657127 w 1152313"/>
              <a:gd name="connsiteY2" fmla="*/ 2846752 h 4136269"/>
              <a:gd name="connsiteX3" fmla="*/ 499082 w 1152313"/>
              <a:gd name="connsiteY3" fmla="*/ 2587107 h 4136269"/>
              <a:gd name="connsiteX4" fmla="*/ 1142549 w 1152313"/>
              <a:gd name="connsiteY4" fmla="*/ 4111107 h 4136269"/>
              <a:gd name="connsiteX5" fmla="*/ 849038 w 1152313"/>
              <a:gd name="connsiteY5" fmla="*/ 3399907 h 4136269"/>
              <a:gd name="connsiteX6" fmla="*/ 329749 w 1152313"/>
              <a:gd name="connsiteY6" fmla="*/ 1650129 h 4136269"/>
              <a:gd name="connsiteX7" fmla="*/ 374904 w 1152313"/>
              <a:gd name="connsiteY7" fmla="*/ 2146840 h 4136269"/>
              <a:gd name="connsiteX8" fmla="*/ 13660 w 1152313"/>
              <a:gd name="connsiteY8" fmla="*/ 92263 h 413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313" h="4136269">
                <a:moveTo>
                  <a:pt x="13660" y="92263"/>
                </a:moveTo>
                <a:cubicBezTo>
                  <a:pt x="-37140" y="-210656"/>
                  <a:pt x="70104" y="329329"/>
                  <a:pt x="70104" y="329329"/>
                </a:cubicBezTo>
                <a:cubicBezTo>
                  <a:pt x="177348" y="788410"/>
                  <a:pt x="585631" y="2470456"/>
                  <a:pt x="657127" y="2846752"/>
                </a:cubicBezTo>
                <a:cubicBezTo>
                  <a:pt x="728623" y="3223048"/>
                  <a:pt x="418178" y="2376381"/>
                  <a:pt x="499082" y="2587107"/>
                </a:cubicBezTo>
                <a:cubicBezTo>
                  <a:pt x="579986" y="2797833"/>
                  <a:pt x="1084223" y="3975640"/>
                  <a:pt x="1142549" y="4111107"/>
                </a:cubicBezTo>
                <a:cubicBezTo>
                  <a:pt x="1200875" y="4246574"/>
                  <a:pt x="984505" y="3810070"/>
                  <a:pt x="849038" y="3399907"/>
                </a:cubicBezTo>
                <a:cubicBezTo>
                  <a:pt x="713571" y="2989744"/>
                  <a:pt x="408771" y="1858973"/>
                  <a:pt x="329749" y="1650129"/>
                </a:cubicBezTo>
                <a:cubicBezTo>
                  <a:pt x="250727" y="1441285"/>
                  <a:pt x="433230" y="2406484"/>
                  <a:pt x="374904" y="2146840"/>
                </a:cubicBezTo>
                <a:cubicBezTo>
                  <a:pt x="316578" y="1887196"/>
                  <a:pt x="64460" y="395182"/>
                  <a:pt x="13660" y="9226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 2235">
            <a:extLst>
              <a:ext uri="{FF2B5EF4-FFF2-40B4-BE49-F238E27FC236}">
                <a16:creationId xmlns:a16="http://schemas.microsoft.com/office/drawing/2014/main" id="{3269CF88-06B3-ECE6-77C0-7B73B227138E}"/>
              </a:ext>
            </a:extLst>
          </p:cNvPr>
          <p:cNvSpPr/>
          <p:nvPr/>
        </p:nvSpPr>
        <p:spPr>
          <a:xfrm>
            <a:off x="2126342" y="3342523"/>
            <a:ext cx="1402922" cy="821903"/>
          </a:xfrm>
          <a:custGeom>
            <a:avLst/>
            <a:gdLst>
              <a:gd name="connsiteX0" fmla="*/ 41125 w 1402922"/>
              <a:gd name="connsiteY0" fmla="*/ 55433 h 821903"/>
              <a:gd name="connsiteX1" fmla="*/ 865214 w 1402922"/>
              <a:gd name="connsiteY1" fmla="*/ 563433 h 821903"/>
              <a:gd name="connsiteX2" fmla="*/ 774902 w 1402922"/>
              <a:gd name="connsiteY2" fmla="*/ 529566 h 821903"/>
              <a:gd name="connsiteX3" fmla="*/ 1361925 w 1402922"/>
              <a:gd name="connsiteY3" fmla="*/ 811788 h 821903"/>
              <a:gd name="connsiteX4" fmla="*/ 1260325 w 1402922"/>
              <a:gd name="connsiteY4" fmla="*/ 744055 h 821903"/>
              <a:gd name="connsiteX5" fmla="*/ 515258 w 1402922"/>
              <a:gd name="connsiteY5" fmla="*/ 597299 h 821903"/>
              <a:gd name="connsiteX6" fmla="*/ 932947 w 1402922"/>
              <a:gd name="connsiteY6" fmla="*/ 642455 h 821903"/>
              <a:gd name="connsiteX7" fmla="*/ 774902 w 1402922"/>
              <a:gd name="connsiteY7" fmla="*/ 529566 h 821903"/>
              <a:gd name="connsiteX8" fmla="*/ 187880 w 1402922"/>
              <a:gd name="connsiteY8" fmla="*/ 66721 h 821903"/>
              <a:gd name="connsiteX9" fmla="*/ 41125 w 1402922"/>
              <a:gd name="connsiteY9" fmla="*/ 55433 h 82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2922" h="821903">
                <a:moveTo>
                  <a:pt x="41125" y="55433"/>
                </a:moveTo>
                <a:cubicBezTo>
                  <a:pt x="154014" y="138218"/>
                  <a:pt x="742918" y="484411"/>
                  <a:pt x="865214" y="563433"/>
                </a:cubicBezTo>
                <a:cubicBezTo>
                  <a:pt x="987510" y="642455"/>
                  <a:pt x="692117" y="488174"/>
                  <a:pt x="774902" y="529566"/>
                </a:cubicBezTo>
                <a:cubicBezTo>
                  <a:pt x="857687" y="570959"/>
                  <a:pt x="1281021" y="776040"/>
                  <a:pt x="1361925" y="811788"/>
                </a:cubicBezTo>
                <a:cubicBezTo>
                  <a:pt x="1442829" y="847536"/>
                  <a:pt x="1401436" y="779803"/>
                  <a:pt x="1260325" y="744055"/>
                </a:cubicBezTo>
                <a:cubicBezTo>
                  <a:pt x="1119214" y="708307"/>
                  <a:pt x="569821" y="614232"/>
                  <a:pt x="515258" y="597299"/>
                </a:cubicBezTo>
                <a:cubicBezTo>
                  <a:pt x="460695" y="580366"/>
                  <a:pt x="889673" y="653744"/>
                  <a:pt x="932947" y="642455"/>
                </a:cubicBezTo>
                <a:cubicBezTo>
                  <a:pt x="976221" y="631166"/>
                  <a:pt x="899080" y="625522"/>
                  <a:pt x="774902" y="529566"/>
                </a:cubicBezTo>
                <a:cubicBezTo>
                  <a:pt x="650724" y="433610"/>
                  <a:pt x="304532" y="145743"/>
                  <a:pt x="187880" y="66721"/>
                </a:cubicBezTo>
                <a:cubicBezTo>
                  <a:pt x="71228" y="-12301"/>
                  <a:pt x="-71764" y="-27352"/>
                  <a:pt x="41125" y="5543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 2236">
            <a:extLst>
              <a:ext uri="{FF2B5EF4-FFF2-40B4-BE49-F238E27FC236}">
                <a16:creationId xmlns:a16="http://schemas.microsoft.com/office/drawing/2014/main" id="{29694396-8D21-830E-0BA5-C1636A6B95DF}"/>
              </a:ext>
            </a:extLst>
          </p:cNvPr>
          <p:cNvSpPr/>
          <p:nvPr/>
        </p:nvSpPr>
        <p:spPr>
          <a:xfrm>
            <a:off x="3910686" y="3638729"/>
            <a:ext cx="476470" cy="248056"/>
          </a:xfrm>
          <a:custGeom>
            <a:avLst/>
            <a:gdLst>
              <a:gd name="connsiteX0" fmla="*/ 6558 w 476470"/>
              <a:gd name="connsiteY0" fmla="*/ 244649 h 248056"/>
              <a:gd name="connsiteX1" fmla="*/ 164603 w 476470"/>
              <a:gd name="connsiteY1" fmla="*/ 154338 h 248056"/>
              <a:gd name="connsiteX2" fmla="*/ 108158 w 476470"/>
              <a:gd name="connsiteY2" fmla="*/ 52738 h 248056"/>
              <a:gd name="connsiteX3" fmla="*/ 221047 w 476470"/>
              <a:gd name="connsiteY3" fmla="*/ 109182 h 248056"/>
              <a:gd name="connsiteX4" fmla="*/ 446825 w 476470"/>
              <a:gd name="connsiteY4" fmla="*/ 7582 h 248056"/>
              <a:gd name="connsiteX5" fmla="*/ 424247 w 476470"/>
              <a:gd name="connsiteY5" fmla="*/ 30160 h 248056"/>
              <a:gd name="connsiteX6" fmla="*/ 6558 w 476470"/>
              <a:gd name="connsiteY6" fmla="*/ 244649 h 2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470" h="248056">
                <a:moveTo>
                  <a:pt x="6558" y="244649"/>
                </a:moveTo>
                <a:cubicBezTo>
                  <a:pt x="-36716" y="265345"/>
                  <a:pt x="147670" y="186323"/>
                  <a:pt x="164603" y="154338"/>
                </a:cubicBezTo>
                <a:cubicBezTo>
                  <a:pt x="181536" y="122353"/>
                  <a:pt x="98751" y="60264"/>
                  <a:pt x="108158" y="52738"/>
                </a:cubicBezTo>
                <a:cubicBezTo>
                  <a:pt x="117565" y="45212"/>
                  <a:pt x="164603" y="116708"/>
                  <a:pt x="221047" y="109182"/>
                </a:cubicBezTo>
                <a:cubicBezTo>
                  <a:pt x="277492" y="101656"/>
                  <a:pt x="446825" y="7582"/>
                  <a:pt x="446825" y="7582"/>
                </a:cubicBezTo>
                <a:cubicBezTo>
                  <a:pt x="480692" y="-5588"/>
                  <a:pt x="499506" y="-3707"/>
                  <a:pt x="424247" y="30160"/>
                </a:cubicBezTo>
                <a:cubicBezTo>
                  <a:pt x="348988" y="64027"/>
                  <a:pt x="49832" y="223953"/>
                  <a:pt x="6558" y="24464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 2237">
            <a:extLst>
              <a:ext uri="{FF2B5EF4-FFF2-40B4-BE49-F238E27FC236}">
                <a16:creationId xmlns:a16="http://schemas.microsoft.com/office/drawing/2014/main" id="{13FA6BE6-642C-9CEB-5983-EC0B586E5536}"/>
              </a:ext>
            </a:extLst>
          </p:cNvPr>
          <p:cNvSpPr/>
          <p:nvPr/>
        </p:nvSpPr>
        <p:spPr>
          <a:xfrm>
            <a:off x="4564375" y="3296085"/>
            <a:ext cx="1069296" cy="993763"/>
          </a:xfrm>
          <a:custGeom>
            <a:avLst/>
            <a:gdLst>
              <a:gd name="connsiteX0" fmla="*/ 7625 w 1069296"/>
              <a:gd name="connsiteY0" fmla="*/ 271 h 993763"/>
              <a:gd name="connsiteX1" fmla="*/ 244692 w 1069296"/>
              <a:gd name="connsiteY1" fmla="*/ 508271 h 993763"/>
              <a:gd name="connsiteX2" fmla="*/ 7625 w 1069296"/>
              <a:gd name="connsiteY2" fmla="*/ 305071 h 993763"/>
              <a:gd name="connsiteX3" fmla="*/ 414025 w 1069296"/>
              <a:gd name="connsiteY3" fmla="*/ 722759 h 993763"/>
              <a:gd name="connsiteX4" fmla="*/ 504336 w 1069296"/>
              <a:gd name="connsiteY4" fmla="*/ 621159 h 993763"/>
              <a:gd name="connsiteX5" fmla="*/ 1068781 w 1069296"/>
              <a:gd name="connsiteY5" fmla="*/ 993693 h 993763"/>
              <a:gd name="connsiteX6" fmla="*/ 594647 w 1069296"/>
              <a:gd name="connsiteY6" fmla="*/ 587293 h 993763"/>
              <a:gd name="connsiteX7" fmla="*/ 7625 w 1069296"/>
              <a:gd name="connsiteY7" fmla="*/ 271 h 9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296" h="993763">
                <a:moveTo>
                  <a:pt x="7625" y="271"/>
                </a:moveTo>
                <a:cubicBezTo>
                  <a:pt x="-50701" y="-12899"/>
                  <a:pt x="244692" y="457471"/>
                  <a:pt x="244692" y="508271"/>
                </a:cubicBezTo>
                <a:cubicBezTo>
                  <a:pt x="244692" y="559071"/>
                  <a:pt x="-20597" y="269323"/>
                  <a:pt x="7625" y="305071"/>
                </a:cubicBezTo>
                <a:cubicBezTo>
                  <a:pt x="35847" y="340819"/>
                  <a:pt x="331240" y="670078"/>
                  <a:pt x="414025" y="722759"/>
                </a:cubicBezTo>
                <a:cubicBezTo>
                  <a:pt x="496810" y="775440"/>
                  <a:pt x="395210" y="576003"/>
                  <a:pt x="504336" y="621159"/>
                </a:cubicBezTo>
                <a:cubicBezTo>
                  <a:pt x="613462" y="666315"/>
                  <a:pt x="1053729" y="999337"/>
                  <a:pt x="1068781" y="993693"/>
                </a:cubicBezTo>
                <a:cubicBezTo>
                  <a:pt x="1083833" y="988049"/>
                  <a:pt x="765862" y="754745"/>
                  <a:pt x="594647" y="587293"/>
                </a:cubicBezTo>
                <a:cubicBezTo>
                  <a:pt x="423432" y="419841"/>
                  <a:pt x="65951" y="13441"/>
                  <a:pt x="7625" y="2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 2238">
            <a:extLst>
              <a:ext uri="{FF2B5EF4-FFF2-40B4-BE49-F238E27FC236}">
                <a16:creationId xmlns:a16="http://schemas.microsoft.com/office/drawing/2014/main" id="{EE3F7F40-40D3-FC3C-5C4C-7144FEAB45F2}"/>
              </a:ext>
            </a:extLst>
          </p:cNvPr>
          <p:cNvSpPr/>
          <p:nvPr/>
        </p:nvSpPr>
        <p:spPr>
          <a:xfrm>
            <a:off x="2904110" y="1509531"/>
            <a:ext cx="688839" cy="2103735"/>
          </a:xfrm>
          <a:custGeom>
            <a:avLst/>
            <a:gdLst>
              <a:gd name="connsiteX0" fmla="*/ 31001 w 688839"/>
              <a:gd name="connsiteY0" fmla="*/ 70913 h 2103735"/>
              <a:gd name="connsiteX1" fmla="*/ 448690 w 688839"/>
              <a:gd name="connsiteY1" fmla="*/ 1436869 h 2103735"/>
              <a:gd name="connsiteX2" fmla="*/ 335801 w 688839"/>
              <a:gd name="connsiteY2" fmla="*/ 1007891 h 2103735"/>
              <a:gd name="connsiteX3" fmla="*/ 685757 w 688839"/>
              <a:gd name="connsiteY3" fmla="*/ 2069047 h 2103735"/>
              <a:gd name="connsiteX4" fmla="*/ 482557 w 688839"/>
              <a:gd name="connsiteY4" fmla="*/ 1707802 h 2103735"/>
              <a:gd name="connsiteX5" fmla="*/ 76157 w 688839"/>
              <a:gd name="connsiteY5" fmla="*/ 353136 h 2103735"/>
              <a:gd name="connsiteX6" fmla="*/ 31001 w 688839"/>
              <a:gd name="connsiteY6" fmla="*/ 70913 h 210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839" h="2103735">
                <a:moveTo>
                  <a:pt x="31001" y="70913"/>
                </a:moveTo>
                <a:cubicBezTo>
                  <a:pt x="93090" y="251535"/>
                  <a:pt x="397890" y="1280706"/>
                  <a:pt x="448690" y="1436869"/>
                </a:cubicBezTo>
                <a:cubicBezTo>
                  <a:pt x="499490" y="1593032"/>
                  <a:pt x="296290" y="902528"/>
                  <a:pt x="335801" y="1007891"/>
                </a:cubicBezTo>
                <a:cubicBezTo>
                  <a:pt x="375312" y="1113254"/>
                  <a:pt x="661298" y="1952395"/>
                  <a:pt x="685757" y="2069047"/>
                </a:cubicBezTo>
                <a:cubicBezTo>
                  <a:pt x="710216" y="2185699"/>
                  <a:pt x="584157" y="1993787"/>
                  <a:pt x="482557" y="1707802"/>
                </a:cubicBezTo>
                <a:cubicBezTo>
                  <a:pt x="380957" y="1421817"/>
                  <a:pt x="143890" y="625951"/>
                  <a:pt x="76157" y="353136"/>
                </a:cubicBezTo>
                <a:cubicBezTo>
                  <a:pt x="8424" y="80321"/>
                  <a:pt x="-31088" y="-109709"/>
                  <a:pt x="31001" y="709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フリーフォーム 2239">
            <a:extLst>
              <a:ext uri="{FF2B5EF4-FFF2-40B4-BE49-F238E27FC236}">
                <a16:creationId xmlns:a16="http://schemas.microsoft.com/office/drawing/2014/main" id="{195AD9A9-CB84-524C-1C51-90B719A66DB7}"/>
              </a:ext>
            </a:extLst>
          </p:cNvPr>
          <p:cNvSpPr/>
          <p:nvPr/>
        </p:nvSpPr>
        <p:spPr>
          <a:xfrm>
            <a:off x="3420296" y="2831020"/>
            <a:ext cx="509965" cy="1131630"/>
          </a:xfrm>
          <a:custGeom>
            <a:avLst/>
            <a:gdLst>
              <a:gd name="connsiteX0" fmla="*/ 237 w 509965"/>
              <a:gd name="connsiteY0" fmla="*/ 2491 h 1131630"/>
              <a:gd name="connsiteX1" fmla="*/ 316326 w 509965"/>
              <a:gd name="connsiteY1" fmla="*/ 510491 h 1131630"/>
              <a:gd name="connsiteX2" fmla="*/ 316326 w 509965"/>
              <a:gd name="connsiteY2" fmla="*/ 375024 h 1131630"/>
              <a:gd name="connsiteX3" fmla="*/ 474371 w 509965"/>
              <a:gd name="connsiteY3" fmla="*/ 713691 h 1131630"/>
              <a:gd name="connsiteX4" fmla="*/ 406637 w 509965"/>
              <a:gd name="connsiteY4" fmla="*/ 668536 h 1131630"/>
              <a:gd name="connsiteX5" fmla="*/ 508237 w 509965"/>
              <a:gd name="connsiteY5" fmla="*/ 1131380 h 1131630"/>
              <a:gd name="connsiteX6" fmla="*/ 305037 w 509965"/>
              <a:gd name="connsiteY6" fmla="*/ 736269 h 1131630"/>
              <a:gd name="connsiteX7" fmla="*/ 440504 w 509965"/>
              <a:gd name="connsiteY7" fmla="*/ 939469 h 1131630"/>
              <a:gd name="connsiteX8" fmla="*/ 203437 w 509965"/>
              <a:gd name="connsiteY8" fmla="*/ 499202 h 1131630"/>
              <a:gd name="connsiteX9" fmla="*/ 372771 w 509965"/>
              <a:gd name="connsiteY9" fmla="*/ 758847 h 1131630"/>
              <a:gd name="connsiteX10" fmla="*/ 237 w 509965"/>
              <a:gd name="connsiteY10" fmla="*/ 2491 h 113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9965" h="1131630">
                <a:moveTo>
                  <a:pt x="237" y="2491"/>
                </a:moveTo>
                <a:cubicBezTo>
                  <a:pt x="-9171" y="-38902"/>
                  <a:pt x="263645" y="448402"/>
                  <a:pt x="316326" y="510491"/>
                </a:cubicBezTo>
                <a:cubicBezTo>
                  <a:pt x="369008" y="572580"/>
                  <a:pt x="289985" y="341157"/>
                  <a:pt x="316326" y="375024"/>
                </a:cubicBezTo>
                <a:cubicBezTo>
                  <a:pt x="342667" y="408891"/>
                  <a:pt x="459319" y="664772"/>
                  <a:pt x="474371" y="713691"/>
                </a:cubicBezTo>
                <a:cubicBezTo>
                  <a:pt x="489423" y="762610"/>
                  <a:pt x="400993" y="598921"/>
                  <a:pt x="406637" y="668536"/>
                </a:cubicBezTo>
                <a:cubicBezTo>
                  <a:pt x="412281" y="738151"/>
                  <a:pt x="525170" y="1120091"/>
                  <a:pt x="508237" y="1131380"/>
                </a:cubicBezTo>
                <a:cubicBezTo>
                  <a:pt x="491304" y="1142669"/>
                  <a:pt x="316326" y="768254"/>
                  <a:pt x="305037" y="736269"/>
                </a:cubicBezTo>
                <a:cubicBezTo>
                  <a:pt x="293748" y="704284"/>
                  <a:pt x="457437" y="978980"/>
                  <a:pt x="440504" y="939469"/>
                </a:cubicBezTo>
                <a:cubicBezTo>
                  <a:pt x="423571" y="899958"/>
                  <a:pt x="214726" y="529306"/>
                  <a:pt x="203437" y="499202"/>
                </a:cubicBezTo>
                <a:cubicBezTo>
                  <a:pt x="192148" y="469098"/>
                  <a:pt x="404756" y="839751"/>
                  <a:pt x="372771" y="758847"/>
                </a:cubicBezTo>
                <a:cubicBezTo>
                  <a:pt x="340786" y="677943"/>
                  <a:pt x="9645" y="43884"/>
                  <a:pt x="237" y="249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 2240">
            <a:extLst>
              <a:ext uri="{FF2B5EF4-FFF2-40B4-BE49-F238E27FC236}">
                <a16:creationId xmlns:a16="http://schemas.microsoft.com/office/drawing/2014/main" id="{AAA28358-89EF-2104-7A01-0DB9177D8A0F}"/>
              </a:ext>
            </a:extLst>
          </p:cNvPr>
          <p:cNvSpPr/>
          <p:nvPr/>
        </p:nvSpPr>
        <p:spPr>
          <a:xfrm>
            <a:off x="2342789" y="3769750"/>
            <a:ext cx="515738" cy="1249347"/>
          </a:xfrm>
          <a:custGeom>
            <a:avLst/>
            <a:gdLst>
              <a:gd name="connsiteX0" fmla="*/ 118189 w 515738"/>
              <a:gd name="connsiteY0" fmla="*/ 739 h 1249347"/>
              <a:gd name="connsiteX1" fmla="*/ 140767 w 515738"/>
              <a:gd name="connsiteY1" fmla="*/ 779672 h 1249347"/>
              <a:gd name="connsiteX2" fmla="*/ 513300 w 515738"/>
              <a:gd name="connsiteY2" fmla="*/ 1242517 h 1249347"/>
              <a:gd name="connsiteX3" fmla="*/ 287522 w 515738"/>
              <a:gd name="connsiteY3" fmla="*/ 1028028 h 1249347"/>
              <a:gd name="connsiteX4" fmla="*/ 5300 w 515738"/>
              <a:gd name="connsiteY4" fmla="*/ 644206 h 1249347"/>
              <a:gd name="connsiteX5" fmla="*/ 118189 w 515738"/>
              <a:gd name="connsiteY5" fmla="*/ 739 h 124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738" h="1249347">
                <a:moveTo>
                  <a:pt x="118189" y="739"/>
                </a:moveTo>
                <a:cubicBezTo>
                  <a:pt x="140767" y="23317"/>
                  <a:pt x="74915" y="572709"/>
                  <a:pt x="140767" y="779672"/>
                </a:cubicBezTo>
                <a:cubicBezTo>
                  <a:pt x="206619" y="986635"/>
                  <a:pt x="488841" y="1201124"/>
                  <a:pt x="513300" y="1242517"/>
                </a:cubicBezTo>
                <a:cubicBezTo>
                  <a:pt x="537759" y="1283910"/>
                  <a:pt x="372189" y="1127747"/>
                  <a:pt x="287522" y="1028028"/>
                </a:cubicBezTo>
                <a:cubicBezTo>
                  <a:pt x="202855" y="928309"/>
                  <a:pt x="37285" y="809776"/>
                  <a:pt x="5300" y="644206"/>
                </a:cubicBezTo>
                <a:cubicBezTo>
                  <a:pt x="-26685" y="478636"/>
                  <a:pt x="95611" y="-21839"/>
                  <a:pt x="118189" y="7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 2241">
            <a:extLst>
              <a:ext uri="{FF2B5EF4-FFF2-40B4-BE49-F238E27FC236}">
                <a16:creationId xmlns:a16="http://schemas.microsoft.com/office/drawing/2014/main" id="{F46E2738-4636-1F7E-355C-6504F8380A24}"/>
              </a:ext>
            </a:extLst>
          </p:cNvPr>
          <p:cNvSpPr/>
          <p:nvPr/>
        </p:nvSpPr>
        <p:spPr>
          <a:xfrm>
            <a:off x="1938096" y="4030065"/>
            <a:ext cx="1499106" cy="2113378"/>
          </a:xfrm>
          <a:custGeom>
            <a:avLst/>
            <a:gdLst>
              <a:gd name="connsiteX0" fmla="*/ 3593 w 1499106"/>
              <a:gd name="connsiteY0" fmla="*/ 68 h 2113378"/>
              <a:gd name="connsiteX1" fmla="*/ 613193 w 1499106"/>
              <a:gd name="connsiteY1" fmla="*/ 1128957 h 2113378"/>
              <a:gd name="connsiteX2" fmla="*/ 884126 w 1499106"/>
              <a:gd name="connsiteY2" fmla="*/ 1140246 h 2113378"/>
              <a:gd name="connsiteX3" fmla="*/ 1042171 w 1499106"/>
              <a:gd name="connsiteY3" fmla="*/ 1388602 h 2113378"/>
              <a:gd name="connsiteX4" fmla="*/ 1109904 w 1499106"/>
              <a:gd name="connsiteY4" fmla="*/ 1422468 h 2113378"/>
              <a:gd name="connsiteX5" fmla="*/ 1482437 w 1499106"/>
              <a:gd name="connsiteY5" fmla="*/ 1885313 h 2113378"/>
              <a:gd name="connsiteX6" fmla="*/ 1380837 w 1499106"/>
              <a:gd name="connsiteY6" fmla="*/ 1772424 h 2113378"/>
              <a:gd name="connsiteX7" fmla="*/ 906704 w 1499106"/>
              <a:gd name="connsiteY7" fmla="*/ 1309579 h 2113378"/>
              <a:gd name="connsiteX8" fmla="*/ 816393 w 1499106"/>
              <a:gd name="connsiteY8" fmla="*/ 2111091 h 2113378"/>
              <a:gd name="connsiteX9" fmla="*/ 771237 w 1499106"/>
              <a:gd name="connsiteY9" fmla="*/ 1569224 h 2113378"/>
              <a:gd name="connsiteX10" fmla="*/ 782526 w 1499106"/>
              <a:gd name="connsiteY10" fmla="*/ 1704691 h 2113378"/>
              <a:gd name="connsiteX11" fmla="*/ 60037 w 1499106"/>
              <a:gd name="connsiteY11" fmla="*/ 756424 h 2113378"/>
              <a:gd name="connsiteX12" fmla="*/ 251948 w 1499106"/>
              <a:gd name="connsiteY12" fmla="*/ 1061224 h 2113378"/>
              <a:gd name="connsiteX13" fmla="*/ 195504 w 1499106"/>
              <a:gd name="connsiteY13" fmla="*/ 779002 h 2113378"/>
              <a:gd name="connsiteX14" fmla="*/ 353548 w 1499106"/>
              <a:gd name="connsiteY14" fmla="*/ 1072513 h 2113378"/>
              <a:gd name="connsiteX15" fmla="*/ 3593 w 1499106"/>
              <a:gd name="connsiteY15" fmla="*/ 68 h 211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9106" h="2113378">
                <a:moveTo>
                  <a:pt x="3593" y="68"/>
                </a:moveTo>
                <a:cubicBezTo>
                  <a:pt x="46867" y="9475"/>
                  <a:pt x="466438" y="938927"/>
                  <a:pt x="613193" y="1128957"/>
                </a:cubicBezTo>
                <a:cubicBezTo>
                  <a:pt x="759949" y="1318987"/>
                  <a:pt x="812630" y="1096972"/>
                  <a:pt x="884126" y="1140246"/>
                </a:cubicBezTo>
                <a:cubicBezTo>
                  <a:pt x="955622" y="1183520"/>
                  <a:pt x="1004541" y="1341565"/>
                  <a:pt x="1042171" y="1388602"/>
                </a:cubicBezTo>
                <a:cubicBezTo>
                  <a:pt x="1079801" y="1435639"/>
                  <a:pt x="1036526" y="1339683"/>
                  <a:pt x="1109904" y="1422468"/>
                </a:cubicBezTo>
                <a:cubicBezTo>
                  <a:pt x="1183282" y="1505253"/>
                  <a:pt x="1437282" y="1826987"/>
                  <a:pt x="1482437" y="1885313"/>
                </a:cubicBezTo>
                <a:cubicBezTo>
                  <a:pt x="1527592" y="1943639"/>
                  <a:pt x="1476792" y="1868380"/>
                  <a:pt x="1380837" y="1772424"/>
                </a:cubicBezTo>
                <a:cubicBezTo>
                  <a:pt x="1284882" y="1676468"/>
                  <a:pt x="1000778" y="1253135"/>
                  <a:pt x="906704" y="1309579"/>
                </a:cubicBezTo>
                <a:cubicBezTo>
                  <a:pt x="812630" y="1366024"/>
                  <a:pt x="838971" y="2067817"/>
                  <a:pt x="816393" y="2111091"/>
                </a:cubicBezTo>
                <a:cubicBezTo>
                  <a:pt x="793815" y="2154365"/>
                  <a:pt x="771237" y="1569224"/>
                  <a:pt x="771237" y="1569224"/>
                </a:cubicBezTo>
                <a:cubicBezTo>
                  <a:pt x="765593" y="1501491"/>
                  <a:pt x="901059" y="1840158"/>
                  <a:pt x="782526" y="1704691"/>
                </a:cubicBezTo>
                <a:cubicBezTo>
                  <a:pt x="663993" y="1569224"/>
                  <a:pt x="148467" y="863668"/>
                  <a:pt x="60037" y="756424"/>
                </a:cubicBezTo>
                <a:cubicBezTo>
                  <a:pt x="-28393" y="649180"/>
                  <a:pt x="229370" y="1057461"/>
                  <a:pt x="251948" y="1061224"/>
                </a:cubicBezTo>
                <a:cubicBezTo>
                  <a:pt x="274526" y="1064987"/>
                  <a:pt x="178571" y="777121"/>
                  <a:pt x="195504" y="779002"/>
                </a:cubicBezTo>
                <a:cubicBezTo>
                  <a:pt x="212437" y="780883"/>
                  <a:pt x="385533" y="1194809"/>
                  <a:pt x="353548" y="1072513"/>
                </a:cubicBezTo>
                <a:cubicBezTo>
                  <a:pt x="321563" y="950217"/>
                  <a:pt x="-39681" y="-9339"/>
                  <a:pt x="3593" y="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3" name="フリーフォーム 2242">
            <a:extLst>
              <a:ext uri="{FF2B5EF4-FFF2-40B4-BE49-F238E27FC236}">
                <a16:creationId xmlns:a16="http://schemas.microsoft.com/office/drawing/2014/main" id="{33139C4B-2E3A-0AE9-5E21-36DD3D02F59C}"/>
              </a:ext>
            </a:extLst>
          </p:cNvPr>
          <p:cNvSpPr/>
          <p:nvPr/>
        </p:nvSpPr>
        <p:spPr>
          <a:xfrm>
            <a:off x="1848182" y="2242893"/>
            <a:ext cx="331368" cy="4693512"/>
          </a:xfrm>
          <a:custGeom>
            <a:avLst/>
            <a:gdLst>
              <a:gd name="connsiteX0" fmla="*/ 149951 w 331368"/>
              <a:gd name="connsiteY0" fmla="*/ 206796 h 4693512"/>
              <a:gd name="connsiteX1" fmla="*/ 195107 w 331368"/>
              <a:gd name="connsiteY1" fmla="*/ 398707 h 4693512"/>
              <a:gd name="connsiteX2" fmla="*/ 116085 w 331368"/>
              <a:gd name="connsiteY2" fmla="*/ 2870974 h 4693512"/>
              <a:gd name="connsiteX3" fmla="*/ 149951 w 331368"/>
              <a:gd name="connsiteY3" fmla="*/ 2712929 h 4693512"/>
              <a:gd name="connsiteX4" fmla="*/ 116085 w 331368"/>
              <a:gd name="connsiteY4" fmla="*/ 3525729 h 4693512"/>
              <a:gd name="connsiteX5" fmla="*/ 161240 w 331368"/>
              <a:gd name="connsiteY5" fmla="*/ 3762796 h 4693512"/>
              <a:gd name="connsiteX6" fmla="*/ 3196 w 331368"/>
              <a:gd name="connsiteY6" fmla="*/ 3446707 h 4693512"/>
              <a:gd name="connsiteX7" fmla="*/ 330574 w 331368"/>
              <a:gd name="connsiteY7" fmla="*/ 4665907 h 4693512"/>
              <a:gd name="connsiteX8" fmla="*/ 93507 w 331368"/>
              <a:gd name="connsiteY8" fmla="*/ 4135329 h 4693512"/>
              <a:gd name="connsiteX9" fmla="*/ 37062 w 331368"/>
              <a:gd name="connsiteY9" fmla="*/ 2329107 h 4693512"/>
              <a:gd name="connsiteX10" fmla="*/ 37062 w 331368"/>
              <a:gd name="connsiteY10" fmla="*/ 2430707 h 4693512"/>
              <a:gd name="connsiteX11" fmla="*/ 149951 w 331368"/>
              <a:gd name="connsiteY11" fmla="*/ 206796 h 469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368" h="4693512">
                <a:moveTo>
                  <a:pt x="149951" y="206796"/>
                </a:moveTo>
                <a:cubicBezTo>
                  <a:pt x="176292" y="-131871"/>
                  <a:pt x="200751" y="-45323"/>
                  <a:pt x="195107" y="398707"/>
                </a:cubicBezTo>
                <a:cubicBezTo>
                  <a:pt x="189463" y="842737"/>
                  <a:pt x="123611" y="2485270"/>
                  <a:pt x="116085" y="2870974"/>
                </a:cubicBezTo>
                <a:cubicBezTo>
                  <a:pt x="108559" y="3256678"/>
                  <a:pt x="149951" y="2603803"/>
                  <a:pt x="149951" y="2712929"/>
                </a:cubicBezTo>
                <a:cubicBezTo>
                  <a:pt x="149951" y="2822055"/>
                  <a:pt x="114204" y="3350751"/>
                  <a:pt x="116085" y="3525729"/>
                </a:cubicBezTo>
                <a:cubicBezTo>
                  <a:pt x="117966" y="3700707"/>
                  <a:pt x="180055" y="3775966"/>
                  <a:pt x="161240" y="3762796"/>
                </a:cubicBezTo>
                <a:cubicBezTo>
                  <a:pt x="142425" y="3749626"/>
                  <a:pt x="-25026" y="3296189"/>
                  <a:pt x="3196" y="3446707"/>
                </a:cubicBezTo>
                <a:cubicBezTo>
                  <a:pt x="31418" y="3597225"/>
                  <a:pt x="315522" y="4551137"/>
                  <a:pt x="330574" y="4665907"/>
                </a:cubicBezTo>
                <a:cubicBezTo>
                  <a:pt x="345626" y="4780677"/>
                  <a:pt x="142426" y="4524796"/>
                  <a:pt x="93507" y="4135329"/>
                </a:cubicBezTo>
                <a:cubicBezTo>
                  <a:pt x="44588" y="3745862"/>
                  <a:pt x="46469" y="2613211"/>
                  <a:pt x="37062" y="2329107"/>
                </a:cubicBezTo>
                <a:cubicBezTo>
                  <a:pt x="27654" y="2045003"/>
                  <a:pt x="20129" y="2782544"/>
                  <a:pt x="37062" y="2430707"/>
                </a:cubicBezTo>
                <a:cubicBezTo>
                  <a:pt x="53995" y="2078870"/>
                  <a:pt x="123610" y="545463"/>
                  <a:pt x="149951" y="2067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4" name="フリーフォーム 2243">
            <a:extLst>
              <a:ext uri="{FF2B5EF4-FFF2-40B4-BE49-F238E27FC236}">
                <a16:creationId xmlns:a16="http://schemas.microsoft.com/office/drawing/2014/main" id="{D6F90E1D-6445-822D-25F4-89ACD3B83CA6}"/>
              </a:ext>
            </a:extLst>
          </p:cNvPr>
          <p:cNvSpPr/>
          <p:nvPr/>
        </p:nvSpPr>
        <p:spPr>
          <a:xfrm>
            <a:off x="2573090" y="438883"/>
            <a:ext cx="4801955" cy="3202330"/>
          </a:xfrm>
          <a:custGeom>
            <a:avLst/>
            <a:gdLst>
              <a:gd name="connsiteX0" fmla="*/ 777 w 4801955"/>
              <a:gd name="connsiteY0" fmla="*/ 1384 h 3202330"/>
              <a:gd name="connsiteX1" fmla="*/ 1886021 w 4801955"/>
              <a:gd name="connsiteY1" fmla="*/ 1028673 h 3202330"/>
              <a:gd name="connsiteX2" fmla="*/ 2044066 w 4801955"/>
              <a:gd name="connsiteY2" fmla="*/ 994806 h 3202330"/>
              <a:gd name="connsiteX3" fmla="*/ 3319710 w 4801955"/>
              <a:gd name="connsiteY3" fmla="*/ 1875339 h 3202330"/>
              <a:gd name="connsiteX4" fmla="*/ 3116510 w 4801955"/>
              <a:gd name="connsiteY4" fmla="*/ 1886628 h 3202330"/>
              <a:gd name="connsiteX5" fmla="*/ 4696954 w 4801955"/>
              <a:gd name="connsiteY5" fmla="*/ 3139695 h 3202330"/>
              <a:gd name="connsiteX6" fmla="*/ 4279266 w 4801955"/>
              <a:gd name="connsiteY6" fmla="*/ 2755873 h 3202330"/>
              <a:gd name="connsiteX7" fmla="*/ 1265132 w 4801955"/>
              <a:gd name="connsiteY7" fmla="*/ 554539 h 3202330"/>
              <a:gd name="connsiteX8" fmla="*/ 1648954 w 4801955"/>
              <a:gd name="connsiteY8" fmla="*/ 802895 h 3202330"/>
              <a:gd name="connsiteX9" fmla="*/ 777 w 4801955"/>
              <a:gd name="connsiteY9" fmla="*/ 1384 h 320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1955" h="3202330">
                <a:moveTo>
                  <a:pt x="777" y="1384"/>
                </a:moveTo>
                <a:cubicBezTo>
                  <a:pt x="40288" y="39014"/>
                  <a:pt x="1545473" y="863103"/>
                  <a:pt x="1886021" y="1028673"/>
                </a:cubicBezTo>
                <a:cubicBezTo>
                  <a:pt x="2226569" y="1194243"/>
                  <a:pt x="1805118" y="853695"/>
                  <a:pt x="2044066" y="994806"/>
                </a:cubicBezTo>
                <a:cubicBezTo>
                  <a:pt x="2283014" y="1135917"/>
                  <a:pt x="3140969" y="1726702"/>
                  <a:pt x="3319710" y="1875339"/>
                </a:cubicBezTo>
                <a:cubicBezTo>
                  <a:pt x="3498451" y="2023976"/>
                  <a:pt x="2886969" y="1675902"/>
                  <a:pt x="3116510" y="1886628"/>
                </a:cubicBezTo>
                <a:cubicBezTo>
                  <a:pt x="3346051" y="2097354"/>
                  <a:pt x="4503161" y="2994821"/>
                  <a:pt x="4696954" y="3139695"/>
                </a:cubicBezTo>
                <a:cubicBezTo>
                  <a:pt x="4890747" y="3284569"/>
                  <a:pt x="4851236" y="3186732"/>
                  <a:pt x="4279266" y="2755873"/>
                </a:cubicBezTo>
                <a:cubicBezTo>
                  <a:pt x="3707296" y="2325014"/>
                  <a:pt x="1703517" y="880035"/>
                  <a:pt x="1265132" y="554539"/>
                </a:cubicBezTo>
                <a:cubicBezTo>
                  <a:pt x="826747" y="229043"/>
                  <a:pt x="1857798" y="900732"/>
                  <a:pt x="1648954" y="802895"/>
                </a:cubicBezTo>
                <a:cubicBezTo>
                  <a:pt x="1440110" y="705058"/>
                  <a:pt x="-38734" y="-36246"/>
                  <a:pt x="777" y="138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5" name="フリーフォーム 2244">
            <a:extLst>
              <a:ext uri="{FF2B5EF4-FFF2-40B4-BE49-F238E27FC236}">
                <a16:creationId xmlns:a16="http://schemas.microsoft.com/office/drawing/2014/main" id="{5F7E2E96-74B9-47A2-E9B9-8778FBB43631}"/>
              </a:ext>
            </a:extLst>
          </p:cNvPr>
          <p:cNvSpPr/>
          <p:nvPr/>
        </p:nvSpPr>
        <p:spPr>
          <a:xfrm>
            <a:off x="4544388" y="3881223"/>
            <a:ext cx="1948720" cy="2553639"/>
          </a:xfrm>
          <a:custGeom>
            <a:avLst/>
            <a:gdLst>
              <a:gd name="connsiteX0" fmla="*/ 1890279 w 1948720"/>
              <a:gd name="connsiteY0" fmla="*/ 148910 h 2553639"/>
              <a:gd name="connsiteX1" fmla="*/ 1370990 w 1948720"/>
              <a:gd name="connsiteY1" fmla="*/ 1277799 h 2553639"/>
              <a:gd name="connsiteX2" fmla="*/ 1506456 w 1948720"/>
              <a:gd name="connsiteY2" fmla="*/ 1119755 h 2553639"/>
              <a:gd name="connsiteX3" fmla="*/ 1054901 w 1948720"/>
              <a:gd name="connsiteY3" fmla="*/ 2011577 h 2553639"/>
              <a:gd name="connsiteX4" fmla="*/ 1348412 w 1948720"/>
              <a:gd name="connsiteY4" fmla="*/ 1740644 h 2553639"/>
              <a:gd name="connsiteX5" fmla="*/ 625923 w 1948720"/>
              <a:gd name="connsiteY5" fmla="*/ 2293799 h 2553639"/>
              <a:gd name="connsiteX6" fmla="*/ 332412 w 1948720"/>
              <a:gd name="connsiteY6" fmla="*/ 2406688 h 2553639"/>
              <a:gd name="connsiteX7" fmla="*/ 467879 w 1948720"/>
              <a:gd name="connsiteY7" fmla="*/ 2372821 h 2553639"/>
              <a:gd name="connsiteX8" fmla="*/ 5034 w 1948720"/>
              <a:gd name="connsiteY8" fmla="*/ 2542155 h 2553639"/>
              <a:gd name="connsiteX9" fmla="*/ 817834 w 1948720"/>
              <a:gd name="connsiteY9" fmla="*/ 2000288 h 2553639"/>
              <a:gd name="connsiteX10" fmla="*/ 1032323 w 1948720"/>
              <a:gd name="connsiteY10" fmla="*/ 1029444 h 2553639"/>
              <a:gd name="connsiteX11" fmla="*/ 829123 w 1948720"/>
              <a:gd name="connsiteY11" fmla="*/ 1480999 h 2553639"/>
              <a:gd name="connsiteX12" fmla="*/ 1348412 w 1948720"/>
              <a:gd name="connsiteY12" fmla="*/ 521444 h 2553639"/>
              <a:gd name="connsiteX13" fmla="*/ 851701 w 1948720"/>
              <a:gd name="connsiteY13" fmla="*/ 1413266 h 2553639"/>
              <a:gd name="connsiteX14" fmla="*/ 1472590 w 1948720"/>
              <a:gd name="connsiteY14" fmla="*/ 939133 h 2553639"/>
              <a:gd name="connsiteX15" fmla="*/ 975879 w 1948720"/>
              <a:gd name="connsiteY15" fmla="*/ 1593888 h 2553639"/>
              <a:gd name="connsiteX16" fmla="*/ 1833834 w 1948720"/>
              <a:gd name="connsiteY16" fmla="*/ 171488 h 2553639"/>
              <a:gd name="connsiteX17" fmla="*/ 1890279 w 1948720"/>
              <a:gd name="connsiteY17" fmla="*/ 148910 h 255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48720" h="2553639">
                <a:moveTo>
                  <a:pt x="1890279" y="148910"/>
                </a:moveTo>
                <a:cubicBezTo>
                  <a:pt x="1813138" y="333295"/>
                  <a:pt x="1434960" y="1115992"/>
                  <a:pt x="1370990" y="1277799"/>
                </a:cubicBezTo>
                <a:cubicBezTo>
                  <a:pt x="1307020" y="1439606"/>
                  <a:pt x="1559137" y="997459"/>
                  <a:pt x="1506456" y="1119755"/>
                </a:cubicBezTo>
                <a:cubicBezTo>
                  <a:pt x="1453775" y="1242051"/>
                  <a:pt x="1081242" y="1908096"/>
                  <a:pt x="1054901" y="2011577"/>
                </a:cubicBezTo>
                <a:cubicBezTo>
                  <a:pt x="1028560" y="2115058"/>
                  <a:pt x="1419908" y="1693607"/>
                  <a:pt x="1348412" y="1740644"/>
                </a:cubicBezTo>
                <a:cubicBezTo>
                  <a:pt x="1276916" y="1787681"/>
                  <a:pt x="795256" y="2182792"/>
                  <a:pt x="625923" y="2293799"/>
                </a:cubicBezTo>
                <a:cubicBezTo>
                  <a:pt x="456590" y="2404806"/>
                  <a:pt x="358753" y="2393518"/>
                  <a:pt x="332412" y="2406688"/>
                </a:cubicBezTo>
                <a:cubicBezTo>
                  <a:pt x="306071" y="2419858"/>
                  <a:pt x="522442" y="2350243"/>
                  <a:pt x="467879" y="2372821"/>
                </a:cubicBezTo>
                <a:cubicBezTo>
                  <a:pt x="413316" y="2395399"/>
                  <a:pt x="-53292" y="2604244"/>
                  <a:pt x="5034" y="2542155"/>
                </a:cubicBezTo>
                <a:cubicBezTo>
                  <a:pt x="63360" y="2480066"/>
                  <a:pt x="646619" y="2252407"/>
                  <a:pt x="817834" y="2000288"/>
                </a:cubicBezTo>
                <a:cubicBezTo>
                  <a:pt x="989049" y="1748170"/>
                  <a:pt x="1030442" y="1115992"/>
                  <a:pt x="1032323" y="1029444"/>
                </a:cubicBezTo>
                <a:cubicBezTo>
                  <a:pt x="1034204" y="942896"/>
                  <a:pt x="776441" y="1565666"/>
                  <a:pt x="829123" y="1480999"/>
                </a:cubicBezTo>
                <a:cubicBezTo>
                  <a:pt x="881805" y="1396332"/>
                  <a:pt x="1344649" y="532733"/>
                  <a:pt x="1348412" y="521444"/>
                </a:cubicBezTo>
                <a:cubicBezTo>
                  <a:pt x="1352175" y="510155"/>
                  <a:pt x="831005" y="1343651"/>
                  <a:pt x="851701" y="1413266"/>
                </a:cubicBezTo>
                <a:cubicBezTo>
                  <a:pt x="872397" y="1482881"/>
                  <a:pt x="1451894" y="909029"/>
                  <a:pt x="1472590" y="939133"/>
                </a:cubicBezTo>
                <a:cubicBezTo>
                  <a:pt x="1493286" y="969237"/>
                  <a:pt x="915672" y="1721829"/>
                  <a:pt x="975879" y="1593888"/>
                </a:cubicBezTo>
                <a:cubicBezTo>
                  <a:pt x="1036086" y="1465947"/>
                  <a:pt x="1681434" y="414199"/>
                  <a:pt x="1833834" y="171488"/>
                </a:cubicBezTo>
                <a:cubicBezTo>
                  <a:pt x="1986234" y="-71223"/>
                  <a:pt x="1967420" y="-35475"/>
                  <a:pt x="1890279" y="14891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6" name="フリーフォーム 2245">
            <a:extLst>
              <a:ext uri="{FF2B5EF4-FFF2-40B4-BE49-F238E27FC236}">
                <a16:creationId xmlns:a16="http://schemas.microsoft.com/office/drawing/2014/main" id="{60E66ADF-E2FA-B5F4-2024-6C4A749917F1}"/>
              </a:ext>
            </a:extLst>
          </p:cNvPr>
          <p:cNvSpPr/>
          <p:nvPr/>
        </p:nvSpPr>
        <p:spPr>
          <a:xfrm>
            <a:off x="2260381" y="4393206"/>
            <a:ext cx="970963" cy="267188"/>
          </a:xfrm>
          <a:custGeom>
            <a:avLst/>
            <a:gdLst>
              <a:gd name="connsiteX0" fmla="*/ 25619 w 970963"/>
              <a:gd name="connsiteY0" fmla="*/ 238061 h 267188"/>
              <a:gd name="connsiteX1" fmla="*/ 161086 w 970963"/>
              <a:gd name="connsiteY1" fmla="*/ 263461 h 267188"/>
              <a:gd name="connsiteX2" fmla="*/ 618286 w 970963"/>
              <a:gd name="connsiteY2" fmla="*/ 161861 h 267188"/>
              <a:gd name="connsiteX3" fmla="*/ 525152 w 970963"/>
              <a:gd name="connsiteY3" fmla="*/ 144927 h 267188"/>
              <a:gd name="connsiteX4" fmla="*/ 956952 w 970963"/>
              <a:gd name="connsiteY4" fmla="*/ 994 h 267188"/>
              <a:gd name="connsiteX5" fmla="*/ 838419 w 970963"/>
              <a:gd name="connsiteY5" fmla="*/ 85661 h 267188"/>
              <a:gd name="connsiteX6" fmla="*/ 567486 w 970963"/>
              <a:gd name="connsiteY6" fmla="*/ 170327 h 267188"/>
              <a:gd name="connsiteX7" fmla="*/ 135686 w 970963"/>
              <a:gd name="connsiteY7" fmla="*/ 153394 h 267188"/>
              <a:gd name="connsiteX8" fmla="*/ 626752 w 970963"/>
              <a:gd name="connsiteY8" fmla="*/ 170327 h 267188"/>
              <a:gd name="connsiteX9" fmla="*/ 25619 w 970963"/>
              <a:gd name="connsiteY9" fmla="*/ 238061 h 26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0963" h="267188">
                <a:moveTo>
                  <a:pt x="25619" y="238061"/>
                </a:moveTo>
                <a:cubicBezTo>
                  <a:pt x="-51992" y="253583"/>
                  <a:pt x="62308" y="276161"/>
                  <a:pt x="161086" y="263461"/>
                </a:cubicBezTo>
                <a:cubicBezTo>
                  <a:pt x="259864" y="250761"/>
                  <a:pt x="557608" y="181617"/>
                  <a:pt x="618286" y="161861"/>
                </a:cubicBezTo>
                <a:cubicBezTo>
                  <a:pt x="678964" y="142105"/>
                  <a:pt x="468708" y="171738"/>
                  <a:pt x="525152" y="144927"/>
                </a:cubicBezTo>
                <a:cubicBezTo>
                  <a:pt x="581596" y="118116"/>
                  <a:pt x="904741" y="10872"/>
                  <a:pt x="956952" y="994"/>
                </a:cubicBezTo>
                <a:cubicBezTo>
                  <a:pt x="1009163" y="-8884"/>
                  <a:pt x="903330" y="57439"/>
                  <a:pt x="838419" y="85661"/>
                </a:cubicBezTo>
                <a:cubicBezTo>
                  <a:pt x="773508" y="113883"/>
                  <a:pt x="684608" y="159038"/>
                  <a:pt x="567486" y="170327"/>
                </a:cubicBezTo>
                <a:cubicBezTo>
                  <a:pt x="450364" y="181616"/>
                  <a:pt x="125808" y="153394"/>
                  <a:pt x="135686" y="153394"/>
                </a:cubicBezTo>
                <a:cubicBezTo>
                  <a:pt x="145564" y="153394"/>
                  <a:pt x="650741" y="153394"/>
                  <a:pt x="626752" y="170327"/>
                </a:cubicBezTo>
                <a:cubicBezTo>
                  <a:pt x="602763" y="187260"/>
                  <a:pt x="103230" y="222539"/>
                  <a:pt x="25619" y="23806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7" name="フリーフォーム 2246">
            <a:extLst>
              <a:ext uri="{FF2B5EF4-FFF2-40B4-BE49-F238E27FC236}">
                <a16:creationId xmlns:a16="http://schemas.microsoft.com/office/drawing/2014/main" id="{E3D0B76F-4BE0-7B8A-4FBF-9AF3B7CEC97C}"/>
              </a:ext>
            </a:extLst>
          </p:cNvPr>
          <p:cNvSpPr/>
          <p:nvPr/>
        </p:nvSpPr>
        <p:spPr>
          <a:xfrm>
            <a:off x="3588814" y="3590672"/>
            <a:ext cx="1273248" cy="671591"/>
          </a:xfrm>
          <a:custGeom>
            <a:avLst/>
            <a:gdLst>
              <a:gd name="connsiteX0" fmla="*/ 1245653 w 1273248"/>
              <a:gd name="connsiteY0" fmla="*/ 24595 h 671591"/>
              <a:gd name="connsiteX1" fmla="*/ 847719 w 1273248"/>
              <a:gd name="connsiteY1" fmla="*/ 422528 h 671591"/>
              <a:gd name="connsiteX2" fmla="*/ 1076319 w 1273248"/>
              <a:gd name="connsiteY2" fmla="*/ 346328 h 671591"/>
              <a:gd name="connsiteX3" fmla="*/ 763053 w 1273248"/>
              <a:gd name="connsiteY3" fmla="*/ 532595 h 671591"/>
              <a:gd name="connsiteX4" fmla="*/ 1053 w 1273248"/>
              <a:gd name="connsiteY4" fmla="*/ 668061 h 671591"/>
              <a:gd name="connsiteX5" fmla="*/ 602186 w 1273248"/>
              <a:gd name="connsiteY5" fmla="*/ 608795 h 671591"/>
              <a:gd name="connsiteX6" fmla="*/ 813853 w 1273248"/>
              <a:gd name="connsiteY6" fmla="*/ 608795 h 671591"/>
              <a:gd name="connsiteX7" fmla="*/ 339719 w 1273248"/>
              <a:gd name="connsiteY7" fmla="*/ 668061 h 671591"/>
              <a:gd name="connsiteX8" fmla="*/ 1033986 w 1273248"/>
              <a:gd name="connsiteY8" fmla="*/ 490261 h 671591"/>
              <a:gd name="connsiteX9" fmla="*/ 839253 w 1273248"/>
              <a:gd name="connsiteY9" fmla="*/ 524128 h 671591"/>
              <a:gd name="connsiteX10" fmla="*/ 1194853 w 1273248"/>
              <a:gd name="connsiteY10" fmla="*/ 92328 h 671591"/>
              <a:gd name="connsiteX11" fmla="*/ 1245653 w 1273248"/>
              <a:gd name="connsiteY11" fmla="*/ 24595 h 6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3248" h="671591">
                <a:moveTo>
                  <a:pt x="1245653" y="24595"/>
                </a:moveTo>
                <a:cubicBezTo>
                  <a:pt x="1187797" y="79628"/>
                  <a:pt x="875941" y="368906"/>
                  <a:pt x="847719" y="422528"/>
                </a:cubicBezTo>
                <a:cubicBezTo>
                  <a:pt x="819497" y="476150"/>
                  <a:pt x="1090430" y="327984"/>
                  <a:pt x="1076319" y="346328"/>
                </a:cubicBezTo>
                <a:cubicBezTo>
                  <a:pt x="1062208" y="364672"/>
                  <a:pt x="942264" y="478973"/>
                  <a:pt x="763053" y="532595"/>
                </a:cubicBezTo>
                <a:cubicBezTo>
                  <a:pt x="583842" y="586217"/>
                  <a:pt x="27864" y="655361"/>
                  <a:pt x="1053" y="668061"/>
                </a:cubicBezTo>
                <a:cubicBezTo>
                  <a:pt x="-25758" y="680761"/>
                  <a:pt x="466719" y="618673"/>
                  <a:pt x="602186" y="608795"/>
                </a:cubicBezTo>
                <a:cubicBezTo>
                  <a:pt x="737653" y="598917"/>
                  <a:pt x="857597" y="598917"/>
                  <a:pt x="813853" y="608795"/>
                </a:cubicBezTo>
                <a:cubicBezTo>
                  <a:pt x="770109" y="618673"/>
                  <a:pt x="303030" y="687817"/>
                  <a:pt x="339719" y="668061"/>
                </a:cubicBezTo>
                <a:cubicBezTo>
                  <a:pt x="376408" y="648305"/>
                  <a:pt x="950730" y="514250"/>
                  <a:pt x="1033986" y="490261"/>
                </a:cubicBezTo>
                <a:cubicBezTo>
                  <a:pt x="1117242" y="466272"/>
                  <a:pt x="812442" y="590450"/>
                  <a:pt x="839253" y="524128"/>
                </a:cubicBezTo>
                <a:cubicBezTo>
                  <a:pt x="866064" y="457806"/>
                  <a:pt x="1127120" y="171350"/>
                  <a:pt x="1194853" y="92328"/>
                </a:cubicBezTo>
                <a:cubicBezTo>
                  <a:pt x="1262586" y="13306"/>
                  <a:pt x="1303509" y="-30438"/>
                  <a:pt x="1245653" y="245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3" name="フリーフォーム 2252">
            <a:extLst>
              <a:ext uri="{FF2B5EF4-FFF2-40B4-BE49-F238E27FC236}">
                <a16:creationId xmlns:a16="http://schemas.microsoft.com/office/drawing/2014/main" id="{3DCEE7A3-D052-2946-29CD-8448969C7B7E}"/>
              </a:ext>
            </a:extLst>
          </p:cNvPr>
          <p:cNvSpPr/>
          <p:nvPr/>
        </p:nvSpPr>
        <p:spPr>
          <a:xfrm>
            <a:off x="3298407" y="4346139"/>
            <a:ext cx="82763" cy="678337"/>
          </a:xfrm>
          <a:custGeom>
            <a:avLst/>
            <a:gdLst>
              <a:gd name="connsiteX0" fmla="*/ 13118 w 82763"/>
              <a:gd name="connsiteY0" fmla="*/ 436 h 678337"/>
              <a:gd name="connsiteX1" fmla="*/ 70268 w 82763"/>
              <a:gd name="connsiteY1" fmla="*/ 448111 h 678337"/>
              <a:gd name="connsiteX2" fmla="*/ 63918 w 82763"/>
              <a:gd name="connsiteY2" fmla="*/ 416361 h 678337"/>
              <a:gd name="connsiteX3" fmla="*/ 76618 w 82763"/>
              <a:gd name="connsiteY3" fmla="*/ 676711 h 678337"/>
              <a:gd name="connsiteX4" fmla="*/ 76618 w 82763"/>
              <a:gd name="connsiteY4" fmla="*/ 511611 h 678337"/>
              <a:gd name="connsiteX5" fmla="*/ 418 w 82763"/>
              <a:gd name="connsiteY5" fmla="*/ 213161 h 678337"/>
              <a:gd name="connsiteX6" fmla="*/ 44868 w 82763"/>
              <a:gd name="connsiteY6" fmla="*/ 362386 h 678337"/>
              <a:gd name="connsiteX7" fmla="*/ 13118 w 82763"/>
              <a:gd name="connsiteY7" fmla="*/ 436 h 67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63" h="678337">
                <a:moveTo>
                  <a:pt x="13118" y="436"/>
                </a:moveTo>
                <a:cubicBezTo>
                  <a:pt x="17351" y="14723"/>
                  <a:pt x="61801" y="378790"/>
                  <a:pt x="70268" y="448111"/>
                </a:cubicBezTo>
                <a:cubicBezTo>
                  <a:pt x="78735" y="517432"/>
                  <a:pt x="62860" y="378261"/>
                  <a:pt x="63918" y="416361"/>
                </a:cubicBezTo>
                <a:cubicBezTo>
                  <a:pt x="64976" y="454461"/>
                  <a:pt x="74501" y="660836"/>
                  <a:pt x="76618" y="676711"/>
                </a:cubicBezTo>
                <a:cubicBezTo>
                  <a:pt x="78735" y="692586"/>
                  <a:pt x="89318" y="588869"/>
                  <a:pt x="76618" y="511611"/>
                </a:cubicBezTo>
                <a:cubicBezTo>
                  <a:pt x="63918" y="434353"/>
                  <a:pt x="5710" y="238032"/>
                  <a:pt x="418" y="213161"/>
                </a:cubicBezTo>
                <a:cubicBezTo>
                  <a:pt x="-4874" y="188290"/>
                  <a:pt x="41693" y="397840"/>
                  <a:pt x="44868" y="362386"/>
                </a:cubicBezTo>
                <a:cubicBezTo>
                  <a:pt x="48043" y="326932"/>
                  <a:pt x="8885" y="-13851"/>
                  <a:pt x="13118" y="4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4" name="フリーフォーム 2253">
            <a:extLst>
              <a:ext uri="{FF2B5EF4-FFF2-40B4-BE49-F238E27FC236}">
                <a16:creationId xmlns:a16="http://schemas.microsoft.com/office/drawing/2014/main" id="{4BA11350-E877-8992-5187-3C0EC905389D}"/>
              </a:ext>
            </a:extLst>
          </p:cNvPr>
          <p:cNvSpPr/>
          <p:nvPr/>
        </p:nvSpPr>
        <p:spPr>
          <a:xfrm>
            <a:off x="2901805" y="2477799"/>
            <a:ext cx="401998" cy="1123687"/>
          </a:xfrm>
          <a:custGeom>
            <a:avLst/>
            <a:gdLst>
              <a:gd name="connsiteX0" fmla="*/ 145 w 401998"/>
              <a:gd name="connsiteY0" fmla="*/ 1876 h 1123687"/>
              <a:gd name="connsiteX1" fmla="*/ 165245 w 401998"/>
              <a:gd name="connsiteY1" fmla="*/ 719426 h 1123687"/>
              <a:gd name="connsiteX2" fmla="*/ 158895 w 401998"/>
              <a:gd name="connsiteY2" fmla="*/ 614651 h 1123687"/>
              <a:gd name="connsiteX3" fmla="*/ 244620 w 401998"/>
              <a:gd name="connsiteY3" fmla="*/ 843251 h 1123687"/>
              <a:gd name="connsiteX4" fmla="*/ 247795 w 401998"/>
              <a:gd name="connsiteY4" fmla="*/ 751176 h 1123687"/>
              <a:gd name="connsiteX5" fmla="*/ 397020 w 401998"/>
              <a:gd name="connsiteY5" fmla="*/ 1119476 h 1123687"/>
              <a:gd name="connsiteX6" fmla="*/ 352570 w 401998"/>
              <a:gd name="connsiteY6" fmla="*/ 944851 h 1123687"/>
              <a:gd name="connsiteX7" fmla="*/ 216045 w 401998"/>
              <a:gd name="connsiteY7" fmla="*/ 852776 h 1123687"/>
              <a:gd name="connsiteX8" fmla="*/ 158895 w 401998"/>
              <a:gd name="connsiteY8" fmla="*/ 417801 h 1123687"/>
              <a:gd name="connsiteX9" fmla="*/ 136670 w 401998"/>
              <a:gd name="connsiteY9" fmla="*/ 506701 h 1123687"/>
              <a:gd name="connsiteX10" fmla="*/ 145 w 401998"/>
              <a:gd name="connsiteY10" fmla="*/ 1876 h 112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998" h="1123687">
                <a:moveTo>
                  <a:pt x="145" y="1876"/>
                </a:moveTo>
                <a:cubicBezTo>
                  <a:pt x="4907" y="37330"/>
                  <a:pt x="138787" y="617297"/>
                  <a:pt x="165245" y="719426"/>
                </a:cubicBezTo>
                <a:cubicBezTo>
                  <a:pt x="191703" y="821555"/>
                  <a:pt x="145666" y="594013"/>
                  <a:pt x="158895" y="614651"/>
                </a:cubicBezTo>
                <a:cubicBezTo>
                  <a:pt x="172124" y="635289"/>
                  <a:pt x="229803" y="820497"/>
                  <a:pt x="244620" y="843251"/>
                </a:cubicBezTo>
                <a:cubicBezTo>
                  <a:pt x="259437" y="866005"/>
                  <a:pt x="222395" y="705139"/>
                  <a:pt x="247795" y="751176"/>
                </a:cubicBezTo>
                <a:cubicBezTo>
                  <a:pt x="273195" y="797213"/>
                  <a:pt x="379558" y="1087197"/>
                  <a:pt x="397020" y="1119476"/>
                </a:cubicBezTo>
                <a:cubicBezTo>
                  <a:pt x="414482" y="1151755"/>
                  <a:pt x="382732" y="989301"/>
                  <a:pt x="352570" y="944851"/>
                </a:cubicBezTo>
                <a:cubicBezTo>
                  <a:pt x="322408" y="900401"/>
                  <a:pt x="248324" y="940618"/>
                  <a:pt x="216045" y="852776"/>
                </a:cubicBezTo>
                <a:cubicBezTo>
                  <a:pt x="183766" y="764934"/>
                  <a:pt x="172124" y="475480"/>
                  <a:pt x="158895" y="417801"/>
                </a:cubicBezTo>
                <a:cubicBezTo>
                  <a:pt x="145666" y="360122"/>
                  <a:pt x="164187" y="569143"/>
                  <a:pt x="136670" y="506701"/>
                </a:cubicBezTo>
                <a:cubicBezTo>
                  <a:pt x="109153" y="444259"/>
                  <a:pt x="-4617" y="-33578"/>
                  <a:pt x="145" y="18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5" name="フリーフォーム 2254">
            <a:extLst>
              <a:ext uri="{FF2B5EF4-FFF2-40B4-BE49-F238E27FC236}">
                <a16:creationId xmlns:a16="http://schemas.microsoft.com/office/drawing/2014/main" id="{E3B4A9E3-CEA7-0568-EE86-02104C5465BE}"/>
              </a:ext>
            </a:extLst>
          </p:cNvPr>
          <p:cNvSpPr/>
          <p:nvPr/>
        </p:nvSpPr>
        <p:spPr>
          <a:xfrm>
            <a:off x="2697057" y="2469792"/>
            <a:ext cx="147394" cy="1345851"/>
          </a:xfrm>
          <a:custGeom>
            <a:avLst/>
            <a:gdLst>
              <a:gd name="connsiteX0" fmla="*/ 33443 w 147394"/>
              <a:gd name="connsiteY0" fmla="*/ 358 h 1345851"/>
              <a:gd name="connsiteX1" fmla="*/ 17568 w 147394"/>
              <a:gd name="connsiteY1" fmla="*/ 425808 h 1345851"/>
              <a:gd name="connsiteX2" fmla="*/ 46143 w 147394"/>
              <a:gd name="connsiteY2" fmla="*/ 314683 h 1345851"/>
              <a:gd name="connsiteX3" fmla="*/ 49318 w 147394"/>
              <a:gd name="connsiteY3" fmla="*/ 771883 h 1345851"/>
              <a:gd name="connsiteX4" fmla="*/ 58843 w 147394"/>
              <a:gd name="connsiteY4" fmla="*/ 670283 h 1345851"/>
              <a:gd name="connsiteX5" fmla="*/ 87418 w 147394"/>
              <a:gd name="connsiteY5" fmla="*/ 1121133 h 1345851"/>
              <a:gd name="connsiteX6" fmla="*/ 93768 w 147394"/>
              <a:gd name="connsiteY6" fmla="*/ 1029058 h 1345851"/>
              <a:gd name="connsiteX7" fmla="*/ 131868 w 147394"/>
              <a:gd name="connsiteY7" fmla="*/ 1308458 h 1345851"/>
              <a:gd name="connsiteX8" fmla="*/ 138218 w 147394"/>
              <a:gd name="connsiteY8" fmla="*/ 1251308 h 1345851"/>
              <a:gd name="connsiteX9" fmla="*/ 8043 w 147394"/>
              <a:gd name="connsiteY9" fmla="*/ 476608 h 1345851"/>
              <a:gd name="connsiteX10" fmla="*/ 14393 w 147394"/>
              <a:gd name="connsiteY10" fmla="*/ 508358 h 1345851"/>
              <a:gd name="connsiteX11" fmla="*/ 33443 w 147394"/>
              <a:gd name="connsiteY11" fmla="*/ 358 h 134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394" h="1345851">
                <a:moveTo>
                  <a:pt x="33443" y="358"/>
                </a:moveTo>
                <a:cubicBezTo>
                  <a:pt x="33972" y="-13400"/>
                  <a:pt x="15451" y="373421"/>
                  <a:pt x="17568" y="425808"/>
                </a:cubicBezTo>
                <a:cubicBezTo>
                  <a:pt x="19685" y="478195"/>
                  <a:pt x="40851" y="257004"/>
                  <a:pt x="46143" y="314683"/>
                </a:cubicBezTo>
                <a:cubicBezTo>
                  <a:pt x="51435" y="372362"/>
                  <a:pt x="47201" y="712616"/>
                  <a:pt x="49318" y="771883"/>
                </a:cubicBezTo>
                <a:cubicBezTo>
                  <a:pt x="51435" y="831150"/>
                  <a:pt x="52493" y="612075"/>
                  <a:pt x="58843" y="670283"/>
                </a:cubicBezTo>
                <a:cubicBezTo>
                  <a:pt x="65193" y="728491"/>
                  <a:pt x="81597" y="1061337"/>
                  <a:pt x="87418" y="1121133"/>
                </a:cubicBezTo>
                <a:cubicBezTo>
                  <a:pt x="93239" y="1180929"/>
                  <a:pt x="86360" y="997837"/>
                  <a:pt x="93768" y="1029058"/>
                </a:cubicBezTo>
                <a:cubicBezTo>
                  <a:pt x="101176" y="1060279"/>
                  <a:pt x="124460" y="1271416"/>
                  <a:pt x="131868" y="1308458"/>
                </a:cubicBezTo>
                <a:cubicBezTo>
                  <a:pt x="139276" y="1345500"/>
                  <a:pt x="158855" y="1389950"/>
                  <a:pt x="138218" y="1251308"/>
                </a:cubicBezTo>
                <a:cubicBezTo>
                  <a:pt x="117581" y="1112666"/>
                  <a:pt x="28680" y="600433"/>
                  <a:pt x="8043" y="476608"/>
                </a:cubicBezTo>
                <a:cubicBezTo>
                  <a:pt x="-12594" y="352783"/>
                  <a:pt x="12806" y="584029"/>
                  <a:pt x="14393" y="508358"/>
                </a:cubicBezTo>
                <a:cubicBezTo>
                  <a:pt x="15980" y="432687"/>
                  <a:pt x="32914" y="14116"/>
                  <a:pt x="33443" y="3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6" name="フリーフォーム 2255">
            <a:extLst>
              <a:ext uri="{FF2B5EF4-FFF2-40B4-BE49-F238E27FC236}">
                <a16:creationId xmlns:a16="http://schemas.microsoft.com/office/drawing/2014/main" id="{CE925F41-829E-961E-F91A-7B7FD7EB8532}"/>
              </a:ext>
            </a:extLst>
          </p:cNvPr>
          <p:cNvSpPr/>
          <p:nvPr/>
        </p:nvSpPr>
        <p:spPr>
          <a:xfrm>
            <a:off x="3886191" y="3393838"/>
            <a:ext cx="298460" cy="38467"/>
          </a:xfrm>
          <a:custGeom>
            <a:avLst/>
            <a:gdLst>
              <a:gd name="connsiteX0" fmla="*/ 9 w 298460"/>
              <a:gd name="connsiteY0" fmla="*/ 38337 h 38467"/>
              <a:gd name="connsiteX1" fmla="*/ 225434 w 298460"/>
              <a:gd name="connsiteY1" fmla="*/ 237 h 38467"/>
              <a:gd name="connsiteX2" fmla="*/ 146059 w 298460"/>
              <a:gd name="connsiteY2" fmla="*/ 25637 h 38467"/>
              <a:gd name="connsiteX3" fmla="*/ 298459 w 298460"/>
              <a:gd name="connsiteY3" fmla="*/ 237 h 38467"/>
              <a:gd name="connsiteX4" fmla="*/ 142884 w 298460"/>
              <a:gd name="connsiteY4" fmla="*/ 12937 h 38467"/>
              <a:gd name="connsiteX5" fmla="*/ 215909 w 298460"/>
              <a:gd name="connsiteY5" fmla="*/ 12937 h 38467"/>
              <a:gd name="connsiteX6" fmla="*/ 9 w 298460"/>
              <a:gd name="connsiteY6" fmla="*/ 38337 h 3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460" h="38467">
                <a:moveTo>
                  <a:pt x="9" y="38337"/>
                </a:moveTo>
                <a:cubicBezTo>
                  <a:pt x="1597" y="36220"/>
                  <a:pt x="201092" y="2354"/>
                  <a:pt x="225434" y="237"/>
                </a:cubicBezTo>
                <a:cubicBezTo>
                  <a:pt x="249776" y="-1880"/>
                  <a:pt x="133888" y="25637"/>
                  <a:pt x="146059" y="25637"/>
                </a:cubicBezTo>
                <a:cubicBezTo>
                  <a:pt x="158230" y="25637"/>
                  <a:pt x="298988" y="2354"/>
                  <a:pt x="298459" y="237"/>
                </a:cubicBezTo>
                <a:cubicBezTo>
                  <a:pt x="297930" y="-1880"/>
                  <a:pt x="156642" y="10820"/>
                  <a:pt x="142884" y="12937"/>
                </a:cubicBezTo>
                <a:cubicBezTo>
                  <a:pt x="129126" y="15054"/>
                  <a:pt x="233901" y="9762"/>
                  <a:pt x="215909" y="12937"/>
                </a:cubicBezTo>
                <a:cubicBezTo>
                  <a:pt x="197917" y="16112"/>
                  <a:pt x="-1579" y="40454"/>
                  <a:pt x="9" y="38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2" name="フリーフォーム 2361">
            <a:extLst>
              <a:ext uri="{FF2B5EF4-FFF2-40B4-BE49-F238E27FC236}">
                <a16:creationId xmlns:a16="http://schemas.microsoft.com/office/drawing/2014/main" id="{73A02322-B8A2-34B1-6008-46D84E556FFA}"/>
              </a:ext>
            </a:extLst>
          </p:cNvPr>
          <p:cNvSpPr/>
          <p:nvPr/>
        </p:nvSpPr>
        <p:spPr>
          <a:xfrm>
            <a:off x="4299258" y="5207480"/>
            <a:ext cx="2678115" cy="2449043"/>
          </a:xfrm>
          <a:custGeom>
            <a:avLst/>
            <a:gdLst>
              <a:gd name="connsiteX0" fmla="*/ 2617302 w 2792736"/>
              <a:gd name="connsiteY0" fmla="*/ 88388 h 2553860"/>
              <a:gd name="connsiteX1" fmla="*/ 1590607 w 2792736"/>
              <a:gd name="connsiteY1" fmla="*/ 689967 h 2553860"/>
              <a:gd name="connsiteX2" fmla="*/ 1927491 w 2792736"/>
              <a:gd name="connsiteY2" fmla="*/ 545588 h 2553860"/>
              <a:gd name="connsiteX3" fmla="*/ 748397 w 2792736"/>
              <a:gd name="connsiteY3" fmla="*/ 930598 h 2553860"/>
              <a:gd name="connsiteX4" fmla="*/ 860691 w 2792736"/>
              <a:gd name="connsiteY4" fmla="*/ 858409 h 2553860"/>
              <a:gd name="connsiteX5" fmla="*/ 676207 w 2792736"/>
              <a:gd name="connsiteY5" fmla="*/ 962683 h 2553860"/>
              <a:gd name="connsiteX6" fmla="*/ 636102 w 2792736"/>
              <a:gd name="connsiteY6" fmla="*/ 1331651 h 2553860"/>
              <a:gd name="connsiteX7" fmla="*/ 684228 w 2792736"/>
              <a:gd name="connsiteY7" fmla="*/ 1066956 h 2553860"/>
              <a:gd name="connsiteX8" fmla="*/ 555891 w 2792736"/>
              <a:gd name="connsiteY8" fmla="*/ 1644472 h 2553860"/>
              <a:gd name="connsiteX9" fmla="*/ 579954 w 2792736"/>
              <a:gd name="connsiteY9" fmla="*/ 1556241 h 2553860"/>
              <a:gd name="connsiteX10" fmla="*/ 267133 w 2792736"/>
              <a:gd name="connsiteY10" fmla="*/ 2045525 h 2553860"/>
              <a:gd name="connsiteX11" fmla="*/ 18481 w 2792736"/>
              <a:gd name="connsiteY11" fmla="*/ 2294177 h 2553860"/>
              <a:gd name="connsiteX12" fmla="*/ 82649 w 2792736"/>
              <a:gd name="connsiteY12" fmla="*/ 2550851 h 2553860"/>
              <a:gd name="connsiteX13" fmla="*/ 18481 w 2792736"/>
              <a:gd name="connsiteY13" fmla="*/ 2398451 h 2553860"/>
              <a:gd name="connsiteX14" fmla="*/ 475681 w 2792736"/>
              <a:gd name="connsiteY14" fmla="*/ 1885104 h 2553860"/>
              <a:gd name="connsiteX15" fmla="*/ 186923 w 2792736"/>
              <a:gd name="connsiteY15" fmla="*/ 2109693 h 2553860"/>
              <a:gd name="connsiteX16" fmla="*/ 764439 w 2792736"/>
              <a:gd name="connsiteY16" fmla="*/ 1484051 h 2553860"/>
              <a:gd name="connsiteX17" fmla="*/ 628081 w 2792736"/>
              <a:gd name="connsiteY17" fmla="*/ 1596346 h 2553860"/>
              <a:gd name="connsiteX18" fmla="*/ 796523 w 2792736"/>
              <a:gd name="connsiteY18" fmla="*/ 994767 h 2553860"/>
              <a:gd name="connsiteX19" fmla="*/ 1125386 w 2792736"/>
              <a:gd name="connsiteY19" fmla="*/ 858409 h 2553860"/>
              <a:gd name="connsiteX20" fmla="*/ 708291 w 2792736"/>
              <a:gd name="connsiteY20" fmla="*/ 962683 h 2553860"/>
              <a:gd name="connsiteX21" fmla="*/ 1694881 w 2792736"/>
              <a:gd name="connsiteY21" fmla="*/ 681946 h 2553860"/>
              <a:gd name="connsiteX22" fmla="*/ 1285807 w 2792736"/>
              <a:gd name="connsiteY22" fmla="*/ 746114 h 2553860"/>
              <a:gd name="connsiteX23" fmla="*/ 2665428 w 2792736"/>
              <a:gd name="connsiteY23" fmla="*/ 72346 h 2553860"/>
              <a:gd name="connsiteX24" fmla="*/ 2617302 w 2792736"/>
              <a:gd name="connsiteY24" fmla="*/ 88388 h 25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92736" h="2553860">
                <a:moveTo>
                  <a:pt x="2617302" y="88388"/>
                </a:moveTo>
                <a:cubicBezTo>
                  <a:pt x="2438165" y="191325"/>
                  <a:pt x="1705576" y="613767"/>
                  <a:pt x="1590607" y="689967"/>
                </a:cubicBezTo>
                <a:cubicBezTo>
                  <a:pt x="1475638" y="766167"/>
                  <a:pt x="2067859" y="505483"/>
                  <a:pt x="1927491" y="545588"/>
                </a:cubicBezTo>
                <a:cubicBezTo>
                  <a:pt x="1787123" y="585693"/>
                  <a:pt x="926197" y="878461"/>
                  <a:pt x="748397" y="930598"/>
                </a:cubicBezTo>
                <a:cubicBezTo>
                  <a:pt x="570597" y="982735"/>
                  <a:pt x="872723" y="853062"/>
                  <a:pt x="860691" y="858409"/>
                </a:cubicBezTo>
                <a:cubicBezTo>
                  <a:pt x="848659" y="863756"/>
                  <a:pt x="713638" y="883809"/>
                  <a:pt x="676207" y="962683"/>
                </a:cubicBezTo>
                <a:cubicBezTo>
                  <a:pt x="638775" y="1041557"/>
                  <a:pt x="634765" y="1314272"/>
                  <a:pt x="636102" y="1331651"/>
                </a:cubicBezTo>
                <a:cubicBezTo>
                  <a:pt x="637439" y="1349030"/>
                  <a:pt x="697596" y="1014819"/>
                  <a:pt x="684228" y="1066956"/>
                </a:cubicBezTo>
                <a:cubicBezTo>
                  <a:pt x="670860" y="1119093"/>
                  <a:pt x="573270" y="1562925"/>
                  <a:pt x="555891" y="1644472"/>
                </a:cubicBezTo>
                <a:cubicBezTo>
                  <a:pt x="538512" y="1726019"/>
                  <a:pt x="628080" y="1489399"/>
                  <a:pt x="579954" y="1556241"/>
                </a:cubicBezTo>
                <a:cubicBezTo>
                  <a:pt x="531828" y="1623083"/>
                  <a:pt x="360712" y="1922536"/>
                  <a:pt x="267133" y="2045525"/>
                </a:cubicBezTo>
                <a:cubicBezTo>
                  <a:pt x="173554" y="2168514"/>
                  <a:pt x="49228" y="2209956"/>
                  <a:pt x="18481" y="2294177"/>
                </a:cubicBezTo>
                <a:cubicBezTo>
                  <a:pt x="-12266" y="2378398"/>
                  <a:pt x="82649" y="2533472"/>
                  <a:pt x="82649" y="2550851"/>
                </a:cubicBezTo>
                <a:cubicBezTo>
                  <a:pt x="82649" y="2568230"/>
                  <a:pt x="-47024" y="2509409"/>
                  <a:pt x="18481" y="2398451"/>
                </a:cubicBezTo>
                <a:cubicBezTo>
                  <a:pt x="83986" y="2287493"/>
                  <a:pt x="447607" y="1933230"/>
                  <a:pt x="475681" y="1885104"/>
                </a:cubicBezTo>
                <a:cubicBezTo>
                  <a:pt x="503755" y="1836978"/>
                  <a:pt x="138797" y="2176535"/>
                  <a:pt x="186923" y="2109693"/>
                </a:cubicBezTo>
                <a:cubicBezTo>
                  <a:pt x="235049" y="2042851"/>
                  <a:pt x="690913" y="1569609"/>
                  <a:pt x="764439" y="1484051"/>
                </a:cubicBezTo>
                <a:cubicBezTo>
                  <a:pt x="837965" y="1398493"/>
                  <a:pt x="622734" y="1677893"/>
                  <a:pt x="628081" y="1596346"/>
                </a:cubicBezTo>
                <a:cubicBezTo>
                  <a:pt x="633428" y="1514799"/>
                  <a:pt x="713639" y="1117757"/>
                  <a:pt x="796523" y="994767"/>
                </a:cubicBezTo>
                <a:cubicBezTo>
                  <a:pt x="879407" y="871778"/>
                  <a:pt x="1140091" y="863756"/>
                  <a:pt x="1125386" y="858409"/>
                </a:cubicBezTo>
                <a:cubicBezTo>
                  <a:pt x="1110681" y="853062"/>
                  <a:pt x="613375" y="992093"/>
                  <a:pt x="708291" y="962683"/>
                </a:cubicBezTo>
                <a:cubicBezTo>
                  <a:pt x="803207" y="933273"/>
                  <a:pt x="1598628" y="718041"/>
                  <a:pt x="1694881" y="681946"/>
                </a:cubicBezTo>
                <a:cubicBezTo>
                  <a:pt x="1791134" y="645851"/>
                  <a:pt x="1124049" y="847714"/>
                  <a:pt x="1285807" y="746114"/>
                </a:cubicBezTo>
                <a:cubicBezTo>
                  <a:pt x="1447565" y="644514"/>
                  <a:pt x="2451533" y="181967"/>
                  <a:pt x="2665428" y="72346"/>
                </a:cubicBezTo>
                <a:cubicBezTo>
                  <a:pt x="2879323" y="-37275"/>
                  <a:pt x="2796439" y="-14549"/>
                  <a:pt x="2617302" y="8838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3" name="フリーフォーム 2362">
            <a:extLst>
              <a:ext uri="{FF2B5EF4-FFF2-40B4-BE49-F238E27FC236}">
                <a16:creationId xmlns:a16="http://schemas.microsoft.com/office/drawing/2014/main" id="{62A97815-3BE5-743C-9F69-D63B2418F872}"/>
              </a:ext>
            </a:extLst>
          </p:cNvPr>
          <p:cNvSpPr/>
          <p:nvPr/>
        </p:nvSpPr>
        <p:spPr>
          <a:xfrm>
            <a:off x="3510743" y="5845423"/>
            <a:ext cx="1015864" cy="495169"/>
          </a:xfrm>
          <a:custGeom>
            <a:avLst/>
            <a:gdLst>
              <a:gd name="connsiteX0" fmla="*/ 1057311 w 1059342"/>
              <a:gd name="connsiteY0" fmla="*/ 658 h 516362"/>
              <a:gd name="connsiteX1" fmla="*/ 6553 w 1059342"/>
              <a:gd name="connsiteY1" fmla="*/ 505984 h 516362"/>
              <a:gd name="connsiteX2" fmla="*/ 600111 w 1059342"/>
              <a:gd name="connsiteY2" fmla="*/ 345563 h 516362"/>
              <a:gd name="connsiteX3" fmla="*/ 351459 w 1059342"/>
              <a:gd name="connsiteY3" fmla="*/ 393689 h 516362"/>
              <a:gd name="connsiteX4" fmla="*/ 848764 w 1059342"/>
              <a:gd name="connsiteY4" fmla="*/ 185142 h 516362"/>
              <a:gd name="connsiteX5" fmla="*/ 287290 w 1059342"/>
              <a:gd name="connsiteY5" fmla="*/ 393689 h 516362"/>
              <a:gd name="connsiteX6" fmla="*/ 1057311 w 1059342"/>
              <a:gd name="connsiteY6" fmla="*/ 658 h 51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342" h="516362">
                <a:moveTo>
                  <a:pt x="1057311" y="658"/>
                </a:moveTo>
                <a:cubicBezTo>
                  <a:pt x="1010522" y="19374"/>
                  <a:pt x="82753" y="448500"/>
                  <a:pt x="6553" y="505984"/>
                </a:cubicBezTo>
                <a:cubicBezTo>
                  <a:pt x="-69647" y="563468"/>
                  <a:pt x="542627" y="364279"/>
                  <a:pt x="600111" y="345563"/>
                </a:cubicBezTo>
                <a:cubicBezTo>
                  <a:pt x="657595" y="326847"/>
                  <a:pt x="310017" y="420426"/>
                  <a:pt x="351459" y="393689"/>
                </a:cubicBezTo>
                <a:cubicBezTo>
                  <a:pt x="392901" y="366952"/>
                  <a:pt x="859459" y="185142"/>
                  <a:pt x="848764" y="185142"/>
                </a:cubicBezTo>
                <a:cubicBezTo>
                  <a:pt x="838069" y="185142"/>
                  <a:pt x="247185" y="419089"/>
                  <a:pt x="287290" y="393689"/>
                </a:cubicBezTo>
                <a:cubicBezTo>
                  <a:pt x="327395" y="368289"/>
                  <a:pt x="1104100" y="-18058"/>
                  <a:pt x="1057311" y="65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4" name="フリーフォーム 2363">
            <a:extLst>
              <a:ext uri="{FF2B5EF4-FFF2-40B4-BE49-F238E27FC236}">
                <a16:creationId xmlns:a16="http://schemas.microsoft.com/office/drawing/2014/main" id="{E55EFE57-0DD5-959C-F842-5497AD8E5D18}"/>
              </a:ext>
            </a:extLst>
          </p:cNvPr>
          <p:cNvSpPr/>
          <p:nvPr/>
        </p:nvSpPr>
        <p:spPr>
          <a:xfrm>
            <a:off x="3100137" y="6333015"/>
            <a:ext cx="1095992" cy="2543799"/>
          </a:xfrm>
          <a:custGeom>
            <a:avLst/>
            <a:gdLst>
              <a:gd name="connsiteX0" fmla="*/ 619217 w 1142899"/>
              <a:gd name="connsiteY0" fmla="*/ 5544 h 2652671"/>
              <a:gd name="connsiteX1" fmla="*/ 875891 w 1142899"/>
              <a:gd name="connsiteY1" fmla="*/ 1000155 h 2652671"/>
              <a:gd name="connsiteX2" fmla="*/ 779639 w 1142899"/>
              <a:gd name="connsiteY2" fmla="*/ 895881 h 2652671"/>
              <a:gd name="connsiteX3" fmla="*/ 1140586 w 1142899"/>
              <a:gd name="connsiteY3" fmla="*/ 1377144 h 2652671"/>
              <a:gd name="connsiteX4" fmla="*/ 932039 w 1142899"/>
              <a:gd name="connsiteY4" fmla="*/ 1184639 h 2652671"/>
              <a:gd name="connsiteX5" fmla="*/ 883912 w 1142899"/>
              <a:gd name="connsiteY5" fmla="*/ 1417249 h 2652671"/>
              <a:gd name="connsiteX6" fmla="*/ 1028291 w 1142899"/>
              <a:gd name="connsiteY6" fmla="*/ 1433291 h 2652671"/>
              <a:gd name="connsiteX7" fmla="*/ 723491 w 1142899"/>
              <a:gd name="connsiteY7" fmla="*/ 1569649 h 2652671"/>
              <a:gd name="connsiteX8" fmla="*/ 972144 w 1142899"/>
              <a:gd name="connsiteY8" fmla="*/ 1545586 h 2652671"/>
              <a:gd name="connsiteX9" fmla="*/ 1100481 w 1142899"/>
              <a:gd name="connsiteY9" fmla="*/ 1553607 h 2652671"/>
              <a:gd name="connsiteX10" fmla="*/ 627239 w 1142899"/>
              <a:gd name="connsiteY10" fmla="*/ 1746112 h 2652671"/>
              <a:gd name="connsiteX11" fmla="*/ 498902 w 1142899"/>
              <a:gd name="connsiteY11" fmla="*/ 1986744 h 2652671"/>
              <a:gd name="connsiteX12" fmla="*/ 1596 w 1142899"/>
              <a:gd name="connsiteY12" fmla="*/ 2652491 h 2652671"/>
              <a:gd name="connsiteX13" fmla="*/ 346502 w 1142899"/>
              <a:gd name="connsiteY13" fmla="*/ 2050912 h 2652671"/>
              <a:gd name="connsiteX14" fmla="*/ 514944 w 1142899"/>
              <a:gd name="connsiteY14" fmla="*/ 1786218 h 2652671"/>
              <a:gd name="connsiteX15" fmla="*/ 458796 w 1142899"/>
              <a:gd name="connsiteY15" fmla="*/ 1585691 h 2652671"/>
              <a:gd name="connsiteX16" fmla="*/ 587133 w 1142899"/>
              <a:gd name="connsiteY16" fmla="*/ 783586 h 2652671"/>
              <a:gd name="connsiteX17" fmla="*/ 506923 w 1142899"/>
              <a:gd name="connsiteY17" fmla="*/ 1000155 h 2652671"/>
              <a:gd name="connsiteX18" fmla="*/ 635260 w 1142899"/>
              <a:gd name="connsiteY18" fmla="*/ 615144 h 2652671"/>
              <a:gd name="connsiteX19" fmla="*/ 619217 w 1142899"/>
              <a:gd name="connsiteY19" fmla="*/ 5544 h 26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2899" h="2652671">
                <a:moveTo>
                  <a:pt x="619217" y="5544"/>
                </a:moveTo>
                <a:cubicBezTo>
                  <a:pt x="659322" y="69712"/>
                  <a:pt x="849154" y="851766"/>
                  <a:pt x="875891" y="1000155"/>
                </a:cubicBezTo>
                <a:cubicBezTo>
                  <a:pt x="902628" y="1148544"/>
                  <a:pt x="735523" y="833050"/>
                  <a:pt x="779639" y="895881"/>
                </a:cubicBezTo>
                <a:cubicBezTo>
                  <a:pt x="823755" y="958712"/>
                  <a:pt x="1115186" y="1329018"/>
                  <a:pt x="1140586" y="1377144"/>
                </a:cubicBezTo>
                <a:cubicBezTo>
                  <a:pt x="1165986" y="1425270"/>
                  <a:pt x="974818" y="1177955"/>
                  <a:pt x="932039" y="1184639"/>
                </a:cubicBezTo>
                <a:cubicBezTo>
                  <a:pt x="889260" y="1191323"/>
                  <a:pt x="867870" y="1375807"/>
                  <a:pt x="883912" y="1417249"/>
                </a:cubicBezTo>
                <a:cubicBezTo>
                  <a:pt x="899954" y="1458691"/>
                  <a:pt x="1055028" y="1407891"/>
                  <a:pt x="1028291" y="1433291"/>
                </a:cubicBezTo>
                <a:cubicBezTo>
                  <a:pt x="1001554" y="1458691"/>
                  <a:pt x="732849" y="1550933"/>
                  <a:pt x="723491" y="1569649"/>
                </a:cubicBezTo>
                <a:cubicBezTo>
                  <a:pt x="714133" y="1588365"/>
                  <a:pt x="909312" y="1548260"/>
                  <a:pt x="972144" y="1545586"/>
                </a:cubicBezTo>
                <a:cubicBezTo>
                  <a:pt x="1034976" y="1542912"/>
                  <a:pt x="1157965" y="1520186"/>
                  <a:pt x="1100481" y="1553607"/>
                </a:cubicBezTo>
                <a:cubicBezTo>
                  <a:pt x="1042997" y="1587028"/>
                  <a:pt x="727502" y="1673923"/>
                  <a:pt x="627239" y="1746112"/>
                </a:cubicBezTo>
                <a:cubicBezTo>
                  <a:pt x="526976" y="1818301"/>
                  <a:pt x="603176" y="1835681"/>
                  <a:pt x="498902" y="1986744"/>
                </a:cubicBezTo>
                <a:cubicBezTo>
                  <a:pt x="394628" y="2137807"/>
                  <a:pt x="26996" y="2641796"/>
                  <a:pt x="1596" y="2652491"/>
                </a:cubicBezTo>
                <a:cubicBezTo>
                  <a:pt x="-23804" y="2663186"/>
                  <a:pt x="260944" y="2195291"/>
                  <a:pt x="346502" y="2050912"/>
                </a:cubicBezTo>
                <a:cubicBezTo>
                  <a:pt x="432060" y="1906533"/>
                  <a:pt x="496228" y="1863755"/>
                  <a:pt x="514944" y="1786218"/>
                </a:cubicBezTo>
                <a:cubicBezTo>
                  <a:pt x="533660" y="1708681"/>
                  <a:pt x="446764" y="1752796"/>
                  <a:pt x="458796" y="1585691"/>
                </a:cubicBezTo>
                <a:cubicBezTo>
                  <a:pt x="470827" y="1418586"/>
                  <a:pt x="579112" y="881175"/>
                  <a:pt x="587133" y="783586"/>
                </a:cubicBezTo>
                <a:cubicBezTo>
                  <a:pt x="595154" y="685997"/>
                  <a:pt x="498902" y="1028229"/>
                  <a:pt x="506923" y="1000155"/>
                </a:cubicBezTo>
                <a:cubicBezTo>
                  <a:pt x="514944" y="972081"/>
                  <a:pt x="619218" y="778239"/>
                  <a:pt x="635260" y="615144"/>
                </a:cubicBezTo>
                <a:cubicBezTo>
                  <a:pt x="651302" y="452049"/>
                  <a:pt x="579112" y="-58624"/>
                  <a:pt x="619217" y="55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5" name="フリーフォーム 2364">
            <a:extLst>
              <a:ext uri="{FF2B5EF4-FFF2-40B4-BE49-F238E27FC236}">
                <a16:creationId xmlns:a16="http://schemas.microsoft.com/office/drawing/2014/main" id="{B5322F27-DF75-1228-93B8-A7D2ED3323F9}"/>
              </a:ext>
            </a:extLst>
          </p:cNvPr>
          <p:cNvSpPr/>
          <p:nvPr/>
        </p:nvSpPr>
        <p:spPr>
          <a:xfrm>
            <a:off x="4863101" y="5347593"/>
            <a:ext cx="2309427" cy="1690697"/>
          </a:xfrm>
          <a:custGeom>
            <a:avLst/>
            <a:gdLst>
              <a:gd name="connsiteX0" fmla="*/ 2085474 w 2408268"/>
              <a:gd name="connsiteY0" fmla="*/ 46552 h 1763057"/>
              <a:gd name="connsiteX1" fmla="*/ 1411706 w 2408268"/>
              <a:gd name="connsiteY1" fmla="*/ 640109 h 1763057"/>
              <a:gd name="connsiteX2" fmla="*/ 1499937 w 2408268"/>
              <a:gd name="connsiteY2" fmla="*/ 583962 h 1763057"/>
              <a:gd name="connsiteX3" fmla="*/ 505327 w 2408268"/>
              <a:gd name="connsiteY3" fmla="*/ 1121373 h 1763057"/>
              <a:gd name="connsiteX4" fmla="*/ 986590 w 2408268"/>
              <a:gd name="connsiteY4" fmla="*/ 856678 h 1763057"/>
              <a:gd name="connsiteX5" fmla="*/ 376990 w 2408268"/>
              <a:gd name="connsiteY5" fmla="*/ 1450236 h 1763057"/>
              <a:gd name="connsiteX6" fmla="*/ 0 w 2408268"/>
              <a:gd name="connsiteY6" fmla="*/ 1763057 h 1763057"/>
              <a:gd name="connsiteX7" fmla="*/ 1187116 w 2408268"/>
              <a:gd name="connsiteY7" fmla="*/ 792509 h 1763057"/>
              <a:gd name="connsiteX8" fmla="*/ 794085 w 2408268"/>
              <a:gd name="connsiteY8" fmla="*/ 1057204 h 1763057"/>
              <a:gd name="connsiteX9" fmla="*/ 1868906 w 2408268"/>
              <a:gd name="connsiteY9" fmla="*/ 343331 h 1763057"/>
              <a:gd name="connsiteX10" fmla="*/ 1941095 w 2408268"/>
              <a:gd name="connsiteY10" fmla="*/ 616046 h 1763057"/>
              <a:gd name="connsiteX11" fmla="*/ 2021306 w 2408268"/>
              <a:gd name="connsiteY11" fmla="*/ 391457 h 1763057"/>
              <a:gd name="connsiteX12" fmla="*/ 1973179 w 2408268"/>
              <a:gd name="connsiteY12" fmla="*/ 864699 h 1763057"/>
              <a:gd name="connsiteX13" fmla="*/ 2013285 w 2408268"/>
              <a:gd name="connsiteY13" fmla="*/ 608025 h 1763057"/>
              <a:gd name="connsiteX14" fmla="*/ 2181727 w 2408268"/>
              <a:gd name="connsiteY14" fmla="*/ 423541 h 1763057"/>
              <a:gd name="connsiteX15" fmla="*/ 2406316 w 2408268"/>
              <a:gd name="connsiteY15" fmla="*/ 415520 h 1763057"/>
              <a:gd name="connsiteX16" fmla="*/ 2045369 w 2408268"/>
              <a:gd name="connsiteY16" fmla="*/ 78636 h 1763057"/>
              <a:gd name="connsiteX17" fmla="*/ 2085474 w 2408268"/>
              <a:gd name="connsiteY17" fmla="*/ 46552 h 176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08268" h="1763057">
                <a:moveTo>
                  <a:pt x="2085474" y="46552"/>
                </a:moveTo>
                <a:lnTo>
                  <a:pt x="1411706" y="640109"/>
                </a:lnTo>
                <a:cubicBezTo>
                  <a:pt x="1314117" y="729677"/>
                  <a:pt x="1499937" y="583962"/>
                  <a:pt x="1499937" y="583962"/>
                </a:cubicBezTo>
                <a:lnTo>
                  <a:pt x="505327" y="1121373"/>
                </a:lnTo>
                <a:cubicBezTo>
                  <a:pt x="419769" y="1166826"/>
                  <a:pt x="1007979" y="801868"/>
                  <a:pt x="986590" y="856678"/>
                </a:cubicBezTo>
                <a:cubicBezTo>
                  <a:pt x="965201" y="911488"/>
                  <a:pt x="541422" y="1299173"/>
                  <a:pt x="376990" y="1450236"/>
                </a:cubicBezTo>
                <a:cubicBezTo>
                  <a:pt x="212558" y="1601299"/>
                  <a:pt x="0" y="1763057"/>
                  <a:pt x="0" y="1763057"/>
                </a:cubicBezTo>
                <a:lnTo>
                  <a:pt x="1187116" y="792509"/>
                </a:lnTo>
                <a:cubicBezTo>
                  <a:pt x="1319463" y="674867"/>
                  <a:pt x="794085" y="1057204"/>
                  <a:pt x="794085" y="1057204"/>
                </a:cubicBezTo>
                <a:cubicBezTo>
                  <a:pt x="907717" y="982341"/>
                  <a:pt x="1677738" y="416857"/>
                  <a:pt x="1868906" y="343331"/>
                </a:cubicBezTo>
                <a:cubicBezTo>
                  <a:pt x="2060074" y="269805"/>
                  <a:pt x="1915695" y="608025"/>
                  <a:pt x="1941095" y="616046"/>
                </a:cubicBezTo>
                <a:cubicBezTo>
                  <a:pt x="1966495" y="624067"/>
                  <a:pt x="2015959" y="350015"/>
                  <a:pt x="2021306" y="391457"/>
                </a:cubicBezTo>
                <a:cubicBezTo>
                  <a:pt x="2026653" y="432899"/>
                  <a:pt x="1974516" y="828604"/>
                  <a:pt x="1973179" y="864699"/>
                </a:cubicBezTo>
                <a:cubicBezTo>
                  <a:pt x="1971842" y="900794"/>
                  <a:pt x="1978527" y="681551"/>
                  <a:pt x="2013285" y="608025"/>
                </a:cubicBezTo>
                <a:cubicBezTo>
                  <a:pt x="2048043" y="534499"/>
                  <a:pt x="2116222" y="455625"/>
                  <a:pt x="2181727" y="423541"/>
                </a:cubicBezTo>
                <a:cubicBezTo>
                  <a:pt x="2247232" y="391457"/>
                  <a:pt x="2429042" y="473004"/>
                  <a:pt x="2406316" y="415520"/>
                </a:cubicBezTo>
                <a:cubicBezTo>
                  <a:pt x="2383590" y="358036"/>
                  <a:pt x="2098843" y="137457"/>
                  <a:pt x="2045369" y="78636"/>
                </a:cubicBezTo>
                <a:cubicBezTo>
                  <a:pt x="1991895" y="19815"/>
                  <a:pt x="2191084" y="-47027"/>
                  <a:pt x="2085474" y="4655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6" name="フリーフォーム 2365">
            <a:extLst>
              <a:ext uri="{FF2B5EF4-FFF2-40B4-BE49-F238E27FC236}">
                <a16:creationId xmlns:a16="http://schemas.microsoft.com/office/drawing/2014/main" id="{0C1EEE60-9175-3CAF-1361-7DA8EF962048}"/>
              </a:ext>
            </a:extLst>
          </p:cNvPr>
          <p:cNvSpPr/>
          <p:nvPr/>
        </p:nvSpPr>
        <p:spPr>
          <a:xfrm>
            <a:off x="4966118" y="5715292"/>
            <a:ext cx="1396894" cy="1310840"/>
          </a:xfrm>
          <a:custGeom>
            <a:avLst/>
            <a:gdLst>
              <a:gd name="connsiteX0" fmla="*/ 1456680 w 1456680"/>
              <a:gd name="connsiteY0" fmla="*/ 0 h 1366943"/>
              <a:gd name="connsiteX1" fmla="*/ 526238 w 1456680"/>
              <a:gd name="connsiteY1" fmla="*/ 513347 h 1366943"/>
              <a:gd name="connsiteX2" fmla="*/ 614469 w 1456680"/>
              <a:gd name="connsiteY2" fmla="*/ 473242 h 1366943"/>
              <a:gd name="connsiteX3" fmla="*/ 245501 w 1456680"/>
              <a:gd name="connsiteY3" fmla="*/ 689810 h 1366943"/>
              <a:gd name="connsiteX4" fmla="*/ 117164 w 1456680"/>
              <a:gd name="connsiteY4" fmla="*/ 1066800 h 1366943"/>
              <a:gd name="connsiteX5" fmla="*/ 173311 w 1456680"/>
              <a:gd name="connsiteY5" fmla="*/ 834189 h 1366943"/>
              <a:gd name="connsiteX6" fmla="*/ 4869 w 1456680"/>
              <a:gd name="connsiteY6" fmla="*/ 1363579 h 1366943"/>
              <a:gd name="connsiteX7" fmla="*/ 61017 w 1456680"/>
              <a:gd name="connsiteY7" fmla="*/ 1034716 h 1366943"/>
              <a:gd name="connsiteX8" fmla="*/ 221438 w 1456680"/>
              <a:gd name="connsiteY8" fmla="*/ 529389 h 1366943"/>
              <a:gd name="connsiteX9" fmla="*/ 133206 w 1456680"/>
              <a:gd name="connsiteY9" fmla="*/ 617621 h 1366943"/>
              <a:gd name="connsiteX10" fmla="*/ 614469 w 1456680"/>
              <a:gd name="connsiteY10" fmla="*/ 352926 h 1366943"/>
              <a:gd name="connsiteX11" fmla="*/ 309669 w 1456680"/>
              <a:gd name="connsiteY11" fmla="*/ 465221 h 1366943"/>
              <a:gd name="connsiteX12" fmla="*/ 823017 w 1456680"/>
              <a:gd name="connsiteY12" fmla="*/ 256673 h 1366943"/>
              <a:gd name="connsiteX13" fmla="*/ 1456680 w 1456680"/>
              <a:gd name="connsiteY13" fmla="*/ 0 h 136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6680" h="1366943">
                <a:moveTo>
                  <a:pt x="1456680" y="0"/>
                </a:moveTo>
                <a:lnTo>
                  <a:pt x="526238" y="513347"/>
                </a:lnTo>
                <a:cubicBezTo>
                  <a:pt x="385869" y="592221"/>
                  <a:pt x="661258" y="443832"/>
                  <a:pt x="614469" y="473242"/>
                </a:cubicBezTo>
                <a:cubicBezTo>
                  <a:pt x="567680" y="502652"/>
                  <a:pt x="328385" y="590884"/>
                  <a:pt x="245501" y="689810"/>
                </a:cubicBezTo>
                <a:cubicBezTo>
                  <a:pt x="162617" y="788736"/>
                  <a:pt x="129196" y="1042737"/>
                  <a:pt x="117164" y="1066800"/>
                </a:cubicBezTo>
                <a:cubicBezTo>
                  <a:pt x="105132" y="1090863"/>
                  <a:pt x="192027" y="784726"/>
                  <a:pt x="173311" y="834189"/>
                </a:cubicBezTo>
                <a:cubicBezTo>
                  <a:pt x="154595" y="883652"/>
                  <a:pt x="23585" y="1330158"/>
                  <a:pt x="4869" y="1363579"/>
                </a:cubicBezTo>
                <a:cubicBezTo>
                  <a:pt x="-13847" y="1397000"/>
                  <a:pt x="24922" y="1173748"/>
                  <a:pt x="61017" y="1034716"/>
                </a:cubicBezTo>
                <a:cubicBezTo>
                  <a:pt x="97112" y="895684"/>
                  <a:pt x="209407" y="598905"/>
                  <a:pt x="221438" y="529389"/>
                </a:cubicBezTo>
                <a:cubicBezTo>
                  <a:pt x="233469" y="459873"/>
                  <a:pt x="67701" y="647031"/>
                  <a:pt x="133206" y="617621"/>
                </a:cubicBezTo>
                <a:cubicBezTo>
                  <a:pt x="198711" y="588211"/>
                  <a:pt x="585059" y="378326"/>
                  <a:pt x="614469" y="352926"/>
                </a:cubicBezTo>
                <a:cubicBezTo>
                  <a:pt x="643879" y="327526"/>
                  <a:pt x="274911" y="481263"/>
                  <a:pt x="309669" y="465221"/>
                </a:cubicBezTo>
                <a:cubicBezTo>
                  <a:pt x="344427" y="449179"/>
                  <a:pt x="823017" y="256673"/>
                  <a:pt x="823017" y="256673"/>
                </a:cubicBezTo>
                <a:lnTo>
                  <a:pt x="145668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7" name="フリーフォーム 2366">
            <a:extLst>
              <a:ext uri="{FF2B5EF4-FFF2-40B4-BE49-F238E27FC236}">
                <a16:creationId xmlns:a16="http://schemas.microsoft.com/office/drawing/2014/main" id="{68D74816-4E46-D3BC-9587-620220686A73}"/>
              </a:ext>
            </a:extLst>
          </p:cNvPr>
          <p:cNvSpPr/>
          <p:nvPr/>
        </p:nvSpPr>
        <p:spPr>
          <a:xfrm>
            <a:off x="6592543" y="5284537"/>
            <a:ext cx="1239394" cy="2636474"/>
          </a:xfrm>
          <a:custGeom>
            <a:avLst/>
            <a:gdLst>
              <a:gd name="connsiteX0" fmla="*/ 763276 w 1292439"/>
              <a:gd name="connsiteY0" fmla="*/ 12 h 2749313"/>
              <a:gd name="connsiteX1" fmla="*/ 354203 w 1292439"/>
              <a:gd name="connsiteY1" fmla="*/ 625654 h 2749313"/>
              <a:gd name="connsiteX2" fmla="*/ 177739 w 1292439"/>
              <a:gd name="connsiteY2" fmla="*/ 938475 h 2749313"/>
              <a:gd name="connsiteX3" fmla="*/ 265971 w 1292439"/>
              <a:gd name="connsiteY3" fmla="*/ 762012 h 2749313"/>
              <a:gd name="connsiteX4" fmla="*/ 201803 w 1292439"/>
              <a:gd name="connsiteY4" fmla="*/ 1010664 h 2749313"/>
              <a:gd name="connsiteX5" fmla="*/ 282013 w 1292439"/>
              <a:gd name="connsiteY5" fmla="*/ 1491928 h 2749313"/>
              <a:gd name="connsiteX6" fmla="*/ 201803 w 1292439"/>
              <a:gd name="connsiteY6" fmla="*/ 1267338 h 2749313"/>
              <a:gd name="connsiteX7" fmla="*/ 626918 w 1292439"/>
              <a:gd name="connsiteY7" fmla="*/ 1957149 h 2749313"/>
              <a:gd name="connsiteX8" fmla="*/ 514624 w 1292439"/>
              <a:gd name="connsiteY8" fmla="*/ 1844854 h 2749313"/>
              <a:gd name="connsiteX9" fmla="*/ 1268603 w 1292439"/>
              <a:gd name="connsiteY9" fmla="*/ 2727170 h 2749313"/>
              <a:gd name="connsiteX10" fmla="*/ 1044013 w 1292439"/>
              <a:gd name="connsiteY10" fmla="*/ 2454454 h 2749313"/>
              <a:gd name="connsiteX11" fmla="*/ 442434 w 1292439"/>
              <a:gd name="connsiteY11" fmla="*/ 2133612 h 2749313"/>
              <a:gd name="connsiteX12" fmla="*/ 161697 w 1292439"/>
              <a:gd name="connsiteY12" fmla="*/ 2005275 h 2749313"/>
              <a:gd name="connsiteX13" fmla="*/ 546708 w 1292439"/>
              <a:gd name="connsiteY13" fmla="*/ 2117570 h 2749313"/>
              <a:gd name="connsiteX14" fmla="*/ 257950 w 1292439"/>
              <a:gd name="connsiteY14" fmla="*/ 1572138 h 2749313"/>
              <a:gd name="connsiteX15" fmla="*/ 145655 w 1292439"/>
              <a:gd name="connsiteY15" fmla="*/ 874307 h 2749313"/>
              <a:gd name="connsiteX16" fmla="*/ 1276 w 1292439"/>
              <a:gd name="connsiteY16" fmla="*/ 1114938 h 2749313"/>
              <a:gd name="connsiteX17" fmla="*/ 233887 w 1292439"/>
              <a:gd name="connsiteY17" fmla="*/ 609612 h 2749313"/>
              <a:gd name="connsiteX18" fmla="*/ 763276 w 1292439"/>
              <a:gd name="connsiteY18" fmla="*/ 12 h 27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92439" h="2749313">
                <a:moveTo>
                  <a:pt x="763276" y="12"/>
                </a:moveTo>
                <a:cubicBezTo>
                  <a:pt x="783329" y="2686"/>
                  <a:pt x="451792" y="469244"/>
                  <a:pt x="354203" y="625654"/>
                </a:cubicBezTo>
                <a:cubicBezTo>
                  <a:pt x="256614" y="782064"/>
                  <a:pt x="192444" y="915749"/>
                  <a:pt x="177739" y="938475"/>
                </a:cubicBezTo>
                <a:cubicBezTo>
                  <a:pt x="163034" y="961201"/>
                  <a:pt x="261960" y="749980"/>
                  <a:pt x="265971" y="762012"/>
                </a:cubicBezTo>
                <a:cubicBezTo>
                  <a:pt x="269982" y="774044"/>
                  <a:pt x="199129" y="889011"/>
                  <a:pt x="201803" y="1010664"/>
                </a:cubicBezTo>
                <a:cubicBezTo>
                  <a:pt x="204477" y="1132317"/>
                  <a:pt x="282013" y="1449149"/>
                  <a:pt x="282013" y="1491928"/>
                </a:cubicBezTo>
                <a:cubicBezTo>
                  <a:pt x="282013" y="1534707"/>
                  <a:pt x="144319" y="1189801"/>
                  <a:pt x="201803" y="1267338"/>
                </a:cubicBezTo>
                <a:cubicBezTo>
                  <a:pt x="259287" y="1344875"/>
                  <a:pt x="574781" y="1860896"/>
                  <a:pt x="626918" y="1957149"/>
                </a:cubicBezTo>
                <a:cubicBezTo>
                  <a:pt x="679055" y="2053402"/>
                  <a:pt x="407677" y="1716517"/>
                  <a:pt x="514624" y="1844854"/>
                </a:cubicBezTo>
                <a:cubicBezTo>
                  <a:pt x="621571" y="1973191"/>
                  <a:pt x="1180372" y="2625570"/>
                  <a:pt x="1268603" y="2727170"/>
                </a:cubicBezTo>
                <a:cubicBezTo>
                  <a:pt x="1356834" y="2828770"/>
                  <a:pt x="1181708" y="2553380"/>
                  <a:pt x="1044013" y="2454454"/>
                </a:cubicBezTo>
                <a:cubicBezTo>
                  <a:pt x="906318" y="2355528"/>
                  <a:pt x="589487" y="2208475"/>
                  <a:pt x="442434" y="2133612"/>
                </a:cubicBezTo>
                <a:cubicBezTo>
                  <a:pt x="295381" y="2058749"/>
                  <a:pt x="144318" y="2007949"/>
                  <a:pt x="161697" y="2005275"/>
                </a:cubicBezTo>
                <a:cubicBezTo>
                  <a:pt x="179076" y="2002601"/>
                  <a:pt x="530666" y="2189759"/>
                  <a:pt x="546708" y="2117570"/>
                </a:cubicBezTo>
                <a:cubicBezTo>
                  <a:pt x="562750" y="2045381"/>
                  <a:pt x="324792" y="1779348"/>
                  <a:pt x="257950" y="1572138"/>
                </a:cubicBezTo>
                <a:cubicBezTo>
                  <a:pt x="191108" y="1364928"/>
                  <a:pt x="188434" y="950507"/>
                  <a:pt x="145655" y="874307"/>
                </a:cubicBezTo>
                <a:cubicBezTo>
                  <a:pt x="102876" y="798107"/>
                  <a:pt x="-13429" y="1159054"/>
                  <a:pt x="1276" y="1114938"/>
                </a:cubicBezTo>
                <a:cubicBezTo>
                  <a:pt x="15981" y="1070822"/>
                  <a:pt x="104213" y="791422"/>
                  <a:pt x="233887" y="609612"/>
                </a:cubicBezTo>
                <a:cubicBezTo>
                  <a:pt x="363561" y="427802"/>
                  <a:pt x="743223" y="-2662"/>
                  <a:pt x="763276" y="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8" name="フリーフォーム 2367">
            <a:extLst>
              <a:ext uri="{FF2B5EF4-FFF2-40B4-BE49-F238E27FC236}">
                <a16:creationId xmlns:a16="http://schemas.microsoft.com/office/drawing/2014/main" id="{BA5F752F-6C56-F4B3-0C8C-DC80B85005C8}"/>
              </a:ext>
            </a:extLst>
          </p:cNvPr>
          <p:cNvSpPr/>
          <p:nvPr/>
        </p:nvSpPr>
        <p:spPr>
          <a:xfrm>
            <a:off x="2605652" y="7045229"/>
            <a:ext cx="1027407" cy="2227070"/>
          </a:xfrm>
          <a:custGeom>
            <a:avLst/>
            <a:gdLst>
              <a:gd name="connsiteX0" fmla="*/ 1070697 w 1071379"/>
              <a:gd name="connsiteY0" fmla="*/ 785 h 2322387"/>
              <a:gd name="connsiteX1" fmla="*/ 316718 w 1071379"/>
              <a:gd name="connsiteY1" fmla="*/ 794869 h 2322387"/>
              <a:gd name="connsiteX2" fmla="*/ 541308 w 1071379"/>
              <a:gd name="connsiteY2" fmla="*/ 634448 h 2322387"/>
              <a:gd name="connsiteX3" fmla="*/ 3897 w 1071379"/>
              <a:gd name="connsiteY3" fmla="*/ 1195922 h 2322387"/>
              <a:gd name="connsiteX4" fmla="*/ 284634 w 1071379"/>
              <a:gd name="connsiteY4" fmla="*/ 971332 h 2322387"/>
              <a:gd name="connsiteX5" fmla="*/ 3897 w 1071379"/>
              <a:gd name="connsiteY5" fmla="*/ 1717290 h 2322387"/>
              <a:gd name="connsiteX6" fmla="*/ 140255 w 1071379"/>
              <a:gd name="connsiteY6" fmla="*/ 1500722 h 2322387"/>
              <a:gd name="connsiteX7" fmla="*/ 140255 w 1071379"/>
              <a:gd name="connsiteY7" fmla="*/ 1845627 h 2322387"/>
              <a:gd name="connsiteX8" fmla="*/ 156297 w 1071379"/>
              <a:gd name="connsiteY8" fmla="*/ 1629059 h 2322387"/>
              <a:gd name="connsiteX9" fmla="*/ 172339 w 1071379"/>
              <a:gd name="connsiteY9" fmla="*/ 2318869 h 2322387"/>
              <a:gd name="connsiteX10" fmla="*/ 172339 w 1071379"/>
              <a:gd name="connsiteY10" fmla="*/ 1837606 h 2322387"/>
              <a:gd name="connsiteX11" fmla="*/ 685687 w 1071379"/>
              <a:gd name="connsiteY11" fmla="*/ 586322 h 2322387"/>
              <a:gd name="connsiteX12" fmla="*/ 332760 w 1071379"/>
              <a:gd name="connsiteY12" fmla="*/ 923206 h 2322387"/>
              <a:gd name="connsiteX13" fmla="*/ 830065 w 1071379"/>
              <a:gd name="connsiteY13" fmla="*/ 425901 h 2322387"/>
              <a:gd name="connsiteX14" fmla="*/ 164318 w 1071379"/>
              <a:gd name="connsiteY14" fmla="*/ 642469 h 2322387"/>
              <a:gd name="connsiteX15" fmla="*/ 1070697 w 1071379"/>
              <a:gd name="connsiteY15" fmla="*/ 785 h 232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1379" h="2322387">
                <a:moveTo>
                  <a:pt x="1070697" y="785"/>
                </a:moveTo>
                <a:cubicBezTo>
                  <a:pt x="1096097" y="26185"/>
                  <a:pt x="404949" y="689259"/>
                  <a:pt x="316718" y="794869"/>
                </a:cubicBezTo>
                <a:cubicBezTo>
                  <a:pt x="228487" y="900479"/>
                  <a:pt x="593445" y="567606"/>
                  <a:pt x="541308" y="634448"/>
                </a:cubicBezTo>
                <a:cubicBezTo>
                  <a:pt x="489171" y="701290"/>
                  <a:pt x="46676" y="1139775"/>
                  <a:pt x="3897" y="1195922"/>
                </a:cubicBezTo>
                <a:cubicBezTo>
                  <a:pt x="-38882" y="1252069"/>
                  <a:pt x="284634" y="884437"/>
                  <a:pt x="284634" y="971332"/>
                </a:cubicBezTo>
                <a:cubicBezTo>
                  <a:pt x="284634" y="1058227"/>
                  <a:pt x="27960" y="1629058"/>
                  <a:pt x="3897" y="1717290"/>
                </a:cubicBezTo>
                <a:cubicBezTo>
                  <a:pt x="-20166" y="1805522"/>
                  <a:pt x="117529" y="1479333"/>
                  <a:pt x="140255" y="1500722"/>
                </a:cubicBezTo>
                <a:cubicBezTo>
                  <a:pt x="162981" y="1522111"/>
                  <a:pt x="137581" y="1824237"/>
                  <a:pt x="140255" y="1845627"/>
                </a:cubicBezTo>
                <a:cubicBezTo>
                  <a:pt x="142929" y="1867017"/>
                  <a:pt x="150950" y="1550185"/>
                  <a:pt x="156297" y="1629059"/>
                </a:cubicBezTo>
                <a:cubicBezTo>
                  <a:pt x="161644" y="1707933"/>
                  <a:pt x="169665" y="2284111"/>
                  <a:pt x="172339" y="2318869"/>
                </a:cubicBezTo>
                <a:cubicBezTo>
                  <a:pt x="175013" y="2353627"/>
                  <a:pt x="86781" y="2126364"/>
                  <a:pt x="172339" y="1837606"/>
                </a:cubicBezTo>
                <a:cubicBezTo>
                  <a:pt x="257897" y="1548848"/>
                  <a:pt x="658950" y="738722"/>
                  <a:pt x="685687" y="586322"/>
                </a:cubicBezTo>
                <a:cubicBezTo>
                  <a:pt x="712424" y="433922"/>
                  <a:pt x="308697" y="949943"/>
                  <a:pt x="332760" y="923206"/>
                </a:cubicBezTo>
                <a:cubicBezTo>
                  <a:pt x="356823" y="896469"/>
                  <a:pt x="858139" y="472691"/>
                  <a:pt x="830065" y="425901"/>
                </a:cubicBezTo>
                <a:cubicBezTo>
                  <a:pt x="801991" y="379112"/>
                  <a:pt x="125549" y="710648"/>
                  <a:pt x="164318" y="642469"/>
                </a:cubicBezTo>
                <a:cubicBezTo>
                  <a:pt x="203086" y="574290"/>
                  <a:pt x="1045297" y="-24615"/>
                  <a:pt x="1070697" y="78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9" name="フリーフォーム 2368">
            <a:extLst>
              <a:ext uri="{FF2B5EF4-FFF2-40B4-BE49-F238E27FC236}">
                <a16:creationId xmlns:a16="http://schemas.microsoft.com/office/drawing/2014/main" id="{CA4DB42B-8E23-774E-0665-C14E48768089}"/>
              </a:ext>
            </a:extLst>
          </p:cNvPr>
          <p:cNvSpPr/>
          <p:nvPr/>
        </p:nvSpPr>
        <p:spPr>
          <a:xfrm>
            <a:off x="4976962" y="5738368"/>
            <a:ext cx="1647572" cy="1453818"/>
          </a:xfrm>
          <a:custGeom>
            <a:avLst/>
            <a:gdLst>
              <a:gd name="connsiteX0" fmla="*/ 1718087 w 1718087"/>
              <a:gd name="connsiteY0" fmla="*/ 0 h 1516040"/>
              <a:gd name="connsiteX1" fmla="*/ 1116508 w 1718087"/>
              <a:gd name="connsiteY1" fmla="*/ 689810 h 1516040"/>
              <a:gd name="connsiteX2" fmla="*/ 1613813 w 1718087"/>
              <a:gd name="connsiteY2" fmla="*/ 288758 h 1516040"/>
              <a:gd name="connsiteX3" fmla="*/ 1052339 w 1718087"/>
              <a:gd name="connsiteY3" fmla="*/ 826168 h 1516040"/>
              <a:gd name="connsiteX4" fmla="*/ 1284950 w 1718087"/>
              <a:gd name="connsiteY4" fmla="*/ 673768 h 1516040"/>
              <a:gd name="connsiteX5" fmla="*/ 675350 w 1718087"/>
              <a:gd name="connsiteY5" fmla="*/ 1074821 h 1516040"/>
              <a:gd name="connsiteX6" fmla="*/ 1373181 w 1718087"/>
              <a:gd name="connsiteY6" fmla="*/ 753979 h 1516040"/>
              <a:gd name="connsiteX7" fmla="*/ 1525581 w 1718087"/>
              <a:gd name="connsiteY7" fmla="*/ 737937 h 1516040"/>
              <a:gd name="connsiteX8" fmla="*/ 891918 w 1718087"/>
              <a:gd name="connsiteY8" fmla="*/ 1026695 h 1516040"/>
              <a:gd name="connsiteX9" fmla="*/ 651287 w 1718087"/>
              <a:gd name="connsiteY9" fmla="*/ 1203158 h 1516040"/>
              <a:gd name="connsiteX10" fmla="*/ 811708 w 1718087"/>
              <a:gd name="connsiteY10" fmla="*/ 1122947 h 1516040"/>
              <a:gd name="connsiteX11" fmla="*/ 1581 w 1718087"/>
              <a:gd name="connsiteY11" fmla="*/ 1515979 h 1516040"/>
              <a:gd name="connsiteX12" fmla="*/ 595139 w 1718087"/>
              <a:gd name="connsiteY12" fmla="*/ 1090863 h 1516040"/>
              <a:gd name="connsiteX13" fmla="*/ 218150 w 1718087"/>
              <a:gd name="connsiteY13" fmla="*/ 1267326 h 1516040"/>
              <a:gd name="connsiteX14" fmla="*/ 1036297 w 1718087"/>
              <a:gd name="connsiteY14" fmla="*/ 745958 h 1516040"/>
              <a:gd name="connsiteX15" fmla="*/ 1260887 w 1718087"/>
              <a:gd name="connsiteY15" fmla="*/ 401053 h 1516040"/>
              <a:gd name="connsiteX16" fmla="*/ 1108487 w 1718087"/>
              <a:gd name="connsiteY16" fmla="*/ 529389 h 1516040"/>
              <a:gd name="connsiteX17" fmla="*/ 1718087 w 1718087"/>
              <a:gd name="connsiteY17" fmla="*/ 0 h 151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8087" h="1516040">
                <a:moveTo>
                  <a:pt x="1718087" y="0"/>
                </a:moveTo>
                <a:cubicBezTo>
                  <a:pt x="1425987" y="320842"/>
                  <a:pt x="1133887" y="641684"/>
                  <a:pt x="1116508" y="689810"/>
                </a:cubicBezTo>
                <a:cubicBezTo>
                  <a:pt x="1099129" y="737936"/>
                  <a:pt x="1624508" y="266032"/>
                  <a:pt x="1613813" y="288758"/>
                </a:cubicBezTo>
                <a:cubicBezTo>
                  <a:pt x="1603118" y="311484"/>
                  <a:pt x="1107149" y="762000"/>
                  <a:pt x="1052339" y="826168"/>
                </a:cubicBezTo>
                <a:cubicBezTo>
                  <a:pt x="997528" y="890336"/>
                  <a:pt x="1284950" y="673768"/>
                  <a:pt x="1284950" y="673768"/>
                </a:cubicBezTo>
                <a:cubicBezTo>
                  <a:pt x="1222119" y="715210"/>
                  <a:pt x="660645" y="1061453"/>
                  <a:pt x="675350" y="1074821"/>
                </a:cubicBezTo>
                <a:cubicBezTo>
                  <a:pt x="690055" y="1088189"/>
                  <a:pt x="1231476" y="810126"/>
                  <a:pt x="1373181" y="753979"/>
                </a:cubicBezTo>
                <a:cubicBezTo>
                  <a:pt x="1514886" y="697832"/>
                  <a:pt x="1605791" y="692484"/>
                  <a:pt x="1525581" y="737937"/>
                </a:cubicBezTo>
                <a:cubicBezTo>
                  <a:pt x="1445370" y="783390"/>
                  <a:pt x="1037634" y="949158"/>
                  <a:pt x="891918" y="1026695"/>
                </a:cubicBezTo>
                <a:cubicBezTo>
                  <a:pt x="746202" y="1104232"/>
                  <a:pt x="664655" y="1187116"/>
                  <a:pt x="651287" y="1203158"/>
                </a:cubicBezTo>
                <a:cubicBezTo>
                  <a:pt x="637919" y="1219200"/>
                  <a:pt x="811708" y="1122947"/>
                  <a:pt x="811708" y="1122947"/>
                </a:cubicBezTo>
                <a:cubicBezTo>
                  <a:pt x="703424" y="1175084"/>
                  <a:pt x="37676" y="1521326"/>
                  <a:pt x="1581" y="1515979"/>
                </a:cubicBezTo>
                <a:cubicBezTo>
                  <a:pt x="-34514" y="1510632"/>
                  <a:pt x="559044" y="1132305"/>
                  <a:pt x="595139" y="1090863"/>
                </a:cubicBezTo>
                <a:cubicBezTo>
                  <a:pt x="631234" y="1049421"/>
                  <a:pt x="144624" y="1324810"/>
                  <a:pt x="218150" y="1267326"/>
                </a:cubicBezTo>
                <a:cubicBezTo>
                  <a:pt x="291676" y="1209842"/>
                  <a:pt x="862507" y="890337"/>
                  <a:pt x="1036297" y="745958"/>
                </a:cubicBezTo>
                <a:cubicBezTo>
                  <a:pt x="1210086" y="601579"/>
                  <a:pt x="1248855" y="437148"/>
                  <a:pt x="1260887" y="401053"/>
                </a:cubicBezTo>
                <a:cubicBezTo>
                  <a:pt x="1272919" y="364958"/>
                  <a:pt x="1108487" y="529389"/>
                  <a:pt x="1108487" y="529389"/>
                </a:cubicBezTo>
                <a:lnTo>
                  <a:pt x="1718087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0" name="フリーフォーム 2369">
            <a:extLst>
              <a:ext uri="{FF2B5EF4-FFF2-40B4-BE49-F238E27FC236}">
                <a16:creationId xmlns:a16="http://schemas.microsoft.com/office/drawing/2014/main" id="{EDC72598-359E-2550-3837-1B722F35392D}"/>
              </a:ext>
            </a:extLst>
          </p:cNvPr>
          <p:cNvSpPr/>
          <p:nvPr/>
        </p:nvSpPr>
        <p:spPr>
          <a:xfrm>
            <a:off x="4040732" y="7038500"/>
            <a:ext cx="388246" cy="688612"/>
          </a:xfrm>
          <a:custGeom>
            <a:avLst/>
            <a:gdLst>
              <a:gd name="connsiteX0" fmla="*/ 55703 w 404863"/>
              <a:gd name="connsiteY0" fmla="*/ 753 h 718084"/>
              <a:gd name="connsiteX1" fmla="*/ 300467 w 404863"/>
              <a:gd name="connsiteY1" fmla="*/ 527226 h 718084"/>
              <a:gd name="connsiteX2" fmla="*/ 245049 w 404863"/>
              <a:gd name="connsiteY2" fmla="*/ 333262 h 718084"/>
              <a:gd name="connsiteX3" fmla="*/ 402067 w 404863"/>
              <a:gd name="connsiteY3" fmla="*/ 707335 h 718084"/>
              <a:gd name="connsiteX4" fmla="*/ 318940 w 404863"/>
              <a:gd name="connsiteY4" fmla="*/ 587262 h 718084"/>
              <a:gd name="connsiteX5" fmla="*/ 285 w 404863"/>
              <a:gd name="connsiteY5" fmla="*/ 282462 h 718084"/>
              <a:gd name="connsiteX6" fmla="*/ 258903 w 404863"/>
              <a:gd name="connsiteY6" fmla="*/ 407153 h 718084"/>
              <a:gd name="connsiteX7" fmla="*/ 55703 w 404863"/>
              <a:gd name="connsiteY7" fmla="*/ 753 h 71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863" h="718084">
                <a:moveTo>
                  <a:pt x="55703" y="753"/>
                </a:moveTo>
                <a:cubicBezTo>
                  <a:pt x="62630" y="20765"/>
                  <a:pt x="268909" y="471808"/>
                  <a:pt x="300467" y="527226"/>
                </a:cubicBezTo>
                <a:cubicBezTo>
                  <a:pt x="332025" y="582644"/>
                  <a:pt x="228116" y="303244"/>
                  <a:pt x="245049" y="333262"/>
                </a:cubicBezTo>
                <a:cubicBezTo>
                  <a:pt x="261982" y="363280"/>
                  <a:pt x="389752" y="665002"/>
                  <a:pt x="402067" y="707335"/>
                </a:cubicBezTo>
                <a:cubicBezTo>
                  <a:pt x="414382" y="749668"/>
                  <a:pt x="385904" y="658074"/>
                  <a:pt x="318940" y="587262"/>
                </a:cubicBezTo>
                <a:cubicBezTo>
                  <a:pt x="251976" y="516450"/>
                  <a:pt x="10291" y="312480"/>
                  <a:pt x="285" y="282462"/>
                </a:cubicBezTo>
                <a:cubicBezTo>
                  <a:pt x="-9721" y="252444"/>
                  <a:pt x="246588" y="448716"/>
                  <a:pt x="258903" y="407153"/>
                </a:cubicBezTo>
                <a:cubicBezTo>
                  <a:pt x="271218" y="365590"/>
                  <a:pt x="48776" y="-19259"/>
                  <a:pt x="55703" y="75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1" name="フリーフォーム 2370">
            <a:extLst>
              <a:ext uri="{FF2B5EF4-FFF2-40B4-BE49-F238E27FC236}">
                <a16:creationId xmlns:a16="http://schemas.microsoft.com/office/drawing/2014/main" id="{DBFEDB19-1D34-E9D5-7F2D-81EBF8433867}"/>
              </a:ext>
            </a:extLst>
          </p:cNvPr>
          <p:cNvSpPr/>
          <p:nvPr/>
        </p:nvSpPr>
        <p:spPr>
          <a:xfrm>
            <a:off x="4098732" y="7636895"/>
            <a:ext cx="168581" cy="350893"/>
          </a:xfrm>
          <a:custGeom>
            <a:avLst/>
            <a:gdLst>
              <a:gd name="connsiteX0" fmla="*/ 175330 w 175796"/>
              <a:gd name="connsiteY0" fmla="*/ 202 h 365911"/>
              <a:gd name="connsiteX1" fmla="*/ 55258 w 175796"/>
              <a:gd name="connsiteY1" fmla="*/ 184929 h 365911"/>
              <a:gd name="connsiteX2" fmla="*/ 59876 w 175796"/>
              <a:gd name="connsiteY2" fmla="*/ 249583 h 365911"/>
              <a:gd name="connsiteX3" fmla="*/ 138385 w 175796"/>
              <a:gd name="connsiteY3" fmla="*/ 365038 h 365911"/>
              <a:gd name="connsiteX4" fmla="*/ 78349 w 175796"/>
              <a:gd name="connsiteY4" fmla="*/ 300383 h 365911"/>
              <a:gd name="connsiteX5" fmla="*/ 32167 w 175796"/>
              <a:gd name="connsiteY5" fmla="*/ 258820 h 365911"/>
              <a:gd name="connsiteX6" fmla="*/ 55258 w 175796"/>
              <a:gd name="connsiteY6" fmla="*/ 92565 h 365911"/>
              <a:gd name="connsiteX7" fmla="*/ 4458 w 175796"/>
              <a:gd name="connsiteY7" fmla="*/ 147983 h 365911"/>
              <a:gd name="connsiteX8" fmla="*/ 175330 w 175796"/>
              <a:gd name="connsiteY8" fmla="*/ 202 h 36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796" h="365911">
                <a:moveTo>
                  <a:pt x="175330" y="202"/>
                </a:moveTo>
                <a:cubicBezTo>
                  <a:pt x="183797" y="6360"/>
                  <a:pt x="74500" y="143366"/>
                  <a:pt x="55258" y="184929"/>
                </a:cubicBezTo>
                <a:cubicBezTo>
                  <a:pt x="36016" y="226492"/>
                  <a:pt x="46022" y="219565"/>
                  <a:pt x="59876" y="249583"/>
                </a:cubicBezTo>
                <a:cubicBezTo>
                  <a:pt x="73730" y="279601"/>
                  <a:pt x="135306" y="356572"/>
                  <a:pt x="138385" y="365038"/>
                </a:cubicBezTo>
                <a:cubicBezTo>
                  <a:pt x="141464" y="373504"/>
                  <a:pt x="96052" y="318086"/>
                  <a:pt x="78349" y="300383"/>
                </a:cubicBezTo>
                <a:cubicBezTo>
                  <a:pt x="60646" y="282680"/>
                  <a:pt x="36015" y="293456"/>
                  <a:pt x="32167" y="258820"/>
                </a:cubicBezTo>
                <a:cubicBezTo>
                  <a:pt x="28319" y="224184"/>
                  <a:pt x="59876" y="111038"/>
                  <a:pt x="55258" y="92565"/>
                </a:cubicBezTo>
                <a:cubicBezTo>
                  <a:pt x="50640" y="74092"/>
                  <a:pt x="-17863" y="165686"/>
                  <a:pt x="4458" y="147983"/>
                </a:cubicBezTo>
                <a:cubicBezTo>
                  <a:pt x="26779" y="130280"/>
                  <a:pt x="166863" y="-5956"/>
                  <a:pt x="175330" y="2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2" name="フリーフォーム 2371">
            <a:extLst>
              <a:ext uri="{FF2B5EF4-FFF2-40B4-BE49-F238E27FC236}">
                <a16:creationId xmlns:a16="http://schemas.microsoft.com/office/drawing/2014/main" id="{24B338E7-6985-1287-7EE1-A3AC0C1B3FD9}"/>
              </a:ext>
            </a:extLst>
          </p:cNvPr>
          <p:cNvSpPr/>
          <p:nvPr/>
        </p:nvSpPr>
        <p:spPr>
          <a:xfrm>
            <a:off x="4177594" y="7641499"/>
            <a:ext cx="195683" cy="294485"/>
          </a:xfrm>
          <a:custGeom>
            <a:avLst/>
            <a:gdLst>
              <a:gd name="connsiteX0" fmla="*/ 166984 w 204058"/>
              <a:gd name="connsiteY0" fmla="*/ 19 h 307089"/>
              <a:gd name="connsiteX1" fmla="*/ 171602 w 204058"/>
              <a:gd name="connsiteY1" fmla="*/ 143182 h 307089"/>
              <a:gd name="connsiteX2" fmla="*/ 130039 w 204058"/>
              <a:gd name="connsiteY2" fmla="*/ 226310 h 307089"/>
              <a:gd name="connsiteX3" fmla="*/ 730 w 204058"/>
              <a:gd name="connsiteY3" fmla="*/ 304819 h 307089"/>
              <a:gd name="connsiteX4" fmla="*/ 194693 w 204058"/>
              <a:gd name="connsiteY4" fmla="*/ 133946 h 307089"/>
              <a:gd name="connsiteX5" fmla="*/ 166984 w 204058"/>
              <a:gd name="connsiteY5" fmla="*/ 19 h 30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058" h="307089">
                <a:moveTo>
                  <a:pt x="166984" y="19"/>
                </a:moveTo>
                <a:cubicBezTo>
                  <a:pt x="163136" y="1558"/>
                  <a:pt x="177760" y="105467"/>
                  <a:pt x="171602" y="143182"/>
                </a:cubicBezTo>
                <a:cubicBezTo>
                  <a:pt x="165444" y="180897"/>
                  <a:pt x="158518" y="199370"/>
                  <a:pt x="130039" y="226310"/>
                </a:cubicBezTo>
                <a:cubicBezTo>
                  <a:pt x="101560" y="253250"/>
                  <a:pt x="-10046" y="320213"/>
                  <a:pt x="730" y="304819"/>
                </a:cubicBezTo>
                <a:cubicBezTo>
                  <a:pt x="11506" y="289425"/>
                  <a:pt x="163905" y="179358"/>
                  <a:pt x="194693" y="133946"/>
                </a:cubicBezTo>
                <a:cubicBezTo>
                  <a:pt x="225481" y="88534"/>
                  <a:pt x="170832" y="-1520"/>
                  <a:pt x="166984" y="1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3" name="フリーフォーム 2372">
            <a:extLst>
              <a:ext uri="{FF2B5EF4-FFF2-40B4-BE49-F238E27FC236}">
                <a16:creationId xmlns:a16="http://schemas.microsoft.com/office/drawing/2014/main" id="{40258F8F-244A-9EB1-9040-7C66CEA612DD}"/>
              </a:ext>
            </a:extLst>
          </p:cNvPr>
          <p:cNvSpPr/>
          <p:nvPr/>
        </p:nvSpPr>
        <p:spPr>
          <a:xfrm>
            <a:off x="4224579" y="7654803"/>
            <a:ext cx="254992" cy="339927"/>
          </a:xfrm>
          <a:custGeom>
            <a:avLst/>
            <a:gdLst>
              <a:gd name="connsiteX0" fmla="*/ 265770 w 265905"/>
              <a:gd name="connsiteY0" fmla="*/ 0 h 354476"/>
              <a:gd name="connsiteX1" fmla="*/ 187261 w 265905"/>
              <a:gd name="connsiteY1" fmla="*/ 180109 h 354476"/>
              <a:gd name="connsiteX2" fmla="*/ 76425 w 265905"/>
              <a:gd name="connsiteY2" fmla="*/ 286328 h 354476"/>
              <a:gd name="connsiteX3" fmla="*/ 2534 w 265905"/>
              <a:gd name="connsiteY3" fmla="*/ 350982 h 354476"/>
              <a:gd name="connsiteX4" fmla="*/ 168788 w 265905"/>
              <a:gd name="connsiteY4" fmla="*/ 180109 h 354476"/>
              <a:gd name="connsiteX5" fmla="*/ 265770 w 265905"/>
              <a:gd name="connsiteY5" fmla="*/ 0 h 3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905" h="354476">
                <a:moveTo>
                  <a:pt x="265770" y="0"/>
                </a:moveTo>
                <a:cubicBezTo>
                  <a:pt x="268849" y="0"/>
                  <a:pt x="218818" y="132388"/>
                  <a:pt x="187261" y="180109"/>
                </a:cubicBezTo>
                <a:cubicBezTo>
                  <a:pt x="155704" y="227830"/>
                  <a:pt x="107213" y="257849"/>
                  <a:pt x="76425" y="286328"/>
                </a:cubicBezTo>
                <a:cubicBezTo>
                  <a:pt x="45637" y="314807"/>
                  <a:pt x="-12860" y="368685"/>
                  <a:pt x="2534" y="350982"/>
                </a:cubicBezTo>
                <a:cubicBezTo>
                  <a:pt x="17928" y="333279"/>
                  <a:pt x="127994" y="235527"/>
                  <a:pt x="168788" y="180109"/>
                </a:cubicBezTo>
                <a:cubicBezTo>
                  <a:pt x="209582" y="124691"/>
                  <a:pt x="262691" y="0"/>
                  <a:pt x="26577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4" name="フリーフォーム 2373">
            <a:extLst>
              <a:ext uri="{FF2B5EF4-FFF2-40B4-BE49-F238E27FC236}">
                <a16:creationId xmlns:a16="http://schemas.microsoft.com/office/drawing/2014/main" id="{3FD142B0-63F6-6BE6-3272-9B3C5BD3315F}"/>
              </a:ext>
            </a:extLst>
          </p:cNvPr>
          <p:cNvSpPr/>
          <p:nvPr/>
        </p:nvSpPr>
        <p:spPr>
          <a:xfrm>
            <a:off x="4395661" y="7100132"/>
            <a:ext cx="726213" cy="573258"/>
          </a:xfrm>
          <a:custGeom>
            <a:avLst/>
            <a:gdLst>
              <a:gd name="connsiteX0" fmla="*/ 544566 w 757294"/>
              <a:gd name="connsiteY0" fmla="*/ 5756 h 597793"/>
              <a:gd name="connsiteX1" fmla="*/ 87366 w 757294"/>
              <a:gd name="connsiteY1" fmla="*/ 435247 h 597793"/>
              <a:gd name="connsiteX2" fmla="*/ 82748 w 757294"/>
              <a:gd name="connsiteY2" fmla="*/ 559938 h 597793"/>
              <a:gd name="connsiteX3" fmla="*/ 50421 w 757294"/>
              <a:gd name="connsiteY3" fmla="*/ 509138 h 597793"/>
              <a:gd name="connsiteX4" fmla="*/ 73512 w 757294"/>
              <a:gd name="connsiteY4" fmla="*/ 564556 h 597793"/>
              <a:gd name="connsiteX5" fmla="*/ 235148 w 757294"/>
              <a:gd name="connsiteY5" fmla="*/ 402919 h 597793"/>
              <a:gd name="connsiteX6" fmla="*/ 757002 w 757294"/>
              <a:gd name="connsiteY6" fmla="*/ 70410 h 597793"/>
              <a:gd name="connsiteX7" fmla="*/ 313657 w 757294"/>
              <a:gd name="connsiteY7" fmla="*/ 532229 h 597793"/>
              <a:gd name="connsiteX8" fmla="*/ 599984 w 757294"/>
              <a:gd name="connsiteY8" fmla="*/ 208956 h 597793"/>
              <a:gd name="connsiteX9" fmla="*/ 249002 w 757294"/>
              <a:gd name="connsiteY9" fmla="*/ 518374 h 597793"/>
              <a:gd name="connsiteX10" fmla="*/ 341366 w 757294"/>
              <a:gd name="connsiteY10" fmla="*/ 384447 h 597793"/>
              <a:gd name="connsiteX11" fmla="*/ 41184 w 757294"/>
              <a:gd name="connsiteY11" fmla="*/ 596883 h 597793"/>
              <a:gd name="connsiteX12" fmla="*/ 27330 w 757294"/>
              <a:gd name="connsiteY12" fmla="*/ 449101 h 597793"/>
              <a:gd name="connsiteX13" fmla="*/ 272093 w 757294"/>
              <a:gd name="connsiteY13" fmla="*/ 167392 h 597793"/>
              <a:gd name="connsiteX14" fmla="*/ 212057 w 757294"/>
              <a:gd name="connsiteY14" fmla="*/ 185865 h 597793"/>
              <a:gd name="connsiteX15" fmla="*/ 544566 w 757294"/>
              <a:gd name="connsiteY15" fmla="*/ 5756 h 59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7294" h="597793">
                <a:moveTo>
                  <a:pt x="544566" y="5756"/>
                </a:moveTo>
                <a:cubicBezTo>
                  <a:pt x="523784" y="47320"/>
                  <a:pt x="164336" y="342883"/>
                  <a:pt x="87366" y="435247"/>
                </a:cubicBezTo>
                <a:cubicBezTo>
                  <a:pt x="10396" y="527611"/>
                  <a:pt x="88905" y="547623"/>
                  <a:pt x="82748" y="559938"/>
                </a:cubicBezTo>
                <a:cubicBezTo>
                  <a:pt x="76590" y="572253"/>
                  <a:pt x="51960" y="508368"/>
                  <a:pt x="50421" y="509138"/>
                </a:cubicBezTo>
                <a:cubicBezTo>
                  <a:pt x="48882" y="509908"/>
                  <a:pt x="42724" y="582259"/>
                  <a:pt x="73512" y="564556"/>
                </a:cubicBezTo>
                <a:cubicBezTo>
                  <a:pt x="104300" y="546853"/>
                  <a:pt x="121233" y="485277"/>
                  <a:pt x="235148" y="402919"/>
                </a:cubicBezTo>
                <a:cubicBezTo>
                  <a:pt x="349063" y="320561"/>
                  <a:pt x="743917" y="48858"/>
                  <a:pt x="757002" y="70410"/>
                </a:cubicBezTo>
                <a:cubicBezTo>
                  <a:pt x="770087" y="91962"/>
                  <a:pt x="339827" y="509138"/>
                  <a:pt x="313657" y="532229"/>
                </a:cubicBezTo>
                <a:cubicBezTo>
                  <a:pt x="287487" y="555320"/>
                  <a:pt x="610760" y="211265"/>
                  <a:pt x="599984" y="208956"/>
                </a:cubicBezTo>
                <a:cubicBezTo>
                  <a:pt x="589208" y="206647"/>
                  <a:pt x="292105" y="489125"/>
                  <a:pt x="249002" y="518374"/>
                </a:cubicBezTo>
                <a:cubicBezTo>
                  <a:pt x="205899" y="547623"/>
                  <a:pt x="376002" y="371362"/>
                  <a:pt x="341366" y="384447"/>
                </a:cubicBezTo>
                <a:cubicBezTo>
                  <a:pt x="306730" y="397532"/>
                  <a:pt x="93523" y="586107"/>
                  <a:pt x="41184" y="596883"/>
                </a:cubicBezTo>
                <a:cubicBezTo>
                  <a:pt x="-11155" y="607659"/>
                  <a:pt x="-11155" y="520683"/>
                  <a:pt x="27330" y="449101"/>
                </a:cubicBezTo>
                <a:cubicBezTo>
                  <a:pt x="65815" y="377519"/>
                  <a:pt x="241305" y="211265"/>
                  <a:pt x="272093" y="167392"/>
                </a:cubicBezTo>
                <a:cubicBezTo>
                  <a:pt x="302881" y="123519"/>
                  <a:pt x="174342" y="211265"/>
                  <a:pt x="212057" y="185865"/>
                </a:cubicBezTo>
                <a:cubicBezTo>
                  <a:pt x="249772" y="160465"/>
                  <a:pt x="565348" y="-35808"/>
                  <a:pt x="544566" y="575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5" name="フリーフォーム 2374">
            <a:extLst>
              <a:ext uri="{FF2B5EF4-FFF2-40B4-BE49-F238E27FC236}">
                <a16:creationId xmlns:a16="http://schemas.microsoft.com/office/drawing/2014/main" id="{DD29CC48-7058-1E96-26A8-D5CCA4BD3B12}"/>
              </a:ext>
            </a:extLst>
          </p:cNvPr>
          <p:cNvSpPr/>
          <p:nvPr/>
        </p:nvSpPr>
        <p:spPr>
          <a:xfrm>
            <a:off x="4420725" y="6515750"/>
            <a:ext cx="2123241" cy="1226428"/>
          </a:xfrm>
          <a:custGeom>
            <a:avLst/>
            <a:gdLst>
              <a:gd name="connsiteX0" fmla="*/ 2148647 w 2214114"/>
              <a:gd name="connsiteY0" fmla="*/ 931 h 1278918"/>
              <a:gd name="connsiteX1" fmla="*/ 1266575 w 2214114"/>
              <a:gd name="connsiteY1" fmla="*/ 647476 h 1278918"/>
              <a:gd name="connsiteX2" fmla="*/ 1372793 w 2214114"/>
              <a:gd name="connsiteY2" fmla="*/ 541258 h 1278918"/>
              <a:gd name="connsiteX3" fmla="*/ 1155738 w 2214114"/>
              <a:gd name="connsiteY3" fmla="*/ 707512 h 1278918"/>
              <a:gd name="connsiteX4" fmla="*/ 476865 w 2214114"/>
              <a:gd name="connsiteY4" fmla="*/ 1007694 h 1278918"/>
              <a:gd name="connsiteX5" fmla="*/ 555375 w 2214114"/>
              <a:gd name="connsiteY5" fmla="*/ 979985 h 1278918"/>
              <a:gd name="connsiteX6" fmla="*/ 5811 w 2214114"/>
              <a:gd name="connsiteY6" fmla="*/ 1266312 h 1278918"/>
              <a:gd name="connsiteX7" fmla="*/ 259811 w 2214114"/>
              <a:gd name="connsiteY7" fmla="*/ 1178567 h 1278918"/>
              <a:gd name="connsiteX8" fmla="*/ 148975 w 2214114"/>
              <a:gd name="connsiteY8" fmla="*/ 1252458 h 1278918"/>
              <a:gd name="connsiteX9" fmla="*/ 1372793 w 2214114"/>
              <a:gd name="connsiteY9" fmla="*/ 642858 h 1278918"/>
              <a:gd name="connsiteX10" fmla="*/ 2213302 w 2214114"/>
              <a:gd name="connsiteY10" fmla="*/ 121003 h 1278918"/>
              <a:gd name="connsiteX11" fmla="*/ 1539047 w 2214114"/>
              <a:gd name="connsiteY11" fmla="*/ 495076 h 1278918"/>
              <a:gd name="connsiteX12" fmla="*/ 2148647 w 2214114"/>
              <a:gd name="connsiteY12" fmla="*/ 931 h 127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4114" h="1278918">
                <a:moveTo>
                  <a:pt x="2148647" y="931"/>
                </a:moveTo>
                <a:cubicBezTo>
                  <a:pt x="2103235" y="26331"/>
                  <a:pt x="1395884" y="557422"/>
                  <a:pt x="1266575" y="647476"/>
                </a:cubicBezTo>
                <a:cubicBezTo>
                  <a:pt x="1137266" y="737530"/>
                  <a:pt x="1391266" y="531252"/>
                  <a:pt x="1372793" y="541258"/>
                </a:cubicBezTo>
                <a:cubicBezTo>
                  <a:pt x="1354320" y="551264"/>
                  <a:pt x="1305059" y="629773"/>
                  <a:pt x="1155738" y="707512"/>
                </a:cubicBezTo>
                <a:cubicBezTo>
                  <a:pt x="1006417" y="785251"/>
                  <a:pt x="576925" y="962282"/>
                  <a:pt x="476865" y="1007694"/>
                </a:cubicBezTo>
                <a:cubicBezTo>
                  <a:pt x="376805" y="1053106"/>
                  <a:pt x="633884" y="936882"/>
                  <a:pt x="555375" y="979985"/>
                </a:cubicBezTo>
                <a:cubicBezTo>
                  <a:pt x="476866" y="1023088"/>
                  <a:pt x="55071" y="1233215"/>
                  <a:pt x="5811" y="1266312"/>
                </a:cubicBezTo>
                <a:cubicBezTo>
                  <a:pt x="-43449" y="1299409"/>
                  <a:pt x="235950" y="1180876"/>
                  <a:pt x="259811" y="1178567"/>
                </a:cubicBezTo>
                <a:cubicBezTo>
                  <a:pt x="283672" y="1176258"/>
                  <a:pt x="-36522" y="1341743"/>
                  <a:pt x="148975" y="1252458"/>
                </a:cubicBezTo>
                <a:cubicBezTo>
                  <a:pt x="334472" y="1163173"/>
                  <a:pt x="1028738" y="831434"/>
                  <a:pt x="1372793" y="642858"/>
                </a:cubicBezTo>
                <a:cubicBezTo>
                  <a:pt x="1716848" y="454282"/>
                  <a:pt x="2185593" y="145633"/>
                  <a:pt x="2213302" y="121003"/>
                </a:cubicBezTo>
                <a:cubicBezTo>
                  <a:pt x="2241011" y="96373"/>
                  <a:pt x="1550592" y="512009"/>
                  <a:pt x="1539047" y="495076"/>
                </a:cubicBezTo>
                <a:cubicBezTo>
                  <a:pt x="1527501" y="478143"/>
                  <a:pt x="2194059" y="-24469"/>
                  <a:pt x="2148647" y="9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6" name="フリーフォーム 2375">
            <a:extLst>
              <a:ext uri="{FF2B5EF4-FFF2-40B4-BE49-F238E27FC236}">
                <a16:creationId xmlns:a16="http://schemas.microsoft.com/office/drawing/2014/main" id="{A61AAAE2-D3E5-9703-136C-B08D3C166F09}"/>
              </a:ext>
            </a:extLst>
          </p:cNvPr>
          <p:cNvSpPr/>
          <p:nvPr/>
        </p:nvSpPr>
        <p:spPr>
          <a:xfrm>
            <a:off x="5257590" y="7256226"/>
            <a:ext cx="714303" cy="709310"/>
          </a:xfrm>
          <a:custGeom>
            <a:avLst/>
            <a:gdLst>
              <a:gd name="connsiteX0" fmla="*/ 744874 w 744874"/>
              <a:gd name="connsiteY0" fmla="*/ 0 h 739668"/>
              <a:gd name="connsiteX1" fmla="*/ 199929 w 744874"/>
              <a:gd name="connsiteY1" fmla="*/ 535709 h 739668"/>
              <a:gd name="connsiteX2" fmla="*/ 56765 w 744874"/>
              <a:gd name="connsiteY2" fmla="*/ 738909 h 739668"/>
              <a:gd name="connsiteX3" fmla="*/ 199929 w 744874"/>
              <a:gd name="connsiteY3" fmla="*/ 475673 h 739668"/>
              <a:gd name="connsiteX4" fmla="*/ 1347 w 744874"/>
              <a:gd name="connsiteY4" fmla="*/ 678873 h 739668"/>
              <a:gd name="connsiteX5" fmla="*/ 320002 w 744874"/>
              <a:gd name="connsiteY5" fmla="*/ 254000 h 73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874" h="739668">
                <a:moveTo>
                  <a:pt x="744874" y="0"/>
                </a:moveTo>
                <a:cubicBezTo>
                  <a:pt x="529744" y="206278"/>
                  <a:pt x="314614" y="412557"/>
                  <a:pt x="199929" y="535709"/>
                </a:cubicBezTo>
                <a:cubicBezTo>
                  <a:pt x="85244" y="658861"/>
                  <a:pt x="56765" y="748915"/>
                  <a:pt x="56765" y="738909"/>
                </a:cubicBezTo>
                <a:cubicBezTo>
                  <a:pt x="56765" y="728903"/>
                  <a:pt x="209165" y="485679"/>
                  <a:pt x="199929" y="475673"/>
                </a:cubicBezTo>
                <a:cubicBezTo>
                  <a:pt x="190693" y="465667"/>
                  <a:pt x="-18665" y="715818"/>
                  <a:pt x="1347" y="678873"/>
                </a:cubicBezTo>
                <a:cubicBezTo>
                  <a:pt x="21359" y="641928"/>
                  <a:pt x="268432" y="319424"/>
                  <a:pt x="320002" y="254000"/>
                </a:cubicBezTo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7" name="フリーフォーム 2376">
            <a:extLst>
              <a:ext uri="{FF2B5EF4-FFF2-40B4-BE49-F238E27FC236}">
                <a16:creationId xmlns:a16="http://schemas.microsoft.com/office/drawing/2014/main" id="{86949081-F202-AD32-E2A6-D4E6EAE4391B}"/>
              </a:ext>
            </a:extLst>
          </p:cNvPr>
          <p:cNvSpPr/>
          <p:nvPr/>
        </p:nvSpPr>
        <p:spPr>
          <a:xfrm>
            <a:off x="5298287" y="7303147"/>
            <a:ext cx="602750" cy="640294"/>
          </a:xfrm>
          <a:custGeom>
            <a:avLst/>
            <a:gdLst>
              <a:gd name="connsiteX0" fmla="*/ 628544 w 628547"/>
              <a:gd name="connsiteY0" fmla="*/ 1870 h 667698"/>
              <a:gd name="connsiteX1" fmla="*/ 111308 w 628547"/>
              <a:gd name="connsiteY1" fmla="*/ 482161 h 667698"/>
              <a:gd name="connsiteX2" fmla="*/ 472 w 628547"/>
              <a:gd name="connsiteY2" fmla="*/ 666888 h 667698"/>
              <a:gd name="connsiteX3" fmla="*/ 129781 w 628547"/>
              <a:gd name="connsiteY3" fmla="*/ 422125 h 667698"/>
              <a:gd name="connsiteX4" fmla="*/ 32799 w 628547"/>
              <a:gd name="connsiteY4" fmla="*/ 468306 h 667698"/>
              <a:gd name="connsiteX5" fmla="*/ 332981 w 628547"/>
              <a:gd name="connsiteY5" fmla="*/ 168125 h 667698"/>
              <a:gd name="connsiteX6" fmla="*/ 120544 w 628547"/>
              <a:gd name="connsiteY6" fmla="*/ 311288 h 667698"/>
              <a:gd name="connsiteX7" fmla="*/ 628544 w 628547"/>
              <a:gd name="connsiteY7" fmla="*/ 1870 h 66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547" h="667698">
                <a:moveTo>
                  <a:pt x="628544" y="1870"/>
                </a:moveTo>
                <a:cubicBezTo>
                  <a:pt x="627005" y="30349"/>
                  <a:pt x="215987" y="371325"/>
                  <a:pt x="111308" y="482161"/>
                </a:cubicBezTo>
                <a:cubicBezTo>
                  <a:pt x="6629" y="592997"/>
                  <a:pt x="-2607" y="676894"/>
                  <a:pt x="472" y="666888"/>
                </a:cubicBezTo>
                <a:cubicBezTo>
                  <a:pt x="3551" y="656882"/>
                  <a:pt x="124393" y="455222"/>
                  <a:pt x="129781" y="422125"/>
                </a:cubicBezTo>
                <a:cubicBezTo>
                  <a:pt x="135169" y="389028"/>
                  <a:pt x="-1068" y="510639"/>
                  <a:pt x="32799" y="468306"/>
                </a:cubicBezTo>
                <a:cubicBezTo>
                  <a:pt x="66666" y="425973"/>
                  <a:pt x="318357" y="194295"/>
                  <a:pt x="332981" y="168125"/>
                </a:cubicBezTo>
                <a:cubicBezTo>
                  <a:pt x="347605" y="141955"/>
                  <a:pt x="74362" y="343615"/>
                  <a:pt x="120544" y="311288"/>
                </a:cubicBezTo>
                <a:cubicBezTo>
                  <a:pt x="166726" y="278961"/>
                  <a:pt x="630083" y="-26609"/>
                  <a:pt x="628544" y="187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8" name="フリーフォーム 2377">
            <a:extLst>
              <a:ext uri="{FF2B5EF4-FFF2-40B4-BE49-F238E27FC236}">
                <a16:creationId xmlns:a16="http://schemas.microsoft.com/office/drawing/2014/main" id="{1F05A6E3-77EE-8D01-845D-6FE2B53DFCD3}"/>
              </a:ext>
            </a:extLst>
          </p:cNvPr>
          <p:cNvSpPr/>
          <p:nvPr/>
        </p:nvSpPr>
        <p:spPr>
          <a:xfrm>
            <a:off x="3206812" y="7893033"/>
            <a:ext cx="1023321" cy="832056"/>
          </a:xfrm>
          <a:custGeom>
            <a:avLst/>
            <a:gdLst>
              <a:gd name="connsiteX0" fmla="*/ 1050005 w 1067118"/>
              <a:gd name="connsiteY0" fmla="*/ 93320 h 867667"/>
              <a:gd name="connsiteX1" fmla="*/ 315714 w 1067118"/>
              <a:gd name="connsiteY1" fmla="*/ 527429 h 867667"/>
              <a:gd name="connsiteX2" fmla="*/ 449642 w 1067118"/>
              <a:gd name="connsiteY2" fmla="*/ 467393 h 867667"/>
              <a:gd name="connsiteX3" fmla="*/ 195642 w 1067118"/>
              <a:gd name="connsiteY3" fmla="*/ 753720 h 867667"/>
              <a:gd name="connsiteX4" fmla="*/ 172551 w 1067118"/>
              <a:gd name="connsiteY4" fmla="*/ 721393 h 867667"/>
              <a:gd name="connsiteX5" fmla="*/ 10914 w 1067118"/>
              <a:gd name="connsiteY5" fmla="*/ 846083 h 867667"/>
              <a:gd name="connsiteX6" fmla="*/ 518914 w 1067118"/>
              <a:gd name="connsiteY6" fmla="*/ 208774 h 867667"/>
              <a:gd name="connsiteX7" fmla="*/ 384987 w 1067118"/>
              <a:gd name="connsiteY7" fmla="*/ 356556 h 867667"/>
              <a:gd name="connsiteX8" fmla="*/ 869896 w 1067118"/>
              <a:gd name="connsiteY8" fmla="*/ 47138 h 867667"/>
              <a:gd name="connsiteX9" fmla="*/ 892987 w 1067118"/>
              <a:gd name="connsiteY9" fmla="*/ 33283 h 867667"/>
              <a:gd name="connsiteX10" fmla="*/ 980732 w 1067118"/>
              <a:gd name="connsiteY10" fmla="*/ 116411 h 867667"/>
              <a:gd name="connsiteX11" fmla="*/ 846805 w 1067118"/>
              <a:gd name="connsiteY11" fmla="*/ 956 h 867667"/>
              <a:gd name="connsiteX12" fmla="*/ 1050005 w 1067118"/>
              <a:gd name="connsiteY12" fmla="*/ 93320 h 8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118" h="867667">
                <a:moveTo>
                  <a:pt x="1050005" y="93320"/>
                </a:moveTo>
                <a:cubicBezTo>
                  <a:pt x="961490" y="181065"/>
                  <a:pt x="415774" y="465084"/>
                  <a:pt x="315714" y="527429"/>
                </a:cubicBezTo>
                <a:cubicBezTo>
                  <a:pt x="215653" y="589775"/>
                  <a:pt x="469654" y="429678"/>
                  <a:pt x="449642" y="467393"/>
                </a:cubicBezTo>
                <a:cubicBezTo>
                  <a:pt x="429630" y="505108"/>
                  <a:pt x="241824" y="711387"/>
                  <a:pt x="195642" y="753720"/>
                </a:cubicBezTo>
                <a:cubicBezTo>
                  <a:pt x="149460" y="796053"/>
                  <a:pt x="203339" y="705999"/>
                  <a:pt x="172551" y="721393"/>
                </a:cubicBezTo>
                <a:cubicBezTo>
                  <a:pt x="141763" y="736787"/>
                  <a:pt x="-46813" y="931520"/>
                  <a:pt x="10914" y="846083"/>
                </a:cubicBezTo>
                <a:cubicBezTo>
                  <a:pt x="68641" y="760646"/>
                  <a:pt x="456568" y="290362"/>
                  <a:pt x="518914" y="208774"/>
                </a:cubicBezTo>
                <a:cubicBezTo>
                  <a:pt x="581260" y="127186"/>
                  <a:pt x="326490" y="383495"/>
                  <a:pt x="384987" y="356556"/>
                </a:cubicBezTo>
                <a:cubicBezTo>
                  <a:pt x="443484" y="329617"/>
                  <a:pt x="785229" y="101017"/>
                  <a:pt x="869896" y="47138"/>
                </a:cubicBezTo>
                <a:cubicBezTo>
                  <a:pt x="954563" y="-6741"/>
                  <a:pt x="874514" y="21738"/>
                  <a:pt x="892987" y="33283"/>
                </a:cubicBezTo>
                <a:cubicBezTo>
                  <a:pt x="911460" y="44828"/>
                  <a:pt x="988429" y="121799"/>
                  <a:pt x="980732" y="116411"/>
                </a:cubicBezTo>
                <a:cubicBezTo>
                  <a:pt x="973035" y="111023"/>
                  <a:pt x="838338" y="5574"/>
                  <a:pt x="846805" y="956"/>
                </a:cubicBezTo>
                <a:cubicBezTo>
                  <a:pt x="855272" y="-3662"/>
                  <a:pt x="1138520" y="5575"/>
                  <a:pt x="1050005" y="933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9" name="フリーフォーム 2378">
            <a:extLst>
              <a:ext uri="{FF2B5EF4-FFF2-40B4-BE49-F238E27FC236}">
                <a16:creationId xmlns:a16="http://schemas.microsoft.com/office/drawing/2014/main" id="{31B75BB7-A184-072B-7BF7-E95610E67551}"/>
              </a:ext>
            </a:extLst>
          </p:cNvPr>
          <p:cNvSpPr/>
          <p:nvPr/>
        </p:nvSpPr>
        <p:spPr>
          <a:xfrm>
            <a:off x="4217028" y="7623599"/>
            <a:ext cx="1111921" cy="421042"/>
          </a:xfrm>
          <a:custGeom>
            <a:avLst/>
            <a:gdLst>
              <a:gd name="connsiteX0" fmla="*/ 393717 w 1159510"/>
              <a:gd name="connsiteY0" fmla="*/ 212 h 439062"/>
              <a:gd name="connsiteX1" fmla="*/ 121244 w 1159510"/>
              <a:gd name="connsiteY1" fmla="*/ 314248 h 439062"/>
              <a:gd name="connsiteX2" fmla="*/ 1171 w 1159510"/>
              <a:gd name="connsiteY2" fmla="*/ 438939 h 439062"/>
              <a:gd name="connsiteX3" fmla="*/ 185899 w 1159510"/>
              <a:gd name="connsiteY3" fmla="*/ 295776 h 439062"/>
              <a:gd name="connsiteX4" fmla="*/ 527644 w 1159510"/>
              <a:gd name="connsiteY4" fmla="*/ 263448 h 439062"/>
              <a:gd name="connsiteX5" fmla="*/ 458371 w 1159510"/>
              <a:gd name="connsiteY5" fmla="*/ 291158 h 439062"/>
              <a:gd name="connsiteX6" fmla="*/ 1141862 w 1159510"/>
              <a:gd name="connsiteY6" fmla="*/ 337339 h 439062"/>
              <a:gd name="connsiteX7" fmla="*/ 924808 w 1159510"/>
              <a:gd name="connsiteY7" fmla="*/ 314248 h 439062"/>
              <a:gd name="connsiteX8" fmla="*/ 564590 w 1159510"/>
              <a:gd name="connsiteY8" fmla="*/ 258830 h 439062"/>
              <a:gd name="connsiteX9" fmla="*/ 656953 w 1159510"/>
              <a:gd name="connsiteY9" fmla="*/ 221885 h 439062"/>
              <a:gd name="connsiteX10" fmla="*/ 555353 w 1159510"/>
              <a:gd name="connsiteY10" fmla="*/ 217267 h 439062"/>
              <a:gd name="connsiteX11" fmla="*/ 758553 w 1159510"/>
              <a:gd name="connsiteY11" fmla="*/ 152612 h 439062"/>
              <a:gd name="connsiteX12" fmla="*/ 416808 w 1159510"/>
              <a:gd name="connsiteY12" fmla="*/ 180321 h 439062"/>
              <a:gd name="connsiteX13" fmla="*/ 232080 w 1159510"/>
              <a:gd name="connsiteY13" fmla="*/ 263448 h 439062"/>
              <a:gd name="connsiteX14" fmla="*/ 393717 w 1159510"/>
              <a:gd name="connsiteY14" fmla="*/ 212 h 43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9510" h="439062">
                <a:moveTo>
                  <a:pt x="393717" y="212"/>
                </a:moveTo>
                <a:cubicBezTo>
                  <a:pt x="375244" y="8679"/>
                  <a:pt x="186668" y="241127"/>
                  <a:pt x="121244" y="314248"/>
                </a:cubicBezTo>
                <a:cubicBezTo>
                  <a:pt x="55820" y="387369"/>
                  <a:pt x="-9605" y="442018"/>
                  <a:pt x="1171" y="438939"/>
                </a:cubicBezTo>
                <a:cubicBezTo>
                  <a:pt x="11947" y="435860"/>
                  <a:pt x="98154" y="325024"/>
                  <a:pt x="185899" y="295776"/>
                </a:cubicBezTo>
                <a:cubicBezTo>
                  <a:pt x="273644" y="266528"/>
                  <a:pt x="482232" y="264218"/>
                  <a:pt x="527644" y="263448"/>
                </a:cubicBezTo>
                <a:cubicBezTo>
                  <a:pt x="573056" y="262678"/>
                  <a:pt x="356001" y="278843"/>
                  <a:pt x="458371" y="291158"/>
                </a:cubicBezTo>
                <a:cubicBezTo>
                  <a:pt x="560741" y="303473"/>
                  <a:pt x="1064122" y="333491"/>
                  <a:pt x="1141862" y="337339"/>
                </a:cubicBezTo>
                <a:cubicBezTo>
                  <a:pt x="1219602" y="341187"/>
                  <a:pt x="1021020" y="327333"/>
                  <a:pt x="924808" y="314248"/>
                </a:cubicBezTo>
                <a:cubicBezTo>
                  <a:pt x="828596" y="301163"/>
                  <a:pt x="609232" y="274224"/>
                  <a:pt x="564590" y="258830"/>
                </a:cubicBezTo>
                <a:cubicBezTo>
                  <a:pt x="519948" y="243436"/>
                  <a:pt x="658492" y="228812"/>
                  <a:pt x="656953" y="221885"/>
                </a:cubicBezTo>
                <a:cubicBezTo>
                  <a:pt x="655414" y="214958"/>
                  <a:pt x="538420" y="228813"/>
                  <a:pt x="555353" y="217267"/>
                </a:cubicBezTo>
                <a:cubicBezTo>
                  <a:pt x="572286" y="205722"/>
                  <a:pt x="781644" y="158770"/>
                  <a:pt x="758553" y="152612"/>
                </a:cubicBezTo>
                <a:cubicBezTo>
                  <a:pt x="735462" y="146454"/>
                  <a:pt x="504553" y="161848"/>
                  <a:pt x="416808" y="180321"/>
                </a:cubicBezTo>
                <a:cubicBezTo>
                  <a:pt x="329063" y="198794"/>
                  <a:pt x="233619" y="288078"/>
                  <a:pt x="232080" y="263448"/>
                </a:cubicBezTo>
                <a:cubicBezTo>
                  <a:pt x="230540" y="238818"/>
                  <a:pt x="412190" y="-8255"/>
                  <a:pt x="393717" y="2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0" name="フリーフォーム 2379">
            <a:extLst>
              <a:ext uri="{FF2B5EF4-FFF2-40B4-BE49-F238E27FC236}">
                <a16:creationId xmlns:a16="http://schemas.microsoft.com/office/drawing/2014/main" id="{3F4BFCD0-18B9-5FE9-C20A-780FBAC0DA3F}"/>
              </a:ext>
            </a:extLst>
          </p:cNvPr>
          <p:cNvSpPr/>
          <p:nvPr/>
        </p:nvSpPr>
        <p:spPr>
          <a:xfrm>
            <a:off x="7321851" y="5271872"/>
            <a:ext cx="2356209" cy="523669"/>
          </a:xfrm>
          <a:custGeom>
            <a:avLst/>
            <a:gdLst>
              <a:gd name="connsiteX0" fmla="*/ 810 w 2457052"/>
              <a:gd name="connsiteY0" fmla="*/ 337 h 546082"/>
              <a:gd name="connsiteX1" fmla="*/ 518046 w 2457052"/>
              <a:gd name="connsiteY1" fmla="*/ 480627 h 546082"/>
              <a:gd name="connsiteX2" fmla="*/ 471864 w 2457052"/>
              <a:gd name="connsiteY2" fmla="*/ 388264 h 546082"/>
              <a:gd name="connsiteX3" fmla="*/ 564228 w 2457052"/>
              <a:gd name="connsiteY3" fmla="*/ 462155 h 546082"/>
              <a:gd name="connsiteX4" fmla="*/ 869028 w 2457052"/>
              <a:gd name="connsiteY4" fmla="*/ 222009 h 546082"/>
              <a:gd name="connsiteX5" fmla="*/ 795137 w 2457052"/>
              <a:gd name="connsiteY5" fmla="*/ 235864 h 546082"/>
              <a:gd name="connsiteX6" fmla="*/ 1455537 w 2457052"/>
              <a:gd name="connsiteY6" fmla="*/ 51137 h 546082"/>
              <a:gd name="connsiteX7" fmla="*/ 2420737 w 2457052"/>
              <a:gd name="connsiteY7" fmla="*/ 411355 h 546082"/>
              <a:gd name="connsiteX8" fmla="*/ 2171355 w 2457052"/>
              <a:gd name="connsiteY8" fmla="*/ 314373 h 546082"/>
              <a:gd name="connsiteX9" fmla="*/ 1400119 w 2457052"/>
              <a:gd name="connsiteY9" fmla="*/ 138882 h 546082"/>
              <a:gd name="connsiteX10" fmla="*/ 647355 w 2457052"/>
              <a:gd name="connsiteY10" fmla="*/ 476009 h 546082"/>
              <a:gd name="connsiteX11" fmla="*/ 481101 w 2457052"/>
              <a:gd name="connsiteY11" fmla="*/ 531427 h 546082"/>
              <a:gd name="connsiteX12" fmla="*/ 204010 w 2457052"/>
              <a:gd name="connsiteY12" fmla="*/ 282046 h 546082"/>
              <a:gd name="connsiteX13" fmla="*/ 393355 w 2457052"/>
              <a:gd name="connsiteY13" fmla="*/ 402118 h 546082"/>
              <a:gd name="connsiteX14" fmla="*/ 810 w 2457052"/>
              <a:gd name="connsiteY14" fmla="*/ 337 h 54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7052" h="546082">
                <a:moveTo>
                  <a:pt x="810" y="337"/>
                </a:moveTo>
                <a:cubicBezTo>
                  <a:pt x="21592" y="13422"/>
                  <a:pt x="439537" y="415973"/>
                  <a:pt x="518046" y="480627"/>
                </a:cubicBezTo>
                <a:cubicBezTo>
                  <a:pt x="596555" y="545281"/>
                  <a:pt x="464167" y="391343"/>
                  <a:pt x="471864" y="388264"/>
                </a:cubicBezTo>
                <a:cubicBezTo>
                  <a:pt x="479561" y="385185"/>
                  <a:pt x="498034" y="489864"/>
                  <a:pt x="564228" y="462155"/>
                </a:cubicBezTo>
                <a:cubicBezTo>
                  <a:pt x="630422" y="434446"/>
                  <a:pt x="830543" y="259724"/>
                  <a:pt x="869028" y="222009"/>
                </a:cubicBezTo>
                <a:cubicBezTo>
                  <a:pt x="907513" y="184294"/>
                  <a:pt x="697386" y="264343"/>
                  <a:pt x="795137" y="235864"/>
                </a:cubicBezTo>
                <a:cubicBezTo>
                  <a:pt x="892888" y="207385"/>
                  <a:pt x="1184604" y="21889"/>
                  <a:pt x="1455537" y="51137"/>
                </a:cubicBezTo>
                <a:cubicBezTo>
                  <a:pt x="1726470" y="80385"/>
                  <a:pt x="2301434" y="367482"/>
                  <a:pt x="2420737" y="411355"/>
                </a:cubicBezTo>
                <a:cubicBezTo>
                  <a:pt x="2540040" y="455228"/>
                  <a:pt x="2341458" y="359785"/>
                  <a:pt x="2171355" y="314373"/>
                </a:cubicBezTo>
                <a:cubicBezTo>
                  <a:pt x="2001252" y="268961"/>
                  <a:pt x="1654119" y="111943"/>
                  <a:pt x="1400119" y="138882"/>
                </a:cubicBezTo>
                <a:cubicBezTo>
                  <a:pt x="1146119" y="165821"/>
                  <a:pt x="800524" y="410585"/>
                  <a:pt x="647355" y="476009"/>
                </a:cubicBezTo>
                <a:cubicBezTo>
                  <a:pt x="494186" y="541433"/>
                  <a:pt x="554992" y="563754"/>
                  <a:pt x="481101" y="531427"/>
                </a:cubicBezTo>
                <a:cubicBezTo>
                  <a:pt x="407210" y="499100"/>
                  <a:pt x="218634" y="303598"/>
                  <a:pt x="204010" y="282046"/>
                </a:cubicBezTo>
                <a:cubicBezTo>
                  <a:pt x="189386" y="260495"/>
                  <a:pt x="421064" y="445221"/>
                  <a:pt x="393355" y="402118"/>
                </a:cubicBezTo>
                <a:cubicBezTo>
                  <a:pt x="365646" y="359015"/>
                  <a:pt x="-19972" y="-12748"/>
                  <a:pt x="810" y="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1" name="フリーフォーム 2380">
            <a:extLst>
              <a:ext uri="{FF2B5EF4-FFF2-40B4-BE49-F238E27FC236}">
                <a16:creationId xmlns:a16="http://schemas.microsoft.com/office/drawing/2014/main" id="{522362B6-E394-9490-EBA1-4B792745F5C4}"/>
              </a:ext>
            </a:extLst>
          </p:cNvPr>
          <p:cNvSpPr/>
          <p:nvPr/>
        </p:nvSpPr>
        <p:spPr>
          <a:xfrm>
            <a:off x="6971074" y="5638390"/>
            <a:ext cx="699400" cy="297275"/>
          </a:xfrm>
          <a:custGeom>
            <a:avLst/>
            <a:gdLst>
              <a:gd name="connsiteX0" fmla="*/ 435873 w 729334"/>
              <a:gd name="connsiteY0" fmla="*/ 1441 h 309998"/>
              <a:gd name="connsiteX1" fmla="*/ 1763 w 729334"/>
              <a:gd name="connsiteY1" fmla="*/ 306241 h 309998"/>
              <a:gd name="connsiteX2" fmla="*/ 278854 w 729334"/>
              <a:gd name="connsiteY2" fmla="*/ 176932 h 309998"/>
              <a:gd name="connsiteX3" fmla="*/ 181873 w 729334"/>
              <a:gd name="connsiteY3" fmla="*/ 260059 h 309998"/>
              <a:gd name="connsiteX4" fmla="*/ 537473 w 729334"/>
              <a:gd name="connsiteY4" fmla="*/ 56859 h 309998"/>
              <a:gd name="connsiteX5" fmla="*/ 408163 w 729334"/>
              <a:gd name="connsiteY5" fmla="*/ 255441 h 309998"/>
              <a:gd name="connsiteX6" fmla="*/ 685254 w 729334"/>
              <a:gd name="connsiteY6" fmla="*/ 89186 h 309998"/>
              <a:gd name="connsiteX7" fmla="*/ 505145 w 729334"/>
              <a:gd name="connsiteY7" fmla="*/ 283150 h 309998"/>
              <a:gd name="connsiteX8" fmla="*/ 726818 w 729334"/>
              <a:gd name="connsiteY8" fmla="*/ 176932 h 309998"/>
              <a:gd name="connsiteX9" fmla="*/ 629836 w 729334"/>
              <a:gd name="connsiteY9" fmla="*/ 181550 h 309998"/>
              <a:gd name="connsiteX10" fmla="*/ 708345 w 729334"/>
              <a:gd name="connsiteY10" fmla="*/ 56859 h 309998"/>
              <a:gd name="connsiteX11" fmla="*/ 389691 w 729334"/>
              <a:gd name="connsiteY11" fmla="*/ 223113 h 309998"/>
              <a:gd name="connsiteX12" fmla="*/ 509763 w 729334"/>
              <a:gd name="connsiteY12" fmla="*/ 89186 h 309998"/>
              <a:gd name="connsiteX13" fmla="*/ 246527 w 729334"/>
              <a:gd name="connsiteY13" fmla="*/ 186168 h 309998"/>
              <a:gd name="connsiteX14" fmla="*/ 435873 w 729334"/>
              <a:gd name="connsiteY14" fmla="*/ 1441 h 3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9334" h="309998">
                <a:moveTo>
                  <a:pt x="435873" y="1441"/>
                </a:moveTo>
                <a:cubicBezTo>
                  <a:pt x="395079" y="21453"/>
                  <a:pt x="27933" y="276993"/>
                  <a:pt x="1763" y="306241"/>
                </a:cubicBezTo>
                <a:cubicBezTo>
                  <a:pt x="-24407" y="335490"/>
                  <a:pt x="248836" y="184629"/>
                  <a:pt x="278854" y="176932"/>
                </a:cubicBezTo>
                <a:cubicBezTo>
                  <a:pt x="308872" y="169235"/>
                  <a:pt x="138770" y="280071"/>
                  <a:pt x="181873" y="260059"/>
                </a:cubicBezTo>
                <a:cubicBezTo>
                  <a:pt x="224976" y="240047"/>
                  <a:pt x="499758" y="57629"/>
                  <a:pt x="537473" y="56859"/>
                </a:cubicBezTo>
                <a:cubicBezTo>
                  <a:pt x="575188" y="56089"/>
                  <a:pt x="383533" y="250053"/>
                  <a:pt x="408163" y="255441"/>
                </a:cubicBezTo>
                <a:cubicBezTo>
                  <a:pt x="432793" y="260829"/>
                  <a:pt x="669090" y="84568"/>
                  <a:pt x="685254" y="89186"/>
                </a:cubicBezTo>
                <a:cubicBezTo>
                  <a:pt x="701418" y="93804"/>
                  <a:pt x="498218" y="268526"/>
                  <a:pt x="505145" y="283150"/>
                </a:cubicBezTo>
                <a:cubicBezTo>
                  <a:pt x="512072" y="297774"/>
                  <a:pt x="706036" y="193865"/>
                  <a:pt x="726818" y="176932"/>
                </a:cubicBezTo>
                <a:cubicBezTo>
                  <a:pt x="747600" y="159999"/>
                  <a:pt x="632915" y="201562"/>
                  <a:pt x="629836" y="181550"/>
                </a:cubicBezTo>
                <a:cubicBezTo>
                  <a:pt x="626757" y="161538"/>
                  <a:pt x="748369" y="49932"/>
                  <a:pt x="708345" y="56859"/>
                </a:cubicBezTo>
                <a:cubicBezTo>
                  <a:pt x="668321" y="63786"/>
                  <a:pt x="422788" y="217725"/>
                  <a:pt x="389691" y="223113"/>
                </a:cubicBezTo>
                <a:cubicBezTo>
                  <a:pt x="356594" y="228501"/>
                  <a:pt x="533624" y="95343"/>
                  <a:pt x="509763" y="89186"/>
                </a:cubicBezTo>
                <a:cubicBezTo>
                  <a:pt x="485902" y="83029"/>
                  <a:pt x="263460" y="196174"/>
                  <a:pt x="246527" y="186168"/>
                </a:cubicBezTo>
                <a:cubicBezTo>
                  <a:pt x="229594" y="176162"/>
                  <a:pt x="476667" y="-18571"/>
                  <a:pt x="435873" y="14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2" name="フリーフォーム 2381">
            <a:extLst>
              <a:ext uri="{FF2B5EF4-FFF2-40B4-BE49-F238E27FC236}">
                <a16:creationId xmlns:a16="http://schemas.microsoft.com/office/drawing/2014/main" id="{43637C66-7803-434D-931F-7B681DFE5E20}"/>
              </a:ext>
            </a:extLst>
          </p:cNvPr>
          <p:cNvSpPr/>
          <p:nvPr/>
        </p:nvSpPr>
        <p:spPr>
          <a:xfrm>
            <a:off x="7514121" y="5704066"/>
            <a:ext cx="548577" cy="2027712"/>
          </a:xfrm>
          <a:custGeom>
            <a:avLst/>
            <a:gdLst>
              <a:gd name="connsiteX0" fmla="*/ 405294 w 572056"/>
              <a:gd name="connsiteY0" fmla="*/ 2227 h 2114496"/>
              <a:gd name="connsiteX1" fmla="*/ 169766 w 572056"/>
              <a:gd name="connsiteY1" fmla="*/ 764227 h 2114496"/>
              <a:gd name="connsiteX2" fmla="*/ 206712 w 572056"/>
              <a:gd name="connsiteY2" fmla="*/ 699573 h 2114496"/>
              <a:gd name="connsiteX3" fmla="*/ 142057 w 572056"/>
              <a:gd name="connsiteY3" fmla="*/ 1586264 h 2114496"/>
              <a:gd name="connsiteX4" fmla="*/ 169766 w 572056"/>
              <a:gd name="connsiteY4" fmla="*/ 1332264 h 2114496"/>
              <a:gd name="connsiteX5" fmla="*/ 202094 w 572056"/>
              <a:gd name="connsiteY5" fmla="*/ 1775609 h 2114496"/>
              <a:gd name="connsiteX6" fmla="*/ 571548 w 572056"/>
              <a:gd name="connsiteY6" fmla="*/ 2112736 h 2114496"/>
              <a:gd name="connsiteX7" fmla="*/ 275985 w 572056"/>
              <a:gd name="connsiteY7" fmla="*/ 1895682 h 2114496"/>
              <a:gd name="connsiteX8" fmla="*/ 12748 w 572056"/>
              <a:gd name="connsiteY8" fmla="*/ 1623209 h 2114496"/>
              <a:gd name="connsiteX9" fmla="*/ 49694 w 572056"/>
              <a:gd name="connsiteY9" fmla="*/ 1766373 h 2114496"/>
              <a:gd name="connsiteX10" fmla="*/ 123585 w 572056"/>
              <a:gd name="connsiteY10" fmla="*/ 791936 h 2114496"/>
              <a:gd name="connsiteX11" fmla="*/ 118966 w 572056"/>
              <a:gd name="connsiteY11" fmla="*/ 999755 h 2114496"/>
              <a:gd name="connsiteX12" fmla="*/ 174385 w 572056"/>
              <a:gd name="connsiteY12" fmla="*/ 311646 h 2114496"/>
              <a:gd name="connsiteX13" fmla="*/ 100494 w 572056"/>
              <a:gd name="connsiteY13" fmla="*/ 524082 h 2114496"/>
              <a:gd name="connsiteX14" fmla="*/ 405294 w 572056"/>
              <a:gd name="connsiteY14" fmla="*/ 2227 h 211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056" h="2114496">
                <a:moveTo>
                  <a:pt x="405294" y="2227"/>
                </a:moveTo>
                <a:cubicBezTo>
                  <a:pt x="416839" y="42251"/>
                  <a:pt x="202863" y="648003"/>
                  <a:pt x="169766" y="764227"/>
                </a:cubicBezTo>
                <a:cubicBezTo>
                  <a:pt x="136669" y="880451"/>
                  <a:pt x="211330" y="562567"/>
                  <a:pt x="206712" y="699573"/>
                </a:cubicBezTo>
                <a:cubicBezTo>
                  <a:pt x="202094" y="836579"/>
                  <a:pt x="148215" y="1480816"/>
                  <a:pt x="142057" y="1586264"/>
                </a:cubicBezTo>
                <a:cubicBezTo>
                  <a:pt x="135899" y="1691712"/>
                  <a:pt x="159760" y="1300707"/>
                  <a:pt x="169766" y="1332264"/>
                </a:cubicBezTo>
                <a:cubicBezTo>
                  <a:pt x="179772" y="1363821"/>
                  <a:pt x="135130" y="1645530"/>
                  <a:pt x="202094" y="1775609"/>
                </a:cubicBezTo>
                <a:cubicBezTo>
                  <a:pt x="269058" y="1905688"/>
                  <a:pt x="559233" y="2092724"/>
                  <a:pt x="571548" y="2112736"/>
                </a:cubicBezTo>
                <a:cubicBezTo>
                  <a:pt x="583863" y="2132748"/>
                  <a:pt x="369118" y="1977270"/>
                  <a:pt x="275985" y="1895682"/>
                </a:cubicBezTo>
                <a:cubicBezTo>
                  <a:pt x="182852" y="1814094"/>
                  <a:pt x="50463" y="1644760"/>
                  <a:pt x="12748" y="1623209"/>
                </a:cubicBezTo>
                <a:cubicBezTo>
                  <a:pt x="-24967" y="1601658"/>
                  <a:pt x="31221" y="1904918"/>
                  <a:pt x="49694" y="1766373"/>
                </a:cubicBezTo>
                <a:cubicBezTo>
                  <a:pt x="68167" y="1627828"/>
                  <a:pt x="112040" y="919706"/>
                  <a:pt x="123585" y="791936"/>
                </a:cubicBezTo>
                <a:cubicBezTo>
                  <a:pt x="135130" y="664166"/>
                  <a:pt x="110499" y="1079803"/>
                  <a:pt x="118966" y="999755"/>
                </a:cubicBezTo>
                <a:cubicBezTo>
                  <a:pt x="127433" y="919707"/>
                  <a:pt x="177464" y="390925"/>
                  <a:pt x="174385" y="311646"/>
                </a:cubicBezTo>
                <a:cubicBezTo>
                  <a:pt x="171306" y="232367"/>
                  <a:pt x="68936" y="574112"/>
                  <a:pt x="100494" y="524082"/>
                </a:cubicBezTo>
                <a:cubicBezTo>
                  <a:pt x="132051" y="474052"/>
                  <a:pt x="393749" y="-37797"/>
                  <a:pt x="405294" y="222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3" name="フリーフォーム 2382">
            <a:extLst>
              <a:ext uri="{FF2B5EF4-FFF2-40B4-BE49-F238E27FC236}">
                <a16:creationId xmlns:a16="http://schemas.microsoft.com/office/drawing/2014/main" id="{ED4B140B-9B51-AEDC-A93E-9CE8BE6C59BC}"/>
              </a:ext>
            </a:extLst>
          </p:cNvPr>
          <p:cNvSpPr/>
          <p:nvPr/>
        </p:nvSpPr>
        <p:spPr>
          <a:xfrm>
            <a:off x="3128530" y="8224113"/>
            <a:ext cx="1089965" cy="987940"/>
          </a:xfrm>
          <a:custGeom>
            <a:avLst/>
            <a:gdLst>
              <a:gd name="connsiteX0" fmla="*/ 1136256 w 1136614"/>
              <a:gd name="connsiteY0" fmla="*/ 2070 h 1030223"/>
              <a:gd name="connsiteX1" fmla="*/ 4802 w 1136614"/>
              <a:gd name="connsiteY1" fmla="*/ 1027306 h 1030223"/>
              <a:gd name="connsiteX2" fmla="*/ 706765 w 1136614"/>
              <a:gd name="connsiteY2" fmla="*/ 325343 h 1030223"/>
              <a:gd name="connsiteX3" fmla="*/ 134111 w 1136614"/>
              <a:gd name="connsiteY3" fmla="*/ 750215 h 1030223"/>
              <a:gd name="connsiteX4" fmla="*/ 1136256 w 1136614"/>
              <a:gd name="connsiteY4" fmla="*/ 2070 h 103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614" h="1030223">
                <a:moveTo>
                  <a:pt x="1136256" y="2070"/>
                </a:moveTo>
                <a:cubicBezTo>
                  <a:pt x="1114705" y="48252"/>
                  <a:pt x="76384" y="973427"/>
                  <a:pt x="4802" y="1027306"/>
                </a:cubicBezTo>
                <a:cubicBezTo>
                  <a:pt x="-66780" y="1081185"/>
                  <a:pt x="685214" y="371525"/>
                  <a:pt x="706765" y="325343"/>
                </a:cubicBezTo>
                <a:cubicBezTo>
                  <a:pt x="728316" y="279161"/>
                  <a:pt x="67917" y="803324"/>
                  <a:pt x="134111" y="750215"/>
                </a:cubicBezTo>
                <a:cubicBezTo>
                  <a:pt x="200305" y="697106"/>
                  <a:pt x="1157807" y="-44112"/>
                  <a:pt x="1136256" y="207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4" name="フリーフォーム 2383">
            <a:extLst>
              <a:ext uri="{FF2B5EF4-FFF2-40B4-BE49-F238E27FC236}">
                <a16:creationId xmlns:a16="http://schemas.microsoft.com/office/drawing/2014/main" id="{9D41C799-E7A9-122E-0165-C40035EBE631}"/>
              </a:ext>
            </a:extLst>
          </p:cNvPr>
          <p:cNvSpPr/>
          <p:nvPr/>
        </p:nvSpPr>
        <p:spPr>
          <a:xfrm>
            <a:off x="2378738" y="8846107"/>
            <a:ext cx="763253" cy="2302906"/>
          </a:xfrm>
          <a:custGeom>
            <a:avLst/>
            <a:gdLst>
              <a:gd name="connsiteX0" fmla="*/ 795920 w 795920"/>
              <a:gd name="connsiteY0" fmla="*/ 0 h 2401468"/>
              <a:gd name="connsiteX1" fmla="*/ 209411 w 795920"/>
              <a:gd name="connsiteY1" fmla="*/ 785091 h 2401468"/>
              <a:gd name="connsiteX2" fmla="*/ 269447 w 795920"/>
              <a:gd name="connsiteY2" fmla="*/ 743528 h 2401468"/>
              <a:gd name="connsiteX3" fmla="*/ 33920 w 795920"/>
              <a:gd name="connsiteY3" fmla="*/ 1371600 h 2401468"/>
              <a:gd name="connsiteX4" fmla="*/ 126284 w 795920"/>
              <a:gd name="connsiteY4" fmla="*/ 1223818 h 2401468"/>
              <a:gd name="connsiteX5" fmla="*/ 29302 w 795920"/>
              <a:gd name="connsiteY5" fmla="*/ 1773382 h 2401468"/>
              <a:gd name="connsiteX6" fmla="*/ 135520 w 795920"/>
              <a:gd name="connsiteY6" fmla="*/ 2392218 h 2401468"/>
              <a:gd name="connsiteX7" fmla="*/ 43157 w 795920"/>
              <a:gd name="connsiteY7" fmla="*/ 2082800 h 2401468"/>
              <a:gd name="connsiteX8" fmla="*/ 15447 w 795920"/>
              <a:gd name="connsiteY8" fmla="*/ 1260764 h 2401468"/>
              <a:gd name="connsiteX9" fmla="*/ 20066 w 795920"/>
              <a:gd name="connsiteY9" fmla="*/ 1343891 h 2401468"/>
              <a:gd name="connsiteX10" fmla="*/ 255593 w 795920"/>
              <a:gd name="connsiteY10" fmla="*/ 646546 h 2401468"/>
              <a:gd name="connsiteX11" fmla="*/ 163229 w 795920"/>
              <a:gd name="connsiteY11" fmla="*/ 752764 h 2401468"/>
              <a:gd name="connsiteX12" fmla="*/ 795920 w 795920"/>
              <a:gd name="connsiteY12" fmla="*/ 0 h 240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5920" h="2401468">
                <a:moveTo>
                  <a:pt x="795920" y="0"/>
                </a:moveTo>
                <a:cubicBezTo>
                  <a:pt x="546538" y="330585"/>
                  <a:pt x="297156" y="661170"/>
                  <a:pt x="209411" y="785091"/>
                </a:cubicBezTo>
                <a:cubicBezTo>
                  <a:pt x="121666" y="909012"/>
                  <a:pt x="298695" y="645777"/>
                  <a:pt x="269447" y="743528"/>
                </a:cubicBezTo>
                <a:cubicBezTo>
                  <a:pt x="240199" y="841279"/>
                  <a:pt x="57780" y="1291552"/>
                  <a:pt x="33920" y="1371600"/>
                </a:cubicBezTo>
                <a:cubicBezTo>
                  <a:pt x="10060" y="1451648"/>
                  <a:pt x="127054" y="1156854"/>
                  <a:pt x="126284" y="1223818"/>
                </a:cubicBezTo>
                <a:cubicBezTo>
                  <a:pt x="125514" y="1290782"/>
                  <a:pt x="27763" y="1578649"/>
                  <a:pt x="29302" y="1773382"/>
                </a:cubicBezTo>
                <a:cubicBezTo>
                  <a:pt x="30841" y="1968115"/>
                  <a:pt x="133211" y="2340648"/>
                  <a:pt x="135520" y="2392218"/>
                </a:cubicBezTo>
                <a:cubicBezTo>
                  <a:pt x="137829" y="2443788"/>
                  <a:pt x="63169" y="2271376"/>
                  <a:pt x="43157" y="2082800"/>
                </a:cubicBezTo>
                <a:cubicBezTo>
                  <a:pt x="23145" y="1894224"/>
                  <a:pt x="19295" y="1383915"/>
                  <a:pt x="15447" y="1260764"/>
                </a:cubicBezTo>
                <a:cubicBezTo>
                  <a:pt x="11599" y="1137613"/>
                  <a:pt x="-19958" y="1446261"/>
                  <a:pt x="20066" y="1343891"/>
                </a:cubicBezTo>
                <a:cubicBezTo>
                  <a:pt x="60090" y="1241521"/>
                  <a:pt x="231732" y="745067"/>
                  <a:pt x="255593" y="646546"/>
                </a:cubicBezTo>
                <a:cubicBezTo>
                  <a:pt x="279453" y="548025"/>
                  <a:pt x="163229" y="752764"/>
                  <a:pt x="163229" y="752764"/>
                </a:cubicBezTo>
                <a:lnTo>
                  <a:pt x="79592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5" name="フリーフォーム 2384">
            <a:extLst>
              <a:ext uri="{FF2B5EF4-FFF2-40B4-BE49-F238E27FC236}">
                <a16:creationId xmlns:a16="http://schemas.microsoft.com/office/drawing/2014/main" id="{DF3FF012-41C7-3B78-2424-63412159392A}"/>
              </a:ext>
            </a:extLst>
          </p:cNvPr>
          <p:cNvSpPr/>
          <p:nvPr/>
        </p:nvSpPr>
        <p:spPr>
          <a:xfrm>
            <a:off x="2495469" y="11177175"/>
            <a:ext cx="966272" cy="1938439"/>
          </a:xfrm>
          <a:custGeom>
            <a:avLst/>
            <a:gdLst>
              <a:gd name="connsiteX0" fmla="*/ 4557 w 1007628"/>
              <a:gd name="connsiteY0" fmla="*/ 7565 h 2021402"/>
              <a:gd name="connsiteX1" fmla="*/ 720375 w 1007628"/>
              <a:gd name="connsiteY1" fmla="*/ 917347 h 2021402"/>
              <a:gd name="connsiteX2" fmla="*/ 683430 w 1007628"/>
              <a:gd name="connsiteY2" fmla="*/ 820365 h 2021402"/>
              <a:gd name="connsiteX3" fmla="*/ 900484 w 1007628"/>
              <a:gd name="connsiteY3" fmla="*/ 1439202 h 2021402"/>
              <a:gd name="connsiteX4" fmla="*/ 1006702 w 1007628"/>
              <a:gd name="connsiteY4" fmla="*/ 2021093 h 2021402"/>
              <a:gd name="connsiteX5" fmla="*/ 845066 w 1007628"/>
              <a:gd name="connsiteY5" fmla="*/ 1503856 h 2021402"/>
              <a:gd name="connsiteX6" fmla="*/ 651102 w 1007628"/>
              <a:gd name="connsiteY6" fmla="*/ 487856 h 2021402"/>
              <a:gd name="connsiteX7" fmla="*/ 724993 w 1007628"/>
              <a:gd name="connsiteY7" fmla="*/ 848074 h 2021402"/>
              <a:gd name="connsiteX8" fmla="*/ 429430 w 1007628"/>
              <a:gd name="connsiteY8" fmla="*/ 501711 h 2021402"/>
              <a:gd name="connsiteX9" fmla="*/ 4557 w 1007628"/>
              <a:gd name="connsiteY9" fmla="*/ 7565 h 202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7628" h="2021402">
                <a:moveTo>
                  <a:pt x="4557" y="7565"/>
                </a:moveTo>
                <a:cubicBezTo>
                  <a:pt x="53048" y="76838"/>
                  <a:pt x="607230" y="781880"/>
                  <a:pt x="720375" y="917347"/>
                </a:cubicBezTo>
                <a:cubicBezTo>
                  <a:pt x="833520" y="1052814"/>
                  <a:pt x="653412" y="733389"/>
                  <a:pt x="683430" y="820365"/>
                </a:cubicBezTo>
                <a:cubicBezTo>
                  <a:pt x="713448" y="907341"/>
                  <a:pt x="846605" y="1239081"/>
                  <a:pt x="900484" y="1439202"/>
                </a:cubicBezTo>
                <a:cubicBezTo>
                  <a:pt x="954363" y="1639323"/>
                  <a:pt x="1015938" y="2010317"/>
                  <a:pt x="1006702" y="2021093"/>
                </a:cubicBezTo>
                <a:cubicBezTo>
                  <a:pt x="997466" y="2031869"/>
                  <a:pt x="904333" y="1759396"/>
                  <a:pt x="845066" y="1503856"/>
                </a:cubicBezTo>
                <a:cubicBezTo>
                  <a:pt x="785799" y="1248316"/>
                  <a:pt x="671114" y="597153"/>
                  <a:pt x="651102" y="487856"/>
                </a:cubicBezTo>
                <a:cubicBezTo>
                  <a:pt x="631090" y="378559"/>
                  <a:pt x="761938" y="845765"/>
                  <a:pt x="724993" y="848074"/>
                </a:cubicBezTo>
                <a:cubicBezTo>
                  <a:pt x="688048" y="850383"/>
                  <a:pt x="551042" y="639487"/>
                  <a:pt x="429430" y="501711"/>
                </a:cubicBezTo>
                <a:cubicBezTo>
                  <a:pt x="307818" y="363935"/>
                  <a:pt x="-43934" y="-61708"/>
                  <a:pt x="4557" y="756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6" name="フリーフォーム 2385">
            <a:extLst>
              <a:ext uri="{FF2B5EF4-FFF2-40B4-BE49-F238E27FC236}">
                <a16:creationId xmlns:a16="http://schemas.microsoft.com/office/drawing/2014/main" id="{13566BFE-5F9E-90F2-F2A4-057AAB217C7C}"/>
              </a:ext>
            </a:extLst>
          </p:cNvPr>
          <p:cNvSpPr/>
          <p:nvPr/>
        </p:nvSpPr>
        <p:spPr>
          <a:xfrm>
            <a:off x="3755968" y="8009009"/>
            <a:ext cx="551632" cy="519042"/>
          </a:xfrm>
          <a:custGeom>
            <a:avLst/>
            <a:gdLst>
              <a:gd name="connsiteX0" fmla="*/ 574328 w 575241"/>
              <a:gd name="connsiteY0" fmla="*/ 89 h 541256"/>
              <a:gd name="connsiteX1" fmla="*/ 292619 w 575241"/>
              <a:gd name="connsiteY1" fmla="*/ 295653 h 541256"/>
              <a:gd name="connsiteX2" fmla="*/ 1673 w 575241"/>
              <a:gd name="connsiteY2" fmla="*/ 540416 h 541256"/>
              <a:gd name="connsiteX3" fmla="*/ 181783 w 575241"/>
              <a:gd name="connsiteY3" fmla="*/ 369543 h 541256"/>
              <a:gd name="connsiteX4" fmla="*/ 357273 w 575241"/>
              <a:gd name="connsiteY4" fmla="*/ 198671 h 541256"/>
              <a:gd name="connsiteX5" fmla="*/ 195637 w 575241"/>
              <a:gd name="connsiteY5" fmla="*/ 263325 h 541256"/>
              <a:gd name="connsiteX6" fmla="*/ 574328 w 575241"/>
              <a:gd name="connsiteY6" fmla="*/ 89 h 54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241" h="541256">
                <a:moveTo>
                  <a:pt x="574328" y="89"/>
                </a:moveTo>
                <a:cubicBezTo>
                  <a:pt x="590492" y="5477"/>
                  <a:pt x="388061" y="205599"/>
                  <a:pt x="292619" y="295653"/>
                </a:cubicBezTo>
                <a:cubicBezTo>
                  <a:pt x="197177" y="385707"/>
                  <a:pt x="20146" y="528101"/>
                  <a:pt x="1673" y="540416"/>
                </a:cubicBezTo>
                <a:cubicBezTo>
                  <a:pt x="-16800" y="552731"/>
                  <a:pt x="122516" y="426500"/>
                  <a:pt x="181783" y="369543"/>
                </a:cubicBezTo>
                <a:cubicBezTo>
                  <a:pt x="241050" y="312586"/>
                  <a:pt x="354964" y="216374"/>
                  <a:pt x="357273" y="198671"/>
                </a:cubicBezTo>
                <a:cubicBezTo>
                  <a:pt x="359582" y="180968"/>
                  <a:pt x="158692" y="291034"/>
                  <a:pt x="195637" y="263325"/>
                </a:cubicBezTo>
                <a:cubicBezTo>
                  <a:pt x="232582" y="235616"/>
                  <a:pt x="558164" y="-5299"/>
                  <a:pt x="574328" y="8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7" name="フリーフォーム 2386">
            <a:extLst>
              <a:ext uri="{FF2B5EF4-FFF2-40B4-BE49-F238E27FC236}">
                <a16:creationId xmlns:a16="http://schemas.microsoft.com/office/drawing/2014/main" id="{A98DE2DA-7211-4C17-D24C-4ECCE66FA1A5}"/>
              </a:ext>
            </a:extLst>
          </p:cNvPr>
          <p:cNvSpPr/>
          <p:nvPr/>
        </p:nvSpPr>
        <p:spPr>
          <a:xfrm>
            <a:off x="2982561" y="8357359"/>
            <a:ext cx="903539" cy="701323"/>
          </a:xfrm>
          <a:custGeom>
            <a:avLst/>
            <a:gdLst>
              <a:gd name="connsiteX0" fmla="*/ 942109 w 942210"/>
              <a:gd name="connsiteY0" fmla="*/ 1666 h 731339"/>
              <a:gd name="connsiteX1" fmla="*/ 217054 w 942210"/>
              <a:gd name="connsiteY1" fmla="*/ 551230 h 731339"/>
              <a:gd name="connsiteX2" fmla="*/ 0 w 942210"/>
              <a:gd name="connsiteY2" fmla="*/ 731339 h 731339"/>
              <a:gd name="connsiteX3" fmla="*/ 581891 w 942210"/>
              <a:gd name="connsiteY3" fmla="*/ 251048 h 731339"/>
              <a:gd name="connsiteX4" fmla="*/ 272472 w 942210"/>
              <a:gd name="connsiteY4" fmla="*/ 375739 h 731339"/>
              <a:gd name="connsiteX5" fmla="*/ 942109 w 942210"/>
              <a:gd name="connsiteY5" fmla="*/ 1666 h 73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2210" h="731339">
                <a:moveTo>
                  <a:pt x="942109" y="1666"/>
                </a:moveTo>
                <a:cubicBezTo>
                  <a:pt x="932873" y="30914"/>
                  <a:pt x="374072" y="429618"/>
                  <a:pt x="217054" y="551230"/>
                </a:cubicBezTo>
                <a:cubicBezTo>
                  <a:pt x="60036" y="672842"/>
                  <a:pt x="0" y="731339"/>
                  <a:pt x="0" y="731339"/>
                </a:cubicBezTo>
                <a:cubicBezTo>
                  <a:pt x="60806" y="681309"/>
                  <a:pt x="536479" y="310315"/>
                  <a:pt x="581891" y="251048"/>
                </a:cubicBezTo>
                <a:cubicBezTo>
                  <a:pt x="627303" y="191781"/>
                  <a:pt x="217054" y="414224"/>
                  <a:pt x="272472" y="375739"/>
                </a:cubicBezTo>
                <a:cubicBezTo>
                  <a:pt x="327890" y="337254"/>
                  <a:pt x="951345" y="-27582"/>
                  <a:pt x="942109" y="16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8" name="フリーフォーム 2387">
            <a:extLst>
              <a:ext uri="{FF2B5EF4-FFF2-40B4-BE49-F238E27FC236}">
                <a16:creationId xmlns:a16="http://schemas.microsoft.com/office/drawing/2014/main" id="{5375B636-4EBC-8FA6-16EC-25256922F187}"/>
              </a:ext>
            </a:extLst>
          </p:cNvPr>
          <p:cNvSpPr/>
          <p:nvPr/>
        </p:nvSpPr>
        <p:spPr>
          <a:xfrm>
            <a:off x="2759547" y="8711006"/>
            <a:ext cx="724661" cy="871853"/>
          </a:xfrm>
          <a:custGeom>
            <a:avLst/>
            <a:gdLst>
              <a:gd name="connsiteX0" fmla="*/ 754413 w 755676"/>
              <a:gd name="connsiteY0" fmla="*/ 2338 h 909167"/>
              <a:gd name="connsiteX1" fmla="*/ 237177 w 755676"/>
              <a:gd name="connsiteY1" fmla="*/ 542665 h 909167"/>
              <a:gd name="connsiteX2" fmla="*/ 1650 w 755676"/>
              <a:gd name="connsiteY2" fmla="*/ 907501 h 909167"/>
              <a:gd name="connsiteX3" fmla="*/ 343395 w 755676"/>
              <a:gd name="connsiteY3" fmla="*/ 399501 h 909167"/>
              <a:gd name="connsiteX4" fmla="*/ 597395 w 755676"/>
              <a:gd name="connsiteY4" fmla="*/ 205538 h 909167"/>
              <a:gd name="connsiteX5" fmla="*/ 389577 w 755676"/>
              <a:gd name="connsiteY5" fmla="*/ 339465 h 909167"/>
              <a:gd name="connsiteX6" fmla="*/ 754413 w 755676"/>
              <a:gd name="connsiteY6" fmla="*/ 2338 h 90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676" h="909167">
                <a:moveTo>
                  <a:pt x="754413" y="2338"/>
                </a:moveTo>
                <a:cubicBezTo>
                  <a:pt x="729013" y="36205"/>
                  <a:pt x="362637" y="391805"/>
                  <a:pt x="237177" y="542665"/>
                </a:cubicBezTo>
                <a:cubicBezTo>
                  <a:pt x="111717" y="693525"/>
                  <a:pt x="-16053" y="931362"/>
                  <a:pt x="1650" y="907501"/>
                </a:cubicBezTo>
                <a:cubicBezTo>
                  <a:pt x="19353" y="883640"/>
                  <a:pt x="244104" y="516495"/>
                  <a:pt x="343395" y="399501"/>
                </a:cubicBezTo>
                <a:cubicBezTo>
                  <a:pt x="442686" y="282507"/>
                  <a:pt x="589698" y="215544"/>
                  <a:pt x="597395" y="205538"/>
                </a:cubicBezTo>
                <a:cubicBezTo>
                  <a:pt x="605092" y="195532"/>
                  <a:pt x="364947" y="365635"/>
                  <a:pt x="389577" y="339465"/>
                </a:cubicBezTo>
                <a:cubicBezTo>
                  <a:pt x="414207" y="313295"/>
                  <a:pt x="779813" y="-31529"/>
                  <a:pt x="754413" y="23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9" name="フリーフォーム 2388">
            <a:extLst>
              <a:ext uri="{FF2B5EF4-FFF2-40B4-BE49-F238E27FC236}">
                <a16:creationId xmlns:a16="http://schemas.microsoft.com/office/drawing/2014/main" id="{B13E261D-EC29-3347-0680-7B93E1C426B4}"/>
              </a:ext>
            </a:extLst>
          </p:cNvPr>
          <p:cNvSpPr/>
          <p:nvPr/>
        </p:nvSpPr>
        <p:spPr>
          <a:xfrm>
            <a:off x="2634799" y="9540669"/>
            <a:ext cx="398887" cy="1957389"/>
          </a:xfrm>
          <a:custGeom>
            <a:avLst/>
            <a:gdLst>
              <a:gd name="connsiteX0" fmla="*/ 145591 w 415959"/>
              <a:gd name="connsiteY0" fmla="*/ 767 h 2041163"/>
              <a:gd name="connsiteX1" fmla="*/ 62464 w 415959"/>
              <a:gd name="connsiteY1" fmla="*/ 494912 h 2041163"/>
              <a:gd name="connsiteX2" fmla="*/ 76318 w 415959"/>
              <a:gd name="connsiteY2" fmla="*/ 462585 h 2041163"/>
              <a:gd name="connsiteX3" fmla="*/ 57846 w 415959"/>
              <a:gd name="connsiteY3" fmla="*/ 772003 h 2041163"/>
              <a:gd name="connsiteX4" fmla="*/ 196391 w 415959"/>
              <a:gd name="connsiteY4" fmla="*/ 1372367 h 2041163"/>
              <a:gd name="connsiteX5" fmla="*/ 187155 w 415959"/>
              <a:gd name="connsiteY5" fmla="*/ 1275385 h 2041163"/>
              <a:gd name="connsiteX6" fmla="*/ 408827 w 415959"/>
              <a:gd name="connsiteY6" fmla="*/ 2005058 h 2041163"/>
              <a:gd name="connsiteX7" fmla="*/ 330318 w 415959"/>
              <a:gd name="connsiteY7" fmla="*/ 1834185 h 2041163"/>
              <a:gd name="connsiteX8" fmla="*/ 25518 w 415959"/>
              <a:gd name="connsiteY8" fmla="*/ 1007530 h 2041163"/>
              <a:gd name="connsiteX9" fmla="*/ 16282 w 415959"/>
              <a:gd name="connsiteY9" fmla="*/ 485676 h 2041163"/>
              <a:gd name="connsiteX10" fmla="*/ 16282 w 415959"/>
              <a:gd name="connsiteY10" fmla="*/ 624221 h 2041163"/>
              <a:gd name="connsiteX11" fmla="*/ 145591 w 415959"/>
              <a:gd name="connsiteY11" fmla="*/ 767 h 204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959" h="2041163">
                <a:moveTo>
                  <a:pt x="145591" y="767"/>
                </a:moveTo>
                <a:cubicBezTo>
                  <a:pt x="153288" y="-20784"/>
                  <a:pt x="74009" y="417942"/>
                  <a:pt x="62464" y="494912"/>
                </a:cubicBezTo>
                <a:cubicBezTo>
                  <a:pt x="50919" y="571882"/>
                  <a:pt x="77088" y="416403"/>
                  <a:pt x="76318" y="462585"/>
                </a:cubicBezTo>
                <a:cubicBezTo>
                  <a:pt x="75548" y="508767"/>
                  <a:pt x="37834" y="620373"/>
                  <a:pt x="57846" y="772003"/>
                </a:cubicBezTo>
                <a:cubicBezTo>
                  <a:pt x="77858" y="923633"/>
                  <a:pt x="174840" y="1288470"/>
                  <a:pt x="196391" y="1372367"/>
                </a:cubicBezTo>
                <a:cubicBezTo>
                  <a:pt x="217943" y="1456264"/>
                  <a:pt x="151749" y="1169937"/>
                  <a:pt x="187155" y="1275385"/>
                </a:cubicBezTo>
                <a:cubicBezTo>
                  <a:pt x="222561" y="1380833"/>
                  <a:pt x="384967" y="1911925"/>
                  <a:pt x="408827" y="2005058"/>
                </a:cubicBezTo>
                <a:cubicBezTo>
                  <a:pt x="432688" y="2098191"/>
                  <a:pt x="394203" y="2000440"/>
                  <a:pt x="330318" y="1834185"/>
                </a:cubicBezTo>
                <a:cubicBezTo>
                  <a:pt x="266433" y="1667930"/>
                  <a:pt x="77857" y="1232281"/>
                  <a:pt x="25518" y="1007530"/>
                </a:cubicBezTo>
                <a:cubicBezTo>
                  <a:pt x="-26821" y="782779"/>
                  <a:pt x="17821" y="549561"/>
                  <a:pt x="16282" y="485676"/>
                </a:cubicBezTo>
                <a:cubicBezTo>
                  <a:pt x="14743" y="421791"/>
                  <a:pt x="-2191" y="699651"/>
                  <a:pt x="16282" y="624221"/>
                </a:cubicBezTo>
                <a:cubicBezTo>
                  <a:pt x="34755" y="548791"/>
                  <a:pt x="137894" y="22318"/>
                  <a:pt x="145591" y="76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0" name="フリーフォーム 2389">
            <a:extLst>
              <a:ext uri="{FF2B5EF4-FFF2-40B4-BE49-F238E27FC236}">
                <a16:creationId xmlns:a16="http://schemas.microsoft.com/office/drawing/2014/main" id="{40B020BE-2523-4095-EBF2-8CEB04836D78}"/>
              </a:ext>
            </a:extLst>
          </p:cNvPr>
          <p:cNvSpPr/>
          <p:nvPr/>
        </p:nvSpPr>
        <p:spPr>
          <a:xfrm>
            <a:off x="3103325" y="8468274"/>
            <a:ext cx="815547" cy="799564"/>
          </a:xfrm>
          <a:custGeom>
            <a:avLst/>
            <a:gdLst>
              <a:gd name="connsiteX0" fmla="*/ 848503 w 850452"/>
              <a:gd name="connsiteY0" fmla="*/ 6077 h 833785"/>
              <a:gd name="connsiteX1" fmla="*/ 160394 w 850452"/>
              <a:gd name="connsiteY1" fmla="*/ 643386 h 833785"/>
              <a:gd name="connsiteX2" fmla="*/ 12612 w 850452"/>
              <a:gd name="connsiteY2" fmla="*/ 823495 h 833785"/>
              <a:gd name="connsiteX3" fmla="*/ 386685 w 850452"/>
              <a:gd name="connsiteY3" fmla="*/ 398622 h 833785"/>
              <a:gd name="connsiteX4" fmla="*/ 248139 w 850452"/>
              <a:gd name="connsiteY4" fmla="*/ 509459 h 833785"/>
              <a:gd name="connsiteX5" fmla="*/ 492903 w 850452"/>
              <a:gd name="connsiteY5" fmla="*/ 232368 h 833785"/>
              <a:gd name="connsiteX6" fmla="*/ 372830 w 850452"/>
              <a:gd name="connsiteY6" fmla="*/ 315495 h 833785"/>
              <a:gd name="connsiteX7" fmla="*/ 848503 w 850452"/>
              <a:gd name="connsiteY7" fmla="*/ 6077 h 83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452" h="833785">
                <a:moveTo>
                  <a:pt x="848503" y="6077"/>
                </a:moveTo>
                <a:cubicBezTo>
                  <a:pt x="813097" y="60725"/>
                  <a:pt x="299709" y="507150"/>
                  <a:pt x="160394" y="643386"/>
                </a:cubicBezTo>
                <a:cubicBezTo>
                  <a:pt x="21079" y="779622"/>
                  <a:pt x="-25103" y="864289"/>
                  <a:pt x="12612" y="823495"/>
                </a:cubicBezTo>
                <a:cubicBezTo>
                  <a:pt x="50327" y="782701"/>
                  <a:pt x="347430" y="450961"/>
                  <a:pt x="386685" y="398622"/>
                </a:cubicBezTo>
                <a:cubicBezTo>
                  <a:pt x="425940" y="346283"/>
                  <a:pt x="230436" y="537168"/>
                  <a:pt x="248139" y="509459"/>
                </a:cubicBezTo>
                <a:cubicBezTo>
                  <a:pt x="265842" y="481750"/>
                  <a:pt x="472121" y="264695"/>
                  <a:pt x="492903" y="232368"/>
                </a:cubicBezTo>
                <a:cubicBezTo>
                  <a:pt x="513685" y="200041"/>
                  <a:pt x="319721" y="348592"/>
                  <a:pt x="372830" y="315495"/>
                </a:cubicBezTo>
                <a:cubicBezTo>
                  <a:pt x="425939" y="282398"/>
                  <a:pt x="883909" y="-48571"/>
                  <a:pt x="848503" y="607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1" name="フリーフォーム 2390">
            <a:extLst>
              <a:ext uri="{FF2B5EF4-FFF2-40B4-BE49-F238E27FC236}">
                <a16:creationId xmlns:a16="http://schemas.microsoft.com/office/drawing/2014/main" id="{CDEF1865-2053-0307-9E63-5DA3A726AC06}"/>
              </a:ext>
            </a:extLst>
          </p:cNvPr>
          <p:cNvSpPr/>
          <p:nvPr/>
        </p:nvSpPr>
        <p:spPr>
          <a:xfrm>
            <a:off x="2802439" y="9133207"/>
            <a:ext cx="344074" cy="1488837"/>
          </a:xfrm>
          <a:custGeom>
            <a:avLst/>
            <a:gdLst>
              <a:gd name="connsiteX0" fmla="*/ 358703 w 358800"/>
              <a:gd name="connsiteY0" fmla="*/ 795 h 1552558"/>
              <a:gd name="connsiteX1" fmla="*/ 86231 w 358800"/>
              <a:gd name="connsiteY1" fmla="*/ 554977 h 1552558"/>
              <a:gd name="connsiteX2" fmla="*/ 3103 w 358800"/>
              <a:gd name="connsiteY2" fmla="*/ 1123013 h 1552558"/>
              <a:gd name="connsiteX3" fmla="*/ 21576 w 358800"/>
              <a:gd name="connsiteY3" fmla="*/ 1039886 h 1552558"/>
              <a:gd name="connsiteX4" fmla="*/ 58522 w 358800"/>
              <a:gd name="connsiteY4" fmla="*/ 1552504 h 1552558"/>
              <a:gd name="connsiteX5" fmla="*/ 30812 w 358800"/>
              <a:gd name="connsiteY5" fmla="*/ 1067595 h 1552558"/>
              <a:gd name="connsiteX6" fmla="*/ 53903 w 358800"/>
              <a:gd name="connsiteY6" fmla="*/ 365631 h 1552558"/>
              <a:gd name="connsiteX7" fmla="*/ 53903 w 358800"/>
              <a:gd name="connsiteY7" fmla="*/ 430286 h 1552558"/>
              <a:gd name="connsiteX8" fmla="*/ 358703 w 358800"/>
              <a:gd name="connsiteY8" fmla="*/ 795 h 15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800" h="1552558">
                <a:moveTo>
                  <a:pt x="358703" y="795"/>
                </a:moveTo>
                <a:cubicBezTo>
                  <a:pt x="364091" y="21577"/>
                  <a:pt x="145498" y="367941"/>
                  <a:pt x="86231" y="554977"/>
                </a:cubicBezTo>
                <a:cubicBezTo>
                  <a:pt x="26964" y="742013"/>
                  <a:pt x="13879" y="1042195"/>
                  <a:pt x="3103" y="1123013"/>
                </a:cubicBezTo>
                <a:cubicBezTo>
                  <a:pt x="-7673" y="1203831"/>
                  <a:pt x="12340" y="968304"/>
                  <a:pt x="21576" y="1039886"/>
                </a:cubicBezTo>
                <a:cubicBezTo>
                  <a:pt x="30812" y="1111468"/>
                  <a:pt x="56983" y="1547886"/>
                  <a:pt x="58522" y="1552504"/>
                </a:cubicBezTo>
                <a:cubicBezTo>
                  <a:pt x="60061" y="1557122"/>
                  <a:pt x="31582" y="1265407"/>
                  <a:pt x="30812" y="1067595"/>
                </a:cubicBezTo>
                <a:cubicBezTo>
                  <a:pt x="30042" y="869783"/>
                  <a:pt x="50055" y="471849"/>
                  <a:pt x="53903" y="365631"/>
                </a:cubicBezTo>
                <a:cubicBezTo>
                  <a:pt x="57751" y="259413"/>
                  <a:pt x="8491" y="488013"/>
                  <a:pt x="53903" y="430286"/>
                </a:cubicBezTo>
                <a:cubicBezTo>
                  <a:pt x="99315" y="372559"/>
                  <a:pt x="353315" y="-19987"/>
                  <a:pt x="358703" y="79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2" name="フリーフォーム 2391">
            <a:extLst>
              <a:ext uri="{FF2B5EF4-FFF2-40B4-BE49-F238E27FC236}">
                <a16:creationId xmlns:a16="http://schemas.microsoft.com/office/drawing/2014/main" id="{CF4FB154-87A2-CAB1-0590-C0F17961559A}"/>
              </a:ext>
            </a:extLst>
          </p:cNvPr>
          <p:cNvSpPr/>
          <p:nvPr/>
        </p:nvSpPr>
        <p:spPr>
          <a:xfrm>
            <a:off x="2861680" y="10673443"/>
            <a:ext cx="612969" cy="1773922"/>
          </a:xfrm>
          <a:custGeom>
            <a:avLst/>
            <a:gdLst>
              <a:gd name="connsiteX0" fmla="*/ 15218 w 639204"/>
              <a:gd name="connsiteY0" fmla="*/ 29474 h 1849844"/>
              <a:gd name="connsiteX1" fmla="*/ 504746 w 639204"/>
              <a:gd name="connsiteY1" fmla="*/ 1331802 h 1849844"/>
              <a:gd name="connsiteX2" fmla="*/ 398527 w 639204"/>
              <a:gd name="connsiteY2" fmla="*/ 1197874 h 1849844"/>
              <a:gd name="connsiteX3" fmla="*/ 638673 w 639204"/>
              <a:gd name="connsiteY3" fmla="*/ 1849038 h 1849844"/>
              <a:gd name="connsiteX4" fmla="*/ 453946 w 639204"/>
              <a:gd name="connsiteY4" fmla="*/ 1313329 h 1849844"/>
              <a:gd name="connsiteX5" fmla="*/ 153764 w 639204"/>
              <a:gd name="connsiteY5" fmla="*/ 495911 h 1849844"/>
              <a:gd name="connsiteX6" fmla="*/ 15218 w 639204"/>
              <a:gd name="connsiteY6" fmla="*/ 29474 h 184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204" h="1849844">
                <a:moveTo>
                  <a:pt x="15218" y="29474"/>
                </a:moveTo>
                <a:cubicBezTo>
                  <a:pt x="73715" y="168789"/>
                  <a:pt x="440861" y="1137069"/>
                  <a:pt x="504746" y="1331802"/>
                </a:cubicBezTo>
                <a:cubicBezTo>
                  <a:pt x="568631" y="1526535"/>
                  <a:pt x="376206" y="1111668"/>
                  <a:pt x="398527" y="1197874"/>
                </a:cubicBezTo>
                <a:cubicBezTo>
                  <a:pt x="420848" y="1284080"/>
                  <a:pt x="629436" y="1829795"/>
                  <a:pt x="638673" y="1849038"/>
                </a:cubicBezTo>
                <a:cubicBezTo>
                  <a:pt x="647910" y="1868281"/>
                  <a:pt x="534764" y="1538850"/>
                  <a:pt x="453946" y="1313329"/>
                </a:cubicBezTo>
                <a:cubicBezTo>
                  <a:pt x="373128" y="1087808"/>
                  <a:pt x="226885" y="713735"/>
                  <a:pt x="153764" y="495911"/>
                </a:cubicBezTo>
                <a:cubicBezTo>
                  <a:pt x="80643" y="278087"/>
                  <a:pt x="-43279" y="-109841"/>
                  <a:pt x="15218" y="2947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3" name="フリーフォーム 2392">
            <a:extLst>
              <a:ext uri="{FF2B5EF4-FFF2-40B4-BE49-F238E27FC236}">
                <a16:creationId xmlns:a16="http://schemas.microsoft.com/office/drawing/2014/main" id="{44B9D77C-A23F-649B-F882-55AF78E21931}"/>
              </a:ext>
            </a:extLst>
          </p:cNvPr>
          <p:cNvSpPr/>
          <p:nvPr/>
        </p:nvSpPr>
        <p:spPr>
          <a:xfrm>
            <a:off x="3711098" y="11038202"/>
            <a:ext cx="529293" cy="1376137"/>
          </a:xfrm>
          <a:custGeom>
            <a:avLst/>
            <a:gdLst>
              <a:gd name="connsiteX0" fmla="*/ 551845 w 551946"/>
              <a:gd name="connsiteY0" fmla="*/ 85 h 1435034"/>
              <a:gd name="connsiteX1" fmla="*/ 117736 w 551946"/>
              <a:gd name="connsiteY1" fmla="*/ 558885 h 1435034"/>
              <a:gd name="connsiteX2" fmla="*/ 6900 w 551946"/>
              <a:gd name="connsiteY2" fmla="*/ 1422485 h 1435034"/>
              <a:gd name="connsiteX3" fmla="*/ 20754 w 551946"/>
              <a:gd name="connsiteY3" fmla="*/ 1034558 h 1435034"/>
              <a:gd name="connsiteX4" fmla="*/ 94645 w 551946"/>
              <a:gd name="connsiteY4" fmla="*/ 517322 h 1435034"/>
              <a:gd name="connsiteX5" fmla="*/ 76173 w 551946"/>
              <a:gd name="connsiteY5" fmla="*/ 595831 h 1435034"/>
              <a:gd name="connsiteX6" fmla="*/ 551845 w 551946"/>
              <a:gd name="connsiteY6" fmla="*/ 85 h 14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946" h="1435034">
                <a:moveTo>
                  <a:pt x="551845" y="85"/>
                </a:moveTo>
                <a:cubicBezTo>
                  <a:pt x="558772" y="-6073"/>
                  <a:pt x="208560" y="321818"/>
                  <a:pt x="117736" y="558885"/>
                </a:cubicBezTo>
                <a:cubicBezTo>
                  <a:pt x="26912" y="795952"/>
                  <a:pt x="23064" y="1343206"/>
                  <a:pt x="6900" y="1422485"/>
                </a:cubicBezTo>
                <a:cubicBezTo>
                  <a:pt x="-9264" y="1501764"/>
                  <a:pt x="6130" y="1185418"/>
                  <a:pt x="20754" y="1034558"/>
                </a:cubicBezTo>
                <a:cubicBezTo>
                  <a:pt x="35378" y="883698"/>
                  <a:pt x="85408" y="590443"/>
                  <a:pt x="94645" y="517322"/>
                </a:cubicBezTo>
                <a:cubicBezTo>
                  <a:pt x="103881" y="444201"/>
                  <a:pt x="3821" y="681268"/>
                  <a:pt x="76173" y="595831"/>
                </a:cubicBezTo>
                <a:cubicBezTo>
                  <a:pt x="148524" y="510395"/>
                  <a:pt x="544918" y="6243"/>
                  <a:pt x="551845" y="8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4" name="フリーフォーム 2393">
            <a:extLst>
              <a:ext uri="{FF2B5EF4-FFF2-40B4-BE49-F238E27FC236}">
                <a16:creationId xmlns:a16="http://schemas.microsoft.com/office/drawing/2014/main" id="{2E041016-E71B-A6C0-1441-8F3CA60D25C6}"/>
              </a:ext>
            </a:extLst>
          </p:cNvPr>
          <p:cNvSpPr/>
          <p:nvPr/>
        </p:nvSpPr>
        <p:spPr>
          <a:xfrm>
            <a:off x="4249008" y="10972611"/>
            <a:ext cx="1993738" cy="1777960"/>
          </a:xfrm>
          <a:custGeom>
            <a:avLst/>
            <a:gdLst>
              <a:gd name="connsiteX0" fmla="*/ 150 w 2079068"/>
              <a:gd name="connsiteY0" fmla="*/ 63866 h 1854055"/>
              <a:gd name="connsiteX1" fmla="*/ 577422 w 2079068"/>
              <a:gd name="connsiteY1" fmla="*/ 3830 h 1854055"/>
              <a:gd name="connsiteX2" fmla="*/ 1006913 w 2079068"/>
              <a:gd name="connsiteY2" fmla="*/ 188557 h 1854055"/>
              <a:gd name="connsiteX3" fmla="*/ 965350 w 2079068"/>
              <a:gd name="connsiteY3" fmla="*/ 128521 h 1854055"/>
              <a:gd name="connsiteX4" fmla="*/ 1759677 w 2079068"/>
              <a:gd name="connsiteY4" fmla="*/ 987502 h 1854055"/>
              <a:gd name="connsiteX5" fmla="*/ 1782768 w 2079068"/>
              <a:gd name="connsiteY5" fmla="*/ 932084 h 1854055"/>
              <a:gd name="connsiteX6" fmla="*/ 2078331 w 2079068"/>
              <a:gd name="connsiteY6" fmla="*/ 1851102 h 1854055"/>
              <a:gd name="connsiteX7" fmla="*/ 1856659 w 2079068"/>
              <a:gd name="connsiteY7" fmla="*/ 1204557 h 1854055"/>
              <a:gd name="connsiteX8" fmla="*/ 1542622 w 2079068"/>
              <a:gd name="connsiteY8" fmla="*/ 641139 h 1854055"/>
              <a:gd name="connsiteX9" fmla="*/ 1025386 w 2079068"/>
              <a:gd name="connsiteY9" fmla="*/ 207030 h 1854055"/>
              <a:gd name="connsiteX10" fmla="*/ 632841 w 2079068"/>
              <a:gd name="connsiteY10" fmla="*/ 68484 h 1854055"/>
              <a:gd name="connsiteX11" fmla="*/ 150 w 2079068"/>
              <a:gd name="connsiteY11" fmla="*/ 63866 h 185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9068" h="1854055">
                <a:moveTo>
                  <a:pt x="150" y="63866"/>
                </a:moveTo>
                <a:cubicBezTo>
                  <a:pt x="-9087" y="53090"/>
                  <a:pt x="409628" y="-16952"/>
                  <a:pt x="577422" y="3830"/>
                </a:cubicBezTo>
                <a:cubicBezTo>
                  <a:pt x="745216" y="24612"/>
                  <a:pt x="942258" y="167775"/>
                  <a:pt x="1006913" y="188557"/>
                </a:cubicBezTo>
                <a:cubicBezTo>
                  <a:pt x="1071568" y="209339"/>
                  <a:pt x="839889" y="-4636"/>
                  <a:pt x="965350" y="128521"/>
                </a:cubicBezTo>
                <a:cubicBezTo>
                  <a:pt x="1090811" y="261678"/>
                  <a:pt x="1623441" y="853575"/>
                  <a:pt x="1759677" y="987502"/>
                </a:cubicBezTo>
                <a:cubicBezTo>
                  <a:pt x="1895913" y="1121429"/>
                  <a:pt x="1729659" y="788151"/>
                  <a:pt x="1782768" y="932084"/>
                </a:cubicBezTo>
                <a:cubicBezTo>
                  <a:pt x="1835877" y="1076017"/>
                  <a:pt x="2066016" y="1805690"/>
                  <a:pt x="2078331" y="1851102"/>
                </a:cubicBezTo>
                <a:cubicBezTo>
                  <a:pt x="2090646" y="1896514"/>
                  <a:pt x="1945944" y="1406218"/>
                  <a:pt x="1856659" y="1204557"/>
                </a:cubicBezTo>
                <a:cubicBezTo>
                  <a:pt x="1767374" y="1002897"/>
                  <a:pt x="1681168" y="807394"/>
                  <a:pt x="1542622" y="641139"/>
                </a:cubicBezTo>
                <a:cubicBezTo>
                  <a:pt x="1404077" y="474885"/>
                  <a:pt x="1177016" y="302472"/>
                  <a:pt x="1025386" y="207030"/>
                </a:cubicBezTo>
                <a:cubicBezTo>
                  <a:pt x="873756" y="111588"/>
                  <a:pt x="798326" y="92345"/>
                  <a:pt x="632841" y="68484"/>
                </a:cubicBezTo>
                <a:cubicBezTo>
                  <a:pt x="467356" y="44623"/>
                  <a:pt x="9387" y="74642"/>
                  <a:pt x="150" y="638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5" name="フリーフォーム 2394">
            <a:extLst>
              <a:ext uri="{FF2B5EF4-FFF2-40B4-BE49-F238E27FC236}">
                <a16:creationId xmlns:a16="http://schemas.microsoft.com/office/drawing/2014/main" id="{1EA79F34-74BD-338A-C4F6-913E4E0D02D1}"/>
              </a:ext>
            </a:extLst>
          </p:cNvPr>
          <p:cNvSpPr/>
          <p:nvPr/>
        </p:nvSpPr>
        <p:spPr>
          <a:xfrm>
            <a:off x="4693159" y="7715269"/>
            <a:ext cx="741126" cy="233065"/>
          </a:xfrm>
          <a:custGeom>
            <a:avLst/>
            <a:gdLst>
              <a:gd name="connsiteX0" fmla="*/ 3426 w 772845"/>
              <a:gd name="connsiteY0" fmla="*/ 80110 h 243040"/>
              <a:gd name="connsiteX1" fmla="*/ 465244 w 772845"/>
              <a:gd name="connsiteY1" fmla="*/ 190946 h 243040"/>
              <a:gd name="connsiteX2" fmla="*/ 566844 w 772845"/>
              <a:gd name="connsiteY2" fmla="*/ 181710 h 243040"/>
              <a:gd name="connsiteX3" fmla="*/ 585317 w 772845"/>
              <a:gd name="connsiteY3" fmla="*/ 126292 h 243040"/>
              <a:gd name="connsiteX4" fmla="*/ 765426 w 772845"/>
              <a:gd name="connsiteY4" fmla="*/ 1601 h 243040"/>
              <a:gd name="connsiteX5" fmla="*/ 691535 w 772845"/>
              <a:gd name="connsiteY5" fmla="*/ 223274 h 243040"/>
              <a:gd name="connsiteX6" fmla="*/ 275899 w 772845"/>
              <a:gd name="connsiteY6" fmla="*/ 218655 h 243040"/>
              <a:gd name="connsiteX7" fmla="*/ 3426 w 772845"/>
              <a:gd name="connsiteY7" fmla="*/ 80110 h 24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845" h="243040">
                <a:moveTo>
                  <a:pt x="3426" y="80110"/>
                </a:moveTo>
                <a:cubicBezTo>
                  <a:pt x="34983" y="75492"/>
                  <a:pt x="371341" y="174013"/>
                  <a:pt x="465244" y="190946"/>
                </a:cubicBezTo>
                <a:cubicBezTo>
                  <a:pt x="559147" y="207879"/>
                  <a:pt x="546832" y="192486"/>
                  <a:pt x="566844" y="181710"/>
                </a:cubicBezTo>
                <a:cubicBezTo>
                  <a:pt x="586856" y="170934"/>
                  <a:pt x="552220" y="156310"/>
                  <a:pt x="585317" y="126292"/>
                </a:cubicBezTo>
                <a:cubicBezTo>
                  <a:pt x="618414" y="96274"/>
                  <a:pt x="747723" y="-14563"/>
                  <a:pt x="765426" y="1601"/>
                </a:cubicBezTo>
                <a:cubicBezTo>
                  <a:pt x="783129" y="17765"/>
                  <a:pt x="773123" y="187098"/>
                  <a:pt x="691535" y="223274"/>
                </a:cubicBezTo>
                <a:cubicBezTo>
                  <a:pt x="609947" y="259450"/>
                  <a:pt x="385966" y="238667"/>
                  <a:pt x="275899" y="218655"/>
                </a:cubicBezTo>
                <a:cubicBezTo>
                  <a:pt x="165832" y="198643"/>
                  <a:pt x="-28131" y="84728"/>
                  <a:pt x="3426" y="8011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6" name="フリーフォーム 2395">
            <a:extLst>
              <a:ext uri="{FF2B5EF4-FFF2-40B4-BE49-F238E27FC236}">
                <a16:creationId xmlns:a16="http://schemas.microsoft.com/office/drawing/2014/main" id="{F3A6DEE9-57C5-975E-D3F6-0845489A655B}"/>
              </a:ext>
            </a:extLst>
          </p:cNvPr>
          <p:cNvSpPr/>
          <p:nvPr/>
        </p:nvSpPr>
        <p:spPr>
          <a:xfrm>
            <a:off x="4721037" y="7575055"/>
            <a:ext cx="830537" cy="301183"/>
          </a:xfrm>
          <a:custGeom>
            <a:avLst/>
            <a:gdLst>
              <a:gd name="connsiteX0" fmla="*/ 865664 w 866083"/>
              <a:gd name="connsiteY0" fmla="*/ 34 h 314073"/>
              <a:gd name="connsiteX1" fmla="*/ 533155 w 866083"/>
              <a:gd name="connsiteY1" fmla="*/ 152434 h 314073"/>
              <a:gd name="connsiteX2" fmla="*/ 2064 w 866083"/>
              <a:gd name="connsiteY2" fmla="*/ 235561 h 314073"/>
              <a:gd name="connsiteX3" fmla="*/ 343810 w 866083"/>
              <a:gd name="connsiteY3" fmla="*/ 193998 h 314073"/>
              <a:gd name="connsiteX4" fmla="*/ 200646 w 866083"/>
              <a:gd name="connsiteY4" fmla="*/ 314070 h 314073"/>
              <a:gd name="connsiteX5" fmla="*/ 570100 w 866083"/>
              <a:gd name="connsiteY5" fmla="*/ 198616 h 314073"/>
              <a:gd name="connsiteX6" fmla="*/ 357664 w 866083"/>
              <a:gd name="connsiteY6" fmla="*/ 300216 h 314073"/>
              <a:gd name="connsiteX7" fmla="*/ 625519 w 866083"/>
              <a:gd name="connsiteY7" fmla="*/ 152434 h 314073"/>
              <a:gd name="connsiteX8" fmla="*/ 468500 w 866083"/>
              <a:gd name="connsiteY8" fmla="*/ 166289 h 314073"/>
              <a:gd name="connsiteX9" fmla="*/ 865664 w 866083"/>
              <a:gd name="connsiteY9" fmla="*/ 34 h 31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083" h="314073">
                <a:moveTo>
                  <a:pt x="865664" y="34"/>
                </a:moveTo>
                <a:cubicBezTo>
                  <a:pt x="876440" y="-2275"/>
                  <a:pt x="677088" y="113180"/>
                  <a:pt x="533155" y="152434"/>
                </a:cubicBezTo>
                <a:cubicBezTo>
                  <a:pt x="389222" y="191688"/>
                  <a:pt x="33621" y="228634"/>
                  <a:pt x="2064" y="235561"/>
                </a:cubicBezTo>
                <a:cubicBezTo>
                  <a:pt x="-29493" y="242488"/>
                  <a:pt x="310713" y="180913"/>
                  <a:pt x="343810" y="193998"/>
                </a:cubicBezTo>
                <a:cubicBezTo>
                  <a:pt x="376907" y="207083"/>
                  <a:pt x="162931" y="313300"/>
                  <a:pt x="200646" y="314070"/>
                </a:cubicBezTo>
                <a:cubicBezTo>
                  <a:pt x="238361" y="314840"/>
                  <a:pt x="543930" y="200925"/>
                  <a:pt x="570100" y="198616"/>
                </a:cubicBezTo>
                <a:cubicBezTo>
                  <a:pt x="596270" y="196307"/>
                  <a:pt x="348428" y="307913"/>
                  <a:pt x="357664" y="300216"/>
                </a:cubicBezTo>
                <a:cubicBezTo>
                  <a:pt x="366900" y="292519"/>
                  <a:pt x="607046" y="174755"/>
                  <a:pt x="625519" y="152434"/>
                </a:cubicBezTo>
                <a:cubicBezTo>
                  <a:pt x="643992" y="130113"/>
                  <a:pt x="427706" y="188610"/>
                  <a:pt x="468500" y="166289"/>
                </a:cubicBezTo>
                <a:cubicBezTo>
                  <a:pt x="509294" y="143968"/>
                  <a:pt x="854888" y="2343"/>
                  <a:pt x="865664" y="3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7" name="フリーフォーム 2396">
            <a:extLst>
              <a:ext uri="{FF2B5EF4-FFF2-40B4-BE49-F238E27FC236}">
                <a16:creationId xmlns:a16="http://schemas.microsoft.com/office/drawing/2014/main" id="{2F61A41C-9A25-941D-8BC4-4BAC051B2BB5}"/>
              </a:ext>
            </a:extLst>
          </p:cNvPr>
          <p:cNvSpPr/>
          <p:nvPr/>
        </p:nvSpPr>
        <p:spPr>
          <a:xfrm>
            <a:off x="4275583" y="7862666"/>
            <a:ext cx="915397" cy="909142"/>
          </a:xfrm>
          <a:custGeom>
            <a:avLst/>
            <a:gdLst>
              <a:gd name="connsiteX0" fmla="*/ 221819 w 954575"/>
              <a:gd name="connsiteY0" fmla="*/ 4913 h 948052"/>
              <a:gd name="connsiteX1" fmla="*/ 87892 w 954575"/>
              <a:gd name="connsiteY1" fmla="*/ 157313 h 948052"/>
              <a:gd name="connsiteX2" fmla="*/ 286474 w 954575"/>
              <a:gd name="connsiteY2" fmla="*/ 263531 h 948052"/>
              <a:gd name="connsiteX3" fmla="*/ 110983 w 954575"/>
              <a:gd name="connsiteY3" fmla="*/ 240440 h 948052"/>
              <a:gd name="connsiteX4" fmla="*/ 411165 w 954575"/>
              <a:gd name="connsiteY4" fmla="*/ 471349 h 948052"/>
              <a:gd name="connsiteX5" fmla="*/ 268001 w 954575"/>
              <a:gd name="connsiteY5" fmla="*/ 332804 h 948052"/>
              <a:gd name="connsiteX6" fmla="*/ 937638 w 954575"/>
              <a:gd name="connsiteY6" fmla="*/ 933168 h 948052"/>
              <a:gd name="connsiteX7" fmla="*/ 702110 w 954575"/>
              <a:gd name="connsiteY7" fmla="*/ 734586 h 948052"/>
              <a:gd name="connsiteX8" fmla="*/ 138692 w 954575"/>
              <a:gd name="connsiteY8" fmla="*/ 392840 h 948052"/>
              <a:gd name="connsiteX9" fmla="*/ 147 w 954575"/>
              <a:gd name="connsiteY9" fmla="*/ 240440 h 948052"/>
              <a:gd name="connsiteX10" fmla="*/ 152547 w 954575"/>
              <a:gd name="connsiteY10" fmla="*/ 55713 h 948052"/>
              <a:gd name="connsiteX11" fmla="*/ 221819 w 954575"/>
              <a:gd name="connsiteY11" fmla="*/ 4913 h 94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4575" h="948052">
                <a:moveTo>
                  <a:pt x="221819" y="4913"/>
                </a:moveTo>
                <a:cubicBezTo>
                  <a:pt x="211043" y="21846"/>
                  <a:pt x="77116" y="114210"/>
                  <a:pt x="87892" y="157313"/>
                </a:cubicBezTo>
                <a:cubicBezTo>
                  <a:pt x="98668" y="200416"/>
                  <a:pt x="282626" y="249677"/>
                  <a:pt x="286474" y="263531"/>
                </a:cubicBezTo>
                <a:cubicBezTo>
                  <a:pt x="290322" y="277385"/>
                  <a:pt x="90201" y="205804"/>
                  <a:pt x="110983" y="240440"/>
                </a:cubicBezTo>
                <a:cubicBezTo>
                  <a:pt x="131765" y="275076"/>
                  <a:pt x="384995" y="455955"/>
                  <a:pt x="411165" y="471349"/>
                </a:cubicBezTo>
                <a:cubicBezTo>
                  <a:pt x="437335" y="486743"/>
                  <a:pt x="180255" y="255834"/>
                  <a:pt x="268001" y="332804"/>
                </a:cubicBezTo>
                <a:cubicBezTo>
                  <a:pt x="355747" y="409774"/>
                  <a:pt x="865287" y="866204"/>
                  <a:pt x="937638" y="933168"/>
                </a:cubicBezTo>
                <a:cubicBezTo>
                  <a:pt x="1009989" y="1000132"/>
                  <a:pt x="835268" y="824641"/>
                  <a:pt x="702110" y="734586"/>
                </a:cubicBezTo>
                <a:cubicBezTo>
                  <a:pt x="568952" y="644531"/>
                  <a:pt x="255686" y="475198"/>
                  <a:pt x="138692" y="392840"/>
                </a:cubicBezTo>
                <a:cubicBezTo>
                  <a:pt x="21698" y="310482"/>
                  <a:pt x="-2162" y="296628"/>
                  <a:pt x="147" y="240440"/>
                </a:cubicBezTo>
                <a:cubicBezTo>
                  <a:pt x="2456" y="184252"/>
                  <a:pt x="114832" y="94198"/>
                  <a:pt x="152547" y="55713"/>
                </a:cubicBezTo>
                <a:cubicBezTo>
                  <a:pt x="190262" y="17228"/>
                  <a:pt x="232595" y="-12020"/>
                  <a:pt x="221819" y="49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8" name="フリーフォーム 2397">
            <a:extLst>
              <a:ext uri="{FF2B5EF4-FFF2-40B4-BE49-F238E27FC236}">
                <a16:creationId xmlns:a16="http://schemas.microsoft.com/office/drawing/2014/main" id="{CFD220DC-45AE-45BC-8B66-ACE36232BCC7}"/>
              </a:ext>
            </a:extLst>
          </p:cNvPr>
          <p:cNvSpPr/>
          <p:nvPr/>
        </p:nvSpPr>
        <p:spPr>
          <a:xfrm>
            <a:off x="6305277" y="5745409"/>
            <a:ext cx="397358" cy="724790"/>
          </a:xfrm>
          <a:custGeom>
            <a:avLst/>
            <a:gdLst>
              <a:gd name="connsiteX0" fmla="*/ 386638 w 414365"/>
              <a:gd name="connsiteY0" fmla="*/ 678 h 755810"/>
              <a:gd name="connsiteX1" fmla="*/ 40275 w 414365"/>
              <a:gd name="connsiteY1" fmla="*/ 624133 h 755810"/>
              <a:gd name="connsiteX2" fmla="*/ 211147 w 414365"/>
              <a:gd name="connsiteY2" fmla="*/ 425551 h 755810"/>
              <a:gd name="connsiteX3" fmla="*/ 3329 w 414365"/>
              <a:gd name="connsiteY3" fmla="*/ 753442 h 755810"/>
              <a:gd name="connsiteX4" fmla="*/ 414347 w 414365"/>
              <a:gd name="connsiteY4" fmla="*/ 222351 h 755810"/>
              <a:gd name="connsiteX5" fmla="*/ 21802 w 414365"/>
              <a:gd name="connsiteY5" fmla="*/ 674933 h 755810"/>
              <a:gd name="connsiteX6" fmla="*/ 349693 w 414365"/>
              <a:gd name="connsiteY6" fmla="*/ 125369 h 755810"/>
              <a:gd name="connsiteX7" fmla="*/ 164966 w 414365"/>
              <a:gd name="connsiteY7" fmla="*/ 494823 h 755810"/>
              <a:gd name="connsiteX8" fmla="*/ 386638 w 414365"/>
              <a:gd name="connsiteY8" fmla="*/ 678 h 75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365" h="755810">
                <a:moveTo>
                  <a:pt x="386638" y="678"/>
                </a:moveTo>
                <a:cubicBezTo>
                  <a:pt x="365856" y="22230"/>
                  <a:pt x="69523" y="553321"/>
                  <a:pt x="40275" y="624133"/>
                </a:cubicBezTo>
                <a:cubicBezTo>
                  <a:pt x="11026" y="694945"/>
                  <a:pt x="217305" y="404000"/>
                  <a:pt x="211147" y="425551"/>
                </a:cubicBezTo>
                <a:cubicBezTo>
                  <a:pt x="204989" y="447102"/>
                  <a:pt x="-30538" y="787309"/>
                  <a:pt x="3329" y="753442"/>
                </a:cubicBezTo>
                <a:cubicBezTo>
                  <a:pt x="37196" y="719575"/>
                  <a:pt x="411268" y="235436"/>
                  <a:pt x="414347" y="222351"/>
                </a:cubicBezTo>
                <a:cubicBezTo>
                  <a:pt x="417426" y="209266"/>
                  <a:pt x="32578" y="691097"/>
                  <a:pt x="21802" y="674933"/>
                </a:cubicBezTo>
                <a:cubicBezTo>
                  <a:pt x="11026" y="658769"/>
                  <a:pt x="325832" y="155387"/>
                  <a:pt x="349693" y="125369"/>
                </a:cubicBezTo>
                <a:cubicBezTo>
                  <a:pt x="373554" y="95351"/>
                  <a:pt x="158809" y="511756"/>
                  <a:pt x="164966" y="494823"/>
                </a:cubicBezTo>
                <a:cubicBezTo>
                  <a:pt x="171123" y="477890"/>
                  <a:pt x="407420" y="-20874"/>
                  <a:pt x="386638" y="6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9" name="フリーフォーム 2398">
            <a:extLst>
              <a:ext uri="{FF2B5EF4-FFF2-40B4-BE49-F238E27FC236}">
                <a16:creationId xmlns:a16="http://schemas.microsoft.com/office/drawing/2014/main" id="{50FC2B87-D46F-C263-ABBB-07288461F890}"/>
              </a:ext>
            </a:extLst>
          </p:cNvPr>
          <p:cNvSpPr/>
          <p:nvPr/>
        </p:nvSpPr>
        <p:spPr>
          <a:xfrm>
            <a:off x="5161266" y="8638991"/>
            <a:ext cx="1845969" cy="1519280"/>
          </a:xfrm>
          <a:custGeom>
            <a:avLst/>
            <a:gdLst>
              <a:gd name="connsiteX0" fmla="*/ 193 w 1924975"/>
              <a:gd name="connsiteY0" fmla="*/ 3544 h 1584304"/>
              <a:gd name="connsiteX1" fmla="*/ 443539 w 1924975"/>
              <a:gd name="connsiteY1" fmla="*/ 1042635 h 1584304"/>
              <a:gd name="connsiteX2" fmla="*/ 438920 w 1924975"/>
              <a:gd name="connsiteY2" fmla="*/ 977980 h 1584304"/>
              <a:gd name="connsiteX3" fmla="*/ 674448 w 1924975"/>
              <a:gd name="connsiteY3" fmla="*/ 1282780 h 1584304"/>
              <a:gd name="connsiteX4" fmla="*/ 1034666 w 1924975"/>
              <a:gd name="connsiteY4" fmla="*/ 1093435 h 1584304"/>
              <a:gd name="connsiteX5" fmla="*/ 859175 w 1924975"/>
              <a:gd name="connsiteY5" fmla="*/ 1185798 h 1584304"/>
              <a:gd name="connsiteX6" fmla="*/ 1394884 w 1924975"/>
              <a:gd name="connsiteY6" fmla="*/ 742453 h 1584304"/>
              <a:gd name="connsiteX7" fmla="*/ 1297902 w 1924975"/>
              <a:gd name="connsiteY7" fmla="*/ 788635 h 1584304"/>
              <a:gd name="connsiteX8" fmla="*/ 1667357 w 1924975"/>
              <a:gd name="connsiteY8" fmla="*/ 169798 h 1584304"/>
              <a:gd name="connsiteX9" fmla="*/ 1625793 w 1924975"/>
              <a:gd name="connsiteY9" fmla="*/ 326817 h 1584304"/>
              <a:gd name="connsiteX10" fmla="*/ 1912120 w 1924975"/>
              <a:gd name="connsiteY10" fmla="*/ 950271 h 1584304"/>
              <a:gd name="connsiteX11" fmla="*/ 1847466 w 1924975"/>
              <a:gd name="connsiteY11" fmla="*/ 825580 h 1584304"/>
              <a:gd name="connsiteX12" fmla="*/ 1598084 w 1924975"/>
              <a:gd name="connsiteY12" fmla="*/ 987217 h 1584304"/>
              <a:gd name="connsiteX13" fmla="*/ 863793 w 1924975"/>
              <a:gd name="connsiteY13" fmla="*/ 1462889 h 1584304"/>
              <a:gd name="connsiteX14" fmla="*/ 886884 w 1924975"/>
              <a:gd name="connsiteY14" fmla="*/ 1444417 h 1584304"/>
              <a:gd name="connsiteX15" fmla="*/ 683684 w 1924975"/>
              <a:gd name="connsiteY15" fmla="*/ 1582962 h 1584304"/>
              <a:gd name="connsiteX16" fmla="*/ 522048 w 1924975"/>
              <a:gd name="connsiteY16" fmla="*/ 1347435 h 1584304"/>
              <a:gd name="connsiteX17" fmla="*/ 503575 w 1924975"/>
              <a:gd name="connsiteY17" fmla="*/ 1453653 h 1584304"/>
              <a:gd name="connsiteX18" fmla="*/ 193 w 1924975"/>
              <a:gd name="connsiteY18" fmla="*/ 3544 h 158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4975" h="1584304">
                <a:moveTo>
                  <a:pt x="193" y="3544"/>
                </a:moveTo>
                <a:cubicBezTo>
                  <a:pt x="-9813" y="-64959"/>
                  <a:pt x="370418" y="880229"/>
                  <a:pt x="443539" y="1042635"/>
                </a:cubicBezTo>
                <a:cubicBezTo>
                  <a:pt x="516660" y="1205041"/>
                  <a:pt x="400435" y="937956"/>
                  <a:pt x="438920" y="977980"/>
                </a:cubicBezTo>
                <a:cubicBezTo>
                  <a:pt x="477405" y="1018004"/>
                  <a:pt x="575157" y="1263538"/>
                  <a:pt x="674448" y="1282780"/>
                </a:cubicBezTo>
                <a:cubicBezTo>
                  <a:pt x="773739" y="1302022"/>
                  <a:pt x="1034666" y="1093435"/>
                  <a:pt x="1034666" y="1093435"/>
                </a:cubicBezTo>
                <a:cubicBezTo>
                  <a:pt x="1065454" y="1077271"/>
                  <a:pt x="799139" y="1244295"/>
                  <a:pt x="859175" y="1185798"/>
                </a:cubicBezTo>
                <a:cubicBezTo>
                  <a:pt x="919211" y="1127301"/>
                  <a:pt x="1321763" y="808647"/>
                  <a:pt x="1394884" y="742453"/>
                </a:cubicBezTo>
                <a:cubicBezTo>
                  <a:pt x="1468005" y="676259"/>
                  <a:pt x="1252490" y="884078"/>
                  <a:pt x="1297902" y="788635"/>
                </a:cubicBezTo>
                <a:cubicBezTo>
                  <a:pt x="1343314" y="693193"/>
                  <a:pt x="1612709" y="246768"/>
                  <a:pt x="1667357" y="169798"/>
                </a:cubicBezTo>
                <a:cubicBezTo>
                  <a:pt x="1722005" y="92828"/>
                  <a:pt x="1584999" y="196738"/>
                  <a:pt x="1625793" y="326817"/>
                </a:cubicBezTo>
                <a:cubicBezTo>
                  <a:pt x="1666587" y="456896"/>
                  <a:pt x="1875175" y="867144"/>
                  <a:pt x="1912120" y="950271"/>
                </a:cubicBezTo>
                <a:cubicBezTo>
                  <a:pt x="1949066" y="1033398"/>
                  <a:pt x="1899805" y="819422"/>
                  <a:pt x="1847466" y="825580"/>
                </a:cubicBezTo>
                <a:cubicBezTo>
                  <a:pt x="1795127" y="831738"/>
                  <a:pt x="1598084" y="987217"/>
                  <a:pt x="1598084" y="987217"/>
                </a:cubicBezTo>
                <a:lnTo>
                  <a:pt x="863793" y="1462889"/>
                </a:lnTo>
                <a:cubicBezTo>
                  <a:pt x="745260" y="1539089"/>
                  <a:pt x="916902" y="1424405"/>
                  <a:pt x="886884" y="1444417"/>
                </a:cubicBezTo>
                <a:cubicBezTo>
                  <a:pt x="856866" y="1464429"/>
                  <a:pt x="744490" y="1599126"/>
                  <a:pt x="683684" y="1582962"/>
                </a:cubicBezTo>
                <a:cubicBezTo>
                  <a:pt x="622878" y="1566798"/>
                  <a:pt x="552066" y="1368987"/>
                  <a:pt x="522048" y="1347435"/>
                </a:cubicBezTo>
                <a:cubicBezTo>
                  <a:pt x="492030" y="1325884"/>
                  <a:pt x="589781" y="1671477"/>
                  <a:pt x="503575" y="1453653"/>
                </a:cubicBezTo>
                <a:cubicBezTo>
                  <a:pt x="417369" y="1235829"/>
                  <a:pt x="10199" y="72047"/>
                  <a:pt x="193" y="35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0" name="フリーフォーム 2399">
            <a:extLst>
              <a:ext uri="{FF2B5EF4-FFF2-40B4-BE49-F238E27FC236}">
                <a16:creationId xmlns:a16="http://schemas.microsoft.com/office/drawing/2014/main" id="{08D792C6-AE33-4738-F1B6-428B77C7269A}"/>
              </a:ext>
            </a:extLst>
          </p:cNvPr>
          <p:cNvSpPr/>
          <p:nvPr/>
        </p:nvSpPr>
        <p:spPr>
          <a:xfrm>
            <a:off x="5653026" y="9984206"/>
            <a:ext cx="1149570" cy="1638900"/>
          </a:xfrm>
          <a:custGeom>
            <a:avLst/>
            <a:gdLst>
              <a:gd name="connsiteX0" fmla="*/ 443351 w 1198771"/>
              <a:gd name="connsiteY0" fmla="*/ 581956 h 1709043"/>
              <a:gd name="connsiteX1" fmla="*/ 1186878 w 1198771"/>
              <a:gd name="connsiteY1" fmla="*/ 1671847 h 1709043"/>
              <a:gd name="connsiteX2" fmla="*/ 868223 w 1198771"/>
              <a:gd name="connsiteY2" fmla="*/ 1417847 h 1709043"/>
              <a:gd name="connsiteX3" fmla="*/ 429496 w 1198771"/>
              <a:gd name="connsiteY3" fmla="*/ 1048392 h 1709043"/>
              <a:gd name="connsiteX4" fmla="*/ 554187 w 1198771"/>
              <a:gd name="connsiteY4" fmla="*/ 1551774 h 1709043"/>
              <a:gd name="connsiteX5" fmla="*/ 355605 w 1198771"/>
              <a:gd name="connsiteY5" fmla="*/ 1126901 h 1709043"/>
              <a:gd name="connsiteX6" fmla="*/ 5 w 1198771"/>
              <a:gd name="connsiteY6" fmla="*/ 4683 h 1709043"/>
              <a:gd name="connsiteX7" fmla="*/ 346369 w 1198771"/>
              <a:gd name="connsiteY7" fmla="*/ 706647 h 1709043"/>
              <a:gd name="connsiteX8" fmla="*/ 207823 w 1198771"/>
              <a:gd name="connsiteY8" fmla="*/ 207883 h 1709043"/>
              <a:gd name="connsiteX9" fmla="*/ 498769 w 1198771"/>
              <a:gd name="connsiteY9" fmla="*/ 678938 h 1709043"/>
              <a:gd name="connsiteX10" fmla="*/ 443351 w 1198771"/>
              <a:gd name="connsiteY10" fmla="*/ 581956 h 170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771" h="1709043">
                <a:moveTo>
                  <a:pt x="443351" y="581956"/>
                </a:moveTo>
                <a:cubicBezTo>
                  <a:pt x="558036" y="747441"/>
                  <a:pt x="1116066" y="1532532"/>
                  <a:pt x="1186878" y="1671847"/>
                </a:cubicBezTo>
                <a:cubicBezTo>
                  <a:pt x="1257690" y="1811162"/>
                  <a:pt x="994453" y="1521756"/>
                  <a:pt x="868223" y="1417847"/>
                </a:cubicBezTo>
                <a:cubicBezTo>
                  <a:pt x="741993" y="1313938"/>
                  <a:pt x="481835" y="1026071"/>
                  <a:pt x="429496" y="1048392"/>
                </a:cubicBezTo>
                <a:cubicBezTo>
                  <a:pt x="377157" y="1070713"/>
                  <a:pt x="566502" y="1538689"/>
                  <a:pt x="554187" y="1551774"/>
                </a:cubicBezTo>
                <a:cubicBezTo>
                  <a:pt x="541872" y="1564859"/>
                  <a:pt x="447969" y="1384750"/>
                  <a:pt x="355605" y="1126901"/>
                </a:cubicBezTo>
                <a:cubicBezTo>
                  <a:pt x="263241" y="869053"/>
                  <a:pt x="1544" y="74725"/>
                  <a:pt x="5" y="4683"/>
                </a:cubicBezTo>
                <a:cubicBezTo>
                  <a:pt x="-1534" y="-65359"/>
                  <a:pt x="311733" y="672780"/>
                  <a:pt x="346369" y="706647"/>
                </a:cubicBezTo>
                <a:cubicBezTo>
                  <a:pt x="381005" y="740514"/>
                  <a:pt x="182423" y="212501"/>
                  <a:pt x="207823" y="207883"/>
                </a:cubicBezTo>
                <a:cubicBezTo>
                  <a:pt x="233223" y="203265"/>
                  <a:pt x="461054" y="618132"/>
                  <a:pt x="498769" y="678938"/>
                </a:cubicBezTo>
                <a:cubicBezTo>
                  <a:pt x="536484" y="739744"/>
                  <a:pt x="328666" y="416471"/>
                  <a:pt x="443351" y="58195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1" name="フリーフォーム 2400">
            <a:extLst>
              <a:ext uri="{FF2B5EF4-FFF2-40B4-BE49-F238E27FC236}">
                <a16:creationId xmlns:a16="http://schemas.microsoft.com/office/drawing/2014/main" id="{56BB42F8-E9CF-E80D-6DAA-14E4806E64ED}"/>
              </a:ext>
            </a:extLst>
          </p:cNvPr>
          <p:cNvSpPr/>
          <p:nvPr/>
        </p:nvSpPr>
        <p:spPr>
          <a:xfrm>
            <a:off x="6109208" y="12300360"/>
            <a:ext cx="350273" cy="1464362"/>
          </a:xfrm>
          <a:custGeom>
            <a:avLst/>
            <a:gdLst>
              <a:gd name="connsiteX0" fmla="*/ 9207 w 365264"/>
              <a:gd name="connsiteY0" fmla="*/ 64745 h 1527035"/>
              <a:gd name="connsiteX1" fmla="*/ 346335 w 365264"/>
              <a:gd name="connsiteY1" fmla="*/ 1477908 h 1527035"/>
              <a:gd name="connsiteX2" fmla="*/ 300153 w 365264"/>
              <a:gd name="connsiteY2" fmla="*/ 1122308 h 1527035"/>
              <a:gd name="connsiteX3" fmla="*/ 110807 w 365264"/>
              <a:gd name="connsiteY3" fmla="*/ 327981 h 1527035"/>
              <a:gd name="connsiteX4" fmla="*/ 9207 w 365264"/>
              <a:gd name="connsiteY4" fmla="*/ 64745 h 152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64" h="1527035">
                <a:moveTo>
                  <a:pt x="9207" y="64745"/>
                </a:moveTo>
                <a:cubicBezTo>
                  <a:pt x="48462" y="256400"/>
                  <a:pt x="297844" y="1301648"/>
                  <a:pt x="346335" y="1477908"/>
                </a:cubicBezTo>
                <a:cubicBezTo>
                  <a:pt x="394826" y="1654169"/>
                  <a:pt x="339408" y="1313963"/>
                  <a:pt x="300153" y="1122308"/>
                </a:cubicBezTo>
                <a:cubicBezTo>
                  <a:pt x="260898" y="930654"/>
                  <a:pt x="155449" y="505011"/>
                  <a:pt x="110807" y="327981"/>
                </a:cubicBezTo>
                <a:cubicBezTo>
                  <a:pt x="66165" y="150951"/>
                  <a:pt x="-30048" y="-126910"/>
                  <a:pt x="9207" y="6474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2" name="フリーフォーム 2401">
            <a:extLst>
              <a:ext uri="{FF2B5EF4-FFF2-40B4-BE49-F238E27FC236}">
                <a16:creationId xmlns:a16="http://schemas.microsoft.com/office/drawing/2014/main" id="{F157E008-6F7F-5AD3-B818-C867ECFB5279}"/>
              </a:ext>
            </a:extLst>
          </p:cNvPr>
          <p:cNvSpPr/>
          <p:nvPr/>
        </p:nvSpPr>
        <p:spPr>
          <a:xfrm>
            <a:off x="4176903" y="8194290"/>
            <a:ext cx="1430360" cy="2012429"/>
          </a:xfrm>
          <a:custGeom>
            <a:avLst/>
            <a:gdLst>
              <a:gd name="connsiteX0" fmla="*/ 1450 w 1491578"/>
              <a:gd name="connsiteY0" fmla="*/ 842 h 2098559"/>
              <a:gd name="connsiteX1" fmla="*/ 781922 w 1491578"/>
              <a:gd name="connsiteY1" fmla="*/ 578114 h 2098559"/>
              <a:gd name="connsiteX2" fmla="*/ 698795 w 1491578"/>
              <a:gd name="connsiteY2" fmla="*/ 485751 h 2098559"/>
              <a:gd name="connsiteX3" fmla="*/ 952795 w 1491578"/>
              <a:gd name="connsiteY3" fmla="*/ 822878 h 2098559"/>
              <a:gd name="connsiteX4" fmla="*/ 1225268 w 1491578"/>
              <a:gd name="connsiteY4" fmla="*/ 1414005 h 2098559"/>
              <a:gd name="connsiteX5" fmla="*/ 1146759 w 1491578"/>
              <a:gd name="connsiteY5" fmla="*/ 1206187 h 2098559"/>
              <a:gd name="connsiteX6" fmla="*/ 1488504 w 1491578"/>
              <a:gd name="connsiteY6" fmla="*/ 2088260 h 2098559"/>
              <a:gd name="connsiteX7" fmla="*/ 1285304 w 1491578"/>
              <a:gd name="connsiteY7" fmla="*/ 1621823 h 2098559"/>
              <a:gd name="connsiteX8" fmla="*/ 795777 w 1491578"/>
              <a:gd name="connsiteY8" fmla="*/ 638151 h 2098559"/>
              <a:gd name="connsiteX9" fmla="*/ 592577 w 1491578"/>
              <a:gd name="connsiteY9" fmla="*/ 453423 h 2098559"/>
              <a:gd name="connsiteX10" fmla="*/ 1450 w 1491578"/>
              <a:gd name="connsiteY10" fmla="*/ 842 h 209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1578" h="2098559">
                <a:moveTo>
                  <a:pt x="1450" y="842"/>
                </a:moveTo>
                <a:cubicBezTo>
                  <a:pt x="33007" y="21624"/>
                  <a:pt x="665698" y="497296"/>
                  <a:pt x="781922" y="578114"/>
                </a:cubicBezTo>
                <a:cubicBezTo>
                  <a:pt x="898146" y="658932"/>
                  <a:pt x="670316" y="444957"/>
                  <a:pt x="698795" y="485751"/>
                </a:cubicBezTo>
                <a:cubicBezTo>
                  <a:pt x="727274" y="526545"/>
                  <a:pt x="865050" y="668169"/>
                  <a:pt x="952795" y="822878"/>
                </a:cubicBezTo>
                <a:cubicBezTo>
                  <a:pt x="1040541" y="977587"/>
                  <a:pt x="1192941" y="1350120"/>
                  <a:pt x="1225268" y="1414005"/>
                </a:cubicBezTo>
                <a:cubicBezTo>
                  <a:pt x="1257595" y="1477890"/>
                  <a:pt x="1102886" y="1093811"/>
                  <a:pt x="1146759" y="1206187"/>
                </a:cubicBezTo>
                <a:cubicBezTo>
                  <a:pt x="1190632" y="1318563"/>
                  <a:pt x="1465413" y="2018987"/>
                  <a:pt x="1488504" y="2088260"/>
                </a:cubicBezTo>
                <a:cubicBezTo>
                  <a:pt x="1511595" y="2157533"/>
                  <a:pt x="1400759" y="1863508"/>
                  <a:pt x="1285304" y="1621823"/>
                </a:cubicBezTo>
                <a:cubicBezTo>
                  <a:pt x="1169850" y="1380138"/>
                  <a:pt x="911231" y="832884"/>
                  <a:pt x="795777" y="638151"/>
                </a:cubicBezTo>
                <a:cubicBezTo>
                  <a:pt x="680323" y="443418"/>
                  <a:pt x="722656" y="557332"/>
                  <a:pt x="592577" y="453423"/>
                </a:cubicBezTo>
                <a:cubicBezTo>
                  <a:pt x="462498" y="349514"/>
                  <a:pt x="-30107" y="-19940"/>
                  <a:pt x="1450" y="84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3" name="フリーフォーム 2402">
            <a:extLst>
              <a:ext uri="{FF2B5EF4-FFF2-40B4-BE49-F238E27FC236}">
                <a16:creationId xmlns:a16="http://schemas.microsoft.com/office/drawing/2014/main" id="{F2E96E5C-3FBF-1F46-B304-45D04B0740CC}"/>
              </a:ext>
            </a:extLst>
          </p:cNvPr>
          <p:cNvSpPr/>
          <p:nvPr/>
        </p:nvSpPr>
        <p:spPr>
          <a:xfrm>
            <a:off x="5557293" y="10172069"/>
            <a:ext cx="428202" cy="1471839"/>
          </a:xfrm>
          <a:custGeom>
            <a:avLst/>
            <a:gdLst>
              <a:gd name="connsiteX0" fmla="*/ 2853 w 446529"/>
              <a:gd name="connsiteY0" fmla="*/ 25834 h 1534832"/>
              <a:gd name="connsiteX1" fmla="*/ 423108 w 446529"/>
              <a:gd name="connsiteY1" fmla="*/ 1457470 h 1534832"/>
              <a:gd name="connsiteX2" fmla="*/ 376926 w 446529"/>
              <a:gd name="connsiteY2" fmla="*/ 1263506 h 1534832"/>
              <a:gd name="connsiteX3" fmla="*/ 242999 w 446529"/>
              <a:gd name="connsiteY3" fmla="*/ 589252 h 1534832"/>
              <a:gd name="connsiteX4" fmla="*/ 2853 w 446529"/>
              <a:gd name="connsiteY4" fmla="*/ 25834 h 15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29" h="1534832">
                <a:moveTo>
                  <a:pt x="2853" y="25834"/>
                </a:moveTo>
                <a:cubicBezTo>
                  <a:pt x="32871" y="170537"/>
                  <a:pt x="360763" y="1251191"/>
                  <a:pt x="423108" y="1457470"/>
                </a:cubicBezTo>
                <a:cubicBezTo>
                  <a:pt x="485453" y="1663749"/>
                  <a:pt x="406944" y="1408209"/>
                  <a:pt x="376926" y="1263506"/>
                </a:cubicBezTo>
                <a:cubicBezTo>
                  <a:pt x="346908" y="1118803"/>
                  <a:pt x="297648" y="796300"/>
                  <a:pt x="242999" y="589252"/>
                </a:cubicBezTo>
                <a:cubicBezTo>
                  <a:pt x="188351" y="382204"/>
                  <a:pt x="-27165" y="-118869"/>
                  <a:pt x="2853" y="2583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4" name="フリーフォーム 2403">
            <a:extLst>
              <a:ext uri="{FF2B5EF4-FFF2-40B4-BE49-F238E27FC236}">
                <a16:creationId xmlns:a16="http://schemas.microsoft.com/office/drawing/2014/main" id="{BBE58A36-7C5E-6E6A-C0FA-2A5963B60151}"/>
              </a:ext>
            </a:extLst>
          </p:cNvPr>
          <p:cNvSpPr/>
          <p:nvPr/>
        </p:nvSpPr>
        <p:spPr>
          <a:xfrm>
            <a:off x="6446012" y="7371289"/>
            <a:ext cx="2289763" cy="1556796"/>
          </a:xfrm>
          <a:custGeom>
            <a:avLst/>
            <a:gdLst>
              <a:gd name="connsiteX0" fmla="*/ 1209698 w 2387763"/>
              <a:gd name="connsiteY0" fmla="*/ 85 h 1623425"/>
              <a:gd name="connsiteX1" fmla="*/ 1833153 w 2387763"/>
              <a:gd name="connsiteY1" fmla="*/ 886776 h 1623425"/>
              <a:gd name="connsiteX2" fmla="*/ 1759262 w 2387763"/>
              <a:gd name="connsiteY2" fmla="*/ 799030 h 1623425"/>
              <a:gd name="connsiteX3" fmla="*/ 2059444 w 2387763"/>
              <a:gd name="connsiteY3" fmla="*/ 1039176 h 1623425"/>
              <a:gd name="connsiteX4" fmla="*/ 2013262 w 2387763"/>
              <a:gd name="connsiteY4" fmla="*/ 900630 h 1623425"/>
              <a:gd name="connsiteX5" fmla="*/ 2161044 w 2387763"/>
              <a:gd name="connsiteY5" fmla="*/ 1117685 h 1623425"/>
              <a:gd name="connsiteX6" fmla="*/ 2387335 w 2387763"/>
              <a:gd name="connsiteY6" fmla="*/ 1621067 h 1623425"/>
              <a:gd name="connsiteX7" fmla="*/ 2202608 w 2387763"/>
              <a:gd name="connsiteY7" fmla="*/ 1297794 h 1623425"/>
              <a:gd name="connsiteX8" fmla="*/ 1703844 w 2387763"/>
              <a:gd name="connsiteY8" fmla="*/ 1089976 h 1623425"/>
              <a:gd name="connsiteX9" fmla="*/ 1154280 w 2387763"/>
              <a:gd name="connsiteY9" fmla="*/ 951430 h 1623425"/>
              <a:gd name="connsiteX10" fmla="*/ 1251262 w 2387763"/>
              <a:gd name="connsiteY10" fmla="*/ 997612 h 1623425"/>
              <a:gd name="connsiteX11" fmla="*/ 212171 w 2387763"/>
              <a:gd name="connsiteY11" fmla="*/ 466521 h 1623425"/>
              <a:gd name="connsiteX12" fmla="*/ 36680 w 2387763"/>
              <a:gd name="connsiteY12" fmla="*/ 272557 h 1623425"/>
              <a:gd name="connsiteX13" fmla="*/ 706317 w 2387763"/>
              <a:gd name="connsiteY13" fmla="*/ 757467 h 1623425"/>
              <a:gd name="connsiteX14" fmla="*/ 646280 w 2387763"/>
              <a:gd name="connsiteY14" fmla="*/ 383394 h 1623425"/>
              <a:gd name="connsiteX15" fmla="*/ 1593008 w 2387763"/>
              <a:gd name="connsiteY15" fmla="*/ 997612 h 1623425"/>
              <a:gd name="connsiteX16" fmla="*/ 1403662 w 2387763"/>
              <a:gd name="connsiteY16" fmla="*/ 609685 h 1623425"/>
              <a:gd name="connsiteX17" fmla="*/ 1625335 w 2387763"/>
              <a:gd name="connsiteY17" fmla="*/ 831357 h 1623425"/>
              <a:gd name="connsiteX18" fmla="*/ 1209698 w 2387763"/>
              <a:gd name="connsiteY18" fmla="*/ 85 h 16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87763" h="1623425">
                <a:moveTo>
                  <a:pt x="1209698" y="85"/>
                </a:moveTo>
                <a:cubicBezTo>
                  <a:pt x="1244334" y="9321"/>
                  <a:pt x="1741559" y="753619"/>
                  <a:pt x="1833153" y="886776"/>
                </a:cubicBezTo>
                <a:cubicBezTo>
                  <a:pt x="1924747" y="1019933"/>
                  <a:pt x="1721547" y="773630"/>
                  <a:pt x="1759262" y="799030"/>
                </a:cubicBezTo>
                <a:cubicBezTo>
                  <a:pt x="1796977" y="824430"/>
                  <a:pt x="2017111" y="1022243"/>
                  <a:pt x="2059444" y="1039176"/>
                </a:cubicBezTo>
                <a:cubicBezTo>
                  <a:pt x="2101777" y="1056109"/>
                  <a:pt x="1996329" y="887545"/>
                  <a:pt x="2013262" y="900630"/>
                </a:cubicBezTo>
                <a:cubicBezTo>
                  <a:pt x="2030195" y="913715"/>
                  <a:pt x="2098699" y="997612"/>
                  <a:pt x="2161044" y="1117685"/>
                </a:cubicBezTo>
                <a:cubicBezTo>
                  <a:pt x="2223389" y="1237758"/>
                  <a:pt x="2380408" y="1591049"/>
                  <a:pt x="2387335" y="1621067"/>
                </a:cubicBezTo>
                <a:cubicBezTo>
                  <a:pt x="2394262" y="1651085"/>
                  <a:pt x="2316523" y="1386309"/>
                  <a:pt x="2202608" y="1297794"/>
                </a:cubicBezTo>
                <a:cubicBezTo>
                  <a:pt x="2088693" y="1209279"/>
                  <a:pt x="1878565" y="1147703"/>
                  <a:pt x="1703844" y="1089976"/>
                </a:cubicBezTo>
                <a:cubicBezTo>
                  <a:pt x="1529123" y="1032249"/>
                  <a:pt x="1229710" y="966824"/>
                  <a:pt x="1154280" y="951430"/>
                </a:cubicBezTo>
                <a:cubicBezTo>
                  <a:pt x="1078850" y="936036"/>
                  <a:pt x="1251262" y="997612"/>
                  <a:pt x="1251262" y="997612"/>
                </a:cubicBezTo>
                <a:cubicBezTo>
                  <a:pt x="1094244" y="916794"/>
                  <a:pt x="414601" y="587364"/>
                  <a:pt x="212171" y="466521"/>
                </a:cubicBezTo>
                <a:cubicBezTo>
                  <a:pt x="9741" y="345679"/>
                  <a:pt x="-45678" y="224066"/>
                  <a:pt x="36680" y="272557"/>
                </a:cubicBezTo>
                <a:cubicBezTo>
                  <a:pt x="119038" y="321048"/>
                  <a:pt x="604717" y="738994"/>
                  <a:pt x="706317" y="757467"/>
                </a:cubicBezTo>
                <a:cubicBezTo>
                  <a:pt x="807917" y="775940"/>
                  <a:pt x="498498" y="343370"/>
                  <a:pt x="646280" y="383394"/>
                </a:cubicBezTo>
                <a:cubicBezTo>
                  <a:pt x="794062" y="423418"/>
                  <a:pt x="1466778" y="959897"/>
                  <a:pt x="1593008" y="997612"/>
                </a:cubicBezTo>
                <a:cubicBezTo>
                  <a:pt x="1719238" y="1035327"/>
                  <a:pt x="1398274" y="637394"/>
                  <a:pt x="1403662" y="609685"/>
                </a:cubicBezTo>
                <a:cubicBezTo>
                  <a:pt x="1409050" y="581976"/>
                  <a:pt x="1656892" y="927569"/>
                  <a:pt x="1625335" y="831357"/>
                </a:cubicBezTo>
                <a:cubicBezTo>
                  <a:pt x="1593778" y="735145"/>
                  <a:pt x="1175062" y="-9151"/>
                  <a:pt x="1209698" y="8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5" name="フリーフォーム 2404">
            <a:extLst>
              <a:ext uri="{FF2B5EF4-FFF2-40B4-BE49-F238E27FC236}">
                <a16:creationId xmlns:a16="http://schemas.microsoft.com/office/drawing/2014/main" id="{EF188335-70B2-3A8B-B258-5331DA0DAA7A}"/>
              </a:ext>
            </a:extLst>
          </p:cNvPr>
          <p:cNvSpPr/>
          <p:nvPr/>
        </p:nvSpPr>
        <p:spPr>
          <a:xfrm>
            <a:off x="8207433" y="8507076"/>
            <a:ext cx="1212716" cy="1830272"/>
          </a:xfrm>
          <a:custGeom>
            <a:avLst/>
            <a:gdLst>
              <a:gd name="connsiteX0" fmla="*/ 153362 w 1264619"/>
              <a:gd name="connsiteY0" fmla="*/ 48741 h 1908606"/>
              <a:gd name="connsiteX1" fmla="*/ 222635 w 1264619"/>
              <a:gd name="connsiteY1" fmla="*/ 81069 h 1908606"/>
              <a:gd name="connsiteX2" fmla="*/ 1220162 w 1264619"/>
              <a:gd name="connsiteY2" fmla="*/ 907723 h 1908606"/>
              <a:gd name="connsiteX3" fmla="*/ 1100089 w 1264619"/>
              <a:gd name="connsiteY3" fmla="*/ 824596 h 1908606"/>
              <a:gd name="connsiteX4" fmla="*/ 1187835 w 1264619"/>
              <a:gd name="connsiteY4" fmla="*/ 1267941 h 1908606"/>
              <a:gd name="connsiteX5" fmla="*/ 901508 w 1264619"/>
              <a:gd name="connsiteY5" fmla="*/ 1905250 h 1908606"/>
              <a:gd name="connsiteX6" fmla="*/ 901508 w 1264619"/>
              <a:gd name="connsiteY6" fmla="*/ 1526559 h 1908606"/>
              <a:gd name="connsiteX7" fmla="*/ 832235 w 1264619"/>
              <a:gd name="connsiteY7" fmla="*/ 1688196 h 1908606"/>
              <a:gd name="connsiteX8" fmla="*/ 901508 w 1264619"/>
              <a:gd name="connsiteY8" fmla="*/ 1207905 h 1908606"/>
              <a:gd name="connsiteX9" fmla="*/ 328853 w 1264619"/>
              <a:gd name="connsiteY9" fmla="*/ 1651250 h 1908606"/>
              <a:gd name="connsiteX10" fmla="*/ 943071 w 1264619"/>
              <a:gd name="connsiteY10" fmla="*/ 949287 h 1908606"/>
              <a:gd name="connsiteX11" fmla="*/ 458162 w 1264619"/>
              <a:gd name="connsiteY11" fmla="*/ 1124778 h 1908606"/>
              <a:gd name="connsiteX12" fmla="*/ 947689 w 1264619"/>
              <a:gd name="connsiteY12" fmla="*/ 806123 h 1908606"/>
              <a:gd name="connsiteX13" fmla="*/ 739871 w 1264619"/>
              <a:gd name="connsiteY13" fmla="*/ 639869 h 1908606"/>
              <a:gd name="connsiteX14" fmla="*/ 10199 w 1264619"/>
              <a:gd name="connsiteY14" fmla="*/ 76450 h 1908606"/>
              <a:gd name="connsiteX15" fmla="*/ 301144 w 1264619"/>
              <a:gd name="connsiteY15" fmla="*/ 238087 h 1908606"/>
              <a:gd name="connsiteX16" fmla="*/ 153362 w 1264619"/>
              <a:gd name="connsiteY16" fmla="*/ 48741 h 190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4619" h="1908606">
                <a:moveTo>
                  <a:pt x="153362" y="48741"/>
                </a:moveTo>
                <a:cubicBezTo>
                  <a:pt x="140277" y="22571"/>
                  <a:pt x="44835" y="-62095"/>
                  <a:pt x="222635" y="81069"/>
                </a:cubicBezTo>
                <a:cubicBezTo>
                  <a:pt x="400435" y="224233"/>
                  <a:pt x="1073920" y="783802"/>
                  <a:pt x="1220162" y="907723"/>
                </a:cubicBezTo>
                <a:cubicBezTo>
                  <a:pt x="1366404" y="1031644"/>
                  <a:pt x="1105477" y="764560"/>
                  <a:pt x="1100089" y="824596"/>
                </a:cubicBezTo>
                <a:cubicBezTo>
                  <a:pt x="1094701" y="884632"/>
                  <a:pt x="1220932" y="1087832"/>
                  <a:pt x="1187835" y="1267941"/>
                </a:cubicBezTo>
                <a:cubicBezTo>
                  <a:pt x="1154738" y="1448050"/>
                  <a:pt x="949229" y="1862147"/>
                  <a:pt x="901508" y="1905250"/>
                </a:cubicBezTo>
                <a:cubicBezTo>
                  <a:pt x="853787" y="1948353"/>
                  <a:pt x="913054" y="1562735"/>
                  <a:pt x="901508" y="1526559"/>
                </a:cubicBezTo>
                <a:cubicBezTo>
                  <a:pt x="889963" y="1490383"/>
                  <a:pt x="832235" y="1741305"/>
                  <a:pt x="832235" y="1688196"/>
                </a:cubicBezTo>
                <a:cubicBezTo>
                  <a:pt x="832235" y="1635087"/>
                  <a:pt x="985405" y="1214063"/>
                  <a:pt x="901508" y="1207905"/>
                </a:cubicBezTo>
                <a:cubicBezTo>
                  <a:pt x="817611" y="1201747"/>
                  <a:pt x="321926" y="1694353"/>
                  <a:pt x="328853" y="1651250"/>
                </a:cubicBezTo>
                <a:cubicBezTo>
                  <a:pt x="335780" y="1608147"/>
                  <a:pt x="921520" y="1037032"/>
                  <a:pt x="943071" y="949287"/>
                </a:cubicBezTo>
                <a:cubicBezTo>
                  <a:pt x="964622" y="861542"/>
                  <a:pt x="457392" y="1148639"/>
                  <a:pt x="458162" y="1124778"/>
                </a:cubicBezTo>
                <a:cubicBezTo>
                  <a:pt x="458932" y="1100917"/>
                  <a:pt x="900737" y="886941"/>
                  <a:pt x="947689" y="806123"/>
                </a:cubicBezTo>
                <a:cubicBezTo>
                  <a:pt x="994641" y="725305"/>
                  <a:pt x="739871" y="639869"/>
                  <a:pt x="739871" y="639869"/>
                </a:cubicBezTo>
                <a:cubicBezTo>
                  <a:pt x="583623" y="518257"/>
                  <a:pt x="83320" y="143414"/>
                  <a:pt x="10199" y="76450"/>
                </a:cubicBezTo>
                <a:cubicBezTo>
                  <a:pt x="-62922" y="9486"/>
                  <a:pt x="280362" y="246554"/>
                  <a:pt x="301144" y="238087"/>
                </a:cubicBezTo>
                <a:cubicBezTo>
                  <a:pt x="321926" y="229620"/>
                  <a:pt x="166447" y="74911"/>
                  <a:pt x="153362" y="487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6" name="フリーフォーム 2405">
            <a:extLst>
              <a:ext uri="{FF2B5EF4-FFF2-40B4-BE49-F238E27FC236}">
                <a16:creationId xmlns:a16="http://schemas.microsoft.com/office/drawing/2014/main" id="{864F927E-DE22-2835-5104-C0F034E6E201}"/>
              </a:ext>
            </a:extLst>
          </p:cNvPr>
          <p:cNvSpPr/>
          <p:nvPr/>
        </p:nvSpPr>
        <p:spPr>
          <a:xfrm>
            <a:off x="7770923" y="8996746"/>
            <a:ext cx="1245069" cy="212559"/>
          </a:xfrm>
          <a:custGeom>
            <a:avLst/>
            <a:gdLst>
              <a:gd name="connsiteX0" fmla="*/ 132882 w 1298357"/>
              <a:gd name="connsiteY0" fmla="*/ 87678 h 221656"/>
              <a:gd name="connsiteX1" fmla="*/ 830228 w 1298357"/>
              <a:gd name="connsiteY1" fmla="*/ 4551 h 221656"/>
              <a:gd name="connsiteX2" fmla="*/ 1144264 w 1298357"/>
              <a:gd name="connsiteY2" fmla="*/ 23023 h 221656"/>
              <a:gd name="connsiteX3" fmla="*/ 742482 w 1298357"/>
              <a:gd name="connsiteY3" fmla="*/ 124623 h 221656"/>
              <a:gd name="connsiteX4" fmla="*/ 1292046 w 1298357"/>
              <a:gd name="connsiteY4" fmla="*/ 138478 h 221656"/>
              <a:gd name="connsiteX5" fmla="*/ 299137 w 1298357"/>
              <a:gd name="connsiteY5" fmla="*/ 216987 h 221656"/>
              <a:gd name="connsiteX6" fmla="*/ 964155 w 1298357"/>
              <a:gd name="connsiteY6" fmla="*/ 203132 h 221656"/>
              <a:gd name="connsiteX7" fmla="*/ 72846 w 1298357"/>
              <a:gd name="connsiteY7" fmla="*/ 124623 h 221656"/>
              <a:gd name="connsiteX8" fmla="*/ 132882 w 1298357"/>
              <a:gd name="connsiteY8" fmla="*/ 87678 h 22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357" h="221656">
                <a:moveTo>
                  <a:pt x="132882" y="87678"/>
                </a:moveTo>
                <a:cubicBezTo>
                  <a:pt x="259112" y="67666"/>
                  <a:pt x="661664" y="15327"/>
                  <a:pt x="830228" y="4551"/>
                </a:cubicBezTo>
                <a:cubicBezTo>
                  <a:pt x="998792" y="-6225"/>
                  <a:pt x="1158888" y="3011"/>
                  <a:pt x="1144264" y="23023"/>
                </a:cubicBezTo>
                <a:cubicBezTo>
                  <a:pt x="1129640" y="43035"/>
                  <a:pt x="717852" y="105381"/>
                  <a:pt x="742482" y="124623"/>
                </a:cubicBezTo>
                <a:cubicBezTo>
                  <a:pt x="767112" y="143865"/>
                  <a:pt x="1365937" y="123084"/>
                  <a:pt x="1292046" y="138478"/>
                </a:cubicBezTo>
                <a:cubicBezTo>
                  <a:pt x="1218155" y="153872"/>
                  <a:pt x="353786" y="206211"/>
                  <a:pt x="299137" y="216987"/>
                </a:cubicBezTo>
                <a:cubicBezTo>
                  <a:pt x="244488" y="227763"/>
                  <a:pt x="1001870" y="218526"/>
                  <a:pt x="964155" y="203132"/>
                </a:cubicBezTo>
                <a:cubicBezTo>
                  <a:pt x="926440" y="187738"/>
                  <a:pt x="206004" y="143096"/>
                  <a:pt x="72846" y="124623"/>
                </a:cubicBezTo>
                <a:cubicBezTo>
                  <a:pt x="-60312" y="106150"/>
                  <a:pt x="6652" y="107690"/>
                  <a:pt x="132882" y="8767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7" name="フリーフォーム 2406">
            <a:extLst>
              <a:ext uri="{FF2B5EF4-FFF2-40B4-BE49-F238E27FC236}">
                <a16:creationId xmlns:a16="http://schemas.microsoft.com/office/drawing/2014/main" id="{E19AEFD9-63C1-4E4B-263B-A39A14DC968C}"/>
              </a:ext>
            </a:extLst>
          </p:cNvPr>
          <p:cNvSpPr/>
          <p:nvPr/>
        </p:nvSpPr>
        <p:spPr>
          <a:xfrm>
            <a:off x="8003770" y="5499148"/>
            <a:ext cx="2016155" cy="920597"/>
          </a:xfrm>
          <a:custGeom>
            <a:avLst/>
            <a:gdLst>
              <a:gd name="connsiteX0" fmla="*/ 906 w 2102444"/>
              <a:gd name="connsiteY0" fmla="*/ 303661 h 959998"/>
              <a:gd name="connsiteX1" fmla="*/ 859888 w 2102444"/>
              <a:gd name="connsiteY1" fmla="*/ 17334 h 959998"/>
              <a:gd name="connsiteX2" fmla="*/ 873742 w 2102444"/>
              <a:gd name="connsiteY2" fmla="*/ 54279 h 959998"/>
              <a:gd name="connsiteX3" fmla="*/ 1390979 w 2102444"/>
              <a:gd name="connsiteY3" fmla="*/ 239006 h 959998"/>
              <a:gd name="connsiteX4" fmla="*/ 1330942 w 2102444"/>
              <a:gd name="connsiteY4" fmla="*/ 174352 h 959998"/>
              <a:gd name="connsiteX5" fmla="*/ 2065233 w 2102444"/>
              <a:gd name="connsiteY5" fmla="*/ 917879 h 959998"/>
              <a:gd name="connsiteX6" fmla="*/ 1908215 w 2102444"/>
              <a:gd name="connsiteY6" fmla="*/ 783952 h 959998"/>
              <a:gd name="connsiteX7" fmla="*/ 1169306 w 2102444"/>
              <a:gd name="connsiteY7" fmla="*/ 86606 h 959998"/>
              <a:gd name="connsiteX8" fmla="*/ 993815 w 2102444"/>
              <a:gd name="connsiteY8" fmla="*/ 35806 h 959998"/>
              <a:gd name="connsiteX9" fmla="*/ 1053851 w 2102444"/>
              <a:gd name="connsiteY9" fmla="*/ 86606 h 959998"/>
              <a:gd name="connsiteX10" fmla="*/ 702869 w 2102444"/>
              <a:gd name="connsiteY10" fmla="*/ 45043 h 959998"/>
              <a:gd name="connsiteX11" fmla="*/ 906 w 2102444"/>
              <a:gd name="connsiteY11" fmla="*/ 303661 h 95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2444" h="959998">
                <a:moveTo>
                  <a:pt x="906" y="303661"/>
                </a:moveTo>
                <a:cubicBezTo>
                  <a:pt x="27076" y="299043"/>
                  <a:pt x="714415" y="58898"/>
                  <a:pt x="859888" y="17334"/>
                </a:cubicBezTo>
                <a:cubicBezTo>
                  <a:pt x="1005361" y="-24230"/>
                  <a:pt x="785227" y="17334"/>
                  <a:pt x="873742" y="54279"/>
                </a:cubicBezTo>
                <a:cubicBezTo>
                  <a:pt x="962257" y="91224"/>
                  <a:pt x="1314779" y="218994"/>
                  <a:pt x="1390979" y="239006"/>
                </a:cubicBezTo>
                <a:cubicBezTo>
                  <a:pt x="1467179" y="259018"/>
                  <a:pt x="1330942" y="174352"/>
                  <a:pt x="1330942" y="174352"/>
                </a:cubicBezTo>
                <a:lnTo>
                  <a:pt x="2065233" y="917879"/>
                </a:lnTo>
                <a:cubicBezTo>
                  <a:pt x="2161445" y="1019479"/>
                  <a:pt x="2057536" y="922497"/>
                  <a:pt x="1908215" y="783952"/>
                </a:cubicBezTo>
                <a:cubicBezTo>
                  <a:pt x="1758894" y="645407"/>
                  <a:pt x="1321706" y="211297"/>
                  <a:pt x="1169306" y="86606"/>
                </a:cubicBezTo>
                <a:cubicBezTo>
                  <a:pt x="1016906" y="-38085"/>
                  <a:pt x="1013057" y="35806"/>
                  <a:pt x="993815" y="35806"/>
                </a:cubicBezTo>
                <a:cubicBezTo>
                  <a:pt x="974573" y="35806"/>
                  <a:pt x="1102342" y="85066"/>
                  <a:pt x="1053851" y="86606"/>
                </a:cubicBezTo>
                <a:cubicBezTo>
                  <a:pt x="1005360" y="88145"/>
                  <a:pt x="882978" y="3479"/>
                  <a:pt x="702869" y="45043"/>
                </a:cubicBezTo>
                <a:cubicBezTo>
                  <a:pt x="522760" y="86607"/>
                  <a:pt x="-25264" y="308279"/>
                  <a:pt x="906" y="30366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8" name="フリーフォーム 2407">
            <a:extLst>
              <a:ext uri="{FF2B5EF4-FFF2-40B4-BE49-F238E27FC236}">
                <a16:creationId xmlns:a16="http://schemas.microsoft.com/office/drawing/2014/main" id="{C61C96D2-FC09-49A8-5CE7-1DFF0C43ACCF}"/>
              </a:ext>
            </a:extLst>
          </p:cNvPr>
          <p:cNvSpPr/>
          <p:nvPr/>
        </p:nvSpPr>
        <p:spPr>
          <a:xfrm>
            <a:off x="7848683" y="5869957"/>
            <a:ext cx="574953" cy="881058"/>
          </a:xfrm>
          <a:custGeom>
            <a:avLst/>
            <a:gdLst>
              <a:gd name="connsiteX0" fmla="*/ 130304 w 599560"/>
              <a:gd name="connsiteY0" fmla="*/ 109 h 918766"/>
              <a:gd name="connsiteX1" fmla="*/ 70267 w 599560"/>
              <a:gd name="connsiteY1" fmla="*/ 332618 h 918766"/>
              <a:gd name="connsiteX2" fmla="*/ 254994 w 599560"/>
              <a:gd name="connsiteY2" fmla="*/ 614327 h 918766"/>
              <a:gd name="connsiteX3" fmla="*/ 176485 w 599560"/>
              <a:gd name="connsiteY3" fmla="*/ 503491 h 918766"/>
              <a:gd name="connsiteX4" fmla="*/ 596740 w 599560"/>
              <a:gd name="connsiteY4" fmla="*/ 914509 h 918766"/>
              <a:gd name="connsiteX5" fmla="*/ 342740 w 599560"/>
              <a:gd name="connsiteY5" fmla="*/ 692836 h 918766"/>
              <a:gd name="connsiteX6" fmla="*/ 5613 w 599560"/>
              <a:gd name="connsiteY6" fmla="*/ 300291 h 918766"/>
              <a:gd name="connsiteX7" fmla="*/ 130304 w 599560"/>
              <a:gd name="connsiteY7" fmla="*/ 109 h 9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560" h="918766">
                <a:moveTo>
                  <a:pt x="130304" y="109"/>
                </a:moveTo>
                <a:cubicBezTo>
                  <a:pt x="141080" y="5497"/>
                  <a:pt x="49485" y="230248"/>
                  <a:pt x="70267" y="332618"/>
                </a:cubicBezTo>
                <a:cubicBezTo>
                  <a:pt x="91049" y="434988"/>
                  <a:pt x="237291" y="585848"/>
                  <a:pt x="254994" y="614327"/>
                </a:cubicBezTo>
                <a:cubicBezTo>
                  <a:pt x="272697" y="642806"/>
                  <a:pt x="119527" y="453461"/>
                  <a:pt x="176485" y="503491"/>
                </a:cubicBezTo>
                <a:cubicBezTo>
                  <a:pt x="233443" y="553521"/>
                  <a:pt x="569031" y="882952"/>
                  <a:pt x="596740" y="914509"/>
                </a:cubicBezTo>
                <a:cubicBezTo>
                  <a:pt x="624449" y="946067"/>
                  <a:pt x="441261" y="795206"/>
                  <a:pt x="342740" y="692836"/>
                </a:cubicBezTo>
                <a:cubicBezTo>
                  <a:pt x="244219" y="590466"/>
                  <a:pt x="41789" y="411897"/>
                  <a:pt x="5613" y="300291"/>
                </a:cubicBezTo>
                <a:cubicBezTo>
                  <a:pt x="-30563" y="188685"/>
                  <a:pt x="119528" y="-5279"/>
                  <a:pt x="130304" y="10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9" name="フリーフォーム 2408">
            <a:extLst>
              <a:ext uri="{FF2B5EF4-FFF2-40B4-BE49-F238E27FC236}">
                <a16:creationId xmlns:a16="http://schemas.microsoft.com/office/drawing/2014/main" id="{0CCFAE01-A498-5F5A-3BEB-736F7AAADEFF}"/>
              </a:ext>
            </a:extLst>
          </p:cNvPr>
          <p:cNvSpPr/>
          <p:nvPr/>
        </p:nvSpPr>
        <p:spPr>
          <a:xfrm>
            <a:off x="9740666" y="5856776"/>
            <a:ext cx="435242" cy="377603"/>
          </a:xfrm>
          <a:custGeom>
            <a:avLst/>
            <a:gdLst>
              <a:gd name="connsiteX0" fmla="*/ 0 w 453870"/>
              <a:gd name="connsiteY0" fmla="*/ 0 h 393764"/>
              <a:gd name="connsiteX1" fmla="*/ 434109 w 453870"/>
              <a:gd name="connsiteY1" fmla="*/ 383309 h 393764"/>
              <a:gd name="connsiteX2" fmla="*/ 346364 w 453870"/>
              <a:gd name="connsiteY2" fmla="*/ 263236 h 393764"/>
              <a:gd name="connsiteX3" fmla="*/ 46182 w 453870"/>
              <a:gd name="connsiteY3" fmla="*/ 27709 h 393764"/>
              <a:gd name="connsiteX4" fmla="*/ 0 w 453870"/>
              <a:gd name="connsiteY4" fmla="*/ 0 h 39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870" h="393764">
                <a:moveTo>
                  <a:pt x="0" y="0"/>
                </a:moveTo>
                <a:cubicBezTo>
                  <a:pt x="188191" y="169718"/>
                  <a:pt x="376382" y="339436"/>
                  <a:pt x="434109" y="383309"/>
                </a:cubicBezTo>
                <a:cubicBezTo>
                  <a:pt x="491836" y="427182"/>
                  <a:pt x="411019" y="322503"/>
                  <a:pt x="346364" y="263236"/>
                </a:cubicBezTo>
                <a:cubicBezTo>
                  <a:pt x="281710" y="203969"/>
                  <a:pt x="46182" y="27709"/>
                  <a:pt x="46182" y="27709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0" name="フリーフォーム 2409">
            <a:extLst>
              <a:ext uri="{FF2B5EF4-FFF2-40B4-BE49-F238E27FC236}">
                <a16:creationId xmlns:a16="http://schemas.microsoft.com/office/drawing/2014/main" id="{2BC69E3A-6499-23E2-4DB2-B05D58EC4D95}"/>
              </a:ext>
            </a:extLst>
          </p:cNvPr>
          <p:cNvSpPr/>
          <p:nvPr/>
        </p:nvSpPr>
        <p:spPr>
          <a:xfrm>
            <a:off x="8407226" y="6401609"/>
            <a:ext cx="728681" cy="890450"/>
          </a:xfrm>
          <a:custGeom>
            <a:avLst/>
            <a:gdLst>
              <a:gd name="connsiteX0" fmla="*/ 697783 w 759868"/>
              <a:gd name="connsiteY0" fmla="*/ 9120 h 928560"/>
              <a:gd name="connsiteX1" fmla="*/ 670074 w 759868"/>
              <a:gd name="connsiteY1" fmla="*/ 397048 h 928560"/>
              <a:gd name="connsiteX2" fmla="*/ 619274 w 759868"/>
              <a:gd name="connsiteY2" fmla="*/ 484793 h 928560"/>
              <a:gd name="connsiteX3" fmla="*/ 437 w 759868"/>
              <a:gd name="connsiteY3" fmla="*/ 928138 h 928560"/>
              <a:gd name="connsiteX4" fmla="*/ 725492 w 759868"/>
              <a:gd name="connsiteY4" fmla="*/ 397048 h 928560"/>
              <a:gd name="connsiteX5" fmla="*/ 651601 w 759868"/>
              <a:gd name="connsiteY5" fmla="*/ 438611 h 928560"/>
              <a:gd name="connsiteX6" fmla="*/ 730110 w 759868"/>
              <a:gd name="connsiteY6" fmla="*/ 152284 h 928560"/>
              <a:gd name="connsiteX7" fmla="*/ 697783 w 759868"/>
              <a:gd name="connsiteY7" fmla="*/ 9120 h 9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68" h="928560">
                <a:moveTo>
                  <a:pt x="697783" y="9120"/>
                </a:moveTo>
                <a:cubicBezTo>
                  <a:pt x="687777" y="49914"/>
                  <a:pt x="683159" y="317769"/>
                  <a:pt x="670074" y="397048"/>
                </a:cubicBezTo>
                <a:cubicBezTo>
                  <a:pt x="656989" y="476327"/>
                  <a:pt x="730880" y="396278"/>
                  <a:pt x="619274" y="484793"/>
                </a:cubicBezTo>
                <a:cubicBezTo>
                  <a:pt x="507668" y="573308"/>
                  <a:pt x="-17266" y="942762"/>
                  <a:pt x="437" y="928138"/>
                </a:cubicBezTo>
                <a:cubicBezTo>
                  <a:pt x="18140" y="913514"/>
                  <a:pt x="616965" y="478636"/>
                  <a:pt x="725492" y="397048"/>
                </a:cubicBezTo>
                <a:cubicBezTo>
                  <a:pt x="834019" y="315460"/>
                  <a:pt x="650831" y="479405"/>
                  <a:pt x="651601" y="438611"/>
                </a:cubicBezTo>
                <a:cubicBezTo>
                  <a:pt x="652371" y="397817"/>
                  <a:pt x="721643" y="231563"/>
                  <a:pt x="730110" y="152284"/>
                </a:cubicBezTo>
                <a:cubicBezTo>
                  <a:pt x="738577" y="73005"/>
                  <a:pt x="707789" y="-31674"/>
                  <a:pt x="697783" y="912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1" name="フリーフォーム 2410">
            <a:extLst>
              <a:ext uri="{FF2B5EF4-FFF2-40B4-BE49-F238E27FC236}">
                <a16:creationId xmlns:a16="http://schemas.microsoft.com/office/drawing/2014/main" id="{CFA1F01A-EF13-DA97-EB45-54CED83EC90E}"/>
              </a:ext>
            </a:extLst>
          </p:cNvPr>
          <p:cNvSpPr/>
          <p:nvPr/>
        </p:nvSpPr>
        <p:spPr>
          <a:xfrm>
            <a:off x="7729431" y="5805747"/>
            <a:ext cx="183667" cy="671597"/>
          </a:xfrm>
          <a:custGeom>
            <a:avLst/>
            <a:gdLst>
              <a:gd name="connsiteX0" fmla="*/ 190004 w 191528"/>
              <a:gd name="connsiteY0" fmla="*/ 2413 h 700341"/>
              <a:gd name="connsiteX1" fmla="*/ 32986 w 191528"/>
              <a:gd name="connsiteY1" fmla="*/ 510413 h 700341"/>
              <a:gd name="connsiteX2" fmla="*/ 5277 w 191528"/>
              <a:gd name="connsiteY2" fmla="*/ 695140 h 700341"/>
              <a:gd name="connsiteX3" fmla="*/ 106877 w 191528"/>
              <a:gd name="connsiteY3" fmla="*/ 334922 h 700341"/>
              <a:gd name="connsiteX4" fmla="*/ 190004 w 191528"/>
              <a:gd name="connsiteY4" fmla="*/ 2413 h 70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28" h="700341">
                <a:moveTo>
                  <a:pt x="190004" y="2413"/>
                </a:moveTo>
                <a:cubicBezTo>
                  <a:pt x="177689" y="31662"/>
                  <a:pt x="63774" y="394959"/>
                  <a:pt x="32986" y="510413"/>
                </a:cubicBezTo>
                <a:cubicBezTo>
                  <a:pt x="2198" y="625868"/>
                  <a:pt x="-7038" y="724389"/>
                  <a:pt x="5277" y="695140"/>
                </a:cubicBezTo>
                <a:cubicBezTo>
                  <a:pt x="17592" y="665892"/>
                  <a:pt x="76859" y="452686"/>
                  <a:pt x="106877" y="334922"/>
                </a:cubicBezTo>
                <a:cubicBezTo>
                  <a:pt x="136895" y="217158"/>
                  <a:pt x="202319" y="-26836"/>
                  <a:pt x="190004" y="241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2" name="フリーフォーム 2411">
            <a:extLst>
              <a:ext uri="{FF2B5EF4-FFF2-40B4-BE49-F238E27FC236}">
                <a16:creationId xmlns:a16="http://schemas.microsoft.com/office/drawing/2014/main" id="{602C8388-41D2-94EE-0165-69CFD57EDE7F}"/>
              </a:ext>
            </a:extLst>
          </p:cNvPr>
          <p:cNvSpPr/>
          <p:nvPr/>
        </p:nvSpPr>
        <p:spPr>
          <a:xfrm>
            <a:off x="8181780" y="6658139"/>
            <a:ext cx="323771" cy="752959"/>
          </a:xfrm>
          <a:custGeom>
            <a:avLst/>
            <a:gdLst>
              <a:gd name="connsiteX0" fmla="*/ 337131 w 337628"/>
              <a:gd name="connsiteY0" fmla="*/ 229 h 785185"/>
              <a:gd name="connsiteX1" fmla="*/ 101604 w 337628"/>
              <a:gd name="connsiteY1" fmla="*/ 438957 h 785185"/>
              <a:gd name="connsiteX2" fmla="*/ 4 w 337628"/>
              <a:gd name="connsiteY2" fmla="*/ 776084 h 785185"/>
              <a:gd name="connsiteX3" fmla="*/ 96986 w 337628"/>
              <a:gd name="connsiteY3" fmla="*/ 582120 h 785185"/>
              <a:gd name="connsiteX4" fmla="*/ 46186 w 337628"/>
              <a:gd name="connsiteY4" fmla="*/ 780702 h 785185"/>
              <a:gd name="connsiteX5" fmla="*/ 235531 w 337628"/>
              <a:gd name="connsiteY5" fmla="*/ 720666 h 785185"/>
              <a:gd name="connsiteX6" fmla="*/ 323277 w 337628"/>
              <a:gd name="connsiteY6" fmla="*/ 720666 h 785185"/>
              <a:gd name="connsiteX7" fmla="*/ 175495 w 337628"/>
              <a:gd name="connsiteY7" fmla="*/ 628302 h 785185"/>
              <a:gd name="connsiteX8" fmla="*/ 249386 w 337628"/>
              <a:gd name="connsiteY8" fmla="*/ 365066 h 785185"/>
              <a:gd name="connsiteX9" fmla="*/ 166259 w 337628"/>
              <a:gd name="connsiteY9" fmla="*/ 498993 h 785185"/>
              <a:gd name="connsiteX10" fmla="*/ 337131 w 337628"/>
              <a:gd name="connsiteY10" fmla="*/ 229 h 7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7628" h="785185">
                <a:moveTo>
                  <a:pt x="337131" y="229"/>
                </a:moveTo>
                <a:cubicBezTo>
                  <a:pt x="326355" y="-9777"/>
                  <a:pt x="157792" y="309648"/>
                  <a:pt x="101604" y="438957"/>
                </a:cubicBezTo>
                <a:cubicBezTo>
                  <a:pt x="45416" y="568266"/>
                  <a:pt x="774" y="752224"/>
                  <a:pt x="4" y="776084"/>
                </a:cubicBezTo>
                <a:cubicBezTo>
                  <a:pt x="-766" y="799944"/>
                  <a:pt x="89289" y="581350"/>
                  <a:pt x="96986" y="582120"/>
                </a:cubicBezTo>
                <a:cubicBezTo>
                  <a:pt x="104683" y="582890"/>
                  <a:pt x="23095" y="757611"/>
                  <a:pt x="46186" y="780702"/>
                </a:cubicBezTo>
                <a:cubicBezTo>
                  <a:pt x="69277" y="803793"/>
                  <a:pt x="189349" y="730672"/>
                  <a:pt x="235531" y="720666"/>
                </a:cubicBezTo>
                <a:cubicBezTo>
                  <a:pt x="281713" y="710660"/>
                  <a:pt x="333283" y="736060"/>
                  <a:pt x="323277" y="720666"/>
                </a:cubicBezTo>
                <a:cubicBezTo>
                  <a:pt x="313271" y="705272"/>
                  <a:pt x="187810" y="687569"/>
                  <a:pt x="175495" y="628302"/>
                </a:cubicBezTo>
                <a:cubicBezTo>
                  <a:pt x="163180" y="569035"/>
                  <a:pt x="250925" y="386618"/>
                  <a:pt x="249386" y="365066"/>
                </a:cubicBezTo>
                <a:cubicBezTo>
                  <a:pt x="247847" y="343515"/>
                  <a:pt x="152404" y="554411"/>
                  <a:pt x="166259" y="498993"/>
                </a:cubicBezTo>
                <a:cubicBezTo>
                  <a:pt x="180113" y="443575"/>
                  <a:pt x="347907" y="10235"/>
                  <a:pt x="337131" y="2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3" name="フリーフォーム 2412">
            <a:extLst>
              <a:ext uri="{FF2B5EF4-FFF2-40B4-BE49-F238E27FC236}">
                <a16:creationId xmlns:a16="http://schemas.microsoft.com/office/drawing/2014/main" id="{3EFE6A37-994E-88B7-0EA5-075BC323C935}"/>
              </a:ext>
            </a:extLst>
          </p:cNvPr>
          <p:cNvSpPr/>
          <p:nvPr/>
        </p:nvSpPr>
        <p:spPr>
          <a:xfrm>
            <a:off x="8279214" y="7183428"/>
            <a:ext cx="1348428" cy="143656"/>
          </a:xfrm>
          <a:custGeom>
            <a:avLst/>
            <a:gdLst>
              <a:gd name="connsiteX0" fmla="*/ 0 w 1406139"/>
              <a:gd name="connsiteY0" fmla="*/ 149804 h 149804"/>
              <a:gd name="connsiteX1" fmla="*/ 581891 w 1406139"/>
              <a:gd name="connsiteY1" fmla="*/ 48204 h 149804"/>
              <a:gd name="connsiteX2" fmla="*/ 540327 w 1406139"/>
              <a:gd name="connsiteY2" fmla="*/ 20495 h 149804"/>
              <a:gd name="connsiteX3" fmla="*/ 789709 w 1406139"/>
              <a:gd name="connsiteY3" fmla="*/ 57440 h 149804"/>
              <a:gd name="connsiteX4" fmla="*/ 1390073 w 1406139"/>
              <a:gd name="connsiteY4" fmla="*/ 2022 h 149804"/>
              <a:gd name="connsiteX5" fmla="*/ 1173018 w 1406139"/>
              <a:gd name="connsiteY5" fmla="*/ 25113 h 149804"/>
              <a:gd name="connsiteX6" fmla="*/ 531091 w 1406139"/>
              <a:gd name="connsiteY6" fmla="*/ 145186 h 149804"/>
              <a:gd name="connsiteX7" fmla="*/ 868218 w 1406139"/>
              <a:gd name="connsiteY7" fmla="*/ 126713 h 149804"/>
              <a:gd name="connsiteX8" fmla="*/ 0 w 1406139"/>
              <a:gd name="connsiteY8" fmla="*/ 149804 h 14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6139" h="149804">
                <a:moveTo>
                  <a:pt x="0" y="149804"/>
                </a:moveTo>
                <a:cubicBezTo>
                  <a:pt x="245918" y="109779"/>
                  <a:pt x="491837" y="69755"/>
                  <a:pt x="581891" y="48204"/>
                </a:cubicBezTo>
                <a:cubicBezTo>
                  <a:pt x="671946" y="26652"/>
                  <a:pt x="505691" y="18956"/>
                  <a:pt x="540327" y="20495"/>
                </a:cubicBezTo>
                <a:cubicBezTo>
                  <a:pt x="574963" y="22034"/>
                  <a:pt x="648085" y="60519"/>
                  <a:pt x="789709" y="57440"/>
                </a:cubicBezTo>
                <a:cubicBezTo>
                  <a:pt x="931333" y="54361"/>
                  <a:pt x="1326188" y="7410"/>
                  <a:pt x="1390073" y="2022"/>
                </a:cubicBezTo>
                <a:cubicBezTo>
                  <a:pt x="1453958" y="-3366"/>
                  <a:pt x="1316182" y="1252"/>
                  <a:pt x="1173018" y="25113"/>
                </a:cubicBezTo>
                <a:cubicBezTo>
                  <a:pt x="1029854" y="48974"/>
                  <a:pt x="581891" y="128253"/>
                  <a:pt x="531091" y="145186"/>
                </a:cubicBezTo>
                <a:cubicBezTo>
                  <a:pt x="480291" y="162119"/>
                  <a:pt x="868218" y="126713"/>
                  <a:pt x="868218" y="126713"/>
                </a:cubicBezTo>
                <a:lnTo>
                  <a:pt x="0" y="14980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4" name="フリーフォーム 2413">
            <a:extLst>
              <a:ext uri="{FF2B5EF4-FFF2-40B4-BE49-F238E27FC236}">
                <a16:creationId xmlns:a16="http://schemas.microsoft.com/office/drawing/2014/main" id="{CED33216-23DA-8D99-7D55-C04F2CAE1A06}"/>
              </a:ext>
            </a:extLst>
          </p:cNvPr>
          <p:cNvSpPr/>
          <p:nvPr/>
        </p:nvSpPr>
        <p:spPr>
          <a:xfrm>
            <a:off x="7965084" y="7331511"/>
            <a:ext cx="479567" cy="1017277"/>
          </a:xfrm>
          <a:custGeom>
            <a:avLst/>
            <a:gdLst>
              <a:gd name="connsiteX0" fmla="*/ 189030 w 500092"/>
              <a:gd name="connsiteY0" fmla="*/ 1 h 1060816"/>
              <a:gd name="connsiteX1" fmla="*/ 13539 w 500092"/>
              <a:gd name="connsiteY1" fmla="*/ 424874 h 1060816"/>
              <a:gd name="connsiteX2" fmla="*/ 18157 w 500092"/>
              <a:gd name="connsiteY2" fmla="*/ 397165 h 1060816"/>
              <a:gd name="connsiteX3" fmla="*/ 68957 w 500092"/>
              <a:gd name="connsiteY3" fmla="*/ 563419 h 1060816"/>
              <a:gd name="connsiteX4" fmla="*/ 225975 w 500092"/>
              <a:gd name="connsiteY4" fmla="*/ 757383 h 1060816"/>
              <a:gd name="connsiteX5" fmla="*/ 498448 w 500092"/>
              <a:gd name="connsiteY5" fmla="*/ 1057565 h 1060816"/>
              <a:gd name="connsiteX6" fmla="*/ 327575 w 500092"/>
              <a:gd name="connsiteY6" fmla="*/ 905165 h 1060816"/>
              <a:gd name="connsiteX7" fmla="*/ 78193 w 500092"/>
              <a:gd name="connsiteY7" fmla="*/ 725056 h 1060816"/>
              <a:gd name="connsiteX8" fmla="*/ 8921 w 500092"/>
              <a:gd name="connsiteY8" fmla="*/ 429492 h 1060816"/>
              <a:gd name="connsiteX9" fmla="*/ 189030 w 500092"/>
              <a:gd name="connsiteY9" fmla="*/ 1 h 1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92" h="1060816">
                <a:moveTo>
                  <a:pt x="189030" y="1"/>
                </a:moveTo>
                <a:cubicBezTo>
                  <a:pt x="189800" y="-769"/>
                  <a:pt x="42018" y="358680"/>
                  <a:pt x="13539" y="424874"/>
                </a:cubicBezTo>
                <a:cubicBezTo>
                  <a:pt x="-14940" y="491068"/>
                  <a:pt x="8921" y="374074"/>
                  <a:pt x="18157" y="397165"/>
                </a:cubicBezTo>
                <a:cubicBezTo>
                  <a:pt x="27393" y="420256"/>
                  <a:pt x="34321" y="503383"/>
                  <a:pt x="68957" y="563419"/>
                </a:cubicBezTo>
                <a:cubicBezTo>
                  <a:pt x="103593" y="623455"/>
                  <a:pt x="154393" y="675025"/>
                  <a:pt x="225975" y="757383"/>
                </a:cubicBezTo>
                <a:cubicBezTo>
                  <a:pt x="297557" y="839741"/>
                  <a:pt x="481515" y="1032935"/>
                  <a:pt x="498448" y="1057565"/>
                </a:cubicBezTo>
                <a:cubicBezTo>
                  <a:pt x="515381" y="1082195"/>
                  <a:pt x="397618" y="960583"/>
                  <a:pt x="327575" y="905165"/>
                </a:cubicBezTo>
                <a:cubicBezTo>
                  <a:pt x="257532" y="849747"/>
                  <a:pt x="131302" y="804335"/>
                  <a:pt x="78193" y="725056"/>
                </a:cubicBezTo>
                <a:cubicBezTo>
                  <a:pt x="25084" y="645777"/>
                  <a:pt x="-6473" y="547256"/>
                  <a:pt x="8921" y="429492"/>
                </a:cubicBezTo>
                <a:cubicBezTo>
                  <a:pt x="24315" y="311728"/>
                  <a:pt x="188260" y="771"/>
                  <a:pt x="189030" y="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5" name="フリーフォーム 2414">
            <a:extLst>
              <a:ext uri="{FF2B5EF4-FFF2-40B4-BE49-F238E27FC236}">
                <a16:creationId xmlns:a16="http://schemas.microsoft.com/office/drawing/2014/main" id="{AA93D245-1574-13E8-A934-B428AA937C97}"/>
              </a:ext>
            </a:extLst>
          </p:cNvPr>
          <p:cNvSpPr/>
          <p:nvPr/>
        </p:nvSpPr>
        <p:spPr>
          <a:xfrm>
            <a:off x="8260895" y="7374547"/>
            <a:ext cx="2157956" cy="73924"/>
          </a:xfrm>
          <a:custGeom>
            <a:avLst/>
            <a:gdLst>
              <a:gd name="connsiteX0" fmla="*/ 630 w 2250314"/>
              <a:gd name="connsiteY0" fmla="*/ 75197 h 77088"/>
              <a:gd name="connsiteX1" fmla="*/ 1053576 w 2250314"/>
              <a:gd name="connsiteY1" fmla="*/ 24397 h 77088"/>
              <a:gd name="connsiteX2" fmla="*/ 2249685 w 2250314"/>
              <a:gd name="connsiteY2" fmla="*/ 1306 h 77088"/>
              <a:gd name="connsiteX3" fmla="*/ 1201358 w 2250314"/>
              <a:gd name="connsiteY3" fmla="*/ 61342 h 77088"/>
              <a:gd name="connsiteX4" fmla="*/ 630 w 2250314"/>
              <a:gd name="connsiteY4" fmla="*/ 75197 h 7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314" h="77088">
                <a:moveTo>
                  <a:pt x="630" y="75197"/>
                </a:moveTo>
                <a:cubicBezTo>
                  <a:pt x="-24000" y="69039"/>
                  <a:pt x="678734" y="36712"/>
                  <a:pt x="1053576" y="24397"/>
                </a:cubicBezTo>
                <a:cubicBezTo>
                  <a:pt x="1428419" y="12082"/>
                  <a:pt x="2225055" y="-4852"/>
                  <a:pt x="2249685" y="1306"/>
                </a:cubicBezTo>
                <a:cubicBezTo>
                  <a:pt x="2274315" y="7463"/>
                  <a:pt x="1570043" y="51336"/>
                  <a:pt x="1201358" y="61342"/>
                </a:cubicBezTo>
                <a:cubicBezTo>
                  <a:pt x="832673" y="71348"/>
                  <a:pt x="25260" y="81355"/>
                  <a:pt x="630" y="7519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6" name="フリーフォーム 2415">
            <a:extLst>
              <a:ext uri="{FF2B5EF4-FFF2-40B4-BE49-F238E27FC236}">
                <a16:creationId xmlns:a16="http://schemas.microsoft.com/office/drawing/2014/main" id="{DECB270D-2DF9-256F-E4A8-DAC03C3EDD42}"/>
              </a:ext>
            </a:extLst>
          </p:cNvPr>
          <p:cNvSpPr/>
          <p:nvPr/>
        </p:nvSpPr>
        <p:spPr>
          <a:xfrm>
            <a:off x="8305786" y="7371312"/>
            <a:ext cx="1147018" cy="39916"/>
          </a:xfrm>
          <a:custGeom>
            <a:avLst/>
            <a:gdLst>
              <a:gd name="connsiteX0" fmla="*/ 0 w 1196109"/>
              <a:gd name="connsiteY0" fmla="*/ 27770 h 41624"/>
              <a:gd name="connsiteX1" fmla="*/ 1196109 w 1196109"/>
              <a:gd name="connsiteY1" fmla="*/ 41624 h 41624"/>
              <a:gd name="connsiteX2" fmla="*/ 457200 w 1196109"/>
              <a:gd name="connsiteY2" fmla="*/ 61 h 41624"/>
              <a:gd name="connsiteX3" fmla="*/ 655782 w 1196109"/>
              <a:gd name="connsiteY3" fmla="*/ 32388 h 41624"/>
              <a:gd name="connsiteX4" fmla="*/ 0 w 1196109"/>
              <a:gd name="connsiteY4" fmla="*/ 27770 h 4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109" h="41624">
                <a:moveTo>
                  <a:pt x="0" y="27770"/>
                </a:moveTo>
                <a:lnTo>
                  <a:pt x="1196109" y="41624"/>
                </a:lnTo>
                <a:lnTo>
                  <a:pt x="457200" y="61"/>
                </a:lnTo>
                <a:cubicBezTo>
                  <a:pt x="367146" y="-1478"/>
                  <a:pt x="728903" y="26231"/>
                  <a:pt x="655782" y="32388"/>
                </a:cubicBezTo>
                <a:cubicBezTo>
                  <a:pt x="582661" y="38545"/>
                  <a:pt x="300567" y="37775"/>
                  <a:pt x="0" y="2777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7" name="フリーフォーム 2416">
            <a:extLst>
              <a:ext uri="{FF2B5EF4-FFF2-40B4-BE49-F238E27FC236}">
                <a16:creationId xmlns:a16="http://schemas.microsoft.com/office/drawing/2014/main" id="{5E6282BF-989F-66EB-027A-FFCC102C8BC8}"/>
              </a:ext>
            </a:extLst>
          </p:cNvPr>
          <p:cNvSpPr/>
          <p:nvPr/>
        </p:nvSpPr>
        <p:spPr>
          <a:xfrm>
            <a:off x="8376059" y="7304941"/>
            <a:ext cx="2276907" cy="97430"/>
          </a:xfrm>
          <a:custGeom>
            <a:avLst/>
            <a:gdLst>
              <a:gd name="connsiteX0" fmla="*/ 28319 w 2374356"/>
              <a:gd name="connsiteY0" fmla="*/ 0 h 101600"/>
              <a:gd name="connsiteX1" fmla="*/ 92974 w 2374356"/>
              <a:gd name="connsiteY1" fmla="*/ 9236 h 101600"/>
              <a:gd name="connsiteX2" fmla="*/ 1501519 w 2374356"/>
              <a:gd name="connsiteY2" fmla="*/ 55418 h 101600"/>
              <a:gd name="connsiteX3" fmla="*/ 2374356 w 2374356"/>
              <a:gd name="connsiteY3" fmla="*/ 23091 h 101600"/>
              <a:gd name="connsiteX4" fmla="*/ 785701 w 2374356"/>
              <a:gd name="connsiteY4" fmla="*/ 78509 h 101600"/>
              <a:gd name="connsiteX5" fmla="*/ 1164392 w 2374356"/>
              <a:gd name="connsiteY5" fmla="*/ 101600 h 101600"/>
              <a:gd name="connsiteX6" fmla="*/ 28319 w 2374356"/>
              <a:gd name="connsiteY6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4356" h="101600">
                <a:moveTo>
                  <a:pt x="28319" y="0"/>
                </a:moveTo>
                <a:cubicBezTo>
                  <a:pt x="-62120" y="0"/>
                  <a:pt x="92974" y="9236"/>
                  <a:pt x="92974" y="9236"/>
                </a:cubicBezTo>
                <a:lnTo>
                  <a:pt x="1501519" y="55418"/>
                </a:lnTo>
                <a:cubicBezTo>
                  <a:pt x="1881749" y="57727"/>
                  <a:pt x="2374356" y="23091"/>
                  <a:pt x="2374356" y="23091"/>
                </a:cubicBezTo>
                <a:lnTo>
                  <a:pt x="785701" y="78509"/>
                </a:lnTo>
                <a:lnTo>
                  <a:pt x="1164392" y="101600"/>
                </a:lnTo>
                <a:lnTo>
                  <a:pt x="2831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8" name="フリーフォーム 2417">
            <a:extLst>
              <a:ext uri="{FF2B5EF4-FFF2-40B4-BE49-F238E27FC236}">
                <a16:creationId xmlns:a16="http://schemas.microsoft.com/office/drawing/2014/main" id="{7BA89EAD-BC47-6B15-C254-C418865AFC78}"/>
              </a:ext>
            </a:extLst>
          </p:cNvPr>
          <p:cNvSpPr/>
          <p:nvPr/>
        </p:nvSpPr>
        <p:spPr>
          <a:xfrm>
            <a:off x="8062192" y="7377640"/>
            <a:ext cx="359474" cy="806470"/>
          </a:xfrm>
          <a:custGeom>
            <a:avLst/>
            <a:gdLst>
              <a:gd name="connsiteX0" fmla="*/ 198602 w 374859"/>
              <a:gd name="connsiteY0" fmla="*/ 7316 h 840986"/>
              <a:gd name="connsiteX1" fmla="*/ 50820 w 374859"/>
              <a:gd name="connsiteY1" fmla="*/ 215134 h 840986"/>
              <a:gd name="connsiteX2" fmla="*/ 23111 w 374859"/>
              <a:gd name="connsiteY2" fmla="*/ 459898 h 840986"/>
              <a:gd name="connsiteX3" fmla="*/ 23111 w 374859"/>
              <a:gd name="connsiteY3" fmla="*/ 390625 h 840986"/>
              <a:gd name="connsiteX4" fmla="*/ 64675 w 374859"/>
              <a:gd name="connsiteY4" fmla="*/ 543025 h 840986"/>
              <a:gd name="connsiteX5" fmla="*/ 374093 w 374859"/>
              <a:gd name="connsiteY5" fmla="*/ 838589 h 840986"/>
              <a:gd name="connsiteX6" fmla="*/ 147802 w 374859"/>
              <a:gd name="connsiteY6" fmla="*/ 672334 h 840986"/>
              <a:gd name="connsiteX7" fmla="*/ 20 w 374859"/>
              <a:gd name="connsiteY7" fmla="*/ 487607 h 840986"/>
              <a:gd name="connsiteX8" fmla="*/ 198602 w 374859"/>
              <a:gd name="connsiteY8" fmla="*/ 7316 h 84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859" h="840986">
                <a:moveTo>
                  <a:pt x="198602" y="7316"/>
                </a:moveTo>
                <a:cubicBezTo>
                  <a:pt x="207069" y="-38096"/>
                  <a:pt x="80069" y="139704"/>
                  <a:pt x="50820" y="215134"/>
                </a:cubicBezTo>
                <a:cubicBezTo>
                  <a:pt x="21571" y="290564"/>
                  <a:pt x="27729" y="430650"/>
                  <a:pt x="23111" y="459898"/>
                </a:cubicBezTo>
                <a:cubicBezTo>
                  <a:pt x="18493" y="489146"/>
                  <a:pt x="16184" y="376771"/>
                  <a:pt x="23111" y="390625"/>
                </a:cubicBezTo>
                <a:cubicBezTo>
                  <a:pt x="30038" y="404479"/>
                  <a:pt x="6178" y="468364"/>
                  <a:pt x="64675" y="543025"/>
                </a:cubicBezTo>
                <a:cubicBezTo>
                  <a:pt x="123172" y="617686"/>
                  <a:pt x="360239" y="817038"/>
                  <a:pt x="374093" y="838589"/>
                </a:cubicBezTo>
                <a:cubicBezTo>
                  <a:pt x="387948" y="860141"/>
                  <a:pt x="210148" y="730831"/>
                  <a:pt x="147802" y="672334"/>
                </a:cubicBezTo>
                <a:cubicBezTo>
                  <a:pt x="85456" y="613837"/>
                  <a:pt x="-1519" y="593825"/>
                  <a:pt x="20" y="487607"/>
                </a:cubicBezTo>
                <a:cubicBezTo>
                  <a:pt x="1559" y="381389"/>
                  <a:pt x="190135" y="52728"/>
                  <a:pt x="198602" y="731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9" name="フリーフォーム 2418">
            <a:extLst>
              <a:ext uri="{FF2B5EF4-FFF2-40B4-BE49-F238E27FC236}">
                <a16:creationId xmlns:a16="http://schemas.microsoft.com/office/drawing/2014/main" id="{CA8587A2-60E3-A621-867D-F5833C5404FC}"/>
              </a:ext>
            </a:extLst>
          </p:cNvPr>
          <p:cNvSpPr/>
          <p:nvPr/>
        </p:nvSpPr>
        <p:spPr>
          <a:xfrm>
            <a:off x="7992420" y="7281866"/>
            <a:ext cx="234510" cy="628245"/>
          </a:xfrm>
          <a:custGeom>
            <a:avLst/>
            <a:gdLst>
              <a:gd name="connsiteX0" fmla="*/ 243651 w 244547"/>
              <a:gd name="connsiteY0" fmla="*/ 971 h 655133"/>
              <a:gd name="connsiteX1" fmla="*/ 86633 w 244547"/>
              <a:gd name="connsiteY1" fmla="*/ 315007 h 655133"/>
              <a:gd name="connsiteX2" fmla="*/ 26596 w 244547"/>
              <a:gd name="connsiteY2" fmla="*/ 495117 h 655133"/>
              <a:gd name="connsiteX3" fmla="*/ 45069 w 244547"/>
              <a:gd name="connsiteY3" fmla="*/ 652135 h 655133"/>
              <a:gd name="connsiteX4" fmla="*/ 49687 w 244547"/>
              <a:gd name="connsiteY4" fmla="*/ 351953 h 655133"/>
              <a:gd name="connsiteX5" fmla="*/ 8124 w 244547"/>
              <a:gd name="connsiteY5" fmla="*/ 425844 h 655133"/>
              <a:gd name="connsiteX6" fmla="*/ 243651 w 244547"/>
              <a:gd name="connsiteY6" fmla="*/ 971 h 65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47" h="655133">
                <a:moveTo>
                  <a:pt x="243651" y="971"/>
                </a:moveTo>
                <a:cubicBezTo>
                  <a:pt x="256736" y="-17502"/>
                  <a:pt x="122809" y="232650"/>
                  <a:pt x="86633" y="315007"/>
                </a:cubicBezTo>
                <a:cubicBezTo>
                  <a:pt x="50457" y="397364"/>
                  <a:pt x="33523" y="438929"/>
                  <a:pt x="26596" y="495117"/>
                </a:cubicBezTo>
                <a:cubicBezTo>
                  <a:pt x="19669" y="551305"/>
                  <a:pt x="41220" y="675996"/>
                  <a:pt x="45069" y="652135"/>
                </a:cubicBezTo>
                <a:cubicBezTo>
                  <a:pt x="48917" y="628274"/>
                  <a:pt x="55845" y="389668"/>
                  <a:pt x="49687" y="351953"/>
                </a:cubicBezTo>
                <a:cubicBezTo>
                  <a:pt x="43529" y="314238"/>
                  <a:pt x="-22664" y="476644"/>
                  <a:pt x="8124" y="425844"/>
                </a:cubicBezTo>
                <a:cubicBezTo>
                  <a:pt x="38912" y="375044"/>
                  <a:pt x="230566" y="19444"/>
                  <a:pt x="243651" y="9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0" name="フリーフォーム 2419">
            <a:extLst>
              <a:ext uri="{FF2B5EF4-FFF2-40B4-BE49-F238E27FC236}">
                <a16:creationId xmlns:a16="http://schemas.microsoft.com/office/drawing/2014/main" id="{0C55A686-BF77-7929-48D8-5EB79A2A668A}"/>
              </a:ext>
            </a:extLst>
          </p:cNvPr>
          <p:cNvSpPr/>
          <p:nvPr/>
        </p:nvSpPr>
        <p:spPr>
          <a:xfrm>
            <a:off x="3720614" y="12317233"/>
            <a:ext cx="215495" cy="913822"/>
          </a:xfrm>
          <a:custGeom>
            <a:avLst/>
            <a:gdLst>
              <a:gd name="connsiteX0" fmla="*/ 1595 w 224718"/>
              <a:gd name="connsiteY0" fmla="*/ 14822 h 952933"/>
              <a:gd name="connsiteX1" fmla="*/ 223268 w 224718"/>
              <a:gd name="connsiteY1" fmla="*/ 952313 h 952933"/>
              <a:gd name="connsiteX2" fmla="*/ 98577 w 224718"/>
              <a:gd name="connsiteY2" fmla="*/ 162604 h 952933"/>
              <a:gd name="connsiteX3" fmla="*/ 121668 w 224718"/>
              <a:gd name="connsiteY3" fmla="*/ 361186 h 952933"/>
              <a:gd name="connsiteX4" fmla="*/ 1595 w 224718"/>
              <a:gd name="connsiteY4" fmla="*/ 14822 h 9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18" h="952933">
                <a:moveTo>
                  <a:pt x="1595" y="14822"/>
                </a:moveTo>
                <a:cubicBezTo>
                  <a:pt x="18528" y="113343"/>
                  <a:pt x="207104" y="927683"/>
                  <a:pt x="223268" y="952313"/>
                </a:cubicBezTo>
                <a:cubicBezTo>
                  <a:pt x="239432" y="976943"/>
                  <a:pt x="115510" y="261125"/>
                  <a:pt x="98577" y="162604"/>
                </a:cubicBezTo>
                <a:cubicBezTo>
                  <a:pt x="81644" y="64083"/>
                  <a:pt x="135522" y="381968"/>
                  <a:pt x="121668" y="361186"/>
                </a:cubicBezTo>
                <a:cubicBezTo>
                  <a:pt x="107814" y="340404"/>
                  <a:pt x="-15338" y="-83699"/>
                  <a:pt x="1595" y="148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1" name="フリーフォーム 2420">
            <a:extLst>
              <a:ext uri="{FF2B5EF4-FFF2-40B4-BE49-F238E27FC236}">
                <a16:creationId xmlns:a16="http://schemas.microsoft.com/office/drawing/2014/main" id="{35F43F4D-A89D-AAC3-9137-CAA5EFBDC566}"/>
              </a:ext>
            </a:extLst>
          </p:cNvPr>
          <p:cNvSpPr/>
          <p:nvPr/>
        </p:nvSpPr>
        <p:spPr>
          <a:xfrm>
            <a:off x="4014261" y="8215708"/>
            <a:ext cx="275482" cy="273655"/>
          </a:xfrm>
          <a:custGeom>
            <a:avLst/>
            <a:gdLst>
              <a:gd name="connsiteX0" fmla="*/ 286724 w 287272"/>
              <a:gd name="connsiteY0" fmla="*/ 1166 h 285367"/>
              <a:gd name="connsiteX1" fmla="*/ 93843 w 287272"/>
              <a:gd name="connsiteY1" fmla="*/ 201191 h 285367"/>
              <a:gd name="connsiteX2" fmla="*/ 974 w 287272"/>
              <a:gd name="connsiteY2" fmla="*/ 283344 h 285367"/>
              <a:gd name="connsiteX3" fmla="*/ 147421 w 287272"/>
              <a:gd name="connsiteY3" fmla="*/ 126181 h 285367"/>
              <a:gd name="connsiteX4" fmla="*/ 286724 w 287272"/>
              <a:gd name="connsiteY4" fmla="*/ 1166 h 28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72" h="285367">
                <a:moveTo>
                  <a:pt x="286724" y="1166"/>
                </a:moveTo>
                <a:cubicBezTo>
                  <a:pt x="277794" y="13668"/>
                  <a:pt x="141468" y="154161"/>
                  <a:pt x="93843" y="201191"/>
                </a:cubicBezTo>
                <a:cubicBezTo>
                  <a:pt x="46218" y="248221"/>
                  <a:pt x="-7956" y="295846"/>
                  <a:pt x="974" y="283344"/>
                </a:cubicBezTo>
                <a:cubicBezTo>
                  <a:pt x="9904" y="270842"/>
                  <a:pt x="101582" y="172616"/>
                  <a:pt x="147421" y="126181"/>
                </a:cubicBezTo>
                <a:cubicBezTo>
                  <a:pt x="193260" y="79747"/>
                  <a:pt x="295654" y="-11336"/>
                  <a:pt x="286724" y="11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2" name="フリーフォーム 2421">
            <a:extLst>
              <a:ext uri="{FF2B5EF4-FFF2-40B4-BE49-F238E27FC236}">
                <a16:creationId xmlns:a16="http://schemas.microsoft.com/office/drawing/2014/main" id="{76B7C9E7-08FA-5D57-2E39-96F30F0DFC92}"/>
              </a:ext>
            </a:extLst>
          </p:cNvPr>
          <p:cNvSpPr/>
          <p:nvPr/>
        </p:nvSpPr>
        <p:spPr>
          <a:xfrm>
            <a:off x="4106996" y="8302269"/>
            <a:ext cx="184308" cy="253966"/>
          </a:xfrm>
          <a:custGeom>
            <a:avLst/>
            <a:gdLst>
              <a:gd name="connsiteX0" fmla="*/ 710 w 192196"/>
              <a:gd name="connsiteY0" fmla="*/ 196 h 264835"/>
              <a:gd name="connsiteX1" fmla="*/ 125726 w 192196"/>
              <a:gd name="connsiteY1" fmla="*/ 50203 h 264835"/>
              <a:gd name="connsiteX2" fmla="*/ 132870 w 192196"/>
              <a:gd name="connsiteY2" fmla="*/ 128784 h 264835"/>
              <a:gd name="connsiteX3" fmla="*/ 168589 w 192196"/>
              <a:gd name="connsiteY3" fmla="*/ 68062 h 264835"/>
              <a:gd name="connsiteX4" fmla="*/ 125726 w 192196"/>
              <a:gd name="connsiteY4" fmla="*/ 164503 h 264835"/>
              <a:gd name="connsiteX5" fmla="*/ 61432 w 192196"/>
              <a:gd name="connsiteY5" fmla="*/ 214509 h 264835"/>
              <a:gd name="connsiteX6" fmla="*/ 4282 w 192196"/>
              <a:gd name="connsiteY6" fmla="*/ 264515 h 264835"/>
              <a:gd name="connsiteX7" fmla="*/ 118582 w 192196"/>
              <a:gd name="connsiteY7" fmla="*/ 189506 h 264835"/>
              <a:gd name="connsiteX8" fmla="*/ 190020 w 192196"/>
              <a:gd name="connsiteY8" fmla="*/ 68062 h 264835"/>
              <a:gd name="connsiteX9" fmla="*/ 710 w 192196"/>
              <a:gd name="connsiteY9" fmla="*/ 196 h 26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196" h="264835">
                <a:moveTo>
                  <a:pt x="710" y="196"/>
                </a:moveTo>
                <a:cubicBezTo>
                  <a:pt x="-10006" y="-2781"/>
                  <a:pt x="103699" y="28772"/>
                  <a:pt x="125726" y="50203"/>
                </a:cubicBezTo>
                <a:cubicBezTo>
                  <a:pt x="147753" y="71634"/>
                  <a:pt x="125726" y="125808"/>
                  <a:pt x="132870" y="128784"/>
                </a:cubicBezTo>
                <a:cubicBezTo>
                  <a:pt x="140014" y="131761"/>
                  <a:pt x="169780" y="62109"/>
                  <a:pt x="168589" y="68062"/>
                </a:cubicBezTo>
                <a:cubicBezTo>
                  <a:pt x="167398" y="74015"/>
                  <a:pt x="143586" y="140095"/>
                  <a:pt x="125726" y="164503"/>
                </a:cubicBezTo>
                <a:cubicBezTo>
                  <a:pt x="107867" y="188911"/>
                  <a:pt x="81673" y="197840"/>
                  <a:pt x="61432" y="214509"/>
                </a:cubicBezTo>
                <a:cubicBezTo>
                  <a:pt x="41191" y="231178"/>
                  <a:pt x="-5243" y="268682"/>
                  <a:pt x="4282" y="264515"/>
                </a:cubicBezTo>
                <a:cubicBezTo>
                  <a:pt x="13807" y="260348"/>
                  <a:pt x="87626" y="222248"/>
                  <a:pt x="118582" y="189506"/>
                </a:cubicBezTo>
                <a:cubicBezTo>
                  <a:pt x="149538" y="156764"/>
                  <a:pt x="203712" y="99614"/>
                  <a:pt x="190020" y="68062"/>
                </a:cubicBezTo>
                <a:cubicBezTo>
                  <a:pt x="176328" y="36510"/>
                  <a:pt x="11426" y="3173"/>
                  <a:pt x="710" y="19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3" name="フリーフォーム 2422">
            <a:extLst>
              <a:ext uri="{FF2B5EF4-FFF2-40B4-BE49-F238E27FC236}">
                <a16:creationId xmlns:a16="http://schemas.microsoft.com/office/drawing/2014/main" id="{E42E6671-2640-804B-26F0-5BB139E50483}"/>
              </a:ext>
            </a:extLst>
          </p:cNvPr>
          <p:cNvSpPr/>
          <p:nvPr/>
        </p:nvSpPr>
        <p:spPr>
          <a:xfrm>
            <a:off x="4123964" y="8237224"/>
            <a:ext cx="118441" cy="291831"/>
          </a:xfrm>
          <a:custGeom>
            <a:avLst/>
            <a:gdLst>
              <a:gd name="connsiteX0" fmla="*/ 75885 w 123510"/>
              <a:gd name="connsiteY0" fmla="*/ 160 h 304321"/>
              <a:gd name="connsiteX1" fmla="*/ 90173 w 123510"/>
              <a:gd name="connsiteY1" fmla="*/ 132319 h 304321"/>
              <a:gd name="connsiteX2" fmla="*/ 68741 w 123510"/>
              <a:gd name="connsiteY2" fmla="*/ 207329 h 304321"/>
              <a:gd name="connsiteX3" fmla="*/ 876 w 123510"/>
              <a:gd name="connsiteY3" fmla="*/ 303769 h 304321"/>
              <a:gd name="connsiteX4" fmla="*/ 122320 w 123510"/>
              <a:gd name="connsiteY4" fmla="*/ 160894 h 304321"/>
              <a:gd name="connsiteX5" fmla="*/ 75885 w 123510"/>
              <a:gd name="connsiteY5" fmla="*/ 160 h 30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510" h="304321">
                <a:moveTo>
                  <a:pt x="75885" y="160"/>
                </a:moveTo>
                <a:cubicBezTo>
                  <a:pt x="70527" y="-4602"/>
                  <a:pt x="91364" y="97791"/>
                  <a:pt x="90173" y="132319"/>
                </a:cubicBezTo>
                <a:cubicBezTo>
                  <a:pt x="88982" y="166847"/>
                  <a:pt x="83624" y="178754"/>
                  <a:pt x="68741" y="207329"/>
                </a:cubicBezTo>
                <a:cubicBezTo>
                  <a:pt x="53858" y="235904"/>
                  <a:pt x="-8054" y="311508"/>
                  <a:pt x="876" y="303769"/>
                </a:cubicBezTo>
                <a:cubicBezTo>
                  <a:pt x="9806" y="296030"/>
                  <a:pt x="112795" y="210305"/>
                  <a:pt x="122320" y="160894"/>
                </a:cubicBezTo>
                <a:cubicBezTo>
                  <a:pt x="131845" y="111483"/>
                  <a:pt x="81243" y="4922"/>
                  <a:pt x="75885" y="16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4" name="フリーフォーム 2423">
            <a:extLst>
              <a:ext uri="{FF2B5EF4-FFF2-40B4-BE49-F238E27FC236}">
                <a16:creationId xmlns:a16="http://schemas.microsoft.com/office/drawing/2014/main" id="{C6354CE5-C9BA-B4ED-0C84-FB6BB759FEEE}"/>
              </a:ext>
            </a:extLst>
          </p:cNvPr>
          <p:cNvSpPr/>
          <p:nvPr/>
        </p:nvSpPr>
        <p:spPr>
          <a:xfrm>
            <a:off x="4116941" y="8274907"/>
            <a:ext cx="91667" cy="243546"/>
          </a:xfrm>
          <a:custGeom>
            <a:avLst/>
            <a:gdLst>
              <a:gd name="connsiteX0" fmla="*/ 26059 w 95590"/>
              <a:gd name="connsiteY0" fmla="*/ 154 h 253970"/>
              <a:gd name="connsiteX1" fmla="*/ 47490 w 95590"/>
              <a:gd name="connsiteY1" fmla="*/ 128742 h 253970"/>
              <a:gd name="connsiteX2" fmla="*/ 43919 w 95590"/>
              <a:gd name="connsiteY2" fmla="*/ 160889 h 253970"/>
              <a:gd name="connsiteX3" fmla="*/ 1056 w 95590"/>
              <a:gd name="connsiteY3" fmla="*/ 253758 h 253970"/>
              <a:gd name="connsiteX4" fmla="*/ 93925 w 95590"/>
              <a:gd name="connsiteY4" fmla="*/ 132314 h 253970"/>
              <a:gd name="connsiteX5" fmla="*/ 58206 w 95590"/>
              <a:gd name="connsiteY5" fmla="*/ 157317 h 253970"/>
              <a:gd name="connsiteX6" fmla="*/ 26059 w 95590"/>
              <a:gd name="connsiteY6" fmla="*/ 154 h 25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90" h="253970">
                <a:moveTo>
                  <a:pt x="26059" y="154"/>
                </a:moveTo>
                <a:cubicBezTo>
                  <a:pt x="24273" y="-4608"/>
                  <a:pt x="44513" y="101953"/>
                  <a:pt x="47490" y="128742"/>
                </a:cubicBezTo>
                <a:cubicBezTo>
                  <a:pt x="50467" y="155531"/>
                  <a:pt x="51658" y="140053"/>
                  <a:pt x="43919" y="160889"/>
                </a:cubicBezTo>
                <a:cubicBezTo>
                  <a:pt x="36180" y="181725"/>
                  <a:pt x="-7278" y="258520"/>
                  <a:pt x="1056" y="253758"/>
                </a:cubicBezTo>
                <a:cubicBezTo>
                  <a:pt x="9390" y="248996"/>
                  <a:pt x="84400" y="148387"/>
                  <a:pt x="93925" y="132314"/>
                </a:cubicBezTo>
                <a:cubicBezTo>
                  <a:pt x="103450" y="116241"/>
                  <a:pt x="69517" y="180534"/>
                  <a:pt x="58206" y="157317"/>
                </a:cubicBezTo>
                <a:cubicBezTo>
                  <a:pt x="46895" y="134100"/>
                  <a:pt x="27845" y="4916"/>
                  <a:pt x="26059" y="1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5" name="フリーフォーム 2424">
            <a:extLst>
              <a:ext uri="{FF2B5EF4-FFF2-40B4-BE49-F238E27FC236}">
                <a16:creationId xmlns:a16="http://schemas.microsoft.com/office/drawing/2014/main" id="{19735965-0315-3F01-E4AD-5E6CE709E270}"/>
              </a:ext>
            </a:extLst>
          </p:cNvPr>
          <p:cNvSpPr/>
          <p:nvPr/>
        </p:nvSpPr>
        <p:spPr>
          <a:xfrm>
            <a:off x="3926078" y="8408521"/>
            <a:ext cx="157716" cy="236865"/>
          </a:xfrm>
          <a:custGeom>
            <a:avLst/>
            <a:gdLst>
              <a:gd name="connsiteX0" fmla="*/ 103646 w 164466"/>
              <a:gd name="connsiteY0" fmla="*/ 125 h 247003"/>
              <a:gd name="connsiteX1" fmla="*/ 142937 w 164466"/>
              <a:gd name="connsiteY1" fmla="*/ 92993 h 247003"/>
              <a:gd name="connsiteX2" fmla="*/ 146509 w 164466"/>
              <a:gd name="connsiteY2" fmla="*/ 135856 h 247003"/>
              <a:gd name="connsiteX3" fmla="*/ 62 w 164466"/>
              <a:gd name="connsiteY3" fmla="*/ 246584 h 247003"/>
              <a:gd name="connsiteX4" fmla="*/ 128650 w 164466"/>
              <a:gd name="connsiteY4" fmla="*/ 171575 h 247003"/>
              <a:gd name="connsiteX5" fmla="*/ 164368 w 164466"/>
              <a:gd name="connsiteY5" fmla="*/ 114425 h 247003"/>
              <a:gd name="connsiteX6" fmla="*/ 103646 w 164466"/>
              <a:gd name="connsiteY6" fmla="*/ 125 h 24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466" h="247003">
                <a:moveTo>
                  <a:pt x="103646" y="125"/>
                </a:moveTo>
                <a:cubicBezTo>
                  <a:pt x="100074" y="-3447"/>
                  <a:pt x="135793" y="70371"/>
                  <a:pt x="142937" y="92993"/>
                </a:cubicBezTo>
                <a:cubicBezTo>
                  <a:pt x="150081" y="115615"/>
                  <a:pt x="170321" y="110258"/>
                  <a:pt x="146509" y="135856"/>
                </a:cubicBezTo>
                <a:cubicBezTo>
                  <a:pt x="122697" y="161454"/>
                  <a:pt x="3038" y="240631"/>
                  <a:pt x="62" y="246584"/>
                </a:cubicBezTo>
                <a:cubicBezTo>
                  <a:pt x="-2915" y="252537"/>
                  <a:pt x="101266" y="193601"/>
                  <a:pt x="128650" y="171575"/>
                </a:cubicBezTo>
                <a:cubicBezTo>
                  <a:pt x="156034" y="149549"/>
                  <a:pt x="165559" y="140023"/>
                  <a:pt x="164368" y="114425"/>
                </a:cubicBezTo>
                <a:cubicBezTo>
                  <a:pt x="163177" y="88827"/>
                  <a:pt x="107218" y="3697"/>
                  <a:pt x="103646" y="12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6" name="フリーフォーム 2425">
            <a:extLst>
              <a:ext uri="{FF2B5EF4-FFF2-40B4-BE49-F238E27FC236}">
                <a16:creationId xmlns:a16="http://schemas.microsoft.com/office/drawing/2014/main" id="{9A791CA6-1B16-E85D-2ACE-A0D0F56712EE}"/>
              </a:ext>
            </a:extLst>
          </p:cNvPr>
          <p:cNvSpPr/>
          <p:nvPr/>
        </p:nvSpPr>
        <p:spPr>
          <a:xfrm>
            <a:off x="3930480" y="8418255"/>
            <a:ext cx="133188" cy="220604"/>
          </a:xfrm>
          <a:custGeom>
            <a:avLst/>
            <a:gdLst>
              <a:gd name="connsiteX0" fmla="*/ 138347 w 138888"/>
              <a:gd name="connsiteY0" fmla="*/ 690 h 230046"/>
              <a:gd name="connsiteX1" fmla="*/ 49050 w 138888"/>
              <a:gd name="connsiteY1" fmla="*/ 107846 h 230046"/>
              <a:gd name="connsiteX2" fmla="*/ 20475 w 138888"/>
              <a:gd name="connsiteY2" fmla="*/ 150709 h 230046"/>
              <a:gd name="connsiteX3" fmla="*/ 20475 w 138888"/>
              <a:gd name="connsiteY3" fmla="*/ 197143 h 230046"/>
              <a:gd name="connsiteX4" fmla="*/ 52622 w 138888"/>
              <a:gd name="connsiteY4" fmla="*/ 229290 h 230046"/>
              <a:gd name="connsiteX5" fmla="*/ 2616 w 138888"/>
              <a:gd name="connsiteY5" fmla="*/ 164996 h 230046"/>
              <a:gd name="connsiteX6" fmla="*/ 138347 w 138888"/>
              <a:gd name="connsiteY6" fmla="*/ 690 h 23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888" h="230046">
                <a:moveTo>
                  <a:pt x="138347" y="690"/>
                </a:moveTo>
                <a:cubicBezTo>
                  <a:pt x="146086" y="-8835"/>
                  <a:pt x="68695" y="82843"/>
                  <a:pt x="49050" y="107846"/>
                </a:cubicBezTo>
                <a:cubicBezTo>
                  <a:pt x="29405" y="132849"/>
                  <a:pt x="25237" y="135826"/>
                  <a:pt x="20475" y="150709"/>
                </a:cubicBezTo>
                <a:cubicBezTo>
                  <a:pt x="15712" y="165592"/>
                  <a:pt x="15117" y="184046"/>
                  <a:pt x="20475" y="197143"/>
                </a:cubicBezTo>
                <a:cubicBezTo>
                  <a:pt x="25833" y="210240"/>
                  <a:pt x="55598" y="234648"/>
                  <a:pt x="52622" y="229290"/>
                </a:cubicBezTo>
                <a:cubicBezTo>
                  <a:pt x="49646" y="223932"/>
                  <a:pt x="-13457" y="201905"/>
                  <a:pt x="2616" y="164996"/>
                </a:cubicBezTo>
                <a:cubicBezTo>
                  <a:pt x="18689" y="128087"/>
                  <a:pt x="130608" y="10215"/>
                  <a:pt x="138347" y="69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7" name="フリーフォーム 2426">
            <a:extLst>
              <a:ext uri="{FF2B5EF4-FFF2-40B4-BE49-F238E27FC236}">
                <a16:creationId xmlns:a16="http://schemas.microsoft.com/office/drawing/2014/main" id="{6566EFE5-8E3A-43B4-322C-7A546F05121E}"/>
              </a:ext>
            </a:extLst>
          </p:cNvPr>
          <p:cNvSpPr/>
          <p:nvPr/>
        </p:nvSpPr>
        <p:spPr>
          <a:xfrm>
            <a:off x="3799133" y="8469687"/>
            <a:ext cx="111136" cy="250721"/>
          </a:xfrm>
          <a:custGeom>
            <a:avLst/>
            <a:gdLst>
              <a:gd name="connsiteX0" fmla="*/ 100293 w 115893"/>
              <a:gd name="connsiteY0" fmla="*/ 635 h 261452"/>
              <a:gd name="connsiteX1" fmla="*/ 64574 w 115893"/>
              <a:gd name="connsiteY1" fmla="*/ 132795 h 261452"/>
              <a:gd name="connsiteX2" fmla="*/ 114581 w 115893"/>
              <a:gd name="connsiteY2" fmla="*/ 250667 h 261452"/>
              <a:gd name="connsiteX3" fmla="*/ 281 w 115893"/>
              <a:gd name="connsiteY3" fmla="*/ 179229 h 261452"/>
              <a:gd name="connsiteX4" fmla="*/ 82434 w 115893"/>
              <a:gd name="connsiteY4" fmla="*/ 261382 h 261452"/>
              <a:gd name="connsiteX5" fmla="*/ 89578 w 115893"/>
              <a:gd name="connsiteY5" fmla="*/ 189945 h 261452"/>
              <a:gd name="connsiteX6" fmla="*/ 100293 w 115893"/>
              <a:gd name="connsiteY6" fmla="*/ 635 h 26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93" h="261452">
                <a:moveTo>
                  <a:pt x="100293" y="635"/>
                </a:moveTo>
                <a:cubicBezTo>
                  <a:pt x="96126" y="-8890"/>
                  <a:pt x="62193" y="91123"/>
                  <a:pt x="64574" y="132795"/>
                </a:cubicBezTo>
                <a:cubicBezTo>
                  <a:pt x="66955" y="174467"/>
                  <a:pt x="125297" y="242928"/>
                  <a:pt x="114581" y="250667"/>
                </a:cubicBezTo>
                <a:cubicBezTo>
                  <a:pt x="103866" y="258406"/>
                  <a:pt x="5639" y="177443"/>
                  <a:pt x="281" y="179229"/>
                </a:cubicBezTo>
                <a:cubicBezTo>
                  <a:pt x="-5077" y="181015"/>
                  <a:pt x="67551" y="259596"/>
                  <a:pt x="82434" y="261382"/>
                </a:cubicBezTo>
                <a:cubicBezTo>
                  <a:pt x="97317" y="263168"/>
                  <a:pt x="86006" y="231022"/>
                  <a:pt x="89578" y="189945"/>
                </a:cubicBezTo>
                <a:cubicBezTo>
                  <a:pt x="93150" y="148868"/>
                  <a:pt x="104460" y="10160"/>
                  <a:pt x="100293" y="63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8" name="フリーフォーム 2427">
            <a:extLst>
              <a:ext uri="{FF2B5EF4-FFF2-40B4-BE49-F238E27FC236}">
                <a16:creationId xmlns:a16="http://schemas.microsoft.com/office/drawing/2014/main" id="{7031D422-08FF-7DB8-C5C7-93065F6C813B}"/>
              </a:ext>
            </a:extLst>
          </p:cNvPr>
          <p:cNvSpPr/>
          <p:nvPr/>
        </p:nvSpPr>
        <p:spPr>
          <a:xfrm>
            <a:off x="4066544" y="8302374"/>
            <a:ext cx="236495" cy="692023"/>
          </a:xfrm>
          <a:custGeom>
            <a:avLst/>
            <a:gdLst>
              <a:gd name="connsiteX0" fmla="*/ 246491 w 246617"/>
              <a:gd name="connsiteY0" fmla="*/ 86 h 721641"/>
              <a:gd name="connsiteX1" fmla="*/ 60754 w 246617"/>
              <a:gd name="connsiteY1" fmla="*/ 453715 h 721641"/>
              <a:gd name="connsiteX2" fmla="*/ 96473 w 246617"/>
              <a:gd name="connsiteY2" fmla="*/ 346558 h 721641"/>
              <a:gd name="connsiteX3" fmla="*/ 21463 w 246617"/>
              <a:gd name="connsiteY3" fmla="*/ 596590 h 721641"/>
              <a:gd name="connsiteX4" fmla="*/ 32 w 246617"/>
              <a:gd name="connsiteY4" fmla="*/ 721605 h 721641"/>
              <a:gd name="connsiteX5" fmla="*/ 17891 w 246617"/>
              <a:gd name="connsiteY5" fmla="*/ 585874 h 721641"/>
              <a:gd name="connsiteX6" fmla="*/ 64326 w 246617"/>
              <a:gd name="connsiteY6" fmla="*/ 321555 h 721641"/>
              <a:gd name="connsiteX7" fmla="*/ 28607 w 246617"/>
              <a:gd name="connsiteY7" fmla="*/ 414424 h 721641"/>
              <a:gd name="connsiteX8" fmla="*/ 246491 w 246617"/>
              <a:gd name="connsiteY8" fmla="*/ 86 h 72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617" h="721641">
                <a:moveTo>
                  <a:pt x="246491" y="86"/>
                </a:moveTo>
                <a:cubicBezTo>
                  <a:pt x="251849" y="6634"/>
                  <a:pt x="85757" y="395970"/>
                  <a:pt x="60754" y="453715"/>
                </a:cubicBezTo>
                <a:cubicBezTo>
                  <a:pt x="35751" y="511460"/>
                  <a:pt x="103022" y="322745"/>
                  <a:pt x="96473" y="346558"/>
                </a:cubicBezTo>
                <a:cubicBezTo>
                  <a:pt x="89924" y="370371"/>
                  <a:pt x="37537" y="534082"/>
                  <a:pt x="21463" y="596590"/>
                </a:cubicBezTo>
                <a:cubicBezTo>
                  <a:pt x="5389" y="659098"/>
                  <a:pt x="627" y="723391"/>
                  <a:pt x="32" y="721605"/>
                </a:cubicBezTo>
                <a:cubicBezTo>
                  <a:pt x="-563" y="719819"/>
                  <a:pt x="7175" y="652549"/>
                  <a:pt x="17891" y="585874"/>
                </a:cubicBezTo>
                <a:cubicBezTo>
                  <a:pt x="28607" y="519199"/>
                  <a:pt x="62540" y="350130"/>
                  <a:pt x="64326" y="321555"/>
                </a:cubicBezTo>
                <a:cubicBezTo>
                  <a:pt x="66112" y="292980"/>
                  <a:pt x="1223" y="466812"/>
                  <a:pt x="28607" y="414424"/>
                </a:cubicBezTo>
                <a:cubicBezTo>
                  <a:pt x="55991" y="362037"/>
                  <a:pt x="241133" y="-6462"/>
                  <a:pt x="246491" y="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9" name="フリーフォーム 2428">
            <a:extLst>
              <a:ext uri="{FF2B5EF4-FFF2-40B4-BE49-F238E27FC236}">
                <a16:creationId xmlns:a16="http://schemas.microsoft.com/office/drawing/2014/main" id="{2B4D911D-BAD1-B2AF-7ED7-623EA024F87D}"/>
              </a:ext>
            </a:extLst>
          </p:cNvPr>
          <p:cNvSpPr/>
          <p:nvPr/>
        </p:nvSpPr>
        <p:spPr>
          <a:xfrm>
            <a:off x="4130416" y="8305248"/>
            <a:ext cx="241524" cy="587367"/>
          </a:xfrm>
          <a:custGeom>
            <a:avLst/>
            <a:gdLst>
              <a:gd name="connsiteX0" fmla="*/ 226320 w 251861"/>
              <a:gd name="connsiteY0" fmla="*/ 7805 h 612506"/>
              <a:gd name="connsiteX1" fmla="*/ 115592 w 251861"/>
              <a:gd name="connsiteY1" fmla="*/ 300699 h 612506"/>
              <a:gd name="connsiteX2" fmla="*/ 1292 w 251861"/>
              <a:gd name="connsiteY2" fmla="*/ 611452 h 612506"/>
              <a:gd name="connsiteX3" fmla="*/ 194173 w 251861"/>
              <a:gd name="connsiteY3" fmla="*/ 189971 h 612506"/>
              <a:gd name="connsiteX4" fmla="*/ 94160 w 251861"/>
              <a:gd name="connsiteY4" fmla="*/ 393568 h 612506"/>
              <a:gd name="connsiteX5" fmla="*/ 240607 w 251861"/>
              <a:gd name="connsiteY5" fmla="*/ 107818 h 612506"/>
              <a:gd name="connsiteX6" fmla="*/ 226320 w 251861"/>
              <a:gd name="connsiteY6" fmla="*/ 7805 h 61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861" h="612506">
                <a:moveTo>
                  <a:pt x="226320" y="7805"/>
                </a:moveTo>
                <a:cubicBezTo>
                  <a:pt x="205484" y="39952"/>
                  <a:pt x="153097" y="200091"/>
                  <a:pt x="115592" y="300699"/>
                </a:cubicBezTo>
                <a:cubicBezTo>
                  <a:pt x="78087" y="401307"/>
                  <a:pt x="-11805" y="629907"/>
                  <a:pt x="1292" y="611452"/>
                </a:cubicBezTo>
                <a:cubicBezTo>
                  <a:pt x="14389" y="592997"/>
                  <a:pt x="178695" y="226285"/>
                  <a:pt x="194173" y="189971"/>
                </a:cubicBezTo>
                <a:cubicBezTo>
                  <a:pt x="209651" y="153657"/>
                  <a:pt x="86421" y="407260"/>
                  <a:pt x="94160" y="393568"/>
                </a:cubicBezTo>
                <a:cubicBezTo>
                  <a:pt x="101899" y="379876"/>
                  <a:pt x="217390" y="166159"/>
                  <a:pt x="240607" y="107818"/>
                </a:cubicBezTo>
                <a:cubicBezTo>
                  <a:pt x="263824" y="49477"/>
                  <a:pt x="247156" y="-24342"/>
                  <a:pt x="226320" y="780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0" name="フリーフォーム 2429">
            <a:extLst>
              <a:ext uri="{FF2B5EF4-FFF2-40B4-BE49-F238E27FC236}">
                <a16:creationId xmlns:a16="http://schemas.microsoft.com/office/drawing/2014/main" id="{442B96BB-3BBC-2B1B-F80F-8643D60E75A8}"/>
              </a:ext>
            </a:extLst>
          </p:cNvPr>
          <p:cNvSpPr/>
          <p:nvPr/>
        </p:nvSpPr>
        <p:spPr>
          <a:xfrm>
            <a:off x="4124737" y="8376643"/>
            <a:ext cx="275218" cy="633273"/>
          </a:xfrm>
          <a:custGeom>
            <a:avLst/>
            <a:gdLst>
              <a:gd name="connsiteX0" fmla="*/ 285820 w 286997"/>
              <a:gd name="connsiteY0" fmla="*/ 1221 h 660377"/>
              <a:gd name="connsiteX1" fmla="*/ 196523 w 286997"/>
              <a:gd name="connsiteY1" fmla="*/ 240536 h 660377"/>
              <a:gd name="connsiteX2" fmla="*/ 121514 w 286997"/>
              <a:gd name="connsiteY2" fmla="*/ 447705 h 660377"/>
              <a:gd name="connsiteX3" fmla="*/ 70 w 286997"/>
              <a:gd name="connsiteY3" fmla="*/ 658446 h 660377"/>
              <a:gd name="connsiteX4" fmla="*/ 139373 w 286997"/>
              <a:gd name="connsiteY4" fmla="*/ 319118 h 660377"/>
              <a:gd name="connsiteX5" fmla="*/ 128657 w 286997"/>
              <a:gd name="connsiteY5" fmla="*/ 347693 h 660377"/>
              <a:gd name="connsiteX6" fmla="*/ 285820 w 286997"/>
              <a:gd name="connsiteY6" fmla="*/ 1221 h 66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97" h="660377">
                <a:moveTo>
                  <a:pt x="285820" y="1221"/>
                </a:moveTo>
                <a:cubicBezTo>
                  <a:pt x="297131" y="-16639"/>
                  <a:pt x="223907" y="166122"/>
                  <a:pt x="196523" y="240536"/>
                </a:cubicBezTo>
                <a:cubicBezTo>
                  <a:pt x="169139" y="314950"/>
                  <a:pt x="154256" y="378053"/>
                  <a:pt x="121514" y="447705"/>
                </a:cubicBezTo>
                <a:cubicBezTo>
                  <a:pt x="88772" y="517357"/>
                  <a:pt x="-2907" y="679877"/>
                  <a:pt x="70" y="658446"/>
                </a:cubicBezTo>
                <a:cubicBezTo>
                  <a:pt x="3046" y="637015"/>
                  <a:pt x="117942" y="370910"/>
                  <a:pt x="139373" y="319118"/>
                </a:cubicBezTo>
                <a:cubicBezTo>
                  <a:pt x="160804" y="267326"/>
                  <a:pt x="106631" y="403057"/>
                  <a:pt x="128657" y="347693"/>
                </a:cubicBezTo>
                <a:cubicBezTo>
                  <a:pt x="150683" y="292329"/>
                  <a:pt x="274509" y="19081"/>
                  <a:pt x="285820" y="122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1" name="フリーフォーム 2430">
            <a:extLst>
              <a:ext uri="{FF2B5EF4-FFF2-40B4-BE49-F238E27FC236}">
                <a16:creationId xmlns:a16="http://schemas.microsoft.com/office/drawing/2014/main" id="{222DEB69-12B3-9719-3701-C196837065B7}"/>
              </a:ext>
            </a:extLst>
          </p:cNvPr>
          <p:cNvSpPr/>
          <p:nvPr/>
        </p:nvSpPr>
        <p:spPr>
          <a:xfrm>
            <a:off x="4336201" y="8326076"/>
            <a:ext cx="217756" cy="185961"/>
          </a:xfrm>
          <a:custGeom>
            <a:avLst/>
            <a:gdLst>
              <a:gd name="connsiteX0" fmla="*/ 1011 w 227076"/>
              <a:gd name="connsiteY0" fmla="*/ 374 h 193920"/>
              <a:gd name="connsiteX1" fmla="*/ 115311 w 227076"/>
              <a:gd name="connsiteY1" fmla="*/ 136105 h 193920"/>
              <a:gd name="connsiteX2" fmla="*/ 118883 w 227076"/>
              <a:gd name="connsiteY2" fmla="*/ 175395 h 193920"/>
              <a:gd name="connsiteX3" fmla="*/ 222467 w 227076"/>
              <a:gd name="connsiteY3" fmla="*/ 182539 h 193920"/>
              <a:gd name="connsiteX4" fmla="*/ 190320 w 227076"/>
              <a:gd name="connsiteY4" fmla="*/ 182539 h 193920"/>
              <a:gd name="connsiteX5" fmla="*/ 1011 w 227076"/>
              <a:gd name="connsiteY5" fmla="*/ 374 h 19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76" h="193920">
                <a:moveTo>
                  <a:pt x="1011" y="374"/>
                </a:moveTo>
                <a:cubicBezTo>
                  <a:pt x="-11491" y="-7365"/>
                  <a:pt x="95666" y="106935"/>
                  <a:pt x="115311" y="136105"/>
                </a:cubicBezTo>
                <a:cubicBezTo>
                  <a:pt x="134956" y="165275"/>
                  <a:pt x="101024" y="167656"/>
                  <a:pt x="118883" y="175395"/>
                </a:cubicBezTo>
                <a:cubicBezTo>
                  <a:pt x="136742" y="183134"/>
                  <a:pt x="210561" y="181348"/>
                  <a:pt x="222467" y="182539"/>
                </a:cubicBezTo>
                <a:cubicBezTo>
                  <a:pt x="234373" y="183730"/>
                  <a:pt x="223062" y="207542"/>
                  <a:pt x="190320" y="182539"/>
                </a:cubicBezTo>
                <a:cubicBezTo>
                  <a:pt x="157578" y="157536"/>
                  <a:pt x="13513" y="8113"/>
                  <a:pt x="1011" y="37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2" name="フリーフォーム 2431">
            <a:extLst>
              <a:ext uri="{FF2B5EF4-FFF2-40B4-BE49-F238E27FC236}">
                <a16:creationId xmlns:a16="http://schemas.microsoft.com/office/drawing/2014/main" id="{C8AE2E5D-0B59-782C-3BAE-E4C482047A4C}"/>
              </a:ext>
            </a:extLst>
          </p:cNvPr>
          <p:cNvSpPr/>
          <p:nvPr/>
        </p:nvSpPr>
        <p:spPr>
          <a:xfrm>
            <a:off x="4353941" y="8326026"/>
            <a:ext cx="247449" cy="239125"/>
          </a:xfrm>
          <a:custGeom>
            <a:avLst/>
            <a:gdLst>
              <a:gd name="connsiteX0" fmla="*/ 371 w 258040"/>
              <a:gd name="connsiteY0" fmla="*/ 426 h 249359"/>
              <a:gd name="connsiteX1" fmla="*/ 57521 w 258040"/>
              <a:gd name="connsiteY1" fmla="*/ 189735 h 249359"/>
              <a:gd name="connsiteX2" fmla="*/ 18231 w 258040"/>
              <a:gd name="connsiteY2" fmla="*/ 239741 h 249359"/>
              <a:gd name="connsiteX3" fmla="*/ 257546 w 258040"/>
              <a:gd name="connsiteY3" fmla="*/ 179019 h 249359"/>
              <a:gd name="connsiteX4" fmla="*/ 78953 w 258040"/>
              <a:gd name="connsiteY4" fmla="*/ 246885 h 249359"/>
              <a:gd name="connsiteX5" fmla="*/ 14659 w 258040"/>
              <a:gd name="connsiteY5" fmla="*/ 225454 h 249359"/>
              <a:gd name="connsiteX6" fmla="*/ 32518 w 258040"/>
              <a:gd name="connsiteY6" fmla="*/ 139729 h 249359"/>
              <a:gd name="connsiteX7" fmla="*/ 371 w 258040"/>
              <a:gd name="connsiteY7" fmla="*/ 426 h 24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040" h="249359">
                <a:moveTo>
                  <a:pt x="371" y="426"/>
                </a:moveTo>
                <a:cubicBezTo>
                  <a:pt x="4538" y="8760"/>
                  <a:pt x="54544" y="149849"/>
                  <a:pt x="57521" y="189735"/>
                </a:cubicBezTo>
                <a:cubicBezTo>
                  <a:pt x="60498" y="229621"/>
                  <a:pt x="-15106" y="241527"/>
                  <a:pt x="18231" y="239741"/>
                </a:cubicBezTo>
                <a:cubicBezTo>
                  <a:pt x="51568" y="237955"/>
                  <a:pt x="247426" y="177828"/>
                  <a:pt x="257546" y="179019"/>
                </a:cubicBezTo>
                <a:cubicBezTo>
                  <a:pt x="267666" y="180210"/>
                  <a:pt x="119434" y="239146"/>
                  <a:pt x="78953" y="246885"/>
                </a:cubicBezTo>
                <a:cubicBezTo>
                  <a:pt x="38472" y="254624"/>
                  <a:pt x="22398" y="243313"/>
                  <a:pt x="14659" y="225454"/>
                </a:cubicBezTo>
                <a:cubicBezTo>
                  <a:pt x="6920" y="207595"/>
                  <a:pt x="36685" y="171281"/>
                  <a:pt x="32518" y="139729"/>
                </a:cubicBezTo>
                <a:cubicBezTo>
                  <a:pt x="28351" y="108177"/>
                  <a:pt x="-3796" y="-7908"/>
                  <a:pt x="371" y="42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3" name="フリーフォーム 2432">
            <a:extLst>
              <a:ext uri="{FF2B5EF4-FFF2-40B4-BE49-F238E27FC236}">
                <a16:creationId xmlns:a16="http://schemas.microsoft.com/office/drawing/2014/main" id="{84B58411-8ECF-DB62-245F-6F7BE12B3CE4}"/>
              </a:ext>
            </a:extLst>
          </p:cNvPr>
          <p:cNvSpPr/>
          <p:nvPr/>
        </p:nvSpPr>
        <p:spPr>
          <a:xfrm>
            <a:off x="3744344" y="8628451"/>
            <a:ext cx="161912" cy="216878"/>
          </a:xfrm>
          <a:custGeom>
            <a:avLst/>
            <a:gdLst>
              <a:gd name="connsiteX0" fmla="*/ 168143 w 168842"/>
              <a:gd name="connsiteY0" fmla="*/ 2954 h 226160"/>
              <a:gd name="connsiteX1" fmla="*/ 3837 w 168842"/>
              <a:gd name="connsiteY1" fmla="*/ 224411 h 226160"/>
              <a:gd name="connsiteX2" fmla="*/ 60987 w 168842"/>
              <a:gd name="connsiteY2" fmla="*/ 102967 h 226160"/>
              <a:gd name="connsiteX3" fmla="*/ 168143 w 168842"/>
              <a:gd name="connsiteY3" fmla="*/ 2954 h 2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42" h="226160">
                <a:moveTo>
                  <a:pt x="168143" y="2954"/>
                </a:moveTo>
                <a:cubicBezTo>
                  <a:pt x="158618" y="23195"/>
                  <a:pt x="21696" y="207742"/>
                  <a:pt x="3837" y="224411"/>
                </a:cubicBezTo>
                <a:cubicBezTo>
                  <a:pt x="-14022" y="241080"/>
                  <a:pt x="34793" y="133923"/>
                  <a:pt x="60987" y="102967"/>
                </a:cubicBezTo>
                <a:cubicBezTo>
                  <a:pt x="87181" y="72011"/>
                  <a:pt x="177668" y="-17287"/>
                  <a:pt x="168143" y="29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4" name="フリーフォーム 2433">
            <a:extLst>
              <a:ext uri="{FF2B5EF4-FFF2-40B4-BE49-F238E27FC236}">
                <a16:creationId xmlns:a16="http://schemas.microsoft.com/office/drawing/2014/main" id="{EBE90700-E327-50AB-3DD6-F50F2CA7DE25}"/>
              </a:ext>
            </a:extLst>
          </p:cNvPr>
          <p:cNvSpPr/>
          <p:nvPr/>
        </p:nvSpPr>
        <p:spPr>
          <a:xfrm>
            <a:off x="4083277" y="8522948"/>
            <a:ext cx="597008" cy="574300"/>
          </a:xfrm>
          <a:custGeom>
            <a:avLst/>
            <a:gdLst>
              <a:gd name="connsiteX0" fmla="*/ 239757 w 622559"/>
              <a:gd name="connsiteY0" fmla="*/ 2244 h 598880"/>
              <a:gd name="connsiteX1" fmla="*/ 389776 w 622559"/>
              <a:gd name="connsiteY1" fmla="*/ 59394 h 598880"/>
              <a:gd name="connsiteX2" fmla="*/ 532651 w 622559"/>
              <a:gd name="connsiteY2" fmla="*/ 62966 h 598880"/>
              <a:gd name="connsiteX3" fmla="*/ 589801 w 622559"/>
              <a:gd name="connsiteY3" fmla="*/ 120116 h 598880"/>
              <a:gd name="connsiteX4" fmla="*/ 571941 w 622559"/>
              <a:gd name="connsiteY4" fmla="*/ 152263 h 598880"/>
              <a:gd name="connsiteX5" fmla="*/ 441 w 622559"/>
              <a:gd name="connsiteY5" fmla="*/ 598747 h 598880"/>
              <a:gd name="connsiteX6" fmla="*/ 479073 w 622559"/>
              <a:gd name="connsiteY6" fmla="*/ 198697 h 598880"/>
              <a:gd name="connsiteX7" fmla="*/ 589801 w 622559"/>
              <a:gd name="connsiteY7" fmla="*/ 130832 h 598880"/>
              <a:gd name="connsiteX8" fmla="*/ 546938 w 622559"/>
              <a:gd name="connsiteY8" fmla="*/ 62966 h 598880"/>
              <a:gd name="connsiteX9" fmla="*/ 357629 w 622559"/>
              <a:gd name="connsiteY9" fmla="*/ 62966 h 598880"/>
              <a:gd name="connsiteX10" fmla="*/ 293335 w 622559"/>
              <a:gd name="connsiteY10" fmla="*/ 16532 h 598880"/>
              <a:gd name="connsiteX11" fmla="*/ 239757 w 622559"/>
              <a:gd name="connsiteY11" fmla="*/ 2244 h 5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559" h="598880">
                <a:moveTo>
                  <a:pt x="239757" y="2244"/>
                </a:moveTo>
                <a:cubicBezTo>
                  <a:pt x="255831" y="9388"/>
                  <a:pt x="340960" y="49274"/>
                  <a:pt x="389776" y="59394"/>
                </a:cubicBezTo>
                <a:cubicBezTo>
                  <a:pt x="438592" y="69514"/>
                  <a:pt x="499314" y="52846"/>
                  <a:pt x="532651" y="62966"/>
                </a:cubicBezTo>
                <a:cubicBezTo>
                  <a:pt x="565989" y="73086"/>
                  <a:pt x="583253" y="105233"/>
                  <a:pt x="589801" y="120116"/>
                </a:cubicBezTo>
                <a:cubicBezTo>
                  <a:pt x="596349" y="134999"/>
                  <a:pt x="670168" y="72491"/>
                  <a:pt x="571941" y="152263"/>
                </a:cubicBezTo>
                <a:cubicBezTo>
                  <a:pt x="473714" y="232035"/>
                  <a:pt x="15919" y="591008"/>
                  <a:pt x="441" y="598747"/>
                </a:cubicBezTo>
                <a:cubicBezTo>
                  <a:pt x="-15037" y="606486"/>
                  <a:pt x="380846" y="276683"/>
                  <a:pt x="479073" y="198697"/>
                </a:cubicBezTo>
                <a:cubicBezTo>
                  <a:pt x="577300" y="120711"/>
                  <a:pt x="578490" y="153454"/>
                  <a:pt x="589801" y="130832"/>
                </a:cubicBezTo>
                <a:cubicBezTo>
                  <a:pt x="601112" y="108210"/>
                  <a:pt x="585633" y="74277"/>
                  <a:pt x="546938" y="62966"/>
                </a:cubicBezTo>
                <a:cubicBezTo>
                  <a:pt x="508243" y="51655"/>
                  <a:pt x="399896" y="70705"/>
                  <a:pt x="357629" y="62966"/>
                </a:cubicBezTo>
                <a:cubicBezTo>
                  <a:pt x="315362" y="55227"/>
                  <a:pt x="307623" y="26652"/>
                  <a:pt x="293335" y="16532"/>
                </a:cubicBezTo>
                <a:cubicBezTo>
                  <a:pt x="279047" y="6412"/>
                  <a:pt x="223683" y="-4900"/>
                  <a:pt x="239757" y="224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5" name="フリーフォーム 2434">
            <a:extLst>
              <a:ext uri="{FF2B5EF4-FFF2-40B4-BE49-F238E27FC236}">
                <a16:creationId xmlns:a16="http://schemas.microsoft.com/office/drawing/2014/main" id="{453CF3B4-8296-6F76-17D9-0313C20AD5CC}"/>
              </a:ext>
            </a:extLst>
          </p:cNvPr>
          <p:cNvSpPr/>
          <p:nvPr/>
        </p:nvSpPr>
        <p:spPr>
          <a:xfrm>
            <a:off x="4113549" y="8579808"/>
            <a:ext cx="505097" cy="469506"/>
          </a:xfrm>
          <a:custGeom>
            <a:avLst/>
            <a:gdLst>
              <a:gd name="connsiteX0" fmla="*/ 204618 w 526715"/>
              <a:gd name="connsiteY0" fmla="*/ 100 h 489600"/>
              <a:gd name="connsiteX1" fmla="*/ 279627 w 526715"/>
              <a:gd name="connsiteY1" fmla="*/ 42963 h 489600"/>
              <a:gd name="connsiteX2" fmla="*/ 433218 w 526715"/>
              <a:gd name="connsiteY2" fmla="*/ 28675 h 489600"/>
              <a:gd name="connsiteX3" fmla="*/ 501084 w 526715"/>
              <a:gd name="connsiteY3" fmla="*/ 67966 h 489600"/>
              <a:gd name="connsiteX4" fmla="*/ 490368 w 526715"/>
              <a:gd name="connsiteY4" fmla="*/ 96541 h 489600"/>
              <a:gd name="connsiteX5" fmla="*/ 86746 w 526715"/>
              <a:gd name="connsiteY5" fmla="*/ 400150 h 489600"/>
              <a:gd name="connsiteX6" fmla="*/ 15309 w 526715"/>
              <a:gd name="connsiteY6" fmla="*/ 478732 h 489600"/>
              <a:gd name="connsiteX7" fmla="*/ 301059 w 526715"/>
              <a:gd name="connsiteY7" fmla="*/ 200125 h 489600"/>
              <a:gd name="connsiteX8" fmla="*/ 254624 w 526715"/>
              <a:gd name="connsiteY8" fmla="*/ 239416 h 489600"/>
              <a:gd name="connsiteX9" fmla="*/ 472509 w 526715"/>
              <a:gd name="connsiteY9" fmla="*/ 78682 h 489600"/>
              <a:gd name="connsiteX10" fmla="*/ 393927 w 526715"/>
              <a:gd name="connsiteY10" fmla="*/ 60822 h 489600"/>
              <a:gd name="connsiteX11" fmla="*/ 304631 w 526715"/>
              <a:gd name="connsiteY11" fmla="*/ 57250 h 489600"/>
              <a:gd name="connsiteX12" fmla="*/ 204618 w 526715"/>
              <a:gd name="connsiteY12" fmla="*/ 10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715" h="489600">
                <a:moveTo>
                  <a:pt x="204618" y="100"/>
                </a:moveTo>
                <a:cubicBezTo>
                  <a:pt x="200451" y="-2281"/>
                  <a:pt x="241527" y="38201"/>
                  <a:pt x="279627" y="42963"/>
                </a:cubicBezTo>
                <a:cubicBezTo>
                  <a:pt x="317727" y="47726"/>
                  <a:pt x="396309" y="24508"/>
                  <a:pt x="433218" y="28675"/>
                </a:cubicBezTo>
                <a:cubicBezTo>
                  <a:pt x="470127" y="32842"/>
                  <a:pt x="491559" y="56655"/>
                  <a:pt x="501084" y="67966"/>
                </a:cubicBezTo>
                <a:cubicBezTo>
                  <a:pt x="510609" y="79277"/>
                  <a:pt x="559424" y="41177"/>
                  <a:pt x="490368" y="96541"/>
                </a:cubicBezTo>
                <a:cubicBezTo>
                  <a:pt x="421312" y="151905"/>
                  <a:pt x="165922" y="336452"/>
                  <a:pt x="86746" y="400150"/>
                </a:cubicBezTo>
                <a:cubicBezTo>
                  <a:pt x="7570" y="463848"/>
                  <a:pt x="-20410" y="512069"/>
                  <a:pt x="15309" y="478732"/>
                </a:cubicBezTo>
                <a:cubicBezTo>
                  <a:pt x="51028" y="445395"/>
                  <a:pt x="261173" y="240011"/>
                  <a:pt x="301059" y="200125"/>
                </a:cubicBezTo>
                <a:cubicBezTo>
                  <a:pt x="340945" y="160239"/>
                  <a:pt x="226049" y="259656"/>
                  <a:pt x="254624" y="239416"/>
                </a:cubicBezTo>
                <a:cubicBezTo>
                  <a:pt x="283199" y="219176"/>
                  <a:pt x="449292" y="108448"/>
                  <a:pt x="472509" y="78682"/>
                </a:cubicBezTo>
                <a:cubicBezTo>
                  <a:pt x="495726" y="48916"/>
                  <a:pt x="421907" y="64394"/>
                  <a:pt x="393927" y="60822"/>
                </a:cubicBezTo>
                <a:cubicBezTo>
                  <a:pt x="365947" y="57250"/>
                  <a:pt x="332611" y="63798"/>
                  <a:pt x="304631" y="57250"/>
                </a:cubicBezTo>
                <a:cubicBezTo>
                  <a:pt x="276651" y="50702"/>
                  <a:pt x="208785" y="2481"/>
                  <a:pt x="204618" y="10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6" name="フリーフォーム 2435">
            <a:extLst>
              <a:ext uri="{FF2B5EF4-FFF2-40B4-BE49-F238E27FC236}">
                <a16:creationId xmlns:a16="http://schemas.microsoft.com/office/drawing/2014/main" id="{8A5C43CA-22D9-092F-9512-6C4A64356A8E}"/>
              </a:ext>
            </a:extLst>
          </p:cNvPr>
          <p:cNvSpPr/>
          <p:nvPr/>
        </p:nvSpPr>
        <p:spPr>
          <a:xfrm>
            <a:off x="3953422" y="8482600"/>
            <a:ext cx="274523" cy="248056"/>
          </a:xfrm>
          <a:custGeom>
            <a:avLst/>
            <a:gdLst>
              <a:gd name="connsiteX0" fmla="*/ 285873 w 286272"/>
              <a:gd name="connsiteY0" fmla="*/ 1457 h 258673"/>
              <a:gd name="connsiteX1" fmla="*/ 139426 w 286272"/>
              <a:gd name="connsiteY1" fmla="*/ 140760 h 258673"/>
              <a:gd name="connsiteX2" fmla="*/ 123 w 286272"/>
              <a:gd name="connsiteY2" fmla="*/ 258632 h 258673"/>
              <a:gd name="connsiteX3" fmla="*/ 114423 w 286272"/>
              <a:gd name="connsiteY3" fmla="*/ 155047 h 258673"/>
              <a:gd name="connsiteX4" fmla="*/ 92992 w 286272"/>
              <a:gd name="connsiteY4" fmla="*/ 233629 h 258673"/>
              <a:gd name="connsiteX5" fmla="*/ 285873 w 286272"/>
              <a:gd name="connsiteY5" fmla="*/ 1457 h 25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272" h="258673">
                <a:moveTo>
                  <a:pt x="285873" y="1457"/>
                </a:moveTo>
                <a:cubicBezTo>
                  <a:pt x="293612" y="-14021"/>
                  <a:pt x="187051" y="97898"/>
                  <a:pt x="139426" y="140760"/>
                </a:cubicBezTo>
                <a:cubicBezTo>
                  <a:pt x="91801" y="183622"/>
                  <a:pt x="4290" y="256251"/>
                  <a:pt x="123" y="258632"/>
                </a:cubicBezTo>
                <a:cubicBezTo>
                  <a:pt x="-4044" y="261013"/>
                  <a:pt x="98945" y="159214"/>
                  <a:pt x="114423" y="155047"/>
                </a:cubicBezTo>
                <a:cubicBezTo>
                  <a:pt x="129901" y="150880"/>
                  <a:pt x="66203" y="256251"/>
                  <a:pt x="92992" y="233629"/>
                </a:cubicBezTo>
                <a:cubicBezTo>
                  <a:pt x="119781" y="211007"/>
                  <a:pt x="278134" y="16935"/>
                  <a:pt x="285873" y="145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7" name="フリーフォーム 2436">
            <a:extLst>
              <a:ext uri="{FF2B5EF4-FFF2-40B4-BE49-F238E27FC236}">
                <a16:creationId xmlns:a16="http://schemas.microsoft.com/office/drawing/2014/main" id="{06CC784E-7F4B-0141-0B4A-9D0933B6F9FF}"/>
              </a:ext>
            </a:extLst>
          </p:cNvPr>
          <p:cNvSpPr/>
          <p:nvPr/>
        </p:nvSpPr>
        <p:spPr>
          <a:xfrm>
            <a:off x="3771721" y="8640861"/>
            <a:ext cx="379296" cy="473093"/>
          </a:xfrm>
          <a:custGeom>
            <a:avLst/>
            <a:gdLst>
              <a:gd name="connsiteX0" fmla="*/ 393198 w 395530"/>
              <a:gd name="connsiteY0" fmla="*/ 728 h 493341"/>
              <a:gd name="connsiteX1" fmla="*/ 211032 w 395530"/>
              <a:gd name="connsiteY1" fmla="*/ 79309 h 493341"/>
              <a:gd name="connsiteX2" fmla="*/ 100304 w 395530"/>
              <a:gd name="connsiteY2" fmla="*/ 129316 h 493341"/>
              <a:gd name="connsiteX3" fmla="*/ 28867 w 395530"/>
              <a:gd name="connsiteY3" fmla="*/ 186466 h 493341"/>
              <a:gd name="connsiteX4" fmla="*/ 64585 w 395530"/>
              <a:gd name="connsiteY4" fmla="*/ 265047 h 493341"/>
              <a:gd name="connsiteX5" fmla="*/ 11007 w 395530"/>
              <a:gd name="connsiteY5" fmla="*/ 204325 h 493341"/>
              <a:gd name="connsiteX6" fmla="*/ 318189 w 395530"/>
              <a:gd name="connsiteY6" fmla="*/ 486503 h 493341"/>
              <a:gd name="connsiteX7" fmla="*/ 189601 w 395530"/>
              <a:gd name="connsiteY7" fmla="*/ 390062 h 493341"/>
              <a:gd name="connsiteX8" fmla="*/ 11007 w 395530"/>
              <a:gd name="connsiteY8" fmla="*/ 211469 h 493341"/>
              <a:gd name="connsiteX9" fmla="*/ 121735 w 395530"/>
              <a:gd name="connsiteY9" fmla="*/ 86453 h 493341"/>
              <a:gd name="connsiteX10" fmla="*/ 71729 w 395530"/>
              <a:gd name="connsiteY10" fmla="*/ 129316 h 493341"/>
              <a:gd name="connsiteX11" fmla="*/ 393198 w 395530"/>
              <a:gd name="connsiteY11" fmla="*/ 728 h 49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5530" h="493341">
                <a:moveTo>
                  <a:pt x="393198" y="728"/>
                </a:moveTo>
                <a:cubicBezTo>
                  <a:pt x="416415" y="-7606"/>
                  <a:pt x="259848" y="57878"/>
                  <a:pt x="211032" y="79309"/>
                </a:cubicBezTo>
                <a:cubicBezTo>
                  <a:pt x="162216" y="100740"/>
                  <a:pt x="130665" y="111457"/>
                  <a:pt x="100304" y="129316"/>
                </a:cubicBezTo>
                <a:cubicBezTo>
                  <a:pt x="69943" y="147175"/>
                  <a:pt x="34820" y="163844"/>
                  <a:pt x="28867" y="186466"/>
                </a:cubicBezTo>
                <a:cubicBezTo>
                  <a:pt x="22914" y="209088"/>
                  <a:pt x="67562" y="262071"/>
                  <a:pt x="64585" y="265047"/>
                </a:cubicBezTo>
                <a:cubicBezTo>
                  <a:pt x="61608" y="268023"/>
                  <a:pt x="-31260" y="167416"/>
                  <a:pt x="11007" y="204325"/>
                </a:cubicBezTo>
                <a:cubicBezTo>
                  <a:pt x="53274" y="241234"/>
                  <a:pt x="288424" y="455547"/>
                  <a:pt x="318189" y="486503"/>
                </a:cubicBezTo>
                <a:cubicBezTo>
                  <a:pt x="347954" y="517459"/>
                  <a:pt x="240798" y="435901"/>
                  <a:pt x="189601" y="390062"/>
                </a:cubicBezTo>
                <a:cubicBezTo>
                  <a:pt x="138404" y="344223"/>
                  <a:pt x="22318" y="262070"/>
                  <a:pt x="11007" y="211469"/>
                </a:cubicBezTo>
                <a:cubicBezTo>
                  <a:pt x="-304" y="160868"/>
                  <a:pt x="111615" y="100145"/>
                  <a:pt x="121735" y="86453"/>
                </a:cubicBezTo>
                <a:cubicBezTo>
                  <a:pt x="131855" y="72761"/>
                  <a:pt x="31843" y="141817"/>
                  <a:pt x="71729" y="129316"/>
                </a:cubicBezTo>
                <a:cubicBezTo>
                  <a:pt x="111615" y="116815"/>
                  <a:pt x="369981" y="9062"/>
                  <a:pt x="393198" y="7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8" name="フリーフォーム 2437">
            <a:extLst>
              <a:ext uri="{FF2B5EF4-FFF2-40B4-BE49-F238E27FC236}">
                <a16:creationId xmlns:a16="http://schemas.microsoft.com/office/drawing/2014/main" id="{F903BCFF-708A-E9EE-BA7C-19DFD2ED26F9}"/>
              </a:ext>
            </a:extLst>
          </p:cNvPr>
          <p:cNvSpPr/>
          <p:nvPr/>
        </p:nvSpPr>
        <p:spPr>
          <a:xfrm>
            <a:off x="3847072" y="8657590"/>
            <a:ext cx="341271" cy="382268"/>
          </a:xfrm>
          <a:custGeom>
            <a:avLst/>
            <a:gdLst>
              <a:gd name="connsiteX0" fmla="*/ 311050 w 355877"/>
              <a:gd name="connsiteY0" fmla="*/ 1143 h 398629"/>
              <a:gd name="connsiteX1" fmla="*/ 171747 w 355877"/>
              <a:gd name="connsiteY1" fmla="*/ 94012 h 398629"/>
              <a:gd name="connsiteX2" fmla="*/ 18156 w 355877"/>
              <a:gd name="connsiteY2" fmla="*/ 172593 h 398629"/>
              <a:gd name="connsiteX3" fmla="*/ 89594 w 355877"/>
              <a:gd name="connsiteY3" fmla="*/ 251175 h 398629"/>
              <a:gd name="connsiteX4" fmla="*/ 61019 w 355877"/>
              <a:gd name="connsiteY4" fmla="*/ 215456 h 398629"/>
              <a:gd name="connsiteX5" fmla="*/ 207466 w 355877"/>
              <a:gd name="connsiteY5" fmla="*/ 358331 h 398629"/>
              <a:gd name="connsiteX6" fmla="*/ 353913 w 355877"/>
              <a:gd name="connsiteY6" fmla="*/ 251175 h 398629"/>
              <a:gd name="connsiteX7" fmla="*/ 271759 w 355877"/>
              <a:gd name="connsiteY7" fmla="*/ 397622 h 398629"/>
              <a:gd name="connsiteX8" fmla="*/ 297 w 355877"/>
              <a:gd name="connsiteY8" fmla="*/ 161878 h 398629"/>
              <a:gd name="connsiteX9" fmla="*/ 311050 w 355877"/>
              <a:gd name="connsiteY9" fmla="*/ 1143 h 39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877" h="398629">
                <a:moveTo>
                  <a:pt x="311050" y="1143"/>
                </a:moveTo>
                <a:cubicBezTo>
                  <a:pt x="339625" y="-10168"/>
                  <a:pt x="220563" y="65437"/>
                  <a:pt x="171747" y="94012"/>
                </a:cubicBezTo>
                <a:cubicBezTo>
                  <a:pt x="122931" y="122587"/>
                  <a:pt x="31848" y="146399"/>
                  <a:pt x="18156" y="172593"/>
                </a:cubicBezTo>
                <a:cubicBezTo>
                  <a:pt x="4464" y="198787"/>
                  <a:pt x="82450" y="244031"/>
                  <a:pt x="89594" y="251175"/>
                </a:cubicBezTo>
                <a:cubicBezTo>
                  <a:pt x="96738" y="258319"/>
                  <a:pt x="41374" y="197597"/>
                  <a:pt x="61019" y="215456"/>
                </a:cubicBezTo>
                <a:cubicBezTo>
                  <a:pt x="80664" y="233315"/>
                  <a:pt x="158650" y="352378"/>
                  <a:pt x="207466" y="358331"/>
                </a:cubicBezTo>
                <a:cubicBezTo>
                  <a:pt x="256282" y="364284"/>
                  <a:pt x="343197" y="244626"/>
                  <a:pt x="353913" y="251175"/>
                </a:cubicBezTo>
                <a:cubicBezTo>
                  <a:pt x="364629" y="257724"/>
                  <a:pt x="330695" y="412505"/>
                  <a:pt x="271759" y="397622"/>
                </a:cubicBezTo>
                <a:cubicBezTo>
                  <a:pt x="212823" y="382739"/>
                  <a:pt x="-9228" y="224981"/>
                  <a:pt x="297" y="161878"/>
                </a:cubicBezTo>
                <a:cubicBezTo>
                  <a:pt x="9822" y="98775"/>
                  <a:pt x="282475" y="12454"/>
                  <a:pt x="311050" y="114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9" name="フリーフォーム 2438">
            <a:extLst>
              <a:ext uri="{FF2B5EF4-FFF2-40B4-BE49-F238E27FC236}">
                <a16:creationId xmlns:a16="http://schemas.microsoft.com/office/drawing/2014/main" id="{53680C55-D0E5-F3AA-D2DC-00500C707D02}"/>
              </a:ext>
            </a:extLst>
          </p:cNvPr>
          <p:cNvSpPr/>
          <p:nvPr/>
        </p:nvSpPr>
        <p:spPr>
          <a:xfrm>
            <a:off x="3485741" y="8913800"/>
            <a:ext cx="789679" cy="1483310"/>
          </a:xfrm>
          <a:custGeom>
            <a:avLst/>
            <a:gdLst>
              <a:gd name="connsiteX0" fmla="*/ 5617 w 823477"/>
              <a:gd name="connsiteY0" fmla="*/ 5430 h 1546794"/>
              <a:gd name="connsiteX1" fmla="*/ 437814 w 823477"/>
              <a:gd name="connsiteY1" fmla="*/ 905542 h 1546794"/>
              <a:gd name="connsiteX2" fmla="*/ 448529 w 823477"/>
              <a:gd name="connsiteY2" fmla="*/ 859108 h 1546794"/>
              <a:gd name="connsiteX3" fmla="*/ 805717 w 823477"/>
              <a:gd name="connsiteY3" fmla="*/ 1516333 h 1546794"/>
              <a:gd name="connsiteX4" fmla="*/ 712848 w 823477"/>
              <a:gd name="connsiteY4" fmla="*/ 1348455 h 1546794"/>
              <a:gd name="connsiteX5" fmla="*/ 227073 w 823477"/>
              <a:gd name="connsiteY5" fmla="*/ 566214 h 1546794"/>
              <a:gd name="connsiteX6" fmla="*/ 5617 w 823477"/>
              <a:gd name="connsiteY6" fmla="*/ 5430 h 154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3477" h="1546794">
                <a:moveTo>
                  <a:pt x="5617" y="5430"/>
                </a:moveTo>
                <a:cubicBezTo>
                  <a:pt x="40740" y="61985"/>
                  <a:pt x="363995" y="763262"/>
                  <a:pt x="437814" y="905542"/>
                </a:cubicBezTo>
                <a:cubicBezTo>
                  <a:pt x="511633" y="1047822"/>
                  <a:pt x="387212" y="757310"/>
                  <a:pt x="448529" y="859108"/>
                </a:cubicBezTo>
                <a:cubicBezTo>
                  <a:pt x="509846" y="960906"/>
                  <a:pt x="761664" y="1434775"/>
                  <a:pt x="805717" y="1516333"/>
                </a:cubicBezTo>
                <a:cubicBezTo>
                  <a:pt x="849770" y="1597891"/>
                  <a:pt x="809289" y="1506808"/>
                  <a:pt x="712848" y="1348455"/>
                </a:cubicBezTo>
                <a:cubicBezTo>
                  <a:pt x="616407" y="1190102"/>
                  <a:pt x="347326" y="784694"/>
                  <a:pt x="227073" y="566214"/>
                </a:cubicBezTo>
                <a:cubicBezTo>
                  <a:pt x="106820" y="347734"/>
                  <a:pt x="-29506" y="-51125"/>
                  <a:pt x="5617" y="543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0" name="フリーフォーム 2439">
            <a:extLst>
              <a:ext uri="{FF2B5EF4-FFF2-40B4-BE49-F238E27FC236}">
                <a16:creationId xmlns:a16="http://schemas.microsoft.com/office/drawing/2014/main" id="{C93FBEE1-B25E-F802-6D83-C90722464679}"/>
              </a:ext>
            </a:extLst>
          </p:cNvPr>
          <p:cNvSpPr/>
          <p:nvPr/>
        </p:nvSpPr>
        <p:spPr>
          <a:xfrm>
            <a:off x="3347812" y="8945430"/>
            <a:ext cx="781914" cy="1448001"/>
          </a:xfrm>
          <a:custGeom>
            <a:avLst/>
            <a:gdLst>
              <a:gd name="connsiteX0" fmla="*/ 35150 w 815379"/>
              <a:gd name="connsiteY0" fmla="*/ 40312 h 1509974"/>
              <a:gd name="connsiteX1" fmla="*/ 781672 w 815379"/>
              <a:gd name="connsiteY1" fmla="*/ 1451202 h 1509974"/>
              <a:gd name="connsiteX2" fmla="*/ 635225 w 815379"/>
              <a:gd name="connsiteY2" fmla="*/ 1165452 h 1509974"/>
              <a:gd name="connsiteX3" fmla="*/ 170881 w 815379"/>
              <a:gd name="connsiteY3" fmla="*/ 451077 h 1509974"/>
              <a:gd name="connsiteX4" fmla="*/ 35150 w 815379"/>
              <a:gd name="connsiteY4" fmla="*/ 40312 h 150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79" h="1509974">
                <a:moveTo>
                  <a:pt x="35150" y="40312"/>
                </a:moveTo>
                <a:cubicBezTo>
                  <a:pt x="136948" y="206999"/>
                  <a:pt x="681660" y="1263679"/>
                  <a:pt x="781672" y="1451202"/>
                </a:cubicBezTo>
                <a:cubicBezTo>
                  <a:pt x="881684" y="1638725"/>
                  <a:pt x="737023" y="1332139"/>
                  <a:pt x="635225" y="1165452"/>
                </a:cubicBezTo>
                <a:cubicBezTo>
                  <a:pt x="533427" y="998765"/>
                  <a:pt x="266131" y="636219"/>
                  <a:pt x="170881" y="451077"/>
                </a:cubicBezTo>
                <a:cubicBezTo>
                  <a:pt x="75631" y="265935"/>
                  <a:pt x="-66648" y="-126375"/>
                  <a:pt x="35150" y="4031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1" name="フリーフォーム 2440">
            <a:extLst>
              <a:ext uri="{FF2B5EF4-FFF2-40B4-BE49-F238E27FC236}">
                <a16:creationId xmlns:a16="http://schemas.microsoft.com/office/drawing/2014/main" id="{09E3A8FE-D1DA-526C-186E-E99845C71435}"/>
              </a:ext>
            </a:extLst>
          </p:cNvPr>
          <p:cNvSpPr/>
          <p:nvPr/>
        </p:nvSpPr>
        <p:spPr>
          <a:xfrm>
            <a:off x="3594901" y="9085048"/>
            <a:ext cx="325551" cy="249596"/>
          </a:xfrm>
          <a:custGeom>
            <a:avLst/>
            <a:gdLst>
              <a:gd name="connsiteX0" fmla="*/ 334697 w 339484"/>
              <a:gd name="connsiteY0" fmla="*/ 5447 h 260278"/>
              <a:gd name="connsiteX1" fmla="*/ 2513 w 339484"/>
              <a:gd name="connsiteY1" fmla="*/ 259050 h 260278"/>
              <a:gd name="connsiteX2" fmla="*/ 188251 w 339484"/>
              <a:gd name="connsiteY2" fmla="*/ 98315 h 260278"/>
              <a:gd name="connsiteX3" fmla="*/ 334697 w 339484"/>
              <a:gd name="connsiteY3" fmla="*/ 5447 h 26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484" h="260278">
                <a:moveTo>
                  <a:pt x="334697" y="5447"/>
                </a:moveTo>
                <a:cubicBezTo>
                  <a:pt x="303741" y="32236"/>
                  <a:pt x="26921" y="243572"/>
                  <a:pt x="2513" y="259050"/>
                </a:cubicBezTo>
                <a:cubicBezTo>
                  <a:pt x="-21895" y="274528"/>
                  <a:pt x="138245" y="139392"/>
                  <a:pt x="188251" y="98315"/>
                </a:cubicBezTo>
                <a:cubicBezTo>
                  <a:pt x="238257" y="57238"/>
                  <a:pt x="365653" y="-21342"/>
                  <a:pt x="334697" y="544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2" name="フリーフォーム 2441">
            <a:extLst>
              <a:ext uri="{FF2B5EF4-FFF2-40B4-BE49-F238E27FC236}">
                <a16:creationId xmlns:a16="http://schemas.microsoft.com/office/drawing/2014/main" id="{0E7CDB60-B513-7027-470D-5BC6040F058E}"/>
              </a:ext>
            </a:extLst>
          </p:cNvPr>
          <p:cNvSpPr/>
          <p:nvPr/>
        </p:nvSpPr>
        <p:spPr>
          <a:xfrm>
            <a:off x="3648156" y="9066232"/>
            <a:ext cx="279457" cy="349516"/>
          </a:xfrm>
          <a:custGeom>
            <a:avLst/>
            <a:gdLst>
              <a:gd name="connsiteX0" fmla="*/ 175579 w 291418"/>
              <a:gd name="connsiteY0" fmla="*/ 65 h 364475"/>
              <a:gd name="connsiteX1" fmla="*/ 264876 w 291418"/>
              <a:gd name="connsiteY1" fmla="*/ 125080 h 364475"/>
              <a:gd name="connsiteX2" fmla="*/ 214870 w 291418"/>
              <a:gd name="connsiteY2" fmla="*/ 167943 h 364475"/>
              <a:gd name="connsiteX3" fmla="*/ 557 w 291418"/>
              <a:gd name="connsiteY3" fmla="*/ 364396 h 364475"/>
              <a:gd name="connsiteX4" fmla="*/ 286307 w 291418"/>
              <a:gd name="connsiteY4" fmla="*/ 142940 h 364475"/>
              <a:gd name="connsiteX5" fmla="*/ 175579 w 291418"/>
              <a:gd name="connsiteY5" fmla="*/ 65 h 36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18" h="364475">
                <a:moveTo>
                  <a:pt x="175579" y="65"/>
                </a:moveTo>
                <a:cubicBezTo>
                  <a:pt x="172007" y="-2912"/>
                  <a:pt x="258328" y="97100"/>
                  <a:pt x="264876" y="125080"/>
                </a:cubicBezTo>
                <a:cubicBezTo>
                  <a:pt x="271425" y="153060"/>
                  <a:pt x="258923" y="128057"/>
                  <a:pt x="214870" y="167943"/>
                </a:cubicBezTo>
                <a:cubicBezTo>
                  <a:pt x="170817" y="207829"/>
                  <a:pt x="-11349" y="368563"/>
                  <a:pt x="557" y="364396"/>
                </a:cubicBezTo>
                <a:cubicBezTo>
                  <a:pt x="12463" y="360229"/>
                  <a:pt x="252970" y="206043"/>
                  <a:pt x="286307" y="142940"/>
                </a:cubicBezTo>
                <a:cubicBezTo>
                  <a:pt x="319644" y="79837"/>
                  <a:pt x="179151" y="3042"/>
                  <a:pt x="175579" y="6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3" name="フリーフォーム 2442">
            <a:extLst>
              <a:ext uri="{FF2B5EF4-FFF2-40B4-BE49-F238E27FC236}">
                <a16:creationId xmlns:a16="http://schemas.microsoft.com/office/drawing/2014/main" id="{50D2A907-ECB3-BB4A-0B9A-3243B3B06062}"/>
              </a:ext>
            </a:extLst>
          </p:cNvPr>
          <p:cNvSpPr/>
          <p:nvPr/>
        </p:nvSpPr>
        <p:spPr>
          <a:xfrm>
            <a:off x="2887100" y="9581527"/>
            <a:ext cx="1158875" cy="517006"/>
          </a:xfrm>
          <a:custGeom>
            <a:avLst/>
            <a:gdLst>
              <a:gd name="connsiteX0" fmla="*/ 4802 w 1208474"/>
              <a:gd name="connsiteY0" fmla="*/ 2069 h 539133"/>
              <a:gd name="connsiteX1" fmla="*/ 590589 w 1208474"/>
              <a:gd name="connsiteY1" fmla="*/ 269959 h 539133"/>
              <a:gd name="connsiteX2" fmla="*/ 490577 w 1208474"/>
              <a:gd name="connsiteY2" fmla="*/ 198522 h 539133"/>
              <a:gd name="connsiteX3" fmla="*/ 1169233 w 1208474"/>
              <a:gd name="connsiteY3" fmla="*/ 523562 h 539133"/>
              <a:gd name="connsiteX4" fmla="*/ 1044217 w 1208474"/>
              <a:gd name="connsiteY4" fmla="*/ 459269 h 539133"/>
              <a:gd name="connsiteX5" fmla="*/ 358417 w 1208474"/>
              <a:gd name="connsiteY5" fmla="*/ 212809 h 539133"/>
              <a:gd name="connsiteX6" fmla="*/ 519152 w 1208474"/>
              <a:gd name="connsiteY6" fmla="*/ 298534 h 539133"/>
              <a:gd name="connsiteX7" fmla="*/ 322699 w 1208474"/>
              <a:gd name="connsiteY7" fmla="*/ 152087 h 539133"/>
              <a:gd name="connsiteX8" fmla="*/ 4802 w 1208474"/>
              <a:gd name="connsiteY8" fmla="*/ 2069 h 53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8474" h="539133">
                <a:moveTo>
                  <a:pt x="4802" y="2069"/>
                </a:moveTo>
                <a:cubicBezTo>
                  <a:pt x="49450" y="21714"/>
                  <a:pt x="509627" y="237217"/>
                  <a:pt x="590589" y="269959"/>
                </a:cubicBezTo>
                <a:cubicBezTo>
                  <a:pt x="671551" y="302701"/>
                  <a:pt x="394136" y="156255"/>
                  <a:pt x="490577" y="198522"/>
                </a:cubicBezTo>
                <a:cubicBezTo>
                  <a:pt x="587018" y="240789"/>
                  <a:pt x="1076960" y="480104"/>
                  <a:pt x="1169233" y="523562"/>
                </a:cubicBezTo>
                <a:cubicBezTo>
                  <a:pt x="1261506" y="567020"/>
                  <a:pt x="1179353" y="511061"/>
                  <a:pt x="1044217" y="459269"/>
                </a:cubicBezTo>
                <a:cubicBezTo>
                  <a:pt x="909081" y="407477"/>
                  <a:pt x="445928" y="239598"/>
                  <a:pt x="358417" y="212809"/>
                </a:cubicBezTo>
                <a:cubicBezTo>
                  <a:pt x="270906" y="186020"/>
                  <a:pt x="525105" y="308654"/>
                  <a:pt x="519152" y="298534"/>
                </a:cubicBezTo>
                <a:cubicBezTo>
                  <a:pt x="513199" y="288414"/>
                  <a:pt x="406043" y="196140"/>
                  <a:pt x="322699" y="152087"/>
                </a:cubicBezTo>
                <a:cubicBezTo>
                  <a:pt x="239355" y="108034"/>
                  <a:pt x="-39846" y="-17576"/>
                  <a:pt x="4802" y="206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4" name="フリーフォーム 2443">
            <a:extLst>
              <a:ext uri="{FF2B5EF4-FFF2-40B4-BE49-F238E27FC236}">
                <a16:creationId xmlns:a16="http://schemas.microsoft.com/office/drawing/2014/main" id="{555CD106-ECC7-3A2A-2D72-1A085E49BBC7}"/>
              </a:ext>
            </a:extLst>
          </p:cNvPr>
          <p:cNvSpPr/>
          <p:nvPr/>
        </p:nvSpPr>
        <p:spPr>
          <a:xfrm>
            <a:off x="2857452" y="9580086"/>
            <a:ext cx="646265" cy="272340"/>
          </a:xfrm>
          <a:custGeom>
            <a:avLst/>
            <a:gdLst>
              <a:gd name="connsiteX0" fmla="*/ 0 w 673924"/>
              <a:gd name="connsiteY0" fmla="*/ 0 h 283996"/>
              <a:gd name="connsiteX1" fmla="*/ 667941 w 673924"/>
              <a:gd name="connsiteY1" fmla="*/ 282178 h 283996"/>
              <a:gd name="connsiteX2" fmla="*/ 346472 w 673924"/>
              <a:gd name="connsiteY2" fmla="*/ 128587 h 283996"/>
              <a:gd name="connsiteX3" fmla="*/ 0 w 673924"/>
              <a:gd name="connsiteY3" fmla="*/ 0 h 28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924" h="283996">
                <a:moveTo>
                  <a:pt x="0" y="0"/>
                </a:moveTo>
                <a:lnTo>
                  <a:pt x="667941" y="282178"/>
                </a:lnTo>
                <a:cubicBezTo>
                  <a:pt x="725686" y="303609"/>
                  <a:pt x="346472" y="128587"/>
                  <a:pt x="346472" y="128587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5" name="フリーフォーム 2444">
            <a:extLst>
              <a:ext uri="{FF2B5EF4-FFF2-40B4-BE49-F238E27FC236}">
                <a16:creationId xmlns:a16="http://schemas.microsoft.com/office/drawing/2014/main" id="{517EE0CD-89DD-0B3C-A3E3-D14C9B83CC59}"/>
              </a:ext>
            </a:extLst>
          </p:cNvPr>
          <p:cNvSpPr/>
          <p:nvPr/>
        </p:nvSpPr>
        <p:spPr>
          <a:xfrm>
            <a:off x="3220279" y="9482848"/>
            <a:ext cx="469840" cy="264175"/>
          </a:xfrm>
          <a:custGeom>
            <a:avLst/>
            <a:gdLst>
              <a:gd name="connsiteX0" fmla="*/ 489610 w 489949"/>
              <a:gd name="connsiteY0" fmla="*/ 1386 h 275481"/>
              <a:gd name="connsiteX1" fmla="*/ 7407 w 489949"/>
              <a:gd name="connsiteY1" fmla="*/ 272849 h 275481"/>
              <a:gd name="connsiteX2" fmla="*/ 189572 w 489949"/>
              <a:gd name="connsiteY2" fmla="*/ 140689 h 275481"/>
              <a:gd name="connsiteX3" fmla="*/ 85988 w 489949"/>
              <a:gd name="connsiteY3" fmla="*/ 165693 h 275481"/>
              <a:gd name="connsiteX4" fmla="*/ 489610 w 489949"/>
              <a:gd name="connsiteY4" fmla="*/ 1386 h 27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949" h="275481">
                <a:moveTo>
                  <a:pt x="489610" y="1386"/>
                </a:moveTo>
                <a:cubicBezTo>
                  <a:pt x="476513" y="19245"/>
                  <a:pt x="57413" y="249632"/>
                  <a:pt x="7407" y="272849"/>
                </a:cubicBezTo>
                <a:cubicBezTo>
                  <a:pt x="-42599" y="296066"/>
                  <a:pt x="176475" y="158548"/>
                  <a:pt x="189572" y="140689"/>
                </a:cubicBezTo>
                <a:cubicBezTo>
                  <a:pt x="202669" y="122830"/>
                  <a:pt x="38958" y="187719"/>
                  <a:pt x="85988" y="165693"/>
                </a:cubicBezTo>
                <a:cubicBezTo>
                  <a:pt x="133018" y="143667"/>
                  <a:pt x="502707" y="-16473"/>
                  <a:pt x="489610" y="138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6" name="フリーフォーム 2445">
            <a:extLst>
              <a:ext uri="{FF2B5EF4-FFF2-40B4-BE49-F238E27FC236}">
                <a16:creationId xmlns:a16="http://schemas.microsoft.com/office/drawing/2014/main" id="{3BF2C655-D536-835E-1AF4-1F6E5F3183E3}"/>
              </a:ext>
            </a:extLst>
          </p:cNvPr>
          <p:cNvSpPr/>
          <p:nvPr/>
        </p:nvSpPr>
        <p:spPr>
          <a:xfrm>
            <a:off x="3296154" y="9616690"/>
            <a:ext cx="455681" cy="176272"/>
          </a:xfrm>
          <a:custGeom>
            <a:avLst/>
            <a:gdLst>
              <a:gd name="connsiteX0" fmla="*/ 474780 w 475184"/>
              <a:gd name="connsiteY0" fmla="*/ 1119 h 183816"/>
              <a:gd name="connsiteX1" fmla="*/ 3293 w 475184"/>
              <a:gd name="connsiteY1" fmla="*/ 183285 h 183816"/>
              <a:gd name="connsiteX2" fmla="*/ 256896 w 475184"/>
              <a:gd name="connsiteY2" fmla="*/ 58269 h 183816"/>
              <a:gd name="connsiteX3" fmla="*/ 89018 w 475184"/>
              <a:gd name="connsiteY3" fmla="*/ 104704 h 183816"/>
              <a:gd name="connsiteX4" fmla="*/ 474780 w 475184"/>
              <a:gd name="connsiteY4" fmla="*/ 1119 h 18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184" h="183816">
                <a:moveTo>
                  <a:pt x="474780" y="1119"/>
                </a:moveTo>
                <a:cubicBezTo>
                  <a:pt x="460493" y="14216"/>
                  <a:pt x="39607" y="173760"/>
                  <a:pt x="3293" y="183285"/>
                </a:cubicBezTo>
                <a:cubicBezTo>
                  <a:pt x="-33021" y="192810"/>
                  <a:pt x="242609" y="71366"/>
                  <a:pt x="256896" y="58269"/>
                </a:cubicBezTo>
                <a:cubicBezTo>
                  <a:pt x="271183" y="45172"/>
                  <a:pt x="57467" y="115419"/>
                  <a:pt x="89018" y="104704"/>
                </a:cubicBezTo>
                <a:cubicBezTo>
                  <a:pt x="120569" y="93989"/>
                  <a:pt x="489067" y="-11978"/>
                  <a:pt x="474780" y="111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7" name="フリーフォーム 2446">
            <a:extLst>
              <a:ext uri="{FF2B5EF4-FFF2-40B4-BE49-F238E27FC236}">
                <a16:creationId xmlns:a16="http://schemas.microsoft.com/office/drawing/2014/main" id="{C3655825-256D-EE46-CDD9-37AC37F85C3B}"/>
              </a:ext>
            </a:extLst>
          </p:cNvPr>
          <p:cNvSpPr/>
          <p:nvPr/>
        </p:nvSpPr>
        <p:spPr>
          <a:xfrm>
            <a:off x="2847655" y="9683968"/>
            <a:ext cx="1225288" cy="489670"/>
          </a:xfrm>
          <a:custGeom>
            <a:avLst/>
            <a:gdLst>
              <a:gd name="connsiteX0" fmla="*/ 10216 w 1277729"/>
              <a:gd name="connsiteY0" fmla="*/ 2399 h 510627"/>
              <a:gd name="connsiteX1" fmla="*/ 1231797 w 1277729"/>
              <a:gd name="connsiteY1" fmla="*/ 488174 h 510627"/>
              <a:gd name="connsiteX2" fmla="*/ 963907 w 1277729"/>
              <a:gd name="connsiteY2" fmla="*/ 409593 h 510627"/>
              <a:gd name="connsiteX3" fmla="*/ 435269 w 1277729"/>
              <a:gd name="connsiteY3" fmla="*/ 230999 h 510627"/>
              <a:gd name="connsiteX4" fmla="*/ 635294 w 1277729"/>
              <a:gd name="connsiteY4" fmla="*/ 298865 h 510627"/>
              <a:gd name="connsiteX5" fmla="*/ 10216 w 1277729"/>
              <a:gd name="connsiteY5" fmla="*/ 2399 h 51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7729" h="510627">
                <a:moveTo>
                  <a:pt x="10216" y="2399"/>
                </a:moveTo>
                <a:cubicBezTo>
                  <a:pt x="109633" y="33951"/>
                  <a:pt x="1072849" y="420308"/>
                  <a:pt x="1231797" y="488174"/>
                </a:cubicBezTo>
                <a:cubicBezTo>
                  <a:pt x="1390745" y="556040"/>
                  <a:pt x="1096662" y="452455"/>
                  <a:pt x="963907" y="409593"/>
                </a:cubicBezTo>
                <a:cubicBezTo>
                  <a:pt x="831152" y="366731"/>
                  <a:pt x="435269" y="230999"/>
                  <a:pt x="435269" y="230999"/>
                </a:cubicBezTo>
                <a:cubicBezTo>
                  <a:pt x="380500" y="212544"/>
                  <a:pt x="702564" y="337560"/>
                  <a:pt x="635294" y="298865"/>
                </a:cubicBezTo>
                <a:cubicBezTo>
                  <a:pt x="568024" y="260170"/>
                  <a:pt x="-89201" y="-29153"/>
                  <a:pt x="10216" y="239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8" name="フリーフォーム 2447">
            <a:extLst>
              <a:ext uri="{FF2B5EF4-FFF2-40B4-BE49-F238E27FC236}">
                <a16:creationId xmlns:a16="http://schemas.microsoft.com/office/drawing/2014/main" id="{58892949-38F5-B692-2C84-E84ED107AE46}"/>
              </a:ext>
            </a:extLst>
          </p:cNvPr>
          <p:cNvSpPr/>
          <p:nvPr/>
        </p:nvSpPr>
        <p:spPr>
          <a:xfrm>
            <a:off x="2875893" y="9699639"/>
            <a:ext cx="193927" cy="557940"/>
          </a:xfrm>
          <a:custGeom>
            <a:avLst/>
            <a:gdLst>
              <a:gd name="connsiteX0" fmla="*/ 202225 w 202227"/>
              <a:gd name="connsiteY0" fmla="*/ 345 h 581819"/>
              <a:gd name="connsiteX1" fmla="*/ 70066 w 202227"/>
              <a:gd name="connsiteY1" fmla="*/ 139649 h 581819"/>
              <a:gd name="connsiteX2" fmla="*/ 20060 w 202227"/>
              <a:gd name="connsiteY2" fmla="*/ 346817 h 581819"/>
              <a:gd name="connsiteX3" fmla="*/ 2200 w 202227"/>
              <a:gd name="connsiteY3" fmla="*/ 578989 h 581819"/>
              <a:gd name="connsiteX4" fmla="*/ 66494 w 202227"/>
              <a:gd name="connsiteY4" fmla="*/ 178939 h 581819"/>
              <a:gd name="connsiteX5" fmla="*/ 202225 w 202227"/>
              <a:gd name="connsiteY5" fmla="*/ 345 h 58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227" h="581819">
                <a:moveTo>
                  <a:pt x="202225" y="345"/>
                </a:moveTo>
                <a:cubicBezTo>
                  <a:pt x="202820" y="-6203"/>
                  <a:pt x="100427" y="81904"/>
                  <a:pt x="70066" y="139649"/>
                </a:cubicBezTo>
                <a:cubicBezTo>
                  <a:pt x="39705" y="197394"/>
                  <a:pt x="31371" y="273594"/>
                  <a:pt x="20060" y="346817"/>
                </a:cubicBezTo>
                <a:cubicBezTo>
                  <a:pt x="8749" y="420040"/>
                  <a:pt x="-5539" y="606969"/>
                  <a:pt x="2200" y="578989"/>
                </a:cubicBezTo>
                <a:cubicBezTo>
                  <a:pt x="9939" y="551009"/>
                  <a:pt x="37324" y="277165"/>
                  <a:pt x="66494" y="178939"/>
                </a:cubicBezTo>
                <a:cubicBezTo>
                  <a:pt x="95664" y="80713"/>
                  <a:pt x="201630" y="6893"/>
                  <a:pt x="202225" y="34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9" name="フリーフォーム 2448">
            <a:extLst>
              <a:ext uri="{FF2B5EF4-FFF2-40B4-BE49-F238E27FC236}">
                <a16:creationId xmlns:a16="http://schemas.microsoft.com/office/drawing/2014/main" id="{2E77FD30-4F55-ECEC-8A0D-75003AE7BE60}"/>
              </a:ext>
            </a:extLst>
          </p:cNvPr>
          <p:cNvSpPr/>
          <p:nvPr/>
        </p:nvSpPr>
        <p:spPr>
          <a:xfrm>
            <a:off x="2898490" y="9712723"/>
            <a:ext cx="233577" cy="531873"/>
          </a:xfrm>
          <a:custGeom>
            <a:avLst/>
            <a:gdLst>
              <a:gd name="connsiteX0" fmla="*/ 242955 w 243574"/>
              <a:gd name="connsiteY0" fmla="*/ 989 h 554637"/>
              <a:gd name="connsiteX1" fmla="*/ 121511 w 243574"/>
              <a:gd name="connsiteY1" fmla="*/ 143864 h 554637"/>
              <a:gd name="connsiteX2" fmla="*/ 68 w 243574"/>
              <a:gd name="connsiteY2" fmla="*/ 554630 h 554637"/>
              <a:gd name="connsiteX3" fmla="*/ 103652 w 243574"/>
              <a:gd name="connsiteY3" fmla="*/ 133148 h 554637"/>
              <a:gd name="connsiteX4" fmla="*/ 67933 w 243574"/>
              <a:gd name="connsiteY4" fmla="*/ 201014 h 554637"/>
              <a:gd name="connsiteX5" fmla="*/ 242955 w 243574"/>
              <a:gd name="connsiteY5" fmla="*/ 989 h 55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574" h="554637">
                <a:moveTo>
                  <a:pt x="242955" y="989"/>
                </a:moveTo>
                <a:cubicBezTo>
                  <a:pt x="251885" y="-8536"/>
                  <a:pt x="161992" y="51591"/>
                  <a:pt x="121511" y="143864"/>
                </a:cubicBezTo>
                <a:cubicBezTo>
                  <a:pt x="81030" y="236137"/>
                  <a:pt x="3044" y="556416"/>
                  <a:pt x="68" y="554630"/>
                </a:cubicBezTo>
                <a:cubicBezTo>
                  <a:pt x="-2908" y="552844"/>
                  <a:pt x="92341" y="192084"/>
                  <a:pt x="103652" y="133148"/>
                </a:cubicBezTo>
                <a:cubicBezTo>
                  <a:pt x="114963" y="74212"/>
                  <a:pt x="51264" y="223636"/>
                  <a:pt x="67933" y="201014"/>
                </a:cubicBezTo>
                <a:cubicBezTo>
                  <a:pt x="84602" y="178392"/>
                  <a:pt x="234025" y="10514"/>
                  <a:pt x="242955" y="98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0" name="フリーフォーム 2449">
            <a:extLst>
              <a:ext uri="{FF2B5EF4-FFF2-40B4-BE49-F238E27FC236}">
                <a16:creationId xmlns:a16="http://schemas.microsoft.com/office/drawing/2014/main" id="{C1BD4ADE-E080-6EAC-1D09-F542A7A63CED}"/>
              </a:ext>
            </a:extLst>
          </p:cNvPr>
          <p:cNvSpPr/>
          <p:nvPr/>
        </p:nvSpPr>
        <p:spPr>
          <a:xfrm>
            <a:off x="3011175" y="9734175"/>
            <a:ext cx="151216" cy="490381"/>
          </a:xfrm>
          <a:custGeom>
            <a:avLst/>
            <a:gdLst>
              <a:gd name="connsiteX0" fmla="*/ 157594 w 157688"/>
              <a:gd name="connsiteY0" fmla="*/ 50 h 511369"/>
              <a:gd name="connsiteX1" fmla="*/ 36150 w 157688"/>
              <a:gd name="connsiteY1" fmla="*/ 210791 h 511369"/>
              <a:gd name="connsiteX2" fmla="*/ 431 w 157688"/>
              <a:gd name="connsiteY2" fmla="*/ 510828 h 511369"/>
              <a:gd name="connsiteX3" fmla="*/ 54010 w 157688"/>
              <a:gd name="connsiteY3" fmla="*/ 132210 h 511369"/>
              <a:gd name="connsiteX4" fmla="*/ 14719 w 157688"/>
              <a:gd name="connsiteY4" fmla="*/ 228650 h 511369"/>
              <a:gd name="connsiteX5" fmla="*/ 157594 w 157688"/>
              <a:gd name="connsiteY5" fmla="*/ 50 h 5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88" h="511369">
                <a:moveTo>
                  <a:pt x="157594" y="50"/>
                </a:moveTo>
                <a:cubicBezTo>
                  <a:pt x="161166" y="-2926"/>
                  <a:pt x="62344" y="125661"/>
                  <a:pt x="36150" y="210791"/>
                </a:cubicBezTo>
                <a:cubicBezTo>
                  <a:pt x="9956" y="295921"/>
                  <a:pt x="-2546" y="523925"/>
                  <a:pt x="431" y="510828"/>
                </a:cubicBezTo>
                <a:cubicBezTo>
                  <a:pt x="3408" y="497731"/>
                  <a:pt x="51629" y="179240"/>
                  <a:pt x="54010" y="132210"/>
                </a:cubicBezTo>
                <a:cubicBezTo>
                  <a:pt x="56391" y="85180"/>
                  <a:pt x="2217" y="249486"/>
                  <a:pt x="14719" y="228650"/>
                </a:cubicBezTo>
                <a:cubicBezTo>
                  <a:pt x="27220" y="207814"/>
                  <a:pt x="154022" y="3026"/>
                  <a:pt x="157594" y="5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1" name="フリーフォーム 2450">
            <a:extLst>
              <a:ext uri="{FF2B5EF4-FFF2-40B4-BE49-F238E27FC236}">
                <a16:creationId xmlns:a16="http://schemas.microsoft.com/office/drawing/2014/main" id="{410478A1-3481-709C-3F93-47B383C9FADC}"/>
              </a:ext>
            </a:extLst>
          </p:cNvPr>
          <p:cNvSpPr/>
          <p:nvPr/>
        </p:nvSpPr>
        <p:spPr>
          <a:xfrm>
            <a:off x="3064733" y="9732634"/>
            <a:ext cx="160842" cy="523793"/>
          </a:xfrm>
          <a:custGeom>
            <a:avLst/>
            <a:gdLst>
              <a:gd name="connsiteX0" fmla="*/ 166038 w 167726"/>
              <a:gd name="connsiteY0" fmla="*/ 5229 h 546211"/>
              <a:gd name="connsiteX1" fmla="*/ 91028 w 167726"/>
              <a:gd name="connsiteY1" fmla="*/ 126673 h 546211"/>
              <a:gd name="connsiteX2" fmla="*/ 1731 w 167726"/>
              <a:gd name="connsiteY2" fmla="*/ 405279 h 546211"/>
              <a:gd name="connsiteX3" fmla="*/ 30306 w 167726"/>
              <a:gd name="connsiteY3" fmla="*/ 312410 h 546211"/>
              <a:gd name="connsiteX4" fmla="*/ 8875 w 167726"/>
              <a:gd name="connsiteY4" fmla="*/ 544582 h 546211"/>
              <a:gd name="connsiteX5" fmla="*/ 19591 w 167726"/>
              <a:gd name="connsiteY5" fmla="*/ 173107 h 546211"/>
              <a:gd name="connsiteX6" fmla="*/ 16019 w 167726"/>
              <a:gd name="connsiteY6" fmla="*/ 287407 h 546211"/>
              <a:gd name="connsiteX7" fmla="*/ 166038 w 167726"/>
              <a:gd name="connsiteY7" fmla="*/ 5229 h 54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26" h="546211">
                <a:moveTo>
                  <a:pt x="166038" y="5229"/>
                </a:moveTo>
                <a:cubicBezTo>
                  <a:pt x="178539" y="-21560"/>
                  <a:pt x="118412" y="59998"/>
                  <a:pt x="91028" y="126673"/>
                </a:cubicBezTo>
                <a:cubicBezTo>
                  <a:pt x="63643" y="193348"/>
                  <a:pt x="11851" y="374323"/>
                  <a:pt x="1731" y="405279"/>
                </a:cubicBezTo>
                <a:cubicBezTo>
                  <a:pt x="-8389" y="436235"/>
                  <a:pt x="29115" y="289193"/>
                  <a:pt x="30306" y="312410"/>
                </a:cubicBezTo>
                <a:cubicBezTo>
                  <a:pt x="31497" y="335627"/>
                  <a:pt x="10661" y="567799"/>
                  <a:pt x="8875" y="544582"/>
                </a:cubicBezTo>
                <a:cubicBezTo>
                  <a:pt x="7089" y="521365"/>
                  <a:pt x="18400" y="215969"/>
                  <a:pt x="19591" y="173107"/>
                </a:cubicBezTo>
                <a:cubicBezTo>
                  <a:pt x="20782" y="130245"/>
                  <a:pt x="-1245" y="312410"/>
                  <a:pt x="16019" y="287407"/>
                </a:cubicBezTo>
                <a:cubicBezTo>
                  <a:pt x="33283" y="262404"/>
                  <a:pt x="153537" y="32018"/>
                  <a:pt x="166038" y="522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2" name="フリーフォーム 2451">
            <a:extLst>
              <a:ext uri="{FF2B5EF4-FFF2-40B4-BE49-F238E27FC236}">
                <a16:creationId xmlns:a16="http://schemas.microsoft.com/office/drawing/2014/main" id="{2DDB51C9-DD92-99AC-AA0F-9420AB818AB4}"/>
              </a:ext>
            </a:extLst>
          </p:cNvPr>
          <p:cNvSpPr/>
          <p:nvPr/>
        </p:nvSpPr>
        <p:spPr>
          <a:xfrm>
            <a:off x="2797091" y="10109955"/>
            <a:ext cx="1184771" cy="128103"/>
          </a:xfrm>
          <a:custGeom>
            <a:avLst/>
            <a:gdLst>
              <a:gd name="connsiteX0" fmla="*/ 2222 w 1235478"/>
              <a:gd name="connsiteY0" fmla="*/ 133253 h 133586"/>
              <a:gd name="connsiteX1" fmla="*/ 727313 w 1235478"/>
              <a:gd name="connsiteY1" fmla="*/ 11809 h 133586"/>
              <a:gd name="connsiteX2" fmla="*/ 588010 w 1235478"/>
              <a:gd name="connsiteY2" fmla="*/ 4665 h 133586"/>
              <a:gd name="connsiteX3" fmla="*/ 1230947 w 1235478"/>
              <a:gd name="connsiteY3" fmla="*/ 22525 h 133586"/>
              <a:gd name="connsiteX4" fmla="*/ 891619 w 1235478"/>
              <a:gd name="connsiteY4" fmla="*/ 26097 h 133586"/>
              <a:gd name="connsiteX5" fmla="*/ 323691 w 1235478"/>
              <a:gd name="connsiteY5" fmla="*/ 43956 h 133586"/>
              <a:gd name="connsiteX6" fmla="*/ 495141 w 1235478"/>
              <a:gd name="connsiteY6" fmla="*/ 47528 h 133586"/>
              <a:gd name="connsiteX7" fmla="*/ 2222 w 1235478"/>
              <a:gd name="connsiteY7" fmla="*/ 133253 h 13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478" h="133586">
                <a:moveTo>
                  <a:pt x="2222" y="133253"/>
                </a:moveTo>
                <a:cubicBezTo>
                  <a:pt x="40917" y="127300"/>
                  <a:pt x="629682" y="33240"/>
                  <a:pt x="727313" y="11809"/>
                </a:cubicBezTo>
                <a:cubicBezTo>
                  <a:pt x="824944" y="-9622"/>
                  <a:pt x="588010" y="4665"/>
                  <a:pt x="588010" y="4665"/>
                </a:cubicBezTo>
                <a:lnTo>
                  <a:pt x="1230947" y="22525"/>
                </a:lnTo>
                <a:cubicBezTo>
                  <a:pt x="1281549" y="26097"/>
                  <a:pt x="891619" y="26097"/>
                  <a:pt x="891619" y="26097"/>
                </a:cubicBezTo>
                <a:lnTo>
                  <a:pt x="323691" y="43956"/>
                </a:lnTo>
                <a:cubicBezTo>
                  <a:pt x="257611" y="47528"/>
                  <a:pt x="548124" y="31455"/>
                  <a:pt x="495141" y="47528"/>
                </a:cubicBezTo>
                <a:cubicBezTo>
                  <a:pt x="442158" y="63601"/>
                  <a:pt x="-36473" y="139206"/>
                  <a:pt x="2222" y="13325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3" name="フリーフォーム 2452">
            <a:extLst>
              <a:ext uri="{FF2B5EF4-FFF2-40B4-BE49-F238E27FC236}">
                <a16:creationId xmlns:a16="http://schemas.microsoft.com/office/drawing/2014/main" id="{F249456A-3235-2143-56B1-0E15748C2356}"/>
              </a:ext>
            </a:extLst>
          </p:cNvPr>
          <p:cNvSpPr/>
          <p:nvPr/>
        </p:nvSpPr>
        <p:spPr>
          <a:xfrm>
            <a:off x="2836224" y="10110125"/>
            <a:ext cx="712604" cy="121764"/>
          </a:xfrm>
          <a:custGeom>
            <a:avLst/>
            <a:gdLst>
              <a:gd name="connsiteX0" fmla="*/ 18564 w 743103"/>
              <a:gd name="connsiteY0" fmla="*/ 125931 h 126975"/>
              <a:gd name="connsiteX1" fmla="*/ 732939 w 743103"/>
              <a:gd name="connsiteY1" fmla="*/ 4487 h 126975"/>
              <a:gd name="connsiteX2" fmla="*/ 425758 w 743103"/>
              <a:gd name="connsiteY2" fmla="*/ 29490 h 126975"/>
              <a:gd name="connsiteX3" fmla="*/ 229305 w 743103"/>
              <a:gd name="connsiteY3" fmla="*/ 61637 h 126975"/>
              <a:gd name="connsiteX4" fmla="*/ 18564 w 743103"/>
              <a:gd name="connsiteY4" fmla="*/ 125931 h 12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03" h="126975">
                <a:moveTo>
                  <a:pt x="18564" y="125931"/>
                </a:moveTo>
                <a:cubicBezTo>
                  <a:pt x="102503" y="116406"/>
                  <a:pt x="665073" y="20561"/>
                  <a:pt x="732939" y="4487"/>
                </a:cubicBezTo>
                <a:cubicBezTo>
                  <a:pt x="800805" y="-11587"/>
                  <a:pt x="509697" y="19965"/>
                  <a:pt x="425758" y="29490"/>
                </a:cubicBezTo>
                <a:cubicBezTo>
                  <a:pt x="341819" y="39015"/>
                  <a:pt x="300147" y="46159"/>
                  <a:pt x="229305" y="61637"/>
                </a:cubicBezTo>
                <a:cubicBezTo>
                  <a:pt x="158463" y="77115"/>
                  <a:pt x="-65375" y="135456"/>
                  <a:pt x="18564" y="1259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4" name="フリーフォーム 2453">
            <a:extLst>
              <a:ext uri="{FF2B5EF4-FFF2-40B4-BE49-F238E27FC236}">
                <a16:creationId xmlns:a16="http://schemas.microsoft.com/office/drawing/2014/main" id="{05C13755-C2A8-4A4A-5330-3C8B791F743E}"/>
              </a:ext>
            </a:extLst>
          </p:cNvPr>
          <p:cNvSpPr/>
          <p:nvPr/>
        </p:nvSpPr>
        <p:spPr>
          <a:xfrm>
            <a:off x="2781912" y="10180922"/>
            <a:ext cx="1202377" cy="207529"/>
          </a:xfrm>
          <a:custGeom>
            <a:avLst/>
            <a:gdLst>
              <a:gd name="connsiteX0" fmla="*/ 192 w 1253838"/>
              <a:gd name="connsiteY0" fmla="*/ 216410 h 216411"/>
              <a:gd name="connsiteX1" fmla="*/ 710995 w 1253838"/>
              <a:gd name="connsiteY1" fmla="*/ 30673 h 216411"/>
              <a:gd name="connsiteX2" fmla="*/ 585979 w 1253838"/>
              <a:gd name="connsiteY2" fmla="*/ 27101 h 216411"/>
              <a:gd name="connsiteX3" fmla="*/ 1250348 w 1253838"/>
              <a:gd name="connsiteY3" fmla="*/ 9242 h 216411"/>
              <a:gd name="connsiteX4" fmla="*/ 864586 w 1253838"/>
              <a:gd name="connsiteY4" fmla="*/ 9242 h 216411"/>
              <a:gd name="connsiteX5" fmla="*/ 528829 w 1253838"/>
              <a:gd name="connsiteY5" fmla="*/ 5670 h 216411"/>
              <a:gd name="connsiteX6" fmla="*/ 918164 w 1253838"/>
              <a:gd name="connsiteY6" fmla="*/ 9242 h 216411"/>
              <a:gd name="connsiteX7" fmla="*/ 318089 w 1253838"/>
              <a:gd name="connsiteY7" fmla="*/ 116398 h 216411"/>
              <a:gd name="connsiteX8" fmla="*/ 285942 w 1253838"/>
              <a:gd name="connsiteY8" fmla="*/ 98538 h 216411"/>
              <a:gd name="connsiteX9" fmla="*/ 635986 w 1253838"/>
              <a:gd name="connsiteY9" fmla="*/ 27101 h 216411"/>
              <a:gd name="connsiteX10" fmla="*/ 192 w 1253838"/>
              <a:gd name="connsiteY10" fmla="*/ 216410 h 21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3838" h="216411">
                <a:moveTo>
                  <a:pt x="192" y="216410"/>
                </a:moveTo>
                <a:cubicBezTo>
                  <a:pt x="12693" y="217005"/>
                  <a:pt x="613364" y="62224"/>
                  <a:pt x="710995" y="30673"/>
                </a:cubicBezTo>
                <a:cubicBezTo>
                  <a:pt x="808626" y="-878"/>
                  <a:pt x="496087" y="30673"/>
                  <a:pt x="585979" y="27101"/>
                </a:cubicBezTo>
                <a:cubicBezTo>
                  <a:pt x="675871" y="23529"/>
                  <a:pt x="1203914" y="12218"/>
                  <a:pt x="1250348" y="9242"/>
                </a:cubicBezTo>
                <a:cubicBezTo>
                  <a:pt x="1296783" y="6265"/>
                  <a:pt x="864586" y="9242"/>
                  <a:pt x="864586" y="9242"/>
                </a:cubicBezTo>
                <a:lnTo>
                  <a:pt x="528829" y="5670"/>
                </a:lnTo>
                <a:cubicBezTo>
                  <a:pt x="537759" y="5670"/>
                  <a:pt x="953287" y="-9213"/>
                  <a:pt x="918164" y="9242"/>
                </a:cubicBezTo>
                <a:cubicBezTo>
                  <a:pt x="883041" y="27697"/>
                  <a:pt x="423459" y="101515"/>
                  <a:pt x="318089" y="116398"/>
                </a:cubicBezTo>
                <a:cubicBezTo>
                  <a:pt x="212719" y="131281"/>
                  <a:pt x="232959" y="113421"/>
                  <a:pt x="285942" y="98538"/>
                </a:cubicBezTo>
                <a:cubicBezTo>
                  <a:pt x="338925" y="83655"/>
                  <a:pt x="683611" y="11623"/>
                  <a:pt x="635986" y="27101"/>
                </a:cubicBezTo>
                <a:cubicBezTo>
                  <a:pt x="588361" y="42579"/>
                  <a:pt x="-12309" y="215815"/>
                  <a:pt x="192" y="21641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5" name="フリーフォーム 2454">
            <a:extLst>
              <a:ext uri="{FF2B5EF4-FFF2-40B4-BE49-F238E27FC236}">
                <a16:creationId xmlns:a16="http://schemas.microsoft.com/office/drawing/2014/main" id="{A8BD03F0-B297-7B92-5644-956926E96430}"/>
              </a:ext>
            </a:extLst>
          </p:cNvPr>
          <p:cNvSpPr/>
          <p:nvPr/>
        </p:nvSpPr>
        <p:spPr>
          <a:xfrm>
            <a:off x="3974462" y="9234020"/>
            <a:ext cx="349158" cy="1157857"/>
          </a:xfrm>
          <a:custGeom>
            <a:avLst/>
            <a:gdLst>
              <a:gd name="connsiteX0" fmla="*/ 3186 w 364102"/>
              <a:gd name="connsiteY0" fmla="*/ 117 h 1207412"/>
              <a:gd name="connsiteX1" fmla="*/ 31761 w 364102"/>
              <a:gd name="connsiteY1" fmla="*/ 582333 h 1207412"/>
              <a:gd name="connsiteX2" fmla="*/ 21046 w 364102"/>
              <a:gd name="connsiteY2" fmla="*/ 543042 h 1207412"/>
              <a:gd name="connsiteX3" fmla="*/ 356802 w 364102"/>
              <a:gd name="connsiteY3" fmla="*/ 1189552 h 1207412"/>
              <a:gd name="connsiteX4" fmla="*/ 235358 w 364102"/>
              <a:gd name="connsiteY4" fmla="*/ 993099 h 1207412"/>
              <a:gd name="connsiteX5" fmla="*/ 38905 w 364102"/>
              <a:gd name="connsiteY5" fmla="*/ 639483 h 1207412"/>
              <a:gd name="connsiteX6" fmla="*/ 46049 w 364102"/>
              <a:gd name="connsiteY6" fmla="*/ 635911 h 1207412"/>
              <a:gd name="connsiteX7" fmla="*/ 3186 w 364102"/>
              <a:gd name="connsiteY7" fmla="*/ 117 h 120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102" h="1207412">
                <a:moveTo>
                  <a:pt x="3186" y="117"/>
                </a:moveTo>
                <a:cubicBezTo>
                  <a:pt x="805" y="-8813"/>
                  <a:pt x="28784" y="491846"/>
                  <a:pt x="31761" y="582333"/>
                </a:cubicBezTo>
                <a:cubicBezTo>
                  <a:pt x="34738" y="672821"/>
                  <a:pt x="-33128" y="441839"/>
                  <a:pt x="21046" y="543042"/>
                </a:cubicBezTo>
                <a:cubicBezTo>
                  <a:pt x="75220" y="644245"/>
                  <a:pt x="321083" y="1114542"/>
                  <a:pt x="356802" y="1189552"/>
                </a:cubicBezTo>
                <a:cubicBezTo>
                  <a:pt x="392521" y="1264562"/>
                  <a:pt x="288341" y="1084777"/>
                  <a:pt x="235358" y="993099"/>
                </a:cubicBezTo>
                <a:cubicBezTo>
                  <a:pt x="182375" y="901421"/>
                  <a:pt x="70457" y="699014"/>
                  <a:pt x="38905" y="639483"/>
                </a:cubicBezTo>
                <a:cubicBezTo>
                  <a:pt x="7354" y="579952"/>
                  <a:pt x="49025" y="740091"/>
                  <a:pt x="46049" y="635911"/>
                </a:cubicBezTo>
                <a:cubicBezTo>
                  <a:pt x="43073" y="531731"/>
                  <a:pt x="5567" y="9047"/>
                  <a:pt x="3186" y="1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6" name="フリーフォーム 2455">
            <a:extLst>
              <a:ext uri="{FF2B5EF4-FFF2-40B4-BE49-F238E27FC236}">
                <a16:creationId xmlns:a16="http://schemas.microsoft.com/office/drawing/2014/main" id="{A42E7179-2741-F0FB-5FD0-1A63947D941E}"/>
              </a:ext>
            </a:extLst>
          </p:cNvPr>
          <p:cNvSpPr/>
          <p:nvPr/>
        </p:nvSpPr>
        <p:spPr>
          <a:xfrm>
            <a:off x="3943196" y="8959140"/>
            <a:ext cx="918048" cy="454949"/>
          </a:xfrm>
          <a:custGeom>
            <a:avLst/>
            <a:gdLst>
              <a:gd name="connsiteX0" fmla="*/ 71 w 957340"/>
              <a:gd name="connsiteY0" fmla="*/ 222468 h 474420"/>
              <a:gd name="connsiteX1" fmla="*/ 110800 w 957340"/>
              <a:gd name="connsiteY1" fmla="*/ 447496 h 474420"/>
              <a:gd name="connsiteX2" fmla="*/ 135803 w 957340"/>
              <a:gd name="connsiteY2" fmla="*/ 458211 h 474420"/>
              <a:gd name="connsiteX3" fmla="*/ 292965 w 957340"/>
              <a:gd name="connsiteY3" fmla="*/ 472499 h 474420"/>
              <a:gd name="connsiteX4" fmla="*/ 421553 w 957340"/>
              <a:gd name="connsiteY4" fmla="*/ 411777 h 474420"/>
              <a:gd name="connsiteX5" fmla="*/ 346543 w 957340"/>
              <a:gd name="connsiteY5" fmla="*/ 443924 h 474420"/>
              <a:gd name="connsiteX6" fmla="*/ 560856 w 957340"/>
              <a:gd name="connsiteY6" fmla="*/ 379630 h 474420"/>
              <a:gd name="connsiteX7" fmla="*/ 700159 w 957340"/>
              <a:gd name="connsiteY7" fmla="*/ 208180 h 474420"/>
              <a:gd name="connsiteX8" fmla="*/ 560856 w 957340"/>
              <a:gd name="connsiteY8" fmla="*/ 397490 h 474420"/>
              <a:gd name="connsiteX9" fmla="*/ 721590 w 957340"/>
              <a:gd name="connsiteY9" fmla="*/ 151030 h 474420"/>
              <a:gd name="connsiteX10" fmla="*/ 957334 w 957340"/>
              <a:gd name="connsiteY10" fmla="*/ 1011 h 474420"/>
              <a:gd name="connsiteX11" fmla="*/ 714446 w 957340"/>
              <a:gd name="connsiteY11" fmla="*/ 222468 h 474420"/>
              <a:gd name="connsiteX12" fmla="*/ 500134 w 957340"/>
              <a:gd name="connsiteY12" fmla="*/ 404633 h 474420"/>
              <a:gd name="connsiteX13" fmla="*/ 314396 w 957340"/>
              <a:gd name="connsiteY13" fmla="*/ 454640 h 474420"/>
              <a:gd name="connsiteX14" fmla="*/ 150090 w 957340"/>
              <a:gd name="connsiteY14" fmla="*/ 458211 h 474420"/>
              <a:gd name="connsiteX15" fmla="*/ 100084 w 957340"/>
              <a:gd name="connsiteY15" fmla="*/ 340340 h 474420"/>
              <a:gd name="connsiteX16" fmla="*/ 128659 w 957340"/>
              <a:gd name="connsiteY16" fmla="*/ 451068 h 474420"/>
              <a:gd name="connsiteX17" fmla="*/ 71 w 957340"/>
              <a:gd name="connsiteY17" fmla="*/ 222468 h 4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57340" h="474420">
                <a:moveTo>
                  <a:pt x="71" y="222468"/>
                </a:moveTo>
                <a:cubicBezTo>
                  <a:pt x="-2905" y="221873"/>
                  <a:pt x="88178" y="408206"/>
                  <a:pt x="110800" y="447496"/>
                </a:cubicBezTo>
                <a:cubicBezTo>
                  <a:pt x="133422" y="486786"/>
                  <a:pt x="105442" y="454044"/>
                  <a:pt x="135803" y="458211"/>
                </a:cubicBezTo>
                <a:cubicBezTo>
                  <a:pt x="166164" y="462378"/>
                  <a:pt x="245340" y="480238"/>
                  <a:pt x="292965" y="472499"/>
                </a:cubicBezTo>
                <a:cubicBezTo>
                  <a:pt x="340590" y="464760"/>
                  <a:pt x="412623" y="416539"/>
                  <a:pt x="421553" y="411777"/>
                </a:cubicBezTo>
                <a:cubicBezTo>
                  <a:pt x="430483" y="407015"/>
                  <a:pt x="323326" y="449282"/>
                  <a:pt x="346543" y="443924"/>
                </a:cubicBezTo>
                <a:cubicBezTo>
                  <a:pt x="369760" y="438566"/>
                  <a:pt x="501920" y="418921"/>
                  <a:pt x="560856" y="379630"/>
                </a:cubicBezTo>
                <a:cubicBezTo>
                  <a:pt x="619792" y="340339"/>
                  <a:pt x="700159" y="205203"/>
                  <a:pt x="700159" y="208180"/>
                </a:cubicBezTo>
                <a:cubicBezTo>
                  <a:pt x="700159" y="211157"/>
                  <a:pt x="557284" y="407015"/>
                  <a:pt x="560856" y="397490"/>
                </a:cubicBezTo>
                <a:cubicBezTo>
                  <a:pt x="564428" y="387965"/>
                  <a:pt x="655510" y="217110"/>
                  <a:pt x="721590" y="151030"/>
                </a:cubicBezTo>
                <a:cubicBezTo>
                  <a:pt x="787670" y="84950"/>
                  <a:pt x="958525" y="-10895"/>
                  <a:pt x="957334" y="1011"/>
                </a:cubicBezTo>
                <a:cubicBezTo>
                  <a:pt x="956143" y="12917"/>
                  <a:pt x="790646" y="155198"/>
                  <a:pt x="714446" y="222468"/>
                </a:cubicBezTo>
                <a:cubicBezTo>
                  <a:pt x="638246" y="289738"/>
                  <a:pt x="566809" y="365938"/>
                  <a:pt x="500134" y="404633"/>
                </a:cubicBezTo>
                <a:cubicBezTo>
                  <a:pt x="433459" y="443328"/>
                  <a:pt x="372737" y="445710"/>
                  <a:pt x="314396" y="454640"/>
                </a:cubicBezTo>
                <a:cubicBezTo>
                  <a:pt x="256055" y="463570"/>
                  <a:pt x="185809" y="477261"/>
                  <a:pt x="150090" y="458211"/>
                </a:cubicBezTo>
                <a:cubicBezTo>
                  <a:pt x="114371" y="439161"/>
                  <a:pt x="103656" y="341531"/>
                  <a:pt x="100084" y="340340"/>
                </a:cubicBezTo>
                <a:cubicBezTo>
                  <a:pt x="96512" y="339149"/>
                  <a:pt x="147114" y="470118"/>
                  <a:pt x="128659" y="451068"/>
                </a:cubicBezTo>
                <a:cubicBezTo>
                  <a:pt x="110204" y="432018"/>
                  <a:pt x="3047" y="223063"/>
                  <a:pt x="71" y="2224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7" name="フリーフォーム 2456">
            <a:extLst>
              <a:ext uri="{FF2B5EF4-FFF2-40B4-BE49-F238E27FC236}">
                <a16:creationId xmlns:a16="http://schemas.microsoft.com/office/drawing/2014/main" id="{ECACFCEC-7075-B44D-2C4D-FC84D00E7AE6}"/>
              </a:ext>
            </a:extLst>
          </p:cNvPr>
          <p:cNvSpPr/>
          <p:nvPr/>
        </p:nvSpPr>
        <p:spPr>
          <a:xfrm>
            <a:off x="4068858" y="9318126"/>
            <a:ext cx="286307" cy="1011357"/>
          </a:xfrm>
          <a:custGeom>
            <a:avLst/>
            <a:gdLst>
              <a:gd name="connsiteX0" fmla="*/ 4762 w 298561"/>
              <a:gd name="connsiteY0" fmla="*/ 1708 h 1054642"/>
              <a:gd name="connsiteX1" fmla="*/ 79771 w 298561"/>
              <a:gd name="connsiteY1" fmla="*/ 691080 h 1054642"/>
              <a:gd name="connsiteX2" fmla="*/ 111918 w 298561"/>
              <a:gd name="connsiteY2" fmla="*/ 666077 h 1054642"/>
              <a:gd name="connsiteX3" fmla="*/ 297655 w 298561"/>
              <a:gd name="connsiteY3" fmla="*/ 1051840 h 1054642"/>
              <a:gd name="connsiteX4" fmla="*/ 176212 w 298561"/>
              <a:gd name="connsiteY4" fmla="*/ 823240 h 1054642"/>
              <a:gd name="connsiteX5" fmla="*/ 26193 w 298561"/>
              <a:gd name="connsiteY5" fmla="*/ 505343 h 1054642"/>
              <a:gd name="connsiteX6" fmla="*/ 4762 w 298561"/>
              <a:gd name="connsiteY6" fmla="*/ 1708 h 105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561" h="1054642">
                <a:moveTo>
                  <a:pt x="4762" y="1708"/>
                </a:moveTo>
                <a:cubicBezTo>
                  <a:pt x="13692" y="32664"/>
                  <a:pt x="61912" y="580352"/>
                  <a:pt x="79771" y="691080"/>
                </a:cubicBezTo>
                <a:cubicBezTo>
                  <a:pt x="97630" y="801808"/>
                  <a:pt x="75604" y="605950"/>
                  <a:pt x="111918" y="666077"/>
                </a:cubicBezTo>
                <a:cubicBezTo>
                  <a:pt x="148232" y="726204"/>
                  <a:pt x="286939" y="1025646"/>
                  <a:pt x="297655" y="1051840"/>
                </a:cubicBezTo>
                <a:cubicBezTo>
                  <a:pt x="308371" y="1078034"/>
                  <a:pt x="221456" y="914323"/>
                  <a:pt x="176212" y="823240"/>
                </a:cubicBezTo>
                <a:cubicBezTo>
                  <a:pt x="130968" y="732157"/>
                  <a:pt x="54768" y="641670"/>
                  <a:pt x="26193" y="505343"/>
                </a:cubicBezTo>
                <a:cubicBezTo>
                  <a:pt x="-2382" y="369016"/>
                  <a:pt x="-4168" y="-29248"/>
                  <a:pt x="4762" y="17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8" name="フリーフォーム 2457">
            <a:extLst>
              <a:ext uri="{FF2B5EF4-FFF2-40B4-BE49-F238E27FC236}">
                <a16:creationId xmlns:a16="http://schemas.microsoft.com/office/drawing/2014/main" id="{1A75876B-54FA-9975-290D-FCDB8CD24F3E}"/>
              </a:ext>
            </a:extLst>
          </p:cNvPr>
          <p:cNvSpPr/>
          <p:nvPr/>
        </p:nvSpPr>
        <p:spPr>
          <a:xfrm>
            <a:off x="4319837" y="9059435"/>
            <a:ext cx="479746" cy="1013208"/>
          </a:xfrm>
          <a:custGeom>
            <a:avLst/>
            <a:gdLst>
              <a:gd name="connsiteX0" fmla="*/ 500279 w 500279"/>
              <a:gd name="connsiteY0" fmla="*/ 9 h 1056572"/>
              <a:gd name="connsiteX1" fmla="*/ 132376 w 500279"/>
              <a:gd name="connsiteY1" fmla="*/ 517931 h 1056572"/>
              <a:gd name="connsiteX2" fmla="*/ 189526 w 500279"/>
              <a:gd name="connsiteY2" fmla="*/ 464353 h 1056572"/>
              <a:gd name="connsiteX3" fmla="*/ 46651 w 500279"/>
              <a:gd name="connsiteY3" fmla="*/ 732243 h 1056572"/>
              <a:gd name="connsiteX4" fmla="*/ 217 w 500279"/>
              <a:gd name="connsiteY4" fmla="*/ 1050140 h 1056572"/>
              <a:gd name="connsiteX5" fmla="*/ 60939 w 500279"/>
              <a:gd name="connsiteY5" fmla="*/ 892978 h 1056572"/>
              <a:gd name="connsiteX6" fmla="*/ 307398 w 500279"/>
              <a:gd name="connsiteY6" fmla="*/ 292903 h 1056572"/>
              <a:gd name="connsiteX7" fmla="*/ 132376 w 500279"/>
              <a:gd name="connsiteY7" fmla="*/ 503643 h 1056572"/>
              <a:gd name="connsiteX8" fmla="*/ 500279 w 500279"/>
              <a:gd name="connsiteY8" fmla="*/ 9 h 10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279" h="1056572">
                <a:moveTo>
                  <a:pt x="500279" y="9"/>
                </a:moveTo>
                <a:cubicBezTo>
                  <a:pt x="500279" y="2390"/>
                  <a:pt x="184168" y="440540"/>
                  <a:pt x="132376" y="517931"/>
                </a:cubicBezTo>
                <a:cubicBezTo>
                  <a:pt x="80584" y="595322"/>
                  <a:pt x="203813" y="428634"/>
                  <a:pt x="189526" y="464353"/>
                </a:cubicBezTo>
                <a:cubicBezTo>
                  <a:pt x="175239" y="500072"/>
                  <a:pt x="78202" y="634612"/>
                  <a:pt x="46651" y="732243"/>
                </a:cubicBezTo>
                <a:cubicBezTo>
                  <a:pt x="15100" y="829874"/>
                  <a:pt x="-2164" y="1023351"/>
                  <a:pt x="217" y="1050140"/>
                </a:cubicBezTo>
                <a:cubicBezTo>
                  <a:pt x="2598" y="1076929"/>
                  <a:pt x="9742" y="1019184"/>
                  <a:pt x="60939" y="892978"/>
                </a:cubicBezTo>
                <a:cubicBezTo>
                  <a:pt x="112136" y="766772"/>
                  <a:pt x="295492" y="357792"/>
                  <a:pt x="307398" y="292903"/>
                </a:cubicBezTo>
                <a:cubicBezTo>
                  <a:pt x="319304" y="228014"/>
                  <a:pt x="100229" y="552459"/>
                  <a:pt x="132376" y="503643"/>
                </a:cubicBezTo>
                <a:cubicBezTo>
                  <a:pt x="164523" y="454827"/>
                  <a:pt x="500279" y="-2372"/>
                  <a:pt x="500279" y="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9" name="フリーフォーム 2458">
            <a:extLst>
              <a:ext uri="{FF2B5EF4-FFF2-40B4-BE49-F238E27FC236}">
                <a16:creationId xmlns:a16="http://schemas.microsoft.com/office/drawing/2014/main" id="{06F19507-6772-D8C3-595A-EE2C35A9EF99}"/>
              </a:ext>
            </a:extLst>
          </p:cNvPr>
          <p:cNvSpPr/>
          <p:nvPr/>
        </p:nvSpPr>
        <p:spPr>
          <a:xfrm>
            <a:off x="3920111" y="9318814"/>
            <a:ext cx="799064" cy="177693"/>
          </a:xfrm>
          <a:custGeom>
            <a:avLst/>
            <a:gdLst>
              <a:gd name="connsiteX0" fmla="*/ 13429 w 833263"/>
              <a:gd name="connsiteY0" fmla="*/ 179585 h 185298"/>
              <a:gd name="connsiteX1" fmla="*/ 817101 w 833263"/>
              <a:gd name="connsiteY1" fmla="*/ 4563 h 185298"/>
              <a:gd name="connsiteX2" fmla="*/ 534923 w 833263"/>
              <a:gd name="connsiteY2" fmla="*/ 58141 h 185298"/>
              <a:gd name="connsiteX3" fmla="*/ 331326 w 833263"/>
              <a:gd name="connsiteY3" fmla="*/ 133151 h 185298"/>
              <a:gd name="connsiteX4" fmla="*/ 13429 w 833263"/>
              <a:gd name="connsiteY4" fmla="*/ 179585 h 18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263" h="185298">
                <a:moveTo>
                  <a:pt x="13429" y="179585"/>
                </a:moveTo>
                <a:cubicBezTo>
                  <a:pt x="94391" y="158154"/>
                  <a:pt x="730185" y="24804"/>
                  <a:pt x="817101" y="4563"/>
                </a:cubicBezTo>
                <a:cubicBezTo>
                  <a:pt x="904017" y="-15678"/>
                  <a:pt x="615885" y="36710"/>
                  <a:pt x="534923" y="58141"/>
                </a:cubicBezTo>
                <a:cubicBezTo>
                  <a:pt x="453961" y="79572"/>
                  <a:pt x="422409" y="109338"/>
                  <a:pt x="331326" y="133151"/>
                </a:cubicBezTo>
                <a:cubicBezTo>
                  <a:pt x="240243" y="156963"/>
                  <a:pt x="-67533" y="201016"/>
                  <a:pt x="13429" y="179585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0" name="フリーフォーム 2459">
            <a:extLst>
              <a:ext uri="{FF2B5EF4-FFF2-40B4-BE49-F238E27FC236}">
                <a16:creationId xmlns:a16="http://schemas.microsoft.com/office/drawing/2014/main" id="{ED03E1CE-08A1-7BEE-923F-C84E0D6E59FA}"/>
              </a:ext>
            </a:extLst>
          </p:cNvPr>
          <p:cNvSpPr/>
          <p:nvPr/>
        </p:nvSpPr>
        <p:spPr>
          <a:xfrm>
            <a:off x="3932630" y="9466820"/>
            <a:ext cx="668969" cy="168128"/>
          </a:xfrm>
          <a:custGeom>
            <a:avLst/>
            <a:gdLst>
              <a:gd name="connsiteX0" fmla="*/ 374 w 697600"/>
              <a:gd name="connsiteY0" fmla="*/ 150260 h 175324"/>
              <a:gd name="connsiteX1" fmla="*/ 593305 w 697600"/>
              <a:gd name="connsiteY1" fmla="*/ 21672 h 175324"/>
              <a:gd name="connsiteX2" fmla="*/ 150393 w 697600"/>
              <a:gd name="connsiteY2" fmla="*/ 175263 h 175324"/>
              <a:gd name="connsiteX3" fmla="*/ 696889 w 697600"/>
              <a:gd name="connsiteY3" fmla="*/ 241 h 175324"/>
              <a:gd name="connsiteX4" fmla="*/ 374 w 697600"/>
              <a:gd name="connsiteY4" fmla="*/ 150260 h 17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600" h="175324">
                <a:moveTo>
                  <a:pt x="374" y="150260"/>
                </a:moveTo>
                <a:cubicBezTo>
                  <a:pt x="-16890" y="153832"/>
                  <a:pt x="568302" y="17505"/>
                  <a:pt x="593305" y="21672"/>
                </a:cubicBezTo>
                <a:cubicBezTo>
                  <a:pt x="618308" y="25839"/>
                  <a:pt x="133129" y="178835"/>
                  <a:pt x="150393" y="175263"/>
                </a:cubicBezTo>
                <a:cubicBezTo>
                  <a:pt x="167657" y="171691"/>
                  <a:pt x="720106" y="7385"/>
                  <a:pt x="696889" y="241"/>
                </a:cubicBezTo>
                <a:cubicBezTo>
                  <a:pt x="673672" y="-6903"/>
                  <a:pt x="17638" y="146688"/>
                  <a:pt x="374" y="15026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1" name="フリーフォーム 2460">
            <a:extLst>
              <a:ext uri="{FF2B5EF4-FFF2-40B4-BE49-F238E27FC236}">
                <a16:creationId xmlns:a16="http://schemas.microsoft.com/office/drawing/2014/main" id="{25C011AF-EE41-C7EE-5B13-13BF97A55AB9}"/>
              </a:ext>
            </a:extLst>
          </p:cNvPr>
          <p:cNvSpPr/>
          <p:nvPr/>
        </p:nvSpPr>
        <p:spPr>
          <a:xfrm>
            <a:off x="4328600" y="9223841"/>
            <a:ext cx="292892" cy="662151"/>
          </a:xfrm>
          <a:custGeom>
            <a:avLst/>
            <a:gdLst>
              <a:gd name="connsiteX0" fmla="*/ 305404 w 305427"/>
              <a:gd name="connsiteY0" fmla="*/ 17 h 690490"/>
              <a:gd name="connsiteX1" fmla="*/ 80376 w 305427"/>
              <a:gd name="connsiteY1" fmla="*/ 282195 h 690490"/>
              <a:gd name="connsiteX2" fmla="*/ 1794 w 305427"/>
              <a:gd name="connsiteY2" fmla="*/ 689389 h 690490"/>
              <a:gd name="connsiteX3" fmla="*/ 144669 w 305427"/>
              <a:gd name="connsiteY3" fmla="*/ 150036 h 690490"/>
              <a:gd name="connsiteX4" fmla="*/ 66088 w 305427"/>
              <a:gd name="connsiteY4" fmla="*/ 267907 h 690490"/>
              <a:gd name="connsiteX5" fmla="*/ 305404 w 305427"/>
              <a:gd name="connsiteY5" fmla="*/ 17 h 6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27" h="690490">
                <a:moveTo>
                  <a:pt x="305404" y="17"/>
                </a:moveTo>
                <a:cubicBezTo>
                  <a:pt x="307785" y="2398"/>
                  <a:pt x="130978" y="167300"/>
                  <a:pt x="80376" y="282195"/>
                </a:cubicBezTo>
                <a:cubicBezTo>
                  <a:pt x="29774" y="397090"/>
                  <a:pt x="-8922" y="711416"/>
                  <a:pt x="1794" y="689389"/>
                </a:cubicBezTo>
                <a:cubicBezTo>
                  <a:pt x="12509" y="667363"/>
                  <a:pt x="133953" y="220283"/>
                  <a:pt x="144669" y="150036"/>
                </a:cubicBezTo>
                <a:cubicBezTo>
                  <a:pt x="155385" y="79789"/>
                  <a:pt x="38704" y="293505"/>
                  <a:pt x="66088" y="267907"/>
                </a:cubicBezTo>
                <a:cubicBezTo>
                  <a:pt x="93472" y="242309"/>
                  <a:pt x="303023" y="-2364"/>
                  <a:pt x="305404" y="1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2" name="フリーフォーム 2461">
            <a:extLst>
              <a:ext uri="{FF2B5EF4-FFF2-40B4-BE49-F238E27FC236}">
                <a16:creationId xmlns:a16="http://schemas.microsoft.com/office/drawing/2014/main" id="{E5FC664D-2E5A-1174-205E-39FD22C65EC0}"/>
              </a:ext>
            </a:extLst>
          </p:cNvPr>
          <p:cNvSpPr/>
          <p:nvPr/>
        </p:nvSpPr>
        <p:spPr>
          <a:xfrm>
            <a:off x="4653788" y="8928731"/>
            <a:ext cx="375289" cy="529111"/>
          </a:xfrm>
          <a:custGeom>
            <a:avLst/>
            <a:gdLst>
              <a:gd name="connsiteX0" fmla="*/ 259191 w 391351"/>
              <a:gd name="connsiteY0" fmla="*/ 576 h 551756"/>
              <a:gd name="connsiteX1" fmla="*/ 123460 w 391351"/>
              <a:gd name="connsiteY1" fmla="*/ 189885 h 551756"/>
              <a:gd name="connsiteX2" fmla="*/ 148463 w 391351"/>
              <a:gd name="connsiteY2" fmla="*/ 254179 h 551756"/>
              <a:gd name="connsiteX3" fmla="*/ 2016 w 391351"/>
              <a:gd name="connsiteY3" fmla="*/ 236319 h 551756"/>
              <a:gd name="connsiteX4" fmla="*/ 273479 w 391351"/>
              <a:gd name="connsiteY4" fmla="*/ 414913 h 551756"/>
              <a:gd name="connsiteX5" fmla="*/ 391351 w 391351"/>
              <a:gd name="connsiteY5" fmla="*/ 550644 h 551756"/>
              <a:gd name="connsiteX6" fmla="*/ 273479 w 391351"/>
              <a:gd name="connsiteY6" fmla="*/ 468491 h 551756"/>
              <a:gd name="connsiteX7" fmla="*/ 34163 w 391351"/>
              <a:gd name="connsiteY7" fmla="*/ 282754 h 551756"/>
              <a:gd name="connsiteX8" fmla="*/ 191326 w 391351"/>
              <a:gd name="connsiteY8" fmla="*/ 361335 h 551756"/>
              <a:gd name="connsiteX9" fmla="*/ 80598 w 391351"/>
              <a:gd name="connsiteY9" fmla="*/ 254179 h 551756"/>
              <a:gd name="connsiteX10" fmla="*/ 52023 w 391351"/>
              <a:gd name="connsiteY10" fmla="*/ 257751 h 551756"/>
              <a:gd name="connsiteX11" fmla="*/ 259191 w 391351"/>
              <a:gd name="connsiteY11" fmla="*/ 576 h 55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1351" h="551756">
                <a:moveTo>
                  <a:pt x="259191" y="576"/>
                </a:moveTo>
                <a:cubicBezTo>
                  <a:pt x="271097" y="-10735"/>
                  <a:pt x="141915" y="147618"/>
                  <a:pt x="123460" y="189885"/>
                </a:cubicBezTo>
                <a:cubicBezTo>
                  <a:pt x="105005" y="232152"/>
                  <a:pt x="168704" y="246440"/>
                  <a:pt x="148463" y="254179"/>
                </a:cubicBezTo>
                <a:cubicBezTo>
                  <a:pt x="128222" y="261918"/>
                  <a:pt x="-18820" y="209530"/>
                  <a:pt x="2016" y="236319"/>
                </a:cubicBezTo>
                <a:cubicBezTo>
                  <a:pt x="22852" y="263108"/>
                  <a:pt x="208590" y="362526"/>
                  <a:pt x="273479" y="414913"/>
                </a:cubicBezTo>
                <a:cubicBezTo>
                  <a:pt x="338368" y="467300"/>
                  <a:pt x="391351" y="541714"/>
                  <a:pt x="391351" y="550644"/>
                </a:cubicBezTo>
                <a:cubicBezTo>
                  <a:pt x="391351" y="559574"/>
                  <a:pt x="333010" y="513139"/>
                  <a:pt x="273479" y="468491"/>
                </a:cubicBezTo>
                <a:cubicBezTo>
                  <a:pt x="213948" y="423843"/>
                  <a:pt x="47855" y="300613"/>
                  <a:pt x="34163" y="282754"/>
                </a:cubicBezTo>
                <a:cubicBezTo>
                  <a:pt x="20471" y="264895"/>
                  <a:pt x="183587" y="366097"/>
                  <a:pt x="191326" y="361335"/>
                </a:cubicBezTo>
                <a:cubicBezTo>
                  <a:pt x="199065" y="356573"/>
                  <a:pt x="103815" y="271443"/>
                  <a:pt x="80598" y="254179"/>
                </a:cubicBezTo>
                <a:cubicBezTo>
                  <a:pt x="57381" y="236915"/>
                  <a:pt x="23448" y="292875"/>
                  <a:pt x="52023" y="257751"/>
                </a:cubicBezTo>
                <a:cubicBezTo>
                  <a:pt x="80598" y="222628"/>
                  <a:pt x="247285" y="11887"/>
                  <a:pt x="259191" y="57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3" name="フリーフォーム 2462">
            <a:extLst>
              <a:ext uri="{FF2B5EF4-FFF2-40B4-BE49-F238E27FC236}">
                <a16:creationId xmlns:a16="http://schemas.microsoft.com/office/drawing/2014/main" id="{A0699A1B-85CB-F93D-8440-9FC71DA71C46}"/>
              </a:ext>
            </a:extLst>
          </p:cNvPr>
          <p:cNvSpPr/>
          <p:nvPr/>
        </p:nvSpPr>
        <p:spPr>
          <a:xfrm>
            <a:off x="4343877" y="9223857"/>
            <a:ext cx="880441" cy="1127822"/>
          </a:xfrm>
          <a:custGeom>
            <a:avLst/>
            <a:gdLst>
              <a:gd name="connsiteX0" fmla="*/ 918123 w 918123"/>
              <a:gd name="connsiteY0" fmla="*/ 0 h 1176092"/>
              <a:gd name="connsiteX1" fmla="*/ 378770 w 918123"/>
              <a:gd name="connsiteY1" fmla="*/ 471487 h 1176092"/>
              <a:gd name="connsiteX2" fmla="*/ 100163 w 918123"/>
              <a:gd name="connsiteY2" fmla="*/ 785812 h 1176092"/>
              <a:gd name="connsiteX3" fmla="*/ 175173 w 918123"/>
              <a:gd name="connsiteY3" fmla="*/ 1171575 h 1176092"/>
              <a:gd name="connsiteX4" fmla="*/ 68016 w 918123"/>
              <a:gd name="connsiteY4" fmla="*/ 985837 h 1176092"/>
              <a:gd name="connsiteX5" fmla="*/ 151 w 918123"/>
              <a:gd name="connsiteY5" fmla="*/ 817959 h 1176092"/>
              <a:gd name="connsiteX6" fmla="*/ 85876 w 918123"/>
              <a:gd name="connsiteY6" fmla="*/ 928687 h 1176092"/>
              <a:gd name="connsiteX7" fmla="*/ 443063 w 918123"/>
              <a:gd name="connsiteY7" fmla="*/ 400050 h 1176092"/>
              <a:gd name="connsiteX8" fmla="*/ 253754 w 918123"/>
              <a:gd name="connsiteY8" fmla="*/ 546497 h 1176092"/>
              <a:gd name="connsiteX9" fmla="*/ 918123 w 918123"/>
              <a:gd name="connsiteY9" fmla="*/ 0 h 117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8123" h="1176092">
                <a:moveTo>
                  <a:pt x="918123" y="0"/>
                </a:moveTo>
                <a:cubicBezTo>
                  <a:pt x="716610" y="170259"/>
                  <a:pt x="515097" y="340518"/>
                  <a:pt x="378770" y="471487"/>
                </a:cubicBezTo>
                <a:cubicBezTo>
                  <a:pt x="242443" y="602456"/>
                  <a:pt x="134096" y="669131"/>
                  <a:pt x="100163" y="785812"/>
                </a:cubicBezTo>
                <a:cubicBezTo>
                  <a:pt x="66230" y="902493"/>
                  <a:pt x="180531" y="1138238"/>
                  <a:pt x="175173" y="1171575"/>
                </a:cubicBezTo>
                <a:cubicBezTo>
                  <a:pt x="169815" y="1204912"/>
                  <a:pt x="97186" y="1044773"/>
                  <a:pt x="68016" y="985837"/>
                </a:cubicBezTo>
                <a:cubicBezTo>
                  <a:pt x="38846" y="926901"/>
                  <a:pt x="-2826" y="827484"/>
                  <a:pt x="151" y="817959"/>
                </a:cubicBezTo>
                <a:cubicBezTo>
                  <a:pt x="3128" y="808434"/>
                  <a:pt x="12057" y="998339"/>
                  <a:pt x="85876" y="928687"/>
                </a:cubicBezTo>
                <a:cubicBezTo>
                  <a:pt x="159695" y="859035"/>
                  <a:pt x="415083" y="463748"/>
                  <a:pt x="443063" y="400050"/>
                </a:cubicBezTo>
                <a:cubicBezTo>
                  <a:pt x="471043" y="336352"/>
                  <a:pt x="253754" y="546497"/>
                  <a:pt x="253754" y="546497"/>
                </a:cubicBezTo>
                <a:lnTo>
                  <a:pt x="91812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4" name="フリーフォーム 2463">
            <a:extLst>
              <a:ext uri="{FF2B5EF4-FFF2-40B4-BE49-F238E27FC236}">
                <a16:creationId xmlns:a16="http://schemas.microsoft.com/office/drawing/2014/main" id="{10BBFC4D-B404-FF5C-6D7C-E462E2C7CBE7}"/>
              </a:ext>
            </a:extLst>
          </p:cNvPr>
          <p:cNvSpPr/>
          <p:nvPr/>
        </p:nvSpPr>
        <p:spPr>
          <a:xfrm>
            <a:off x="4701001" y="9200960"/>
            <a:ext cx="535002" cy="408396"/>
          </a:xfrm>
          <a:custGeom>
            <a:avLst/>
            <a:gdLst>
              <a:gd name="connsiteX0" fmla="*/ 556429 w 557900"/>
              <a:gd name="connsiteY0" fmla="*/ 2446 h 425875"/>
              <a:gd name="connsiteX1" fmla="*/ 2789 w 557900"/>
              <a:gd name="connsiteY1" fmla="*/ 423927 h 425875"/>
              <a:gd name="connsiteX2" fmla="*/ 334973 w 557900"/>
              <a:gd name="connsiteY2" fmla="*/ 163180 h 425875"/>
              <a:gd name="connsiteX3" fmla="*/ 170667 w 557900"/>
              <a:gd name="connsiteY3" fmla="*/ 245333 h 425875"/>
              <a:gd name="connsiteX4" fmla="*/ 556429 w 557900"/>
              <a:gd name="connsiteY4" fmla="*/ 2446 h 4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900" h="425875">
                <a:moveTo>
                  <a:pt x="556429" y="2446"/>
                </a:moveTo>
                <a:cubicBezTo>
                  <a:pt x="528449" y="32212"/>
                  <a:pt x="39698" y="397138"/>
                  <a:pt x="2789" y="423927"/>
                </a:cubicBezTo>
                <a:cubicBezTo>
                  <a:pt x="-34120" y="450716"/>
                  <a:pt x="306993" y="192946"/>
                  <a:pt x="334973" y="163180"/>
                </a:cubicBezTo>
                <a:cubicBezTo>
                  <a:pt x="362953" y="133414"/>
                  <a:pt x="136734" y="266764"/>
                  <a:pt x="170667" y="245333"/>
                </a:cubicBezTo>
                <a:cubicBezTo>
                  <a:pt x="204600" y="223902"/>
                  <a:pt x="584409" y="-27320"/>
                  <a:pt x="556429" y="2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5" name="フリーフォーム 2464">
            <a:extLst>
              <a:ext uri="{FF2B5EF4-FFF2-40B4-BE49-F238E27FC236}">
                <a16:creationId xmlns:a16="http://schemas.microsoft.com/office/drawing/2014/main" id="{A481A6E2-3530-08DA-B7A3-2361AB0548F3}"/>
              </a:ext>
            </a:extLst>
          </p:cNvPr>
          <p:cNvSpPr/>
          <p:nvPr/>
        </p:nvSpPr>
        <p:spPr>
          <a:xfrm>
            <a:off x="4563238" y="9264659"/>
            <a:ext cx="726159" cy="733313"/>
          </a:xfrm>
          <a:custGeom>
            <a:avLst/>
            <a:gdLst>
              <a:gd name="connsiteX0" fmla="*/ 757238 w 757238"/>
              <a:gd name="connsiteY0" fmla="*/ 314 h 764698"/>
              <a:gd name="connsiteX1" fmla="*/ 339329 w 757238"/>
              <a:gd name="connsiteY1" fmla="*/ 343214 h 764698"/>
              <a:gd name="connsiteX2" fmla="*/ 1 w 757238"/>
              <a:gd name="connsiteY2" fmla="*/ 764696 h 764698"/>
              <a:gd name="connsiteX3" fmla="*/ 342901 w 757238"/>
              <a:gd name="connsiteY3" fmla="*/ 350358 h 764698"/>
              <a:gd name="connsiteX4" fmla="*/ 164307 w 757238"/>
              <a:gd name="connsiteY4" fmla="*/ 518236 h 764698"/>
              <a:gd name="connsiteX5" fmla="*/ 517923 w 757238"/>
              <a:gd name="connsiteY5" fmla="*/ 153905 h 764698"/>
              <a:gd name="connsiteX6" fmla="*/ 339329 w 757238"/>
              <a:gd name="connsiteY6" fmla="*/ 278921 h 764698"/>
              <a:gd name="connsiteX7" fmla="*/ 757238 w 757238"/>
              <a:gd name="connsiteY7" fmla="*/ 314 h 76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7238" h="764698">
                <a:moveTo>
                  <a:pt x="757238" y="314"/>
                </a:moveTo>
                <a:cubicBezTo>
                  <a:pt x="757238" y="11029"/>
                  <a:pt x="465535" y="215817"/>
                  <a:pt x="339329" y="343214"/>
                </a:cubicBezTo>
                <a:cubicBezTo>
                  <a:pt x="213123" y="470611"/>
                  <a:pt x="-594" y="763505"/>
                  <a:pt x="1" y="764696"/>
                </a:cubicBezTo>
                <a:cubicBezTo>
                  <a:pt x="596" y="765887"/>
                  <a:pt x="315517" y="391435"/>
                  <a:pt x="342901" y="350358"/>
                </a:cubicBezTo>
                <a:cubicBezTo>
                  <a:pt x="370285" y="309281"/>
                  <a:pt x="135137" y="550978"/>
                  <a:pt x="164307" y="518236"/>
                </a:cubicBezTo>
                <a:cubicBezTo>
                  <a:pt x="193477" y="485494"/>
                  <a:pt x="488753" y="193791"/>
                  <a:pt x="517923" y="153905"/>
                </a:cubicBezTo>
                <a:cubicBezTo>
                  <a:pt x="547093" y="114019"/>
                  <a:pt x="304206" y="302138"/>
                  <a:pt x="339329" y="278921"/>
                </a:cubicBezTo>
                <a:cubicBezTo>
                  <a:pt x="374452" y="255704"/>
                  <a:pt x="757238" y="-10401"/>
                  <a:pt x="757238" y="31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6" name="フリーフォーム 2465">
            <a:extLst>
              <a:ext uri="{FF2B5EF4-FFF2-40B4-BE49-F238E27FC236}">
                <a16:creationId xmlns:a16="http://schemas.microsoft.com/office/drawing/2014/main" id="{29D25565-1BFF-6DCF-BAF9-86BC8807593E}"/>
              </a:ext>
            </a:extLst>
          </p:cNvPr>
          <p:cNvSpPr/>
          <p:nvPr/>
        </p:nvSpPr>
        <p:spPr>
          <a:xfrm>
            <a:off x="5087291" y="9165428"/>
            <a:ext cx="178659" cy="625045"/>
          </a:xfrm>
          <a:custGeom>
            <a:avLst/>
            <a:gdLst>
              <a:gd name="connsiteX0" fmla="*/ 17 w 186305"/>
              <a:gd name="connsiteY0" fmla="*/ 208 h 651796"/>
              <a:gd name="connsiteX1" fmla="*/ 171467 w 186305"/>
              <a:gd name="connsiteY1" fmla="*/ 607427 h 651796"/>
              <a:gd name="connsiteX2" fmla="*/ 160751 w 186305"/>
              <a:gd name="connsiteY2" fmla="*/ 539561 h 651796"/>
              <a:gd name="connsiteX3" fmla="*/ 17 w 186305"/>
              <a:gd name="connsiteY3" fmla="*/ 208 h 65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5" h="651796">
                <a:moveTo>
                  <a:pt x="17" y="208"/>
                </a:moveTo>
                <a:cubicBezTo>
                  <a:pt x="1803" y="11519"/>
                  <a:pt x="144678" y="517535"/>
                  <a:pt x="171467" y="607427"/>
                </a:cubicBezTo>
                <a:cubicBezTo>
                  <a:pt x="198256" y="697319"/>
                  <a:pt x="185159" y="638383"/>
                  <a:pt x="160751" y="539561"/>
                </a:cubicBezTo>
                <a:cubicBezTo>
                  <a:pt x="136343" y="440739"/>
                  <a:pt x="-1769" y="-11103"/>
                  <a:pt x="17" y="20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7" name="フリーフォーム 2466">
            <a:extLst>
              <a:ext uri="{FF2B5EF4-FFF2-40B4-BE49-F238E27FC236}">
                <a16:creationId xmlns:a16="http://schemas.microsoft.com/office/drawing/2014/main" id="{64B20ABB-CAA7-6906-46AA-D7D8F21860AA}"/>
              </a:ext>
            </a:extLst>
          </p:cNvPr>
          <p:cNvSpPr/>
          <p:nvPr/>
        </p:nvSpPr>
        <p:spPr>
          <a:xfrm>
            <a:off x="5141124" y="9179753"/>
            <a:ext cx="175193" cy="636576"/>
          </a:xfrm>
          <a:custGeom>
            <a:avLst/>
            <a:gdLst>
              <a:gd name="connsiteX0" fmla="*/ 1030 w 182691"/>
              <a:gd name="connsiteY0" fmla="*/ 3128 h 663821"/>
              <a:gd name="connsiteX1" fmla="*/ 179623 w 182691"/>
              <a:gd name="connsiteY1" fmla="*/ 649638 h 663821"/>
              <a:gd name="connsiteX2" fmla="*/ 108186 w 182691"/>
              <a:gd name="connsiteY2" fmla="*/ 413894 h 663821"/>
              <a:gd name="connsiteX3" fmla="*/ 1030 w 182691"/>
              <a:gd name="connsiteY3" fmla="*/ 3128 h 66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91" h="663821">
                <a:moveTo>
                  <a:pt x="1030" y="3128"/>
                </a:moveTo>
                <a:cubicBezTo>
                  <a:pt x="12936" y="42419"/>
                  <a:pt x="161764" y="581177"/>
                  <a:pt x="179623" y="649638"/>
                </a:cubicBezTo>
                <a:cubicBezTo>
                  <a:pt x="197482" y="718099"/>
                  <a:pt x="132594" y="522241"/>
                  <a:pt x="108186" y="413894"/>
                </a:cubicBezTo>
                <a:cubicBezTo>
                  <a:pt x="83778" y="305547"/>
                  <a:pt x="-10876" y="-36163"/>
                  <a:pt x="1030" y="31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8" name="フリーフォーム 2467">
            <a:extLst>
              <a:ext uri="{FF2B5EF4-FFF2-40B4-BE49-F238E27FC236}">
                <a16:creationId xmlns:a16="http://schemas.microsoft.com/office/drawing/2014/main" id="{92C03C51-0C67-C2D0-D163-9A6C2AF96442}"/>
              </a:ext>
            </a:extLst>
          </p:cNvPr>
          <p:cNvSpPr/>
          <p:nvPr/>
        </p:nvSpPr>
        <p:spPr>
          <a:xfrm>
            <a:off x="5035928" y="9285512"/>
            <a:ext cx="229575" cy="565171"/>
          </a:xfrm>
          <a:custGeom>
            <a:avLst/>
            <a:gdLst>
              <a:gd name="connsiteX0" fmla="*/ 0 w 239401"/>
              <a:gd name="connsiteY0" fmla="*/ 0 h 589360"/>
              <a:gd name="connsiteX1" fmla="*/ 239315 w 239401"/>
              <a:gd name="connsiteY1" fmla="*/ 589359 h 589360"/>
              <a:gd name="connsiteX2" fmla="*/ 0 w 239401"/>
              <a:gd name="connsiteY2" fmla="*/ 0 h 58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401" h="589360">
                <a:moveTo>
                  <a:pt x="0" y="0"/>
                </a:moveTo>
                <a:cubicBezTo>
                  <a:pt x="0" y="0"/>
                  <a:pt x="233957" y="588169"/>
                  <a:pt x="239315" y="589359"/>
                </a:cubicBezTo>
                <a:cubicBezTo>
                  <a:pt x="244673" y="590549"/>
                  <a:pt x="0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9" name="フリーフォーム 2468">
            <a:extLst>
              <a:ext uri="{FF2B5EF4-FFF2-40B4-BE49-F238E27FC236}">
                <a16:creationId xmlns:a16="http://schemas.microsoft.com/office/drawing/2014/main" id="{F9D562D8-19C6-D7B0-D346-FAF60D517B30}"/>
              </a:ext>
            </a:extLst>
          </p:cNvPr>
          <p:cNvSpPr/>
          <p:nvPr/>
        </p:nvSpPr>
        <p:spPr>
          <a:xfrm>
            <a:off x="5039096" y="9240260"/>
            <a:ext cx="159713" cy="588586"/>
          </a:xfrm>
          <a:custGeom>
            <a:avLst/>
            <a:gdLst>
              <a:gd name="connsiteX0" fmla="*/ 267 w 166549"/>
              <a:gd name="connsiteY0" fmla="*/ 754 h 613777"/>
              <a:gd name="connsiteX1" fmla="*/ 164574 w 166549"/>
              <a:gd name="connsiteY1" fmla="*/ 604401 h 613777"/>
              <a:gd name="connsiteX2" fmla="*/ 93136 w 166549"/>
              <a:gd name="connsiteY2" fmla="*/ 375801 h 613777"/>
              <a:gd name="connsiteX3" fmla="*/ 125283 w 166549"/>
              <a:gd name="connsiteY3" fmla="*/ 475814 h 613777"/>
              <a:gd name="connsiteX4" fmla="*/ 267 w 166549"/>
              <a:gd name="connsiteY4" fmla="*/ 754 h 61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9" h="613777">
                <a:moveTo>
                  <a:pt x="267" y="754"/>
                </a:moveTo>
                <a:cubicBezTo>
                  <a:pt x="6815" y="22185"/>
                  <a:pt x="149096" y="541893"/>
                  <a:pt x="164574" y="604401"/>
                </a:cubicBezTo>
                <a:cubicBezTo>
                  <a:pt x="180052" y="666909"/>
                  <a:pt x="99684" y="397232"/>
                  <a:pt x="93136" y="375801"/>
                </a:cubicBezTo>
                <a:cubicBezTo>
                  <a:pt x="86588" y="354370"/>
                  <a:pt x="141356" y="530583"/>
                  <a:pt x="125283" y="475814"/>
                </a:cubicBezTo>
                <a:cubicBezTo>
                  <a:pt x="109210" y="421045"/>
                  <a:pt x="-6281" y="-20677"/>
                  <a:pt x="267" y="7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0" name="フリーフォーム 2469">
            <a:extLst>
              <a:ext uri="{FF2B5EF4-FFF2-40B4-BE49-F238E27FC236}">
                <a16:creationId xmlns:a16="http://schemas.microsoft.com/office/drawing/2014/main" id="{C0E0F335-4B90-ACEB-7C52-C64BC9E1BED4}"/>
              </a:ext>
            </a:extLst>
          </p:cNvPr>
          <p:cNvSpPr/>
          <p:nvPr/>
        </p:nvSpPr>
        <p:spPr>
          <a:xfrm>
            <a:off x="4386953" y="9599709"/>
            <a:ext cx="944183" cy="564912"/>
          </a:xfrm>
          <a:custGeom>
            <a:avLst/>
            <a:gdLst>
              <a:gd name="connsiteX0" fmla="*/ 983931 w 984593"/>
              <a:gd name="connsiteY0" fmla="*/ 968 h 589090"/>
              <a:gd name="connsiteX1" fmla="*/ 473153 w 984593"/>
              <a:gd name="connsiteY1" fmla="*/ 240284 h 589090"/>
              <a:gd name="connsiteX2" fmla="*/ 516015 w 984593"/>
              <a:gd name="connsiteY2" fmla="*/ 225996 h 589090"/>
              <a:gd name="connsiteX3" fmla="*/ 355281 w 984593"/>
              <a:gd name="connsiteY3" fmla="*/ 368871 h 589090"/>
              <a:gd name="connsiteX4" fmla="*/ 5237 w 984593"/>
              <a:gd name="connsiteY4" fmla="*/ 586756 h 589090"/>
              <a:gd name="connsiteX5" fmla="*/ 651746 w 984593"/>
              <a:gd name="connsiteY5" fmla="*/ 218852 h 589090"/>
              <a:gd name="connsiteX6" fmla="*/ 369568 w 984593"/>
              <a:gd name="connsiteY6" fmla="*/ 279574 h 589090"/>
              <a:gd name="connsiteX7" fmla="*/ 701753 w 984593"/>
              <a:gd name="connsiteY7" fmla="*/ 140271 h 589090"/>
              <a:gd name="connsiteX8" fmla="*/ 583881 w 984593"/>
              <a:gd name="connsiteY8" fmla="*/ 154559 h 589090"/>
              <a:gd name="connsiteX9" fmla="*/ 983931 w 984593"/>
              <a:gd name="connsiteY9" fmla="*/ 968 h 5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593" h="589090">
                <a:moveTo>
                  <a:pt x="983931" y="968"/>
                </a:moveTo>
                <a:cubicBezTo>
                  <a:pt x="965476" y="15256"/>
                  <a:pt x="551139" y="202779"/>
                  <a:pt x="473153" y="240284"/>
                </a:cubicBezTo>
                <a:cubicBezTo>
                  <a:pt x="395167" y="277789"/>
                  <a:pt x="535660" y="204565"/>
                  <a:pt x="516015" y="225996"/>
                </a:cubicBezTo>
                <a:cubicBezTo>
                  <a:pt x="496370" y="247427"/>
                  <a:pt x="440411" y="308744"/>
                  <a:pt x="355281" y="368871"/>
                </a:cubicBezTo>
                <a:cubicBezTo>
                  <a:pt x="270151" y="428998"/>
                  <a:pt x="-44174" y="611759"/>
                  <a:pt x="5237" y="586756"/>
                </a:cubicBezTo>
                <a:cubicBezTo>
                  <a:pt x="54648" y="561753"/>
                  <a:pt x="591024" y="270049"/>
                  <a:pt x="651746" y="218852"/>
                </a:cubicBezTo>
                <a:cubicBezTo>
                  <a:pt x="712468" y="167655"/>
                  <a:pt x="361234" y="292671"/>
                  <a:pt x="369568" y="279574"/>
                </a:cubicBezTo>
                <a:cubicBezTo>
                  <a:pt x="377902" y="266477"/>
                  <a:pt x="666034" y="161107"/>
                  <a:pt x="701753" y="140271"/>
                </a:cubicBezTo>
                <a:cubicBezTo>
                  <a:pt x="737472" y="119435"/>
                  <a:pt x="538042" y="174204"/>
                  <a:pt x="583881" y="154559"/>
                </a:cubicBezTo>
                <a:cubicBezTo>
                  <a:pt x="629720" y="134914"/>
                  <a:pt x="1002386" y="-13320"/>
                  <a:pt x="983931" y="9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1" name="フリーフォーム 2470">
            <a:extLst>
              <a:ext uri="{FF2B5EF4-FFF2-40B4-BE49-F238E27FC236}">
                <a16:creationId xmlns:a16="http://schemas.microsoft.com/office/drawing/2014/main" id="{82E7C333-1B89-9EA3-ADFF-44F85BCCF7D0}"/>
              </a:ext>
            </a:extLst>
          </p:cNvPr>
          <p:cNvSpPr/>
          <p:nvPr/>
        </p:nvSpPr>
        <p:spPr>
          <a:xfrm>
            <a:off x="4450205" y="9697695"/>
            <a:ext cx="934845" cy="570871"/>
          </a:xfrm>
          <a:custGeom>
            <a:avLst/>
            <a:gdLst>
              <a:gd name="connsiteX0" fmla="*/ 971550 w 974855"/>
              <a:gd name="connsiteY0" fmla="*/ 9516 h 595304"/>
              <a:gd name="connsiteX1" fmla="*/ 221456 w 974855"/>
              <a:gd name="connsiteY1" fmla="*/ 438141 h 595304"/>
              <a:gd name="connsiteX2" fmla="*/ 0 w 974855"/>
              <a:gd name="connsiteY2" fmla="*/ 595304 h 595304"/>
              <a:gd name="connsiteX3" fmla="*/ 603647 w 974855"/>
              <a:gd name="connsiteY3" fmla="*/ 173822 h 595304"/>
              <a:gd name="connsiteX4" fmla="*/ 371475 w 974855"/>
              <a:gd name="connsiteY4" fmla="*/ 277407 h 595304"/>
              <a:gd name="connsiteX5" fmla="*/ 760809 w 974855"/>
              <a:gd name="connsiteY5" fmla="*/ 52379 h 595304"/>
              <a:gd name="connsiteX6" fmla="*/ 507206 w 974855"/>
              <a:gd name="connsiteY6" fmla="*/ 134532 h 595304"/>
              <a:gd name="connsiteX7" fmla="*/ 971550 w 974855"/>
              <a:gd name="connsiteY7" fmla="*/ 9516 h 5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855" h="595304">
                <a:moveTo>
                  <a:pt x="971550" y="9516"/>
                </a:moveTo>
                <a:cubicBezTo>
                  <a:pt x="923925" y="60117"/>
                  <a:pt x="383381" y="340510"/>
                  <a:pt x="221456" y="438141"/>
                </a:cubicBezTo>
                <a:cubicBezTo>
                  <a:pt x="59531" y="535772"/>
                  <a:pt x="0" y="595304"/>
                  <a:pt x="0" y="595304"/>
                </a:cubicBezTo>
                <a:cubicBezTo>
                  <a:pt x="63698" y="551251"/>
                  <a:pt x="541735" y="226805"/>
                  <a:pt x="603647" y="173822"/>
                </a:cubicBezTo>
                <a:cubicBezTo>
                  <a:pt x="665559" y="120839"/>
                  <a:pt x="345281" y="297647"/>
                  <a:pt x="371475" y="277407"/>
                </a:cubicBezTo>
                <a:cubicBezTo>
                  <a:pt x="397669" y="257167"/>
                  <a:pt x="738187" y="76191"/>
                  <a:pt x="760809" y="52379"/>
                </a:cubicBezTo>
                <a:cubicBezTo>
                  <a:pt x="783431" y="28567"/>
                  <a:pt x="477440" y="142866"/>
                  <a:pt x="507206" y="134532"/>
                </a:cubicBezTo>
                <a:cubicBezTo>
                  <a:pt x="536972" y="126198"/>
                  <a:pt x="1019175" y="-41085"/>
                  <a:pt x="971550" y="951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2" name="フリーフォーム 2471">
            <a:extLst>
              <a:ext uri="{FF2B5EF4-FFF2-40B4-BE49-F238E27FC236}">
                <a16:creationId xmlns:a16="http://schemas.microsoft.com/office/drawing/2014/main" id="{5A9C6202-F9B9-98C4-49B7-6DDE985B36E2}"/>
              </a:ext>
            </a:extLst>
          </p:cNvPr>
          <p:cNvSpPr/>
          <p:nvPr/>
        </p:nvSpPr>
        <p:spPr>
          <a:xfrm>
            <a:off x="4940526" y="9702972"/>
            <a:ext cx="547284" cy="642295"/>
          </a:xfrm>
          <a:custGeom>
            <a:avLst/>
            <a:gdLst>
              <a:gd name="connsiteX0" fmla="*/ 370947 w 570707"/>
              <a:gd name="connsiteY0" fmla="*/ 441 h 669785"/>
              <a:gd name="connsiteX1" fmla="*/ 531681 w 570707"/>
              <a:gd name="connsiteY1" fmla="*/ 543366 h 669785"/>
              <a:gd name="connsiteX2" fmla="*/ 470960 w 570707"/>
              <a:gd name="connsiteY2" fmla="*/ 446926 h 669785"/>
              <a:gd name="connsiteX3" fmla="*/ 488819 w 570707"/>
              <a:gd name="connsiteY3" fmla="*/ 650523 h 669785"/>
              <a:gd name="connsiteX4" fmla="*/ 206641 w 570707"/>
              <a:gd name="connsiteY4" fmla="*/ 482644 h 669785"/>
              <a:gd name="connsiteX5" fmla="*/ 310225 w 570707"/>
              <a:gd name="connsiteY5" fmla="*/ 554082 h 669785"/>
              <a:gd name="connsiteX6" fmla="*/ 3044 w 570707"/>
              <a:gd name="connsiteY6" fmla="*/ 500504 h 669785"/>
              <a:gd name="connsiteX7" fmla="*/ 531681 w 570707"/>
              <a:gd name="connsiteY7" fmla="*/ 657666 h 669785"/>
              <a:gd name="connsiteX8" fmla="*/ 531681 w 570707"/>
              <a:gd name="connsiteY8" fmla="*/ 636235 h 669785"/>
              <a:gd name="connsiteX9" fmla="*/ 535253 w 570707"/>
              <a:gd name="connsiteY9" fmla="*/ 454069 h 669785"/>
              <a:gd name="connsiteX10" fmla="*/ 370947 w 570707"/>
              <a:gd name="connsiteY10" fmla="*/ 441 h 66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0707" h="669785">
                <a:moveTo>
                  <a:pt x="370947" y="441"/>
                </a:moveTo>
                <a:cubicBezTo>
                  <a:pt x="370352" y="15324"/>
                  <a:pt x="515012" y="468952"/>
                  <a:pt x="531681" y="543366"/>
                </a:cubicBezTo>
                <a:cubicBezTo>
                  <a:pt x="548350" y="617780"/>
                  <a:pt x="478104" y="429067"/>
                  <a:pt x="470960" y="446926"/>
                </a:cubicBezTo>
                <a:cubicBezTo>
                  <a:pt x="463816" y="464785"/>
                  <a:pt x="532872" y="644570"/>
                  <a:pt x="488819" y="650523"/>
                </a:cubicBezTo>
                <a:cubicBezTo>
                  <a:pt x="444766" y="656476"/>
                  <a:pt x="236407" y="498717"/>
                  <a:pt x="206641" y="482644"/>
                </a:cubicBezTo>
                <a:cubicBezTo>
                  <a:pt x="176875" y="466571"/>
                  <a:pt x="344158" y="551105"/>
                  <a:pt x="310225" y="554082"/>
                </a:cubicBezTo>
                <a:cubicBezTo>
                  <a:pt x="276292" y="557059"/>
                  <a:pt x="-33865" y="483240"/>
                  <a:pt x="3044" y="500504"/>
                </a:cubicBezTo>
                <a:cubicBezTo>
                  <a:pt x="39953" y="517768"/>
                  <a:pt x="443575" y="635044"/>
                  <a:pt x="531681" y="657666"/>
                </a:cubicBezTo>
                <a:cubicBezTo>
                  <a:pt x="619787" y="680288"/>
                  <a:pt x="531086" y="670168"/>
                  <a:pt x="531681" y="636235"/>
                </a:cubicBezTo>
                <a:cubicBezTo>
                  <a:pt x="532276" y="602302"/>
                  <a:pt x="557875" y="557058"/>
                  <a:pt x="535253" y="454069"/>
                </a:cubicBezTo>
                <a:cubicBezTo>
                  <a:pt x="512631" y="351080"/>
                  <a:pt x="371542" y="-14442"/>
                  <a:pt x="370947" y="44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4" name="テキスト ボックス 2473">
            <a:extLst>
              <a:ext uri="{FF2B5EF4-FFF2-40B4-BE49-F238E27FC236}">
                <a16:creationId xmlns:a16="http://schemas.microsoft.com/office/drawing/2014/main" id="{F0C63A8D-FDB4-C66C-A8DD-1BE27660911E}"/>
              </a:ext>
            </a:extLst>
          </p:cNvPr>
          <p:cNvSpPr txBox="1"/>
          <p:nvPr/>
        </p:nvSpPr>
        <p:spPr>
          <a:xfrm>
            <a:off x="4083481" y="3758979"/>
            <a:ext cx="261610" cy="1846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solidFill>
                  <a:schemeClr val="bg1"/>
                </a:solidFill>
              </a:rPr>
              <a:t>★</a:t>
            </a:r>
          </a:p>
        </p:txBody>
      </p:sp>
      <p:sp>
        <p:nvSpPr>
          <p:cNvPr id="2476" name="テキスト ボックス 2475">
            <a:extLst>
              <a:ext uri="{FF2B5EF4-FFF2-40B4-BE49-F238E27FC236}">
                <a16:creationId xmlns:a16="http://schemas.microsoft.com/office/drawing/2014/main" id="{27C26084-5F4E-A0B4-B00A-C885DE8D595E}"/>
              </a:ext>
            </a:extLst>
          </p:cNvPr>
          <p:cNvSpPr txBox="1"/>
          <p:nvPr/>
        </p:nvSpPr>
        <p:spPr>
          <a:xfrm>
            <a:off x="2613227" y="4146173"/>
            <a:ext cx="261610" cy="1846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solidFill>
                  <a:schemeClr val="bg1"/>
                </a:solidFill>
              </a:rPr>
              <a:t>★</a:t>
            </a:r>
          </a:p>
        </p:txBody>
      </p:sp>
      <p:sp>
        <p:nvSpPr>
          <p:cNvPr id="2477" name="フリーフォーム 2476">
            <a:extLst>
              <a:ext uri="{FF2B5EF4-FFF2-40B4-BE49-F238E27FC236}">
                <a16:creationId xmlns:a16="http://schemas.microsoft.com/office/drawing/2014/main" id="{4E3A2D98-48EB-17CF-D497-D5A8EA5CE0E3}"/>
              </a:ext>
            </a:extLst>
          </p:cNvPr>
          <p:cNvSpPr/>
          <p:nvPr/>
        </p:nvSpPr>
        <p:spPr>
          <a:xfrm>
            <a:off x="3810228" y="6334101"/>
            <a:ext cx="869736" cy="1001870"/>
          </a:xfrm>
          <a:custGeom>
            <a:avLst/>
            <a:gdLst>
              <a:gd name="connsiteX0" fmla="*/ 869722 w 869736"/>
              <a:gd name="connsiteY0" fmla="*/ 155599 h 1001870"/>
              <a:gd name="connsiteX1" fmla="*/ 247422 w 869736"/>
              <a:gd name="connsiteY1" fmla="*/ 479449 h 1001870"/>
              <a:gd name="connsiteX2" fmla="*/ 260122 w 869736"/>
              <a:gd name="connsiteY2" fmla="*/ 704874 h 1001870"/>
              <a:gd name="connsiteX3" fmla="*/ 225197 w 869736"/>
              <a:gd name="connsiteY3" fmla="*/ 527074 h 1001870"/>
              <a:gd name="connsiteX4" fmla="*/ 342672 w 869736"/>
              <a:gd name="connsiteY4" fmla="*/ 981099 h 1001870"/>
              <a:gd name="connsiteX5" fmla="*/ 206147 w 869736"/>
              <a:gd name="connsiteY5" fmla="*/ 698524 h 1001870"/>
              <a:gd name="connsiteX6" fmla="*/ 21997 w 869736"/>
              <a:gd name="connsiteY6" fmla="*/ 24 h 1001870"/>
              <a:gd name="connsiteX7" fmla="*/ 117247 w 869736"/>
              <a:gd name="connsiteY7" fmla="*/ 723924 h 1001870"/>
              <a:gd name="connsiteX8" fmla="*/ 50572 w 869736"/>
              <a:gd name="connsiteY8" fmla="*/ 409599 h 1001870"/>
              <a:gd name="connsiteX9" fmla="*/ 190272 w 869736"/>
              <a:gd name="connsiteY9" fmla="*/ 1000149 h 1001870"/>
              <a:gd name="connsiteX10" fmla="*/ 177572 w 869736"/>
              <a:gd name="connsiteY10" fmla="*/ 584224 h 1001870"/>
              <a:gd name="connsiteX11" fmla="*/ 212497 w 869736"/>
              <a:gd name="connsiteY11" fmla="*/ 419124 h 1001870"/>
              <a:gd name="connsiteX12" fmla="*/ 2947 w 869736"/>
              <a:gd name="connsiteY12" fmla="*/ 457224 h 1001870"/>
              <a:gd name="connsiteX13" fmla="*/ 393472 w 869736"/>
              <a:gd name="connsiteY13" fmla="*/ 330224 h 1001870"/>
              <a:gd name="connsiteX14" fmla="*/ 228372 w 869736"/>
              <a:gd name="connsiteY14" fmla="*/ 317524 h 1001870"/>
              <a:gd name="connsiteX15" fmla="*/ 869722 w 869736"/>
              <a:gd name="connsiteY15" fmla="*/ 155599 h 100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9736" h="1001870">
                <a:moveTo>
                  <a:pt x="869722" y="155599"/>
                </a:moveTo>
                <a:cubicBezTo>
                  <a:pt x="872897" y="182587"/>
                  <a:pt x="349022" y="387903"/>
                  <a:pt x="247422" y="479449"/>
                </a:cubicBezTo>
                <a:cubicBezTo>
                  <a:pt x="145822" y="570995"/>
                  <a:pt x="263826" y="696937"/>
                  <a:pt x="260122" y="704874"/>
                </a:cubicBezTo>
                <a:cubicBezTo>
                  <a:pt x="256418" y="712811"/>
                  <a:pt x="211439" y="481037"/>
                  <a:pt x="225197" y="527074"/>
                </a:cubicBezTo>
                <a:cubicBezTo>
                  <a:pt x="238955" y="573112"/>
                  <a:pt x="345847" y="952524"/>
                  <a:pt x="342672" y="981099"/>
                </a:cubicBezTo>
                <a:cubicBezTo>
                  <a:pt x="339497" y="1009674"/>
                  <a:pt x="259593" y="862037"/>
                  <a:pt x="206147" y="698524"/>
                </a:cubicBezTo>
                <a:cubicBezTo>
                  <a:pt x="152701" y="535012"/>
                  <a:pt x="36814" y="-4209"/>
                  <a:pt x="21997" y="24"/>
                </a:cubicBezTo>
                <a:cubicBezTo>
                  <a:pt x="7180" y="4257"/>
                  <a:pt x="112485" y="655662"/>
                  <a:pt x="117247" y="723924"/>
                </a:cubicBezTo>
                <a:cubicBezTo>
                  <a:pt x="122009" y="792186"/>
                  <a:pt x="38401" y="363561"/>
                  <a:pt x="50572" y="409599"/>
                </a:cubicBezTo>
                <a:cubicBezTo>
                  <a:pt x="62743" y="455637"/>
                  <a:pt x="169105" y="971045"/>
                  <a:pt x="190272" y="1000149"/>
                </a:cubicBezTo>
                <a:cubicBezTo>
                  <a:pt x="211439" y="1029253"/>
                  <a:pt x="173868" y="681061"/>
                  <a:pt x="177572" y="584224"/>
                </a:cubicBezTo>
                <a:cubicBezTo>
                  <a:pt x="181276" y="487387"/>
                  <a:pt x="241601" y="440291"/>
                  <a:pt x="212497" y="419124"/>
                </a:cubicBezTo>
                <a:cubicBezTo>
                  <a:pt x="183393" y="397957"/>
                  <a:pt x="-27215" y="472041"/>
                  <a:pt x="2947" y="457224"/>
                </a:cubicBezTo>
                <a:cubicBezTo>
                  <a:pt x="33109" y="442407"/>
                  <a:pt x="355901" y="353507"/>
                  <a:pt x="393472" y="330224"/>
                </a:cubicBezTo>
                <a:cubicBezTo>
                  <a:pt x="431043" y="306941"/>
                  <a:pt x="153760" y="342924"/>
                  <a:pt x="228372" y="317524"/>
                </a:cubicBezTo>
                <a:cubicBezTo>
                  <a:pt x="302984" y="292124"/>
                  <a:pt x="866547" y="128611"/>
                  <a:pt x="869722" y="15559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8" name="テキスト ボックス 2477">
            <a:extLst>
              <a:ext uri="{FF2B5EF4-FFF2-40B4-BE49-F238E27FC236}">
                <a16:creationId xmlns:a16="http://schemas.microsoft.com/office/drawing/2014/main" id="{5D6D116A-57C6-CB8E-1098-B1C461DAD42D}"/>
              </a:ext>
            </a:extLst>
          </p:cNvPr>
          <p:cNvSpPr txBox="1"/>
          <p:nvPr/>
        </p:nvSpPr>
        <p:spPr>
          <a:xfrm rot="21209692">
            <a:off x="4463220" y="5758079"/>
            <a:ext cx="261610" cy="18466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solidFill>
                  <a:srgbClr val="FF8AD8"/>
                </a:solidFill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6729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流さず、すべてに真っ向から向き合う。 平手友梨奈、私が私であるために。 | VOGUE GIRL" hidden="1">
            <a:extLst>
              <a:ext uri="{FF2B5EF4-FFF2-40B4-BE49-F238E27FC236}">
                <a16:creationId xmlns:a16="http://schemas.microsoft.com/office/drawing/2014/main" id="{7F1427AE-0876-A8DB-005D-113B583A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34" y="821094"/>
            <a:ext cx="7732932" cy="115886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7159555E-5B45-C167-DC7A-7A749FD975F2}"/>
              </a:ext>
            </a:extLst>
          </p:cNvPr>
          <p:cNvSpPr/>
          <p:nvPr/>
        </p:nvSpPr>
        <p:spPr>
          <a:xfrm>
            <a:off x="3858699" y="3798533"/>
            <a:ext cx="256315" cy="420100"/>
          </a:xfrm>
          <a:custGeom>
            <a:avLst/>
            <a:gdLst>
              <a:gd name="connsiteX0" fmla="*/ 276108 w 283143"/>
              <a:gd name="connsiteY0" fmla="*/ 213 h 464072"/>
              <a:gd name="connsiteX1" fmla="*/ 215783 w 283143"/>
              <a:gd name="connsiteY1" fmla="*/ 79588 h 464072"/>
              <a:gd name="connsiteX2" fmla="*/ 187208 w 283143"/>
              <a:gd name="connsiteY2" fmla="*/ 143088 h 464072"/>
              <a:gd name="connsiteX3" fmla="*/ 203083 w 283143"/>
              <a:gd name="connsiteY3" fmla="*/ 66888 h 464072"/>
              <a:gd name="connsiteX4" fmla="*/ 139583 w 283143"/>
              <a:gd name="connsiteY4" fmla="*/ 197063 h 464072"/>
              <a:gd name="connsiteX5" fmla="*/ 145933 w 283143"/>
              <a:gd name="connsiteY5" fmla="*/ 104988 h 464072"/>
              <a:gd name="connsiteX6" fmla="*/ 82433 w 283143"/>
              <a:gd name="connsiteY6" fmla="*/ 257388 h 464072"/>
              <a:gd name="connsiteX7" fmla="*/ 25283 w 283143"/>
              <a:gd name="connsiteY7" fmla="*/ 336763 h 464072"/>
              <a:gd name="connsiteX8" fmla="*/ 41158 w 283143"/>
              <a:gd name="connsiteY8" fmla="*/ 266913 h 464072"/>
              <a:gd name="connsiteX9" fmla="*/ 25283 w 283143"/>
              <a:gd name="connsiteY9" fmla="*/ 419313 h 464072"/>
              <a:gd name="connsiteX10" fmla="*/ 41158 w 283143"/>
              <a:gd name="connsiteY10" fmla="*/ 463763 h 464072"/>
              <a:gd name="connsiteX11" fmla="*/ 28458 w 283143"/>
              <a:gd name="connsiteY11" fmla="*/ 403438 h 464072"/>
              <a:gd name="connsiteX12" fmla="*/ 25283 w 283143"/>
              <a:gd name="connsiteY12" fmla="*/ 270088 h 464072"/>
              <a:gd name="connsiteX13" fmla="*/ 3058 w 283143"/>
              <a:gd name="connsiteY13" fmla="*/ 305013 h 464072"/>
              <a:gd name="connsiteX14" fmla="*/ 101483 w 283143"/>
              <a:gd name="connsiteY14" fmla="*/ 130388 h 464072"/>
              <a:gd name="connsiteX15" fmla="*/ 44333 w 283143"/>
              <a:gd name="connsiteY15" fmla="*/ 174838 h 464072"/>
              <a:gd name="connsiteX16" fmla="*/ 120533 w 283143"/>
              <a:gd name="connsiteY16" fmla="*/ 79588 h 464072"/>
              <a:gd name="connsiteX17" fmla="*/ 34808 w 283143"/>
              <a:gd name="connsiteY17" fmla="*/ 104988 h 464072"/>
              <a:gd name="connsiteX18" fmla="*/ 276108 w 283143"/>
              <a:gd name="connsiteY18" fmla="*/ 213 h 46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3143" h="464072">
                <a:moveTo>
                  <a:pt x="276108" y="213"/>
                </a:moveTo>
                <a:cubicBezTo>
                  <a:pt x="306270" y="-4020"/>
                  <a:pt x="230600" y="55776"/>
                  <a:pt x="215783" y="79588"/>
                </a:cubicBezTo>
                <a:cubicBezTo>
                  <a:pt x="200966" y="103400"/>
                  <a:pt x="189325" y="145205"/>
                  <a:pt x="187208" y="143088"/>
                </a:cubicBezTo>
                <a:cubicBezTo>
                  <a:pt x="185091" y="140971"/>
                  <a:pt x="211020" y="57892"/>
                  <a:pt x="203083" y="66888"/>
                </a:cubicBezTo>
                <a:cubicBezTo>
                  <a:pt x="195145" y="75884"/>
                  <a:pt x="149108" y="190713"/>
                  <a:pt x="139583" y="197063"/>
                </a:cubicBezTo>
                <a:cubicBezTo>
                  <a:pt x="130058" y="203413"/>
                  <a:pt x="155458" y="94934"/>
                  <a:pt x="145933" y="104988"/>
                </a:cubicBezTo>
                <a:cubicBezTo>
                  <a:pt x="136408" y="115042"/>
                  <a:pt x="102541" y="218759"/>
                  <a:pt x="82433" y="257388"/>
                </a:cubicBezTo>
                <a:cubicBezTo>
                  <a:pt x="62325" y="296017"/>
                  <a:pt x="32162" y="335176"/>
                  <a:pt x="25283" y="336763"/>
                </a:cubicBezTo>
                <a:cubicBezTo>
                  <a:pt x="18404" y="338350"/>
                  <a:pt x="41158" y="253155"/>
                  <a:pt x="41158" y="266913"/>
                </a:cubicBezTo>
                <a:cubicBezTo>
                  <a:pt x="41158" y="280671"/>
                  <a:pt x="25283" y="386505"/>
                  <a:pt x="25283" y="419313"/>
                </a:cubicBezTo>
                <a:cubicBezTo>
                  <a:pt x="25283" y="452121"/>
                  <a:pt x="40629" y="466409"/>
                  <a:pt x="41158" y="463763"/>
                </a:cubicBezTo>
                <a:cubicBezTo>
                  <a:pt x="41687" y="461117"/>
                  <a:pt x="31104" y="435717"/>
                  <a:pt x="28458" y="403438"/>
                </a:cubicBezTo>
                <a:cubicBezTo>
                  <a:pt x="25812" y="371159"/>
                  <a:pt x="29516" y="286492"/>
                  <a:pt x="25283" y="270088"/>
                </a:cubicBezTo>
                <a:cubicBezTo>
                  <a:pt x="21050" y="253684"/>
                  <a:pt x="-9642" y="328296"/>
                  <a:pt x="3058" y="305013"/>
                </a:cubicBezTo>
                <a:cubicBezTo>
                  <a:pt x="15758" y="281730"/>
                  <a:pt x="94604" y="152084"/>
                  <a:pt x="101483" y="130388"/>
                </a:cubicBezTo>
                <a:cubicBezTo>
                  <a:pt x="108362" y="108692"/>
                  <a:pt x="41158" y="183305"/>
                  <a:pt x="44333" y="174838"/>
                </a:cubicBezTo>
                <a:cubicBezTo>
                  <a:pt x="47508" y="166371"/>
                  <a:pt x="122120" y="91230"/>
                  <a:pt x="120533" y="79588"/>
                </a:cubicBezTo>
                <a:cubicBezTo>
                  <a:pt x="118946" y="67946"/>
                  <a:pt x="12054" y="113984"/>
                  <a:pt x="34808" y="104988"/>
                </a:cubicBezTo>
                <a:cubicBezTo>
                  <a:pt x="57562" y="95992"/>
                  <a:pt x="245946" y="4446"/>
                  <a:pt x="276108" y="2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D83ED7C7-D237-9408-26DF-EA2F545B35D5}"/>
              </a:ext>
            </a:extLst>
          </p:cNvPr>
          <p:cNvSpPr/>
          <p:nvPr/>
        </p:nvSpPr>
        <p:spPr>
          <a:xfrm>
            <a:off x="3801025" y="3807263"/>
            <a:ext cx="190108" cy="271032"/>
          </a:xfrm>
          <a:custGeom>
            <a:avLst/>
            <a:gdLst>
              <a:gd name="connsiteX0" fmla="*/ 209644 w 210007"/>
              <a:gd name="connsiteY0" fmla="*/ 94 h 299401"/>
              <a:gd name="connsiteX1" fmla="*/ 92169 w 210007"/>
              <a:gd name="connsiteY1" fmla="*/ 171544 h 299401"/>
              <a:gd name="connsiteX2" fmla="*/ 130269 w 210007"/>
              <a:gd name="connsiteY2" fmla="*/ 114394 h 299401"/>
              <a:gd name="connsiteX3" fmla="*/ 94 w 210007"/>
              <a:gd name="connsiteY3" fmla="*/ 282669 h 299401"/>
              <a:gd name="connsiteX4" fmla="*/ 108044 w 210007"/>
              <a:gd name="connsiteY4" fmla="*/ 206469 h 299401"/>
              <a:gd name="connsiteX5" fmla="*/ 31844 w 210007"/>
              <a:gd name="connsiteY5" fmla="*/ 298544 h 299401"/>
              <a:gd name="connsiteX6" fmla="*/ 152494 w 210007"/>
              <a:gd name="connsiteY6" fmla="*/ 139794 h 299401"/>
              <a:gd name="connsiteX7" fmla="*/ 136619 w 210007"/>
              <a:gd name="connsiteY7" fmla="*/ 155669 h 299401"/>
              <a:gd name="connsiteX8" fmla="*/ 149319 w 210007"/>
              <a:gd name="connsiteY8" fmla="*/ 88994 h 299401"/>
              <a:gd name="connsiteX9" fmla="*/ 130269 w 210007"/>
              <a:gd name="connsiteY9" fmla="*/ 146144 h 299401"/>
              <a:gd name="connsiteX10" fmla="*/ 209644 w 210007"/>
              <a:gd name="connsiteY10" fmla="*/ 94 h 29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007" h="299401">
                <a:moveTo>
                  <a:pt x="209644" y="94"/>
                </a:moveTo>
                <a:cubicBezTo>
                  <a:pt x="203294" y="4327"/>
                  <a:pt x="105398" y="152494"/>
                  <a:pt x="92169" y="171544"/>
                </a:cubicBezTo>
                <a:cubicBezTo>
                  <a:pt x="78940" y="190594"/>
                  <a:pt x="145615" y="95873"/>
                  <a:pt x="130269" y="114394"/>
                </a:cubicBezTo>
                <a:cubicBezTo>
                  <a:pt x="114923" y="132915"/>
                  <a:pt x="3798" y="267323"/>
                  <a:pt x="94" y="282669"/>
                </a:cubicBezTo>
                <a:cubicBezTo>
                  <a:pt x="-3610" y="298015"/>
                  <a:pt x="102752" y="203823"/>
                  <a:pt x="108044" y="206469"/>
                </a:cubicBezTo>
                <a:cubicBezTo>
                  <a:pt x="113336" y="209115"/>
                  <a:pt x="24436" y="309657"/>
                  <a:pt x="31844" y="298544"/>
                </a:cubicBezTo>
                <a:cubicBezTo>
                  <a:pt x="39252" y="287432"/>
                  <a:pt x="152494" y="139794"/>
                  <a:pt x="152494" y="139794"/>
                </a:cubicBezTo>
                <a:cubicBezTo>
                  <a:pt x="169956" y="115982"/>
                  <a:pt x="137148" y="164136"/>
                  <a:pt x="136619" y="155669"/>
                </a:cubicBezTo>
                <a:cubicBezTo>
                  <a:pt x="136090" y="147202"/>
                  <a:pt x="150377" y="90582"/>
                  <a:pt x="149319" y="88994"/>
                </a:cubicBezTo>
                <a:cubicBezTo>
                  <a:pt x="148261" y="87406"/>
                  <a:pt x="123390" y="157256"/>
                  <a:pt x="130269" y="146144"/>
                </a:cubicBezTo>
                <a:cubicBezTo>
                  <a:pt x="137148" y="135032"/>
                  <a:pt x="215994" y="-4139"/>
                  <a:pt x="209644" y="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679A093-C0A3-A3C7-0FC2-9F86B22800B2}"/>
              </a:ext>
            </a:extLst>
          </p:cNvPr>
          <p:cNvSpPr/>
          <p:nvPr/>
        </p:nvSpPr>
        <p:spPr>
          <a:xfrm>
            <a:off x="3851938" y="3968220"/>
            <a:ext cx="87184" cy="239031"/>
          </a:xfrm>
          <a:custGeom>
            <a:avLst/>
            <a:gdLst>
              <a:gd name="connsiteX0" fmla="*/ 96252 w 96309"/>
              <a:gd name="connsiteY0" fmla="*/ 90 h 264050"/>
              <a:gd name="connsiteX1" fmla="*/ 20052 w 96309"/>
              <a:gd name="connsiteY1" fmla="*/ 117565 h 264050"/>
              <a:gd name="connsiteX2" fmla="*/ 35927 w 96309"/>
              <a:gd name="connsiteY2" fmla="*/ 60415 h 264050"/>
              <a:gd name="connsiteX3" fmla="*/ 7352 w 96309"/>
              <a:gd name="connsiteY3" fmla="*/ 155665 h 264050"/>
              <a:gd name="connsiteX4" fmla="*/ 1002 w 96309"/>
              <a:gd name="connsiteY4" fmla="*/ 206465 h 264050"/>
              <a:gd name="connsiteX5" fmla="*/ 1002 w 96309"/>
              <a:gd name="connsiteY5" fmla="*/ 146140 h 264050"/>
              <a:gd name="connsiteX6" fmla="*/ 10527 w 96309"/>
              <a:gd name="connsiteY6" fmla="*/ 263615 h 264050"/>
              <a:gd name="connsiteX7" fmla="*/ 29577 w 96309"/>
              <a:gd name="connsiteY7" fmla="*/ 187415 h 264050"/>
              <a:gd name="connsiteX8" fmla="*/ 32752 w 96309"/>
              <a:gd name="connsiteY8" fmla="*/ 225515 h 264050"/>
              <a:gd name="connsiteX9" fmla="*/ 32752 w 96309"/>
              <a:gd name="connsiteY9" fmla="*/ 139790 h 264050"/>
              <a:gd name="connsiteX10" fmla="*/ 96252 w 96309"/>
              <a:gd name="connsiteY10" fmla="*/ 90 h 26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309" h="264050">
                <a:moveTo>
                  <a:pt x="96252" y="90"/>
                </a:moveTo>
                <a:cubicBezTo>
                  <a:pt x="94135" y="-3614"/>
                  <a:pt x="30106" y="107511"/>
                  <a:pt x="20052" y="117565"/>
                </a:cubicBezTo>
                <a:cubicBezTo>
                  <a:pt x="9998" y="127619"/>
                  <a:pt x="38044" y="54065"/>
                  <a:pt x="35927" y="60415"/>
                </a:cubicBezTo>
                <a:cubicBezTo>
                  <a:pt x="33810" y="66765"/>
                  <a:pt x="13173" y="131323"/>
                  <a:pt x="7352" y="155665"/>
                </a:cubicBezTo>
                <a:cubicBezTo>
                  <a:pt x="1531" y="180007"/>
                  <a:pt x="2060" y="208053"/>
                  <a:pt x="1002" y="206465"/>
                </a:cubicBezTo>
                <a:cubicBezTo>
                  <a:pt x="-56" y="204877"/>
                  <a:pt x="-586" y="136615"/>
                  <a:pt x="1002" y="146140"/>
                </a:cubicBezTo>
                <a:cubicBezTo>
                  <a:pt x="2589" y="155665"/>
                  <a:pt x="5765" y="256736"/>
                  <a:pt x="10527" y="263615"/>
                </a:cubicBezTo>
                <a:cubicBezTo>
                  <a:pt x="15289" y="270494"/>
                  <a:pt x="25873" y="193765"/>
                  <a:pt x="29577" y="187415"/>
                </a:cubicBezTo>
                <a:cubicBezTo>
                  <a:pt x="33281" y="181065"/>
                  <a:pt x="32223" y="233453"/>
                  <a:pt x="32752" y="225515"/>
                </a:cubicBezTo>
                <a:cubicBezTo>
                  <a:pt x="33281" y="217578"/>
                  <a:pt x="23756" y="174715"/>
                  <a:pt x="32752" y="139790"/>
                </a:cubicBezTo>
                <a:cubicBezTo>
                  <a:pt x="41748" y="104865"/>
                  <a:pt x="98369" y="3794"/>
                  <a:pt x="96252" y="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762B7ECE-6A14-60D4-AE80-77676E949DF1}"/>
              </a:ext>
            </a:extLst>
          </p:cNvPr>
          <p:cNvSpPr/>
          <p:nvPr/>
        </p:nvSpPr>
        <p:spPr>
          <a:xfrm>
            <a:off x="3938657" y="3672101"/>
            <a:ext cx="716513" cy="184117"/>
          </a:xfrm>
          <a:custGeom>
            <a:avLst/>
            <a:gdLst>
              <a:gd name="connsiteX0" fmla="*/ 456 w 791510"/>
              <a:gd name="connsiteY0" fmla="*/ 203378 h 203389"/>
              <a:gd name="connsiteX1" fmla="*/ 235406 w 791510"/>
              <a:gd name="connsiteY1" fmla="*/ 108128 h 203389"/>
              <a:gd name="connsiteX2" fmla="*/ 190956 w 791510"/>
              <a:gd name="connsiteY2" fmla="*/ 89078 h 203389"/>
              <a:gd name="connsiteX3" fmla="*/ 143331 w 791510"/>
              <a:gd name="connsiteY3" fmla="*/ 9703 h 203389"/>
              <a:gd name="connsiteX4" fmla="*/ 244931 w 791510"/>
              <a:gd name="connsiteY4" fmla="*/ 124003 h 203389"/>
              <a:gd name="connsiteX5" fmla="*/ 210006 w 791510"/>
              <a:gd name="connsiteY5" fmla="*/ 54153 h 203389"/>
              <a:gd name="connsiteX6" fmla="*/ 238581 w 791510"/>
              <a:gd name="connsiteY6" fmla="*/ 85903 h 203389"/>
              <a:gd name="connsiteX7" fmla="*/ 390981 w 791510"/>
              <a:gd name="connsiteY7" fmla="*/ 60503 h 203389"/>
              <a:gd name="connsiteX8" fmla="*/ 381456 w 791510"/>
              <a:gd name="connsiteY8" fmla="*/ 178 h 203389"/>
              <a:gd name="connsiteX9" fmla="*/ 390981 w 791510"/>
              <a:gd name="connsiteY9" fmla="*/ 41453 h 203389"/>
              <a:gd name="connsiteX10" fmla="*/ 543381 w 791510"/>
              <a:gd name="connsiteY10" fmla="*/ 25578 h 203389"/>
              <a:gd name="connsiteX11" fmla="*/ 483056 w 791510"/>
              <a:gd name="connsiteY11" fmla="*/ 6528 h 203389"/>
              <a:gd name="connsiteX12" fmla="*/ 676731 w 791510"/>
              <a:gd name="connsiteY12" fmla="*/ 16053 h 203389"/>
              <a:gd name="connsiteX13" fmla="*/ 606881 w 791510"/>
              <a:gd name="connsiteY13" fmla="*/ 3353 h 203389"/>
              <a:gd name="connsiteX14" fmla="*/ 791031 w 791510"/>
              <a:gd name="connsiteY14" fmla="*/ 25578 h 203389"/>
              <a:gd name="connsiteX15" fmla="*/ 651331 w 791510"/>
              <a:gd name="connsiteY15" fmla="*/ 19228 h 203389"/>
              <a:gd name="connsiteX16" fmla="*/ 387806 w 791510"/>
              <a:gd name="connsiteY16" fmla="*/ 60503 h 203389"/>
              <a:gd name="connsiteX17" fmla="*/ 495756 w 791510"/>
              <a:gd name="connsiteY17" fmla="*/ 57328 h 203389"/>
              <a:gd name="connsiteX18" fmla="*/ 305256 w 791510"/>
              <a:gd name="connsiteY18" fmla="*/ 114478 h 203389"/>
              <a:gd name="connsiteX19" fmla="*/ 456 w 791510"/>
              <a:gd name="connsiteY19" fmla="*/ 203378 h 20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91510" h="203389">
                <a:moveTo>
                  <a:pt x="456" y="203378"/>
                </a:moveTo>
                <a:cubicBezTo>
                  <a:pt x="-11186" y="202320"/>
                  <a:pt x="203656" y="127178"/>
                  <a:pt x="235406" y="108128"/>
                </a:cubicBezTo>
                <a:cubicBezTo>
                  <a:pt x="267156" y="89078"/>
                  <a:pt x="206302" y="105482"/>
                  <a:pt x="190956" y="89078"/>
                </a:cubicBezTo>
                <a:cubicBezTo>
                  <a:pt x="175610" y="72674"/>
                  <a:pt x="134335" y="3882"/>
                  <a:pt x="143331" y="9703"/>
                </a:cubicBezTo>
                <a:cubicBezTo>
                  <a:pt x="152327" y="15524"/>
                  <a:pt x="233819" y="116595"/>
                  <a:pt x="244931" y="124003"/>
                </a:cubicBezTo>
                <a:cubicBezTo>
                  <a:pt x="256044" y="131411"/>
                  <a:pt x="211064" y="60503"/>
                  <a:pt x="210006" y="54153"/>
                </a:cubicBezTo>
                <a:cubicBezTo>
                  <a:pt x="208948" y="47803"/>
                  <a:pt x="208419" y="84845"/>
                  <a:pt x="238581" y="85903"/>
                </a:cubicBezTo>
                <a:cubicBezTo>
                  <a:pt x="268743" y="86961"/>
                  <a:pt x="367169" y="74790"/>
                  <a:pt x="390981" y="60503"/>
                </a:cubicBezTo>
                <a:cubicBezTo>
                  <a:pt x="414793" y="46216"/>
                  <a:pt x="381456" y="3353"/>
                  <a:pt x="381456" y="178"/>
                </a:cubicBezTo>
                <a:cubicBezTo>
                  <a:pt x="381456" y="-2997"/>
                  <a:pt x="363994" y="37220"/>
                  <a:pt x="390981" y="41453"/>
                </a:cubicBezTo>
                <a:cubicBezTo>
                  <a:pt x="417969" y="45686"/>
                  <a:pt x="528035" y="31399"/>
                  <a:pt x="543381" y="25578"/>
                </a:cubicBezTo>
                <a:cubicBezTo>
                  <a:pt x="558727" y="19757"/>
                  <a:pt x="460831" y="8115"/>
                  <a:pt x="483056" y="6528"/>
                </a:cubicBezTo>
                <a:cubicBezTo>
                  <a:pt x="505281" y="4941"/>
                  <a:pt x="656094" y="16582"/>
                  <a:pt x="676731" y="16053"/>
                </a:cubicBezTo>
                <a:cubicBezTo>
                  <a:pt x="697368" y="15524"/>
                  <a:pt x="587831" y="1766"/>
                  <a:pt x="606881" y="3353"/>
                </a:cubicBezTo>
                <a:cubicBezTo>
                  <a:pt x="625931" y="4940"/>
                  <a:pt x="783623" y="22932"/>
                  <a:pt x="791031" y="25578"/>
                </a:cubicBezTo>
                <a:cubicBezTo>
                  <a:pt x="798439" y="28224"/>
                  <a:pt x="718535" y="13407"/>
                  <a:pt x="651331" y="19228"/>
                </a:cubicBezTo>
                <a:cubicBezTo>
                  <a:pt x="584127" y="25049"/>
                  <a:pt x="413735" y="54153"/>
                  <a:pt x="387806" y="60503"/>
                </a:cubicBezTo>
                <a:cubicBezTo>
                  <a:pt x="361877" y="66853"/>
                  <a:pt x="509514" y="48332"/>
                  <a:pt x="495756" y="57328"/>
                </a:cubicBezTo>
                <a:cubicBezTo>
                  <a:pt x="481998" y="66324"/>
                  <a:pt x="381985" y="93841"/>
                  <a:pt x="305256" y="114478"/>
                </a:cubicBezTo>
                <a:cubicBezTo>
                  <a:pt x="228527" y="135115"/>
                  <a:pt x="12098" y="204436"/>
                  <a:pt x="456" y="2033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19CACA12-D653-5380-A304-35392B744375}"/>
              </a:ext>
            </a:extLst>
          </p:cNvPr>
          <p:cNvSpPr/>
          <p:nvPr/>
        </p:nvSpPr>
        <p:spPr>
          <a:xfrm>
            <a:off x="4146531" y="3660747"/>
            <a:ext cx="566817" cy="104230"/>
          </a:xfrm>
          <a:custGeom>
            <a:avLst/>
            <a:gdLst>
              <a:gd name="connsiteX0" fmla="*/ 8949 w 626146"/>
              <a:gd name="connsiteY0" fmla="*/ 101621 h 115140"/>
              <a:gd name="connsiteX1" fmla="*/ 367724 w 626146"/>
              <a:gd name="connsiteY1" fmla="*/ 101621 h 115140"/>
              <a:gd name="connsiteX2" fmla="*/ 297874 w 626146"/>
              <a:gd name="connsiteY2" fmla="*/ 85746 h 115140"/>
              <a:gd name="connsiteX3" fmla="*/ 520124 w 626146"/>
              <a:gd name="connsiteY3" fmla="*/ 114321 h 115140"/>
              <a:gd name="connsiteX4" fmla="*/ 364549 w 626146"/>
              <a:gd name="connsiteY4" fmla="*/ 107971 h 115140"/>
              <a:gd name="connsiteX5" fmla="*/ 624899 w 626146"/>
              <a:gd name="connsiteY5" fmla="*/ 114321 h 115140"/>
              <a:gd name="connsiteX6" fmla="*/ 462974 w 626146"/>
              <a:gd name="connsiteY6" fmla="*/ 85746 h 115140"/>
              <a:gd name="connsiteX7" fmla="*/ 456624 w 626146"/>
              <a:gd name="connsiteY7" fmla="*/ 69871 h 115140"/>
              <a:gd name="connsiteX8" fmla="*/ 539174 w 626146"/>
              <a:gd name="connsiteY8" fmla="*/ 66696 h 115140"/>
              <a:gd name="connsiteX9" fmla="*/ 364549 w 626146"/>
              <a:gd name="connsiteY9" fmla="*/ 22246 h 115140"/>
              <a:gd name="connsiteX10" fmla="*/ 456624 w 626146"/>
              <a:gd name="connsiteY10" fmla="*/ 66696 h 115140"/>
              <a:gd name="connsiteX11" fmla="*/ 440749 w 626146"/>
              <a:gd name="connsiteY11" fmla="*/ 79396 h 115140"/>
              <a:gd name="connsiteX12" fmla="*/ 208974 w 626146"/>
              <a:gd name="connsiteY12" fmla="*/ 25421 h 115140"/>
              <a:gd name="connsiteX13" fmla="*/ 339149 w 626146"/>
              <a:gd name="connsiteY13" fmla="*/ 66696 h 115140"/>
              <a:gd name="connsiteX14" fmla="*/ 170874 w 626146"/>
              <a:gd name="connsiteY14" fmla="*/ 57171 h 115140"/>
              <a:gd name="connsiteX15" fmla="*/ 158174 w 626146"/>
              <a:gd name="connsiteY15" fmla="*/ 21 h 115140"/>
              <a:gd name="connsiteX16" fmla="*/ 158174 w 626146"/>
              <a:gd name="connsiteY16" fmla="*/ 50821 h 115140"/>
              <a:gd name="connsiteX17" fmla="*/ 113724 w 626146"/>
              <a:gd name="connsiteY17" fmla="*/ 85746 h 115140"/>
              <a:gd name="connsiteX18" fmla="*/ 8949 w 626146"/>
              <a:gd name="connsiteY18" fmla="*/ 101621 h 11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26146" h="115140">
                <a:moveTo>
                  <a:pt x="8949" y="101621"/>
                </a:moveTo>
                <a:cubicBezTo>
                  <a:pt x="51282" y="104267"/>
                  <a:pt x="319570" y="104267"/>
                  <a:pt x="367724" y="101621"/>
                </a:cubicBezTo>
                <a:cubicBezTo>
                  <a:pt x="415878" y="98975"/>
                  <a:pt x="272474" y="83629"/>
                  <a:pt x="297874" y="85746"/>
                </a:cubicBezTo>
                <a:cubicBezTo>
                  <a:pt x="323274" y="87863"/>
                  <a:pt x="509012" y="110617"/>
                  <a:pt x="520124" y="114321"/>
                </a:cubicBezTo>
                <a:cubicBezTo>
                  <a:pt x="531236" y="118025"/>
                  <a:pt x="347087" y="107971"/>
                  <a:pt x="364549" y="107971"/>
                </a:cubicBezTo>
                <a:cubicBezTo>
                  <a:pt x="382011" y="107971"/>
                  <a:pt x="608495" y="118025"/>
                  <a:pt x="624899" y="114321"/>
                </a:cubicBezTo>
                <a:cubicBezTo>
                  <a:pt x="641303" y="110617"/>
                  <a:pt x="491020" y="93154"/>
                  <a:pt x="462974" y="85746"/>
                </a:cubicBezTo>
                <a:cubicBezTo>
                  <a:pt x="434928" y="78338"/>
                  <a:pt x="443924" y="73046"/>
                  <a:pt x="456624" y="69871"/>
                </a:cubicBezTo>
                <a:cubicBezTo>
                  <a:pt x="469324" y="66696"/>
                  <a:pt x="554520" y="74633"/>
                  <a:pt x="539174" y="66696"/>
                </a:cubicBezTo>
                <a:cubicBezTo>
                  <a:pt x="523828" y="58759"/>
                  <a:pt x="378307" y="22246"/>
                  <a:pt x="364549" y="22246"/>
                </a:cubicBezTo>
                <a:cubicBezTo>
                  <a:pt x="350791" y="22246"/>
                  <a:pt x="443924" y="57171"/>
                  <a:pt x="456624" y="66696"/>
                </a:cubicBezTo>
                <a:cubicBezTo>
                  <a:pt x="469324" y="76221"/>
                  <a:pt x="482024" y="86275"/>
                  <a:pt x="440749" y="79396"/>
                </a:cubicBezTo>
                <a:cubicBezTo>
                  <a:pt x="399474" y="72517"/>
                  <a:pt x="225907" y="27538"/>
                  <a:pt x="208974" y="25421"/>
                </a:cubicBezTo>
                <a:cubicBezTo>
                  <a:pt x="192041" y="23304"/>
                  <a:pt x="345499" y="61404"/>
                  <a:pt x="339149" y="66696"/>
                </a:cubicBezTo>
                <a:cubicBezTo>
                  <a:pt x="332799" y="71988"/>
                  <a:pt x="201036" y="68283"/>
                  <a:pt x="170874" y="57171"/>
                </a:cubicBezTo>
                <a:cubicBezTo>
                  <a:pt x="140712" y="46059"/>
                  <a:pt x="160291" y="1079"/>
                  <a:pt x="158174" y="21"/>
                </a:cubicBezTo>
                <a:cubicBezTo>
                  <a:pt x="156057" y="-1037"/>
                  <a:pt x="165582" y="36534"/>
                  <a:pt x="158174" y="50821"/>
                </a:cubicBezTo>
                <a:cubicBezTo>
                  <a:pt x="150766" y="65108"/>
                  <a:pt x="140711" y="78338"/>
                  <a:pt x="113724" y="85746"/>
                </a:cubicBezTo>
                <a:cubicBezTo>
                  <a:pt x="86737" y="93154"/>
                  <a:pt x="-33384" y="98975"/>
                  <a:pt x="8949" y="1016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BCE00FCF-48B5-52D1-7E21-005849548337}"/>
              </a:ext>
            </a:extLst>
          </p:cNvPr>
          <p:cNvSpPr/>
          <p:nvPr/>
        </p:nvSpPr>
        <p:spPr>
          <a:xfrm>
            <a:off x="3924023" y="3700203"/>
            <a:ext cx="500363" cy="168407"/>
          </a:xfrm>
          <a:custGeom>
            <a:avLst/>
            <a:gdLst>
              <a:gd name="connsiteX0" fmla="*/ 747 w 552736"/>
              <a:gd name="connsiteY0" fmla="*/ 185035 h 186034"/>
              <a:gd name="connsiteX1" fmla="*/ 175372 w 552736"/>
              <a:gd name="connsiteY1" fmla="*/ 127885 h 186034"/>
              <a:gd name="connsiteX2" fmla="*/ 207122 w 552736"/>
              <a:gd name="connsiteY2" fmla="*/ 77085 h 186034"/>
              <a:gd name="connsiteX3" fmla="*/ 188072 w 552736"/>
              <a:gd name="connsiteY3" fmla="*/ 54860 h 186034"/>
              <a:gd name="connsiteX4" fmla="*/ 292847 w 552736"/>
              <a:gd name="connsiteY4" fmla="*/ 70735 h 186034"/>
              <a:gd name="connsiteX5" fmla="*/ 394447 w 552736"/>
              <a:gd name="connsiteY5" fmla="*/ 885 h 186034"/>
              <a:gd name="connsiteX6" fmla="*/ 356347 w 552736"/>
              <a:gd name="connsiteY6" fmla="*/ 29460 h 186034"/>
              <a:gd name="connsiteX7" fmla="*/ 550022 w 552736"/>
              <a:gd name="connsiteY7" fmla="*/ 885 h 186034"/>
              <a:gd name="connsiteX8" fmla="*/ 448422 w 552736"/>
              <a:gd name="connsiteY8" fmla="*/ 13585 h 186034"/>
              <a:gd name="connsiteX9" fmla="*/ 159497 w 552736"/>
              <a:gd name="connsiteY9" fmla="*/ 70735 h 186034"/>
              <a:gd name="connsiteX10" fmla="*/ 251572 w 552736"/>
              <a:gd name="connsiteY10" fmla="*/ 77085 h 186034"/>
              <a:gd name="connsiteX11" fmla="*/ 747 w 552736"/>
              <a:gd name="connsiteY11" fmla="*/ 185035 h 18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2736" h="186034">
                <a:moveTo>
                  <a:pt x="747" y="185035"/>
                </a:moveTo>
                <a:cubicBezTo>
                  <a:pt x="-11953" y="193502"/>
                  <a:pt x="140976" y="145877"/>
                  <a:pt x="175372" y="127885"/>
                </a:cubicBezTo>
                <a:cubicBezTo>
                  <a:pt x="209768" y="109893"/>
                  <a:pt x="205005" y="89256"/>
                  <a:pt x="207122" y="77085"/>
                </a:cubicBezTo>
                <a:cubicBezTo>
                  <a:pt x="209239" y="64914"/>
                  <a:pt x="173785" y="55918"/>
                  <a:pt x="188072" y="54860"/>
                </a:cubicBezTo>
                <a:cubicBezTo>
                  <a:pt x="202359" y="53802"/>
                  <a:pt x="258451" y="79731"/>
                  <a:pt x="292847" y="70735"/>
                </a:cubicBezTo>
                <a:cubicBezTo>
                  <a:pt x="327243" y="61739"/>
                  <a:pt x="383864" y="7764"/>
                  <a:pt x="394447" y="885"/>
                </a:cubicBezTo>
                <a:cubicBezTo>
                  <a:pt x="405030" y="-5994"/>
                  <a:pt x="330418" y="29460"/>
                  <a:pt x="356347" y="29460"/>
                </a:cubicBezTo>
                <a:cubicBezTo>
                  <a:pt x="382276" y="29460"/>
                  <a:pt x="534676" y="3531"/>
                  <a:pt x="550022" y="885"/>
                </a:cubicBezTo>
                <a:cubicBezTo>
                  <a:pt x="565368" y="-1761"/>
                  <a:pt x="513509" y="1943"/>
                  <a:pt x="448422" y="13585"/>
                </a:cubicBezTo>
                <a:cubicBezTo>
                  <a:pt x="383335" y="25227"/>
                  <a:pt x="192305" y="60152"/>
                  <a:pt x="159497" y="70735"/>
                </a:cubicBezTo>
                <a:cubicBezTo>
                  <a:pt x="126689" y="81318"/>
                  <a:pt x="272209" y="61739"/>
                  <a:pt x="251572" y="77085"/>
                </a:cubicBezTo>
                <a:cubicBezTo>
                  <a:pt x="230935" y="92431"/>
                  <a:pt x="13447" y="176568"/>
                  <a:pt x="747" y="1850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151E482B-CBE4-A41A-E76D-84A7812C5502}"/>
              </a:ext>
            </a:extLst>
          </p:cNvPr>
          <p:cNvSpPr/>
          <p:nvPr/>
        </p:nvSpPr>
        <p:spPr>
          <a:xfrm>
            <a:off x="4263683" y="3729629"/>
            <a:ext cx="530454" cy="172925"/>
          </a:xfrm>
          <a:custGeom>
            <a:avLst/>
            <a:gdLst>
              <a:gd name="connsiteX0" fmla="*/ 185 w 585976"/>
              <a:gd name="connsiteY0" fmla="*/ 129 h 191025"/>
              <a:gd name="connsiteX1" fmla="*/ 314510 w 585976"/>
              <a:gd name="connsiteY1" fmla="*/ 54104 h 191025"/>
              <a:gd name="connsiteX2" fmla="*/ 244660 w 585976"/>
              <a:gd name="connsiteY2" fmla="*/ 41404 h 191025"/>
              <a:gd name="connsiteX3" fmla="*/ 441510 w 585976"/>
              <a:gd name="connsiteY3" fmla="*/ 162054 h 191025"/>
              <a:gd name="connsiteX4" fmla="*/ 368485 w 585976"/>
              <a:gd name="connsiteY4" fmla="*/ 101729 h 191025"/>
              <a:gd name="connsiteX5" fmla="*/ 584385 w 585976"/>
              <a:gd name="connsiteY5" fmla="*/ 190629 h 191025"/>
              <a:gd name="connsiteX6" fmla="*/ 463735 w 585976"/>
              <a:gd name="connsiteY6" fmla="*/ 130304 h 191025"/>
              <a:gd name="connsiteX7" fmla="*/ 409760 w 585976"/>
              <a:gd name="connsiteY7" fmla="*/ 35054 h 191025"/>
              <a:gd name="connsiteX8" fmla="*/ 466910 w 585976"/>
              <a:gd name="connsiteY8" fmla="*/ 136654 h 191025"/>
              <a:gd name="connsiteX9" fmla="*/ 343085 w 585976"/>
              <a:gd name="connsiteY9" fmla="*/ 47754 h 191025"/>
              <a:gd name="connsiteX10" fmla="*/ 397060 w 585976"/>
              <a:gd name="connsiteY10" fmla="*/ 117604 h 191025"/>
              <a:gd name="connsiteX11" fmla="*/ 270060 w 585976"/>
              <a:gd name="connsiteY11" fmla="*/ 41404 h 191025"/>
              <a:gd name="connsiteX12" fmla="*/ 185 w 585976"/>
              <a:gd name="connsiteY12" fmla="*/ 129 h 19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5976" h="191025">
                <a:moveTo>
                  <a:pt x="185" y="129"/>
                </a:moveTo>
                <a:cubicBezTo>
                  <a:pt x="7593" y="2246"/>
                  <a:pt x="273764" y="47225"/>
                  <a:pt x="314510" y="54104"/>
                </a:cubicBezTo>
                <a:cubicBezTo>
                  <a:pt x="355256" y="60983"/>
                  <a:pt x="223493" y="23412"/>
                  <a:pt x="244660" y="41404"/>
                </a:cubicBezTo>
                <a:cubicBezTo>
                  <a:pt x="265827" y="59396"/>
                  <a:pt x="420872" y="152000"/>
                  <a:pt x="441510" y="162054"/>
                </a:cubicBezTo>
                <a:cubicBezTo>
                  <a:pt x="462148" y="172108"/>
                  <a:pt x="344673" y="96967"/>
                  <a:pt x="368485" y="101729"/>
                </a:cubicBezTo>
                <a:cubicBezTo>
                  <a:pt x="392297" y="106491"/>
                  <a:pt x="568510" y="185867"/>
                  <a:pt x="584385" y="190629"/>
                </a:cubicBezTo>
                <a:cubicBezTo>
                  <a:pt x="600260" y="195391"/>
                  <a:pt x="492839" y="156233"/>
                  <a:pt x="463735" y="130304"/>
                </a:cubicBezTo>
                <a:cubicBezTo>
                  <a:pt x="434631" y="104375"/>
                  <a:pt x="409231" y="33996"/>
                  <a:pt x="409760" y="35054"/>
                </a:cubicBezTo>
                <a:cubicBezTo>
                  <a:pt x="410289" y="36112"/>
                  <a:pt x="478022" y="134537"/>
                  <a:pt x="466910" y="136654"/>
                </a:cubicBezTo>
                <a:cubicBezTo>
                  <a:pt x="455798" y="138771"/>
                  <a:pt x="354727" y="50929"/>
                  <a:pt x="343085" y="47754"/>
                </a:cubicBezTo>
                <a:cubicBezTo>
                  <a:pt x="331443" y="44579"/>
                  <a:pt x="409231" y="118662"/>
                  <a:pt x="397060" y="117604"/>
                </a:cubicBezTo>
                <a:cubicBezTo>
                  <a:pt x="384889" y="116546"/>
                  <a:pt x="330914" y="60454"/>
                  <a:pt x="270060" y="41404"/>
                </a:cubicBezTo>
                <a:cubicBezTo>
                  <a:pt x="209206" y="22354"/>
                  <a:pt x="-7223" y="-1988"/>
                  <a:pt x="185" y="1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48738431-D225-AD3B-F8F9-EA78320746AF}"/>
              </a:ext>
            </a:extLst>
          </p:cNvPr>
          <p:cNvSpPr/>
          <p:nvPr/>
        </p:nvSpPr>
        <p:spPr>
          <a:xfrm>
            <a:off x="3951881" y="3884832"/>
            <a:ext cx="139808" cy="250173"/>
          </a:xfrm>
          <a:custGeom>
            <a:avLst/>
            <a:gdLst>
              <a:gd name="connsiteX0" fmla="*/ 33473 w 154442"/>
              <a:gd name="connsiteY0" fmla="*/ 131 h 276359"/>
              <a:gd name="connsiteX1" fmla="*/ 30298 w 154442"/>
              <a:gd name="connsiteY1" fmla="*/ 200156 h 276359"/>
              <a:gd name="connsiteX2" fmla="*/ 30298 w 154442"/>
              <a:gd name="connsiteY2" fmla="*/ 130306 h 276359"/>
              <a:gd name="connsiteX3" fmla="*/ 96973 w 154442"/>
              <a:gd name="connsiteY3" fmla="*/ 222381 h 276359"/>
              <a:gd name="connsiteX4" fmla="*/ 55698 w 154442"/>
              <a:gd name="connsiteY4" fmla="*/ 209681 h 276359"/>
              <a:gd name="connsiteX5" fmla="*/ 154123 w 154442"/>
              <a:gd name="connsiteY5" fmla="*/ 276356 h 276359"/>
              <a:gd name="connsiteX6" fmla="*/ 84273 w 154442"/>
              <a:gd name="connsiteY6" fmla="*/ 206506 h 276359"/>
              <a:gd name="connsiteX7" fmla="*/ 4898 w 154442"/>
              <a:gd name="connsiteY7" fmla="*/ 123956 h 276359"/>
              <a:gd name="connsiteX8" fmla="*/ 11248 w 154442"/>
              <a:gd name="connsiteY8" fmla="*/ 168406 h 276359"/>
              <a:gd name="connsiteX9" fmla="*/ 33473 w 154442"/>
              <a:gd name="connsiteY9" fmla="*/ 131 h 27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442" h="276359">
                <a:moveTo>
                  <a:pt x="33473" y="131"/>
                </a:moveTo>
                <a:cubicBezTo>
                  <a:pt x="36648" y="5423"/>
                  <a:pt x="30827" y="178460"/>
                  <a:pt x="30298" y="200156"/>
                </a:cubicBezTo>
                <a:cubicBezTo>
                  <a:pt x="29769" y="221852"/>
                  <a:pt x="19186" y="126602"/>
                  <a:pt x="30298" y="130306"/>
                </a:cubicBezTo>
                <a:cubicBezTo>
                  <a:pt x="41410" y="134010"/>
                  <a:pt x="92740" y="209152"/>
                  <a:pt x="96973" y="222381"/>
                </a:cubicBezTo>
                <a:cubicBezTo>
                  <a:pt x="101206" y="235610"/>
                  <a:pt x="46173" y="200685"/>
                  <a:pt x="55698" y="209681"/>
                </a:cubicBezTo>
                <a:cubicBezTo>
                  <a:pt x="65223" y="218677"/>
                  <a:pt x="149361" y="276885"/>
                  <a:pt x="154123" y="276356"/>
                </a:cubicBezTo>
                <a:cubicBezTo>
                  <a:pt x="158886" y="275827"/>
                  <a:pt x="109144" y="231906"/>
                  <a:pt x="84273" y="206506"/>
                </a:cubicBezTo>
                <a:cubicBezTo>
                  <a:pt x="59402" y="181106"/>
                  <a:pt x="17069" y="130306"/>
                  <a:pt x="4898" y="123956"/>
                </a:cubicBezTo>
                <a:cubicBezTo>
                  <a:pt x="-7273" y="117606"/>
                  <a:pt x="6486" y="185339"/>
                  <a:pt x="11248" y="168406"/>
                </a:cubicBezTo>
                <a:cubicBezTo>
                  <a:pt x="16010" y="151473"/>
                  <a:pt x="30298" y="-5161"/>
                  <a:pt x="33473" y="1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5A7FCCE8-181F-EADC-0258-9E2DE7D41265}"/>
              </a:ext>
            </a:extLst>
          </p:cNvPr>
          <p:cNvSpPr/>
          <p:nvPr/>
        </p:nvSpPr>
        <p:spPr>
          <a:xfrm>
            <a:off x="4329821" y="3735226"/>
            <a:ext cx="224678" cy="187622"/>
          </a:xfrm>
          <a:custGeom>
            <a:avLst/>
            <a:gdLst>
              <a:gd name="connsiteX0" fmla="*/ 149 w 248195"/>
              <a:gd name="connsiteY0" fmla="*/ 296 h 207260"/>
              <a:gd name="connsiteX1" fmla="*/ 168424 w 248195"/>
              <a:gd name="connsiteY1" fmla="*/ 95546 h 207260"/>
              <a:gd name="connsiteX2" fmla="*/ 133499 w 248195"/>
              <a:gd name="connsiteY2" fmla="*/ 73321 h 207260"/>
              <a:gd name="connsiteX3" fmla="*/ 187474 w 248195"/>
              <a:gd name="connsiteY3" fmla="*/ 114596 h 207260"/>
              <a:gd name="connsiteX4" fmla="*/ 130324 w 248195"/>
              <a:gd name="connsiteY4" fmla="*/ 206671 h 207260"/>
              <a:gd name="connsiteX5" fmla="*/ 177949 w 248195"/>
              <a:gd name="connsiteY5" fmla="*/ 149521 h 207260"/>
              <a:gd name="connsiteX6" fmla="*/ 247799 w 248195"/>
              <a:gd name="connsiteY6" fmla="*/ 60621 h 207260"/>
              <a:gd name="connsiteX7" fmla="*/ 203349 w 248195"/>
              <a:gd name="connsiteY7" fmla="*/ 108246 h 207260"/>
              <a:gd name="connsiteX8" fmla="*/ 139849 w 248195"/>
              <a:gd name="connsiteY8" fmla="*/ 66971 h 207260"/>
              <a:gd name="connsiteX9" fmla="*/ 149 w 248195"/>
              <a:gd name="connsiteY9" fmla="*/ 296 h 20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195" h="207260">
                <a:moveTo>
                  <a:pt x="149" y="296"/>
                </a:moveTo>
                <a:cubicBezTo>
                  <a:pt x="4911" y="5058"/>
                  <a:pt x="146199" y="83375"/>
                  <a:pt x="168424" y="95546"/>
                </a:cubicBezTo>
                <a:cubicBezTo>
                  <a:pt x="190649" y="107717"/>
                  <a:pt x="130324" y="70146"/>
                  <a:pt x="133499" y="73321"/>
                </a:cubicBezTo>
                <a:cubicBezTo>
                  <a:pt x="136674" y="76496"/>
                  <a:pt x="188003" y="92371"/>
                  <a:pt x="187474" y="114596"/>
                </a:cubicBezTo>
                <a:cubicBezTo>
                  <a:pt x="186945" y="136821"/>
                  <a:pt x="131912" y="200850"/>
                  <a:pt x="130324" y="206671"/>
                </a:cubicBezTo>
                <a:cubicBezTo>
                  <a:pt x="128737" y="212492"/>
                  <a:pt x="158370" y="173863"/>
                  <a:pt x="177949" y="149521"/>
                </a:cubicBezTo>
                <a:cubicBezTo>
                  <a:pt x="197528" y="125179"/>
                  <a:pt x="243566" y="67500"/>
                  <a:pt x="247799" y="60621"/>
                </a:cubicBezTo>
                <a:cubicBezTo>
                  <a:pt x="252032" y="53742"/>
                  <a:pt x="221340" y="107188"/>
                  <a:pt x="203349" y="108246"/>
                </a:cubicBezTo>
                <a:cubicBezTo>
                  <a:pt x="185358" y="109304"/>
                  <a:pt x="173716" y="84434"/>
                  <a:pt x="139849" y="66971"/>
                </a:cubicBezTo>
                <a:cubicBezTo>
                  <a:pt x="105982" y="49509"/>
                  <a:pt x="-4613" y="-4466"/>
                  <a:pt x="149" y="2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F65C19D9-11F5-5A3F-E096-62B11D12ADFA}"/>
              </a:ext>
            </a:extLst>
          </p:cNvPr>
          <p:cNvSpPr/>
          <p:nvPr/>
        </p:nvSpPr>
        <p:spPr>
          <a:xfrm>
            <a:off x="3861435" y="3999796"/>
            <a:ext cx="248728" cy="148478"/>
          </a:xfrm>
          <a:custGeom>
            <a:avLst/>
            <a:gdLst>
              <a:gd name="connsiteX0" fmla="*/ 36 w 274762"/>
              <a:gd name="connsiteY0" fmla="*/ 134 h 164019"/>
              <a:gd name="connsiteX1" fmla="*/ 161961 w 274762"/>
              <a:gd name="connsiteY1" fmla="*/ 101734 h 164019"/>
              <a:gd name="connsiteX2" fmla="*/ 127036 w 274762"/>
              <a:gd name="connsiteY2" fmla="*/ 54109 h 164019"/>
              <a:gd name="connsiteX3" fmla="*/ 269911 w 274762"/>
              <a:gd name="connsiteY3" fmla="*/ 162059 h 164019"/>
              <a:gd name="connsiteX4" fmla="*/ 228636 w 274762"/>
              <a:gd name="connsiteY4" fmla="*/ 120784 h 164019"/>
              <a:gd name="connsiteX5" fmla="*/ 104811 w 274762"/>
              <a:gd name="connsiteY5" fmla="*/ 82684 h 164019"/>
              <a:gd name="connsiteX6" fmla="*/ 177836 w 274762"/>
              <a:gd name="connsiteY6" fmla="*/ 127134 h 164019"/>
              <a:gd name="connsiteX7" fmla="*/ 36 w 274762"/>
              <a:gd name="connsiteY7" fmla="*/ 134 h 164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762" h="164019">
                <a:moveTo>
                  <a:pt x="36" y="134"/>
                </a:moveTo>
                <a:cubicBezTo>
                  <a:pt x="-2610" y="-4099"/>
                  <a:pt x="140794" y="92738"/>
                  <a:pt x="161961" y="101734"/>
                </a:cubicBezTo>
                <a:cubicBezTo>
                  <a:pt x="183128" y="110730"/>
                  <a:pt x="109044" y="44055"/>
                  <a:pt x="127036" y="54109"/>
                </a:cubicBezTo>
                <a:cubicBezTo>
                  <a:pt x="145028" y="64163"/>
                  <a:pt x="252978" y="150947"/>
                  <a:pt x="269911" y="162059"/>
                </a:cubicBezTo>
                <a:cubicBezTo>
                  <a:pt x="286844" y="173171"/>
                  <a:pt x="256153" y="134013"/>
                  <a:pt x="228636" y="120784"/>
                </a:cubicBezTo>
                <a:cubicBezTo>
                  <a:pt x="201119" y="107555"/>
                  <a:pt x="113278" y="81626"/>
                  <a:pt x="104811" y="82684"/>
                </a:cubicBezTo>
                <a:cubicBezTo>
                  <a:pt x="96344" y="83742"/>
                  <a:pt x="190007" y="137717"/>
                  <a:pt x="177836" y="127134"/>
                </a:cubicBezTo>
                <a:cubicBezTo>
                  <a:pt x="165665" y="116551"/>
                  <a:pt x="2682" y="4367"/>
                  <a:pt x="36" y="1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03D02A6C-1604-591F-8FD6-AE0FFE8E2D7B}"/>
              </a:ext>
            </a:extLst>
          </p:cNvPr>
          <p:cNvSpPr/>
          <p:nvPr/>
        </p:nvSpPr>
        <p:spPr>
          <a:xfrm>
            <a:off x="3840116" y="4014286"/>
            <a:ext cx="287292" cy="155331"/>
          </a:xfrm>
          <a:custGeom>
            <a:avLst/>
            <a:gdLst>
              <a:gd name="connsiteX0" fmla="*/ 29936 w 317363"/>
              <a:gd name="connsiteY0" fmla="*/ 2 h 171590"/>
              <a:gd name="connsiteX1" fmla="*/ 137886 w 317363"/>
              <a:gd name="connsiteY1" fmla="*/ 120652 h 171590"/>
              <a:gd name="connsiteX2" fmla="*/ 102961 w 317363"/>
              <a:gd name="connsiteY2" fmla="*/ 127002 h 171590"/>
              <a:gd name="connsiteX3" fmla="*/ 312511 w 317363"/>
              <a:gd name="connsiteY3" fmla="*/ 123827 h 171590"/>
              <a:gd name="connsiteX4" fmla="*/ 229961 w 317363"/>
              <a:gd name="connsiteY4" fmla="*/ 130177 h 171590"/>
              <a:gd name="connsiteX5" fmla="*/ 1361 w 317363"/>
              <a:gd name="connsiteY5" fmla="*/ 171452 h 171590"/>
              <a:gd name="connsiteX6" fmla="*/ 131536 w 317363"/>
              <a:gd name="connsiteY6" fmla="*/ 142877 h 171590"/>
              <a:gd name="connsiteX7" fmla="*/ 58511 w 317363"/>
              <a:gd name="connsiteY7" fmla="*/ 123827 h 171590"/>
              <a:gd name="connsiteX8" fmla="*/ 156936 w 317363"/>
              <a:gd name="connsiteY8" fmla="*/ 123827 h 171590"/>
              <a:gd name="connsiteX9" fmla="*/ 29936 w 317363"/>
              <a:gd name="connsiteY9" fmla="*/ 2 h 17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363" h="171590">
                <a:moveTo>
                  <a:pt x="29936" y="2"/>
                </a:moveTo>
                <a:cubicBezTo>
                  <a:pt x="26761" y="-527"/>
                  <a:pt x="125715" y="99485"/>
                  <a:pt x="137886" y="120652"/>
                </a:cubicBezTo>
                <a:cubicBezTo>
                  <a:pt x="150057" y="141819"/>
                  <a:pt x="102961" y="127002"/>
                  <a:pt x="102961" y="127002"/>
                </a:cubicBezTo>
                <a:lnTo>
                  <a:pt x="312511" y="123827"/>
                </a:lnTo>
                <a:cubicBezTo>
                  <a:pt x="333678" y="124356"/>
                  <a:pt x="281819" y="122240"/>
                  <a:pt x="229961" y="130177"/>
                </a:cubicBezTo>
                <a:cubicBezTo>
                  <a:pt x="178103" y="138114"/>
                  <a:pt x="17765" y="169335"/>
                  <a:pt x="1361" y="171452"/>
                </a:cubicBezTo>
                <a:cubicBezTo>
                  <a:pt x="-15043" y="173569"/>
                  <a:pt x="122011" y="150814"/>
                  <a:pt x="131536" y="142877"/>
                </a:cubicBezTo>
                <a:cubicBezTo>
                  <a:pt x="141061" y="134940"/>
                  <a:pt x="54278" y="127002"/>
                  <a:pt x="58511" y="123827"/>
                </a:cubicBezTo>
                <a:cubicBezTo>
                  <a:pt x="62744" y="120652"/>
                  <a:pt x="159053" y="143406"/>
                  <a:pt x="156936" y="123827"/>
                </a:cubicBezTo>
                <a:cubicBezTo>
                  <a:pt x="154819" y="104248"/>
                  <a:pt x="33111" y="531"/>
                  <a:pt x="29936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7C1C2FD-7B32-EB02-6A2E-41B171301874}"/>
              </a:ext>
            </a:extLst>
          </p:cNvPr>
          <p:cNvSpPr/>
          <p:nvPr/>
        </p:nvSpPr>
        <p:spPr>
          <a:xfrm>
            <a:off x="4147894" y="3818835"/>
            <a:ext cx="414994" cy="291303"/>
          </a:xfrm>
          <a:custGeom>
            <a:avLst/>
            <a:gdLst>
              <a:gd name="connsiteX0" fmla="*/ 458293 w 458431"/>
              <a:gd name="connsiteY0" fmla="*/ 11 h 321794"/>
              <a:gd name="connsiteX1" fmla="*/ 302718 w 458431"/>
              <a:gd name="connsiteY1" fmla="*/ 190511 h 321794"/>
              <a:gd name="connsiteX2" fmla="*/ 213818 w 458431"/>
              <a:gd name="connsiteY2" fmla="*/ 279411 h 321794"/>
              <a:gd name="connsiteX3" fmla="*/ 280493 w 458431"/>
              <a:gd name="connsiteY3" fmla="*/ 184161 h 321794"/>
              <a:gd name="connsiteX4" fmla="*/ 115393 w 458431"/>
              <a:gd name="connsiteY4" fmla="*/ 279411 h 321794"/>
              <a:gd name="connsiteX5" fmla="*/ 4268 w 458431"/>
              <a:gd name="connsiteY5" fmla="*/ 317511 h 321794"/>
              <a:gd name="connsiteX6" fmla="*/ 264618 w 458431"/>
              <a:gd name="connsiteY6" fmla="*/ 184161 h 321794"/>
              <a:gd name="connsiteX7" fmla="*/ 369393 w 458431"/>
              <a:gd name="connsiteY7" fmla="*/ 117486 h 321794"/>
              <a:gd name="connsiteX8" fmla="*/ 191593 w 458431"/>
              <a:gd name="connsiteY8" fmla="*/ 238136 h 321794"/>
              <a:gd name="connsiteX9" fmla="*/ 331293 w 458431"/>
              <a:gd name="connsiteY9" fmla="*/ 123836 h 321794"/>
              <a:gd name="connsiteX10" fmla="*/ 274143 w 458431"/>
              <a:gd name="connsiteY10" fmla="*/ 180986 h 321794"/>
              <a:gd name="connsiteX11" fmla="*/ 458293 w 458431"/>
              <a:gd name="connsiteY11" fmla="*/ 11 h 32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8431" h="321794">
                <a:moveTo>
                  <a:pt x="458293" y="11"/>
                </a:moveTo>
                <a:cubicBezTo>
                  <a:pt x="463055" y="1598"/>
                  <a:pt x="343464" y="143944"/>
                  <a:pt x="302718" y="190511"/>
                </a:cubicBezTo>
                <a:cubicBezTo>
                  <a:pt x="261972" y="237078"/>
                  <a:pt x="217522" y="280469"/>
                  <a:pt x="213818" y="279411"/>
                </a:cubicBezTo>
                <a:cubicBezTo>
                  <a:pt x="210114" y="278353"/>
                  <a:pt x="296897" y="184161"/>
                  <a:pt x="280493" y="184161"/>
                </a:cubicBezTo>
                <a:cubicBezTo>
                  <a:pt x="264089" y="184161"/>
                  <a:pt x="161430" y="257186"/>
                  <a:pt x="115393" y="279411"/>
                </a:cubicBezTo>
                <a:cubicBezTo>
                  <a:pt x="69356" y="301636"/>
                  <a:pt x="-20603" y="333386"/>
                  <a:pt x="4268" y="317511"/>
                </a:cubicBezTo>
                <a:cubicBezTo>
                  <a:pt x="29139" y="301636"/>
                  <a:pt x="203764" y="217498"/>
                  <a:pt x="264618" y="184161"/>
                </a:cubicBezTo>
                <a:cubicBezTo>
                  <a:pt x="325472" y="150824"/>
                  <a:pt x="381564" y="108490"/>
                  <a:pt x="369393" y="117486"/>
                </a:cubicBezTo>
                <a:cubicBezTo>
                  <a:pt x="357222" y="126482"/>
                  <a:pt x="197943" y="237078"/>
                  <a:pt x="191593" y="238136"/>
                </a:cubicBezTo>
                <a:cubicBezTo>
                  <a:pt x="185243" y="239194"/>
                  <a:pt x="317535" y="133361"/>
                  <a:pt x="331293" y="123836"/>
                </a:cubicBezTo>
                <a:cubicBezTo>
                  <a:pt x="345051" y="114311"/>
                  <a:pt x="252447" y="198448"/>
                  <a:pt x="274143" y="180986"/>
                </a:cubicBezTo>
                <a:cubicBezTo>
                  <a:pt x="295839" y="163524"/>
                  <a:pt x="453531" y="-1576"/>
                  <a:pt x="458293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C23092CD-FADD-5626-EB23-493CBAB5729C}"/>
              </a:ext>
            </a:extLst>
          </p:cNvPr>
          <p:cNvSpPr/>
          <p:nvPr/>
        </p:nvSpPr>
        <p:spPr>
          <a:xfrm>
            <a:off x="4177595" y="3792969"/>
            <a:ext cx="431285" cy="355566"/>
          </a:xfrm>
          <a:custGeom>
            <a:avLst/>
            <a:gdLst>
              <a:gd name="connsiteX0" fmla="*/ 476283 w 476427"/>
              <a:gd name="connsiteY0" fmla="*/ 9 h 392783"/>
              <a:gd name="connsiteX1" fmla="*/ 323883 w 476427"/>
              <a:gd name="connsiteY1" fmla="*/ 212734 h 392783"/>
              <a:gd name="connsiteX2" fmla="*/ 377858 w 476427"/>
              <a:gd name="connsiteY2" fmla="*/ 146059 h 392783"/>
              <a:gd name="connsiteX3" fmla="*/ 238158 w 476427"/>
              <a:gd name="connsiteY3" fmla="*/ 336559 h 392783"/>
              <a:gd name="connsiteX4" fmla="*/ 295308 w 476427"/>
              <a:gd name="connsiteY4" fmla="*/ 257184 h 392783"/>
              <a:gd name="connsiteX5" fmla="*/ 142908 w 476427"/>
              <a:gd name="connsiteY5" fmla="*/ 342909 h 392783"/>
              <a:gd name="connsiteX6" fmla="*/ 238158 w 476427"/>
              <a:gd name="connsiteY6" fmla="*/ 342909 h 392783"/>
              <a:gd name="connsiteX7" fmla="*/ 66708 w 476427"/>
              <a:gd name="connsiteY7" fmla="*/ 377834 h 392783"/>
              <a:gd name="connsiteX8" fmla="*/ 9558 w 476427"/>
              <a:gd name="connsiteY8" fmla="*/ 387359 h 392783"/>
              <a:gd name="connsiteX9" fmla="*/ 250858 w 476427"/>
              <a:gd name="connsiteY9" fmla="*/ 295284 h 392783"/>
              <a:gd name="connsiteX10" fmla="*/ 187358 w 476427"/>
              <a:gd name="connsiteY10" fmla="*/ 304809 h 392783"/>
              <a:gd name="connsiteX11" fmla="*/ 384208 w 476427"/>
              <a:gd name="connsiteY11" fmla="*/ 165109 h 392783"/>
              <a:gd name="connsiteX12" fmla="*/ 292133 w 476427"/>
              <a:gd name="connsiteY12" fmla="*/ 222259 h 392783"/>
              <a:gd name="connsiteX13" fmla="*/ 476283 w 476427"/>
              <a:gd name="connsiteY13" fmla="*/ 9 h 39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6427" h="392783">
                <a:moveTo>
                  <a:pt x="476283" y="9"/>
                </a:moveTo>
                <a:cubicBezTo>
                  <a:pt x="481575" y="-1578"/>
                  <a:pt x="340287" y="188392"/>
                  <a:pt x="323883" y="212734"/>
                </a:cubicBezTo>
                <a:cubicBezTo>
                  <a:pt x="307479" y="237076"/>
                  <a:pt x="392145" y="125422"/>
                  <a:pt x="377858" y="146059"/>
                </a:cubicBezTo>
                <a:cubicBezTo>
                  <a:pt x="363571" y="166696"/>
                  <a:pt x="251916" y="318038"/>
                  <a:pt x="238158" y="336559"/>
                </a:cubicBezTo>
                <a:cubicBezTo>
                  <a:pt x="224400" y="355080"/>
                  <a:pt x="311183" y="256126"/>
                  <a:pt x="295308" y="257184"/>
                </a:cubicBezTo>
                <a:cubicBezTo>
                  <a:pt x="279433" y="258242"/>
                  <a:pt x="152433" y="328622"/>
                  <a:pt x="142908" y="342909"/>
                </a:cubicBezTo>
                <a:cubicBezTo>
                  <a:pt x="133383" y="357196"/>
                  <a:pt x="250858" y="337088"/>
                  <a:pt x="238158" y="342909"/>
                </a:cubicBezTo>
                <a:cubicBezTo>
                  <a:pt x="225458" y="348730"/>
                  <a:pt x="104808" y="370426"/>
                  <a:pt x="66708" y="377834"/>
                </a:cubicBezTo>
                <a:cubicBezTo>
                  <a:pt x="28608" y="385242"/>
                  <a:pt x="-21134" y="401117"/>
                  <a:pt x="9558" y="387359"/>
                </a:cubicBezTo>
                <a:cubicBezTo>
                  <a:pt x="40250" y="373601"/>
                  <a:pt x="221225" y="309042"/>
                  <a:pt x="250858" y="295284"/>
                </a:cubicBezTo>
                <a:cubicBezTo>
                  <a:pt x="280491" y="281526"/>
                  <a:pt x="165133" y="326505"/>
                  <a:pt x="187358" y="304809"/>
                </a:cubicBezTo>
                <a:cubicBezTo>
                  <a:pt x="209583" y="283113"/>
                  <a:pt x="366746" y="178867"/>
                  <a:pt x="384208" y="165109"/>
                </a:cubicBezTo>
                <a:cubicBezTo>
                  <a:pt x="401670" y="151351"/>
                  <a:pt x="274670" y="245013"/>
                  <a:pt x="292133" y="222259"/>
                </a:cubicBezTo>
                <a:cubicBezTo>
                  <a:pt x="309595" y="199505"/>
                  <a:pt x="470991" y="1596"/>
                  <a:pt x="476283" y="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A34A750F-716C-6388-C599-E56477DEC08C}"/>
              </a:ext>
            </a:extLst>
          </p:cNvPr>
          <p:cNvSpPr/>
          <p:nvPr/>
        </p:nvSpPr>
        <p:spPr>
          <a:xfrm>
            <a:off x="4315023" y="3778519"/>
            <a:ext cx="335100" cy="520910"/>
          </a:xfrm>
          <a:custGeom>
            <a:avLst/>
            <a:gdLst>
              <a:gd name="connsiteX0" fmla="*/ 368921 w 370175"/>
              <a:gd name="connsiteY0" fmla="*/ 96 h 575434"/>
              <a:gd name="connsiteX1" fmla="*/ 318121 w 370175"/>
              <a:gd name="connsiteY1" fmla="*/ 171546 h 575434"/>
              <a:gd name="connsiteX2" fmla="*/ 305421 w 370175"/>
              <a:gd name="connsiteY2" fmla="*/ 235046 h 575434"/>
              <a:gd name="connsiteX3" fmla="*/ 368921 w 370175"/>
              <a:gd name="connsiteY3" fmla="*/ 95346 h 575434"/>
              <a:gd name="connsiteX4" fmla="*/ 238746 w 370175"/>
              <a:gd name="connsiteY4" fmla="*/ 298546 h 575434"/>
              <a:gd name="connsiteX5" fmla="*/ 311771 w 370175"/>
              <a:gd name="connsiteY5" fmla="*/ 196946 h 575434"/>
              <a:gd name="connsiteX6" fmla="*/ 165721 w 370175"/>
              <a:gd name="connsiteY6" fmla="*/ 412846 h 575434"/>
              <a:gd name="connsiteX7" fmla="*/ 289546 w 370175"/>
              <a:gd name="connsiteY7" fmla="*/ 282671 h 575434"/>
              <a:gd name="connsiteX8" fmla="*/ 621 w 370175"/>
              <a:gd name="connsiteY8" fmla="*/ 574771 h 575434"/>
              <a:gd name="connsiteX9" fmla="*/ 216521 w 370175"/>
              <a:gd name="connsiteY9" fmla="*/ 358871 h 575434"/>
              <a:gd name="connsiteX10" fmla="*/ 349871 w 370175"/>
              <a:gd name="connsiteY10" fmla="*/ 241396 h 575434"/>
              <a:gd name="connsiteX11" fmla="*/ 245096 w 370175"/>
              <a:gd name="connsiteY11" fmla="*/ 330296 h 575434"/>
              <a:gd name="connsiteX12" fmla="*/ 314946 w 370175"/>
              <a:gd name="connsiteY12" fmla="*/ 181071 h 575434"/>
              <a:gd name="connsiteX13" fmla="*/ 289546 w 370175"/>
              <a:gd name="connsiteY13" fmla="*/ 196946 h 575434"/>
              <a:gd name="connsiteX14" fmla="*/ 368921 w 370175"/>
              <a:gd name="connsiteY14" fmla="*/ 96 h 57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175" h="575434">
                <a:moveTo>
                  <a:pt x="368921" y="96"/>
                </a:moveTo>
                <a:cubicBezTo>
                  <a:pt x="373683" y="-4137"/>
                  <a:pt x="328704" y="132388"/>
                  <a:pt x="318121" y="171546"/>
                </a:cubicBezTo>
                <a:cubicBezTo>
                  <a:pt x="307538" y="210704"/>
                  <a:pt x="296954" y="247746"/>
                  <a:pt x="305421" y="235046"/>
                </a:cubicBezTo>
                <a:cubicBezTo>
                  <a:pt x="313888" y="222346"/>
                  <a:pt x="380033" y="84763"/>
                  <a:pt x="368921" y="95346"/>
                </a:cubicBezTo>
                <a:cubicBezTo>
                  <a:pt x="357809" y="105929"/>
                  <a:pt x="248271" y="281613"/>
                  <a:pt x="238746" y="298546"/>
                </a:cubicBezTo>
                <a:cubicBezTo>
                  <a:pt x="229221" y="315479"/>
                  <a:pt x="323942" y="177896"/>
                  <a:pt x="311771" y="196946"/>
                </a:cubicBezTo>
                <a:cubicBezTo>
                  <a:pt x="299600" y="215996"/>
                  <a:pt x="169425" y="398559"/>
                  <a:pt x="165721" y="412846"/>
                </a:cubicBezTo>
                <a:cubicBezTo>
                  <a:pt x="162017" y="427133"/>
                  <a:pt x="317063" y="255684"/>
                  <a:pt x="289546" y="282671"/>
                </a:cubicBezTo>
                <a:cubicBezTo>
                  <a:pt x="262029" y="309659"/>
                  <a:pt x="12792" y="562071"/>
                  <a:pt x="621" y="574771"/>
                </a:cubicBezTo>
                <a:cubicBezTo>
                  <a:pt x="-11550" y="587471"/>
                  <a:pt x="158313" y="414433"/>
                  <a:pt x="216521" y="358871"/>
                </a:cubicBezTo>
                <a:cubicBezTo>
                  <a:pt x="274729" y="303309"/>
                  <a:pt x="345109" y="246158"/>
                  <a:pt x="349871" y="241396"/>
                </a:cubicBezTo>
                <a:cubicBezTo>
                  <a:pt x="354633" y="236634"/>
                  <a:pt x="250917" y="340350"/>
                  <a:pt x="245096" y="330296"/>
                </a:cubicBezTo>
                <a:cubicBezTo>
                  <a:pt x="239275" y="320242"/>
                  <a:pt x="307538" y="203296"/>
                  <a:pt x="314946" y="181071"/>
                </a:cubicBezTo>
                <a:cubicBezTo>
                  <a:pt x="322354" y="158846"/>
                  <a:pt x="280021" y="222346"/>
                  <a:pt x="289546" y="196946"/>
                </a:cubicBezTo>
                <a:cubicBezTo>
                  <a:pt x="299071" y="171546"/>
                  <a:pt x="364159" y="4329"/>
                  <a:pt x="368921" y="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7882639D-623E-6C21-A16C-3E80ACDC1C1F}"/>
              </a:ext>
            </a:extLst>
          </p:cNvPr>
          <p:cNvSpPr/>
          <p:nvPr/>
        </p:nvSpPr>
        <p:spPr>
          <a:xfrm>
            <a:off x="3798236" y="4042904"/>
            <a:ext cx="701295" cy="141061"/>
          </a:xfrm>
          <a:custGeom>
            <a:avLst/>
            <a:gdLst>
              <a:gd name="connsiteX0" fmla="*/ 0 w 774700"/>
              <a:gd name="connsiteY0" fmla="*/ 123963 h 155826"/>
              <a:gd name="connsiteX1" fmla="*/ 466725 w 774700"/>
              <a:gd name="connsiteY1" fmla="*/ 123963 h 155826"/>
              <a:gd name="connsiteX2" fmla="*/ 311150 w 774700"/>
              <a:gd name="connsiteY2" fmla="*/ 111263 h 155826"/>
              <a:gd name="connsiteX3" fmla="*/ 501650 w 774700"/>
              <a:gd name="connsiteY3" fmla="*/ 111263 h 155826"/>
              <a:gd name="connsiteX4" fmla="*/ 758825 w 774700"/>
              <a:gd name="connsiteY4" fmla="*/ 66813 h 155826"/>
              <a:gd name="connsiteX5" fmla="*/ 615950 w 774700"/>
              <a:gd name="connsiteY5" fmla="*/ 79513 h 155826"/>
              <a:gd name="connsiteX6" fmla="*/ 774700 w 774700"/>
              <a:gd name="connsiteY6" fmla="*/ 138 h 155826"/>
              <a:gd name="connsiteX7" fmla="*/ 615950 w 774700"/>
              <a:gd name="connsiteY7" fmla="*/ 101738 h 155826"/>
              <a:gd name="connsiteX8" fmla="*/ 327025 w 774700"/>
              <a:gd name="connsiteY8" fmla="*/ 146188 h 155826"/>
              <a:gd name="connsiteX9" fmla="*/ 717550 w 774700"/>
              <a:gd name="connsiteY9" fmla="*/ 111263 h 155826"/>
              <a:gd name="connsiteX10" fmla="*/ 187325 w 774700"/>
              <a:gd name="connsiteY10" fmla="*/ 155713 h 155826"/>
              <a:gd name="connsiteX11" fmla="*/ 374650 w 774700"/>
              <a:gd name="connsiteY11" fmla="*/ 123963 h 155826"/>
              <a:gd name="connsiteX12" fmla="*/ 63500 w 774700"/>
              <a:gd name="connsiteY12" fmla="*/ 120788 h 155826"/>
              <a:gd name="connsiteX13" fmla="*/ 0 w 774700"/>
              <a:gd name="connsiteY13" fmla="*/ 123963 h 15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4700" h="155826">
                <a:moveTo>
                  <a:pt x="0" y="123963"/>
                </a:moveTo>
                <a:lnTo>
                  <a:pt x="466725" y="123963"/>
                </a:lnTo>
                <a:cubicBezTo>
                  <a:pt x="518583" y="121846"/>
                  <a:pt x="305329" y="113380"/>
                  <a:pt x="311150" y="111263"/>
                </a:cubicBezTo>
                <a:cubicBezTo>
                  <a:pt x="316971" y="109146"/>
                  <a:pt x="427038" y="118671"/>
                  <a:pt x="501650" y="111263"/>
                </a:cubicBezTo>
                <a:cubicBezTo>
                  <a:pt x="576263" y="103855"/>
                  <a:pt x="739775" y="72105"/>
                  <a:pt x="758825" y="66813"/>
                </a:cubicBezTo>
                <a:cubicBezTo>
                  <a:pt x="777875" y="61521"/>
                  <a:pt x="613304" y="90626"/>
                  <a:pt x="615950" y="79513"/>
                </a:cubicBezTo>
                <a:cubicBezTo>
                  <a:pt x="618596" y="68400"/>
                  <a:pt x="774700" y="-3566"/>
                  <a:pt x="774700" y="138"/>
                </a:cubicBezTo>
                <a:cubicBezTo>
                  <a:pt x="774700" y="3842"/>
                  <a:pt x="690563" y="77396"/>
                  <a:pt x="615950" y="101738"/>
                </a:cubicBezTo>
                <a:cubicBezTo>
                  <a:pt x="541337" y="126080"/>
                  <a:pt x="327025" y="146188"/>
                  <a:pt x="327025" y="146188"/>
                </a:cubicBezTo>
                <a:lnTo>
                  <a:pt x="717550" y="111263"/>
                </a:lnTo>
                <a:cubicBezTo>
                  <a:pt x="694267" y="112850"/>
                  <a:pt x="244475" y="153596"/>
                  <a:pt x="187325" y="155713"/>
                </a:cubicBezTo>
                <a:cubicBezTo>
                  <a:pt x="130175" y="157830"/>
                  <a:pt x="395287" y="129784"/>
                  <a:pt x="374650" y="123963"/>
                </a:cubicBezTo>
                <a:cubicBezTo>
                  <a:pt x="354013" y="118142"/>
                  <a:pt x="63500" y="120788"/>
                  <a:pt x="63500" y="120788"/>
                </a:cubicBezTo>
                <a:lnTo>
                  <a:pt x="0" y="12396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C3625ED7-7657-D3E9-D6DA-C4FB1B122802}"/>
              </a:ext>
            </a:extLst>
          </p:cNvPr>
          <p:cNvSpPr/>
          <p:nvPr/>
        </p:nvSpPr>
        <p:spPr>
          <a:xfrm>
            <a:off x="3873150" y="4027461"/>
            <a:ext cx="444623" cy="191125"/>
          </a:xfrm>
          <a:custGeom>
            <a:avLst/>
            <a:gdLst>
              <a:gd name="connsiteX0" fmla="*/ 22020 w 491162"/>
              <a:gd name="connsiteY0" fmla="*/ 1323 h 211130"/>
              <a:gd name="connsiteX1" fmla="*/ 28370 w 491162"/>
              <a:gd name="connsiteY1" fmla="*/ 83873 h 211130"/>
              <a:gd name="connsiteX2" fmla="*/ 120445 w 491162"/>
              <a:gd name="connsiteY2" fmla="*/ 156898 h 211130"/>
              <a:gd name="connsiteX3" fmla="*/ 56945 w 491162"/>
              <a:gd name="connsiteY3" fmla="*/ 137848 h 211130"/>
              <a:gd name="connsiteX4" fmla="*/ 174420 w 491162"/>
              <a:gd name="connsiteY4" fmla="*/ 188648 h 211130"/>
              <a:gd name="connsiteX5" fmla="*/ 82345 w 491162"/>
              <a:gd name="connsiteY5" fmla="*/ 188648 h 211130"/>
              <a:gd name="connsiteX6" fmla="*/ 482395 w 491162"/>
              <a:gd name="connsiteY6" fmla="*/ 210873 h 211130"/>
              <a:gd name="connsiteX7" fmla="*/ 368095 w 491162"/>
              <a:gd name="connsiteY7" fmla="*/ 201348 h 211130"/>
              <a:gd name="connsiteX8" fmla="*/ 60120 w 491162"/>
              <a:gd name="connsiteY8" fmla="*/ 172773 h 211130"/>
              <a:gd name="connsiteX9" fmla="*/ 158545 w 491162"/>
              <a:gd name="connsiteY9" fmla="*/ 175948 h 211130"/>
              <a:gd name="connsiteX10" fmla="*/ 2970 w 491162"/>
              <a:gd name="connsiteY10" fmla="*/ 118798 h 211130"/>
              <a:gd name="connsiteX11" fmla="*/ 53770 w 491162"/>
              <a:gd name="connsiteY11" fmla="*/ 153723 h 211130"/>
              <a:gd name="connsiteX12" fmla="*/ 22020 w 491162"/>
              <a:gd name="connsiteY12" fmla="*/ 1323 h 211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1162" h="211130">
                <a:moveTo>
                  <a:pt x="22020" y="1323"/>
                </a:moveTo>
                <a:cubicBezTo>
                  <a:pt x="17787" y="-10319"/>
                  <a:pt x="11966" y="57944"/>
                  <a:pt x="28370" y="83873"/>
                </a:cubicBezTo>
                <a:cubicBezTo>
                  <a:pt x="44774" y="109802"/>
                  <a:pt x="115683" y="147902"/>
                  <a:pt x="120445" y="156898"/>
                </a:cubicBezTo>
                <a:cubicBezTo>
                  <a:pt x="125207" y="165894"/>
                  <a:pt x="47949" y="132556"/>
                  <a:pt x="56945" y="137848"/>
                </a:cubicBezTo>
                <a:cubicBezTo>
                  <a:pt x="65941" y="143140"/>
                  <a:pt x="170187" y="180181"/>
                  <a:pt x="174420" y="188648"/>
                </a:cubicBezTo>
                <a:cubicBezTo>
                  <a:pt x="178653" y="197115"/>
                  <a:pt x="31016" y="184944"/>
                  <a:pt x="82345" y="188648"/>
                </a:cubicBezTo>
                <a:cubicBezTo>
                  <a:pt x="133674" y="192352"/>
                  <a:pt x="434770" y="208756"/>
                  <a:pt x="482395" y="210873"/>
                </a:cubicBezTo>
                <a:cubicBezTo>
                  <a:pt x="530020" y="212990"/>
                  <a:pt x="368095" y="201348"/>
                  <a:pt x="368095" y="201348"/>
                </a:cubicBezTo>
                <a:lnTo>
                  <a:pt x="60120" y="172773"/>
                </a:lnTo>
                <a:cubicBezTo>
                  <a:pt x="25195" y="168540"/>
                  <a:pt x="168070" y="184944"/>
                  <a:pt x="158545" y="175948"/>
                </a:cubicBezTo>
                <a:cubicBezTo>
                  <a:pt x="149020" y="166952"/>
                  <a:pt x="20432" y="122502"/>
                  <a:pt x="2970" y="118798"/>
                </a:cubicBezTo>
                <a:cubicBezTo>
                  <a:pt x="-14492" y="115094"/>
                  <a:pt x="50595" y="170127"/>
                  <a:pt x="53770" y="153723"/>
                </a:cubicBezTo>
                <a:cubicBezTo>
                  <a:pt x="56945" y="137319"/>
                  <a:pt x="26253" y="12965"/>
                  <a:pt x="22020" y="13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FA510F4-170C-043D-EABA-78FA1F419160}"/>
              </a:ext>
            </a:extLst>
          </p:cNvPr>
          <p:cNvSpPr/>
          <p:nvPr/>
        </p:nvSpPr>
        <p:spPr>
          <a:xfrm>
            <a:off x="3910328" y="4034035"/>
            <a:ext cx="449115" cy="90754"/>
          </a:xfrm>
          <a:custGeom>
            <a:avLst/>
            <a:gdLst>
              <a:gd name="connsiteX0" fmla="*/ 0 w 496124"/>
              <a:gd name="connsiteY0" fmla="*/ 98836 h 100253"/>
              <a:gd name="connsiteX1" fmla="*/ 219075 w 496124"/>
              <a:gd name="connsiteY1" fmla="*/ 95661 h 100253"/>
              <a:gd name="connsiteX2" fmla="*/ 263525 w 496124"/>
              <a:gd name="connsiteY2" fmla="*/ 70261 h 100253"/>
              <a:gd name="connsiteX3" fmla="*/ 206375 w 496124"/>
              <a:gd name="connsiteY3" fmla="*/ 70261 h 100253"/>
              <a:gd name="connsiteX4" fmla="*/ 311150 w 496124"/>
              <a:gd name="connsiteY4" fmla="*/ 70261 h 100253"/>
              <a:gd name="connsiteX5" fmla="*/ 492125 w 496124"/>
              <a:gd name="connsiteY5" fmla="*/ 3586 h 100253"/>
              <a:gd name="connsiteX6" fmla="*/ 425450 w 496124"/>
              <a:gd name="connsiteY6" fmla="*/ 13111 h 100253"/>
              <a:gd name="connsiteX7" fmla="*/ 298450 w 496124"/>
              <a:gd name="connsiteY7" fmla="*/ 48036 h 100253"/>
              <a:gd name="connsiteX8" fmla="*/ 219075 w 496124"/>
              <a:gd name="connsiteY8" fmla="*/ 79786 h 100253"/>
              <a:gd name="connsiteX9" fmla="*/ 0 w 496124"/>
              <a:gd name="connsiteY9" fmla="*/ 98836 h 100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6124" h="100253">
                <a:moveTo>
                  <a:pt x="0" y="98836"/>
                </a:moveTo>
                <a:cubicBezTo>
                  <a:pt x="0" y="101482"/>
                  <a:pt x="175154" y="100423"/>
                  <a:pt x="219075" y="95661"/>
                </a:cubicBezTo>
                <a:cubicBezTo>
                  <a:pt x="262996" y="90899"/>
                  <a:pt x="265642" y="74494"/>
                  <a:pt x="263525" y="70261"/>
                </a:cubicBezTo>
                <a:cubicBezTo>
                  <a:pt x="261408" y="66028"/>
                  <a:pt x="206375" y="70261"/>
                  <a:pt x="206375" y="70261"/>
                </a:cubicBezTo>
                <a:cubicBezTo>
                  <a:pt x="214312" y="70261"/>
                  <a:pt x="263525" y="81373"/>
                  <a:pt x="311150" y="70261"/>
                </a:cubicBezTo>
                <a:cubicBezTo>
                  <a:pt x="358775" y="59149"/>
                  <a:pt x="473075" y="13111"/>
                  <a:pt x="492125" y="3586"/>
                </a:cubicBezTo>
                <a:cubicBezTo>
                  <a:pt x="511175" y="-5939"/>
                  <a:pt x="457729" y="5703"/>
                  <a:pt x="425450" y="13111"/>
                </a:cubicBezTo>
                <a:cubicBezTo>
                  <a:pt x="393171" y="20519"/>
                  <a:pt x="332846" y="36923"/>
                  <a:pt x="298450" y="48036"/>
                </a:cubicBezTo>
                <a:cubicBezTo>
                  <a:pt x="264054" y="59149"/>
                  <a:pt x="265642" y="70261"/>
                  <a:pt x="219075" y="79786"/>
                </a:cubicBezTo>
                <a:cubicBezTo>
                  <a:pt x="172508" y="89311"/>
                  <a:pt x="0" y="96190"/>
                  <a:pt x="0" y="988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8CA1F994-F2C4-705D-F6EF-C2566ED6ACD3}"/>
              </a:ext>
            </a:extLst>
          </p:cNvPr>
          <p:cNvSpPr/>
          <p:nvPr/>
        </p:nvSpPr>
        <p:spPr>
          <a:xfrm>
            <a:off x="3918940" y="4051043"/>
            <a:ext cx="716837" cy="238635"/>
          </a:xfrm>
          <a:custGeom>
            <a:avLst/>
            <a:gdLst>
              <a:gd name="connsiteX0" fmla="*/ 784237 w 791868"/>
              <a:gd name="connsiteY0" fmla="*/ 673 h 263613"/>
              <a:gd name="connsiteX1" fmla="*/ 619137 w 791868"/>
              <a:gd name="connsiteY1" fmla="*/ 105448 h 263613"/>
              <a:gd name="connsiteX2" fmla="*/ 523887 w 791868"/>
              <a:gd name="connsiteY2" fmla="*/ 181648 h 263613"/>
              <a:gd name="connsiteX3" fmla="*/ 663587 w 791868"/>
              <a:gd name="connsiteY3" fmla="*/ 124498 h 263613"/>
              <a:gd name="connsiteX4" fmla="*/ 504837 w 791868"/>
              <a:gd name="connsiteY4" fmla="*/ 226098 h 263613"/>
              <a:gd name="connsiteX5" fmla="*/ 349262 w 791868"/>
              <a:gd name="connsiteY5" fmla="*/ 261023 h 263613"/>
              <a:gd name="connsiteX6" fmla="*/ 479437 w 791868"/>
              <a:gd name="connsiteY6" fmla="*/ 257848 h 263613"/>
              <a:gd name="connsiteX7" fmla="*/ 12 w 791868"/>
              <a:gd name="connsiteY7" fmla="*/ 232448 h 263613"/>
              <a:gd name="connsiteX8" fmla="*/ 463562 w 791868"/>
              <a:gd name="connsiteY8" fmla="*/ 248323 h 263613"/>
              <a:gd name="connsiteX9" fmla="*/ 377837 w 791868"/>
              <a:gd name="connsiteY9" fmla="*/ 232448 h 263613"/>
              <a:gd name="connsiteX10" fmla="*/ 571512 w 791868"/>
              <a:gd name="connsiteY10" fmla="*/ 187998 h 263613"/>
              <a:gd name="connsiteX11" fmla="*/ 473087 w 791868"/>
              <a:gd name="connsiteY11" fmla="*/ 187998 h 263613"/>
              <a:gd name="connsiteX12" fmla="*/ 587387 w 791868"/>
              <a:gd name="connsiteY12" fmla="*/ 121323 h 263613"/>
              <a:gd name="connsiteX13" fmla="*/ 349262 w 791868"/>
              <a:gd name="connsiteY13" fmla="*/ 159423 h 263613"/>
              <a:gd name="connsiteX14" fmla="*/ 784237 w 791868"/>
              <a:gd name="connsiteY14" fmla="*/ 673 h 263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1868" h="263613">
                <a:moveTo>
                  <a:pt x="784237" y="673"/>
                </a:moveTo>
                <a:cubicBezTo>
                  <a:pt x="829216" y="-8323"/>
                  <a:pt x="662529" y="75286"/>
                  <a:pt x="619137" y="105448"/>
                </a:cubicBezTo>
                <a:cubicBezTo>
                  <a:pt x="575745" y="135610"/>
                  <a:pt x="516479" y="178473"/>
                  <a:pt x="523887" y="181648"/>
                </a:cubicBezTo>
                <a:cubicBezTo>
                  <a:pt x="531295" y="184823"/>
                  <a:pt x="666762" y="117090"/>
                  <a:pt x="663587" y="124498"/>
                </a:cubicBezTo>
                <a:cubicBezTo>
                  <a:pt x="660412" y="131906"/>
                  <a:pt x="557224" y="203344"/>
                  <a:pt x="504837" y="226098"/>
                </a:cubicBezTo>
                <a:cubicBezTo>
                  <a:pt x="452449" y="248852"/>
                  <a:pt x="353495" y="255731"/>
                  <a:pt x="349262" y="261023"/>
                </a:cubicBezTo>
                <a:cubicBezTo>
                  <a:pt x="345029" y="266315"/>
                  <a:pt x="537645" y="262610"/>
                  <a:pt x="479437" y="257848"/>
                </a:cubicBezTo>
                <a:cubicBezTo>
                  <a:pt x="421229" y="253086"/>
                  <a:pt x="2658" y="234036"/>
                  <a:pt x="12" y="232448"/>
                </a:cubicBezTo>
                <a:cubicBezTo>
                  <a:pt x="-2634" y="230861"/>
                  <a:pt x="400591" y="248323"/>
                  <a:pt x="463562" y="248323"/>
                </a:cubicBezTo>
                <a:cubicBezTo>
                  <a:pt x="526533" y="248323"/>
                  <a:pt x="359845" y="242502"/>
                  <a:pt x="377837" y="232448"/>
                </a:cubicBezTo>
                <a:cubicBezTo>
                  <a:pt x="395829" y="222394"/>
                  <a:pt x="555637" y="195406"/>
                  <a:pt x="571512" y="187998"/>
                </a:cubicBezTo>
                <a:cubicBezTo>
                  <a:pt x="587387" y="180590"/>
                  <a:pt x="470441" y="199111"/>
                  <a:pt x="473087" y="187998"/>
                </a:cubicBezTo>
                <a:cubicBezTo>
                  <a:pt x="475733" y="176885"/>
                  <a:pt x="608024" y="126085"/>
                  <a:pt x="587387" y="121323"/>
                </a:cubicBezTo>
                <a:cubicBezTo>
                  <a:pt x="566750" y="116561"/>
                  <a:pt x="314337" y="174769"/>
                  <a:pt x="349262" y="159423"/>
                </a:cubicBezTo>
                <a:cubicBezTo>
                  <a:pt x="384187" y="144077"/>
                  <a:pt x="739258" y="9669"/>
                  <a:pt x="784237" y="6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DDE3363E-4ABF-365D-F52D-75F46DDC5BF3}"/>
              </a:ext>
            </a:extLst>
          </p:cNvPr>
          <p:cNvSpPr/>
          <p:nvPr/>
        </p:nvSpPr>
        <p:spPr>
          <a:xfrm>
            <a:off x="4061610" y="3704973"/>
            <a:ext cx="456249" cy="315937"/>
          </a:xfrm>
          <a:custGeom>
            <a:avLst/>
            <a:gdLst>
              <a:gd name="connsiteX0" fmla="*/ 499633 w 504004"/>
              <a:gd name="connsiteY0" fmla="*/ 1966 h 349006"/>
              <a:gd name="connsiteX1" fmla="*/ 429783 w 504004"/>
              <a:gd name="connsiteY1" fmla="*/ 84516 h 349006"/>
              <a:gd name="connsiteX2" fmla="*/ 378983 w 504004"/>
              <a:gd name="connsiteY2" fmla="*/ 125791 h 349006"/>
              <a:gd name="connsiteX3" fmla="*/ 401208 w 504004"/>
              <a:gd name="connsiteY3" fmla="*/ 106741 h 349006"/>
              <a:gd name="connsiteX4" fmla="*/ 391683 w 504004"/>
              <a:gd name="connsiteY4" fmla="*/ 224216 h 349006"/>
              <a:gd name="connsiteX5" fmla="*/ 312308 w 504004"/>
              <a:gd name="connsiteY5" fmla="*/ 322641 h 349006"/>
              <a:gd name="connsiteX6" fmla="*/ 188483 w 504004"/>
              <a:gd name="connsiteY6" fmla="*/ 338516 h 349006"/>
              <a:gd name="connsiteX7" fmla="*/ 134508 w 504004"/>
              <a:gd name="connsiteY7" fmla="*/ 325816 h 349006"/>
              <a:gd name="connsiteX8" fmla="*/ 153558 w 504004"/>
              <a:gd name="connsiteY8" fmla="*/ 348041 h 349006"/>
              <a:gd name="connsiteX9" fmla="*/ 77358 w 504004"/>
              <a:gd name="connsiteY9" fmla="*/ 287716 h 349006"/>
              <a:gd name="connsiteX10" fmla="*/ 58308 w 504004"/>
              <a:gd name="connsiteY10" fmla="*/ 271841 h 349006"/>
              <a:gd name="connsiteX11" fmla="*/ 55133 w 504004"/>
              <a:gd name="connsiteY11" fmla="*/ 186116 h 349006"/>
              <a:gd name="connsiteX12" fmla="*/ 29733 w 504004"/>
              <a:gd name="connsiteY12" fmla="*/ 125791 h 349006"/>
              <a:gd name="connsiteX13" fmla="*/ 7508 w 504004"/>
              <a:gd name="connsiteY13" fmla="*/ 122616 h 349006"/>
              <a:gd name="connsiteX14" fmla="*/ 169433 w 504004"/>
              <a:gd name="connsiteY14" fmla="*/ 49591 h 349006"/>
              <a:gd name="connsiteX15" fmla="*/ 121808 w 504004"/>
              <a:gd name="connsiteY15" fmla="*/ 55941 h 349006"/>
              <a:gd name="connsiteX16" fmla="*/ 388508 w 504004"/>
              <a:gd name="connsiteY16" fmla="*/ 24191 h 349006"/>
              <a:gd name="connsiteX17" fmla="*/ 293258 w 504004"/>
              <a:gd name="connsiteY17" fmla="*/ 24191 h 349006"/>
              <a:gd name="connsiteX18" fmla="*/ 499633 w 504004"/>
              <a:gd name="connsiteY18" fmla="*/ 1966 h 34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04004" h="349006">
                <a:moveTo>
                  <a:pt x="499633" y="1966"/>
                </a:moveTo>
                <a:cubicBezTo>
                  <a:pt x="522387" y="12020"/>
                  <a:pt x="449891" y="63879"/>
                  <a:pt x="429783" y="84516"/>
                </a:cubicBezTo>
                <a:cubicBezTo>
                  <a:pt x="409675" y="105153"/>
                  <a:pt x="383745" y="122087"/>
                  <a:pt x="378983" y="125791"/>
                </a:cubicBezTo>
                <a:cubicBezTo>
                  <a:pt x="374221" y="129495"/>
                  <a:pt x="399091" y="90337"/>
                  <a:pt x="401208" y="106741"/>
                </a:cubicBezTo>
                <a:cubicBezTo>
                  <a:pt x="403325" y="123145"/>
                  <a:pt x="406500" y="188233"/>
                  <a:pt x="391683" y="224216"/>
                </a:cubicBezTo>
                <a:cubicBezTo>
                  <a:pt x="376866" y="260199"/>
                  <a:pt x="346175" y="303591"/>
                  <a:pt x="312308" y="322641"/>
                </a:cubicBezTo>
                <a:cubicBezTo>
                  <a:pt x="278441" y="341691"/>
                  <a:pt x="218116" y="337987"/>
                  <a:pt x="188483" y="338516"/>
                </a:cubicBezTo>
                <a:cubicBezTo>
                  <a:pt x="158850" y="339045"/>
                  <a:pt x="140329" y="324229"/>
                  <a:pt x="134508" y="325816"/>
                </a:cubicBezTo>
                <a:cubicBezTo>
                  <a:pt x="128687" y="327404"/>
                  <a:pt x="163083" y="354391"/>
                  <a:pt x="153558" y="348041"/>
                </a:cubicBezTo>
                <a:cubicBezTo>
                  <a:pt x="144033" y="341691"/>
                  <a:pt x="93233" y="300416"/>
                  <a:pt x="77358" y="287716"/>
                </a:cubicBezTo>
                <a:cubicBezTo>
                  <a:pt x="61483" y="275016"/>
                  <a:pt x="62012" y="288774"/>
                  <a:pt x="58308" y="271841"/>
                </a:cubicBezTo>
                <a:cubicBezTo>
                  <a:pt x="54604" y="254908"/>
                  <a:pt x="59895" y="210458"/>
                  <a:pt x="55133" y="186116"/>
                </a:cubicBezTo>
                <a:cubicBezTo>
                  <a:pt x="50371" y="161774"/>
                  <a:pt x="37670" y="136374"/>
                  <a:pt x="29733" y="125791"/>
                </a:cubicBezTo>
                <a:cubicBezTo>
                  <a:pt x="21796" y="115208"/>
                  <a:pt x="-15775" y="135316"/>
                  <a:pt x="7508" y="122616"/>
                </a:cubicBezTo>
                <a:cubicBezTo>
                  <a:pt x="30791" y="109916"/>
                  <a:pt x="150383" y="60703"/>
                  <a:pt x="169433" y="49591"/>
                </a:cubicBezTo>
                <a:cubicBezTo>
                  <a:pt x="188483" y="38479"/>
                  <a:pt x="121808" y="55941"/>
                  <a:pt x="121808" y="55941"/>
                </a:cubicBezTo>
                <a:lnTo>
                  <a:pt x="388508" y="24191"/>
                </a:lnTo>
                <a:cubicBezTo>
                  <a:pt x="417083" y="18899"/>
                  <a:pt x="279500" y="24720"/>
                  <a:pt x="293258" y="24191"/>
                </a:cubicBezTo>
                <a:cubicBezTo>
                  <a:pt x="307016" y="23662"/>
                  <a:pt x="476879" y="-8088"/>
                  <a:pt x="499633" y="19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1AB7BED6-AC0D-178D-1B3A-DECBC51FAA0E}"/>
              </a:ext>
            </a:extLst>
          </p:cNvPr>
          <p:cNvSpPr/>
          <p:nvPr/>
        </p:nvSpPr>
        <p:spPr>
          <a:xfrm>
            <a:off x="3953441" y="3410549"/>
            <a:ext cx="557946" cy="207104"/>
          </a:xfrm>
          <a:custGeom>
            <a:avLst/>
            <a:gdLst>
              <a:gd name="connsiteX0" fmla="*/ 0 w 616346"/>
              <a:gd name="connsiteY0" fmla="*/ 228782 h 228782"/>
              <a:gd name="connsiteX1" fmla="*/ 447675 w 616346"/>
              <a:gd name="connsiteY1" fmla="*/ 82732 h 228782"/>
              <a:gd name="connsiteX2" fmla="*/ 269875 w 616346"/>
              <a:gd name="connsiteY2" fmla="*/ 149407 h 228782"/>
              <a:gd name="connsiteX3" fmla="*/ 381000 w 616346"/>
              <a:gd name="connsiteY3" fmla="*/ 89082 h 228782"/>
              <a:gd name="connsiteX4" fmla="*/ 260350 w 616346"/>
              <a:gd name="connsiteY4" fmla="*/ 117657 h 228782"/>
              <a:gd name="connsiteX5" fmla="*/ 615950 w 616346"/>
              <a:gd name="connsiteY5" fmla="*/ 182 h 228782"/>
              <a:gd name="connsiteX6" fmla="*/ 327025 w 616346"/>
              <a:gd name="connsiteY6" fmla="*/ 92257 h 228782"/>
              <a:gd name="connsiteX7" fmla="*/ 168275 w 616346"/>
              <a:gd name="connsiteY7" fmla="*/ 155757 h 228782"/>
              <a:gd name="connsiteX8" fmla="*/ 330200 w 616346"/>
              <a:gd name="connsiteY8" fmla="*/ 73207 h 228782"/>
              <a:gd name="connsiteX9" fmla="*/ 0 w 616346"/>
              <a:gd name="connsiteY9" fmla="*/ 228782 h 22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346" h="228782">
                <a:moveTo>
                  <a:pt x="0" y="228782"/>
                </a:moveTo>
                <a:lnTo>
                  <a:pt x="447675" y="82732"/>
                </a:lnTo>
                <a:cubicBezTo>
                  <a:pt x="492654" y="69503"/>
                  <a:pt x="280987" y="148349"/>
                  <a:pt x="269875" y="149407"/>
                </a:cubicBezTo>
                <a:cubicBezTo>
                  <a:pt x="258763" y="150465"/>
                  <a:pt x="382587" y="94374"/>
                  <a:pt x="381000" y="89082"/>
                </a:cubicBezTo>
                <a:cubicBezTo>
                  <a:pt x="379413" y="83790"/>
                  <a:pt x="221192" y="132474"/>
                  <a:pt x="260350" y="117657"/>
                </a:cubicBezTo>
                <a:cubicBezTo>
                  <a:pt x="299508" y="102840"/>
                  <a:pt x="604838" y="4415"/>
                  <a:pt x="615950" y="182"/>
                </a:cubicBezTo>
                <a:cubicBezTo>
                  <a:pt x="627063" y="-4051"/>
                  <a:pt x="401637" y="66328"/>
                  <a:pt x="327025" y="92257"/>
                </a:cubicBezTo>
                <a:cubicBezTo>
                  <a:pt x="252413" y="118186"/>
                  <a:pt x="167746" y="158932"/>
                  <a:pt x="168275" y="155757"/>
                </a:cubicBezTo>
                <a:cubicBezTo>
                  <a:pt x="168804" y="152582"/>
                  <a:pt x="330200" y="73207"/>
                  <a:pt x="330200" y="73207"/>
                </a:cubicBezTo>
                <a:lnTo>
                  <a:pt x="0" y="22878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625E2AC2-C690-8875-AD2A-13E4496F1A65}"/>
              </a:ext>
            </a:extLst>
          </p:cNvPr>
          <p:cNvSpPr/>
          <p:nvPr/>
        </p:nvSpPr>
        <p:spPr>
          <a:xfrm>
            <a:off x="3622899" y="3464890"/>
            <a:ext cx="662139" cy="115699"/>
          </a:xfrm>
          <a:custGeom>
            <a:avLst/>
            <a:gdLst>
              <a:gd name="connsiteX0" fmla="*/ 14 w 731445"/>
              <a:gd name="connsiteY0" fmla="*/ 89378 h 127809"/>
              <a:gd name="connsiteX1" fmla="*/ 400064 w 731445"/>
              <a:gd name="connsiteY1" fmla="*/ 98903 h 127809"/>
              <a:gd name="connsiteX2" fmla="*/ 193689 w 731445"/>
              <a:gd name="connsiteY2" fmla="*/ 54453 h 127809"/>
              <a:gd name="connsiteX3" fmla="*/ 431814 w 731445"/>
              <a:gd name="connsiteY3" fmla="*/ 67153 h 127809"/>
              <a:gd name="connsiteX4" fmla="*/ 279414 w 731445"/>
              <a:gd name="connsiteY4" fmla="*/ 10003 h 127809"/>
              <a:gd name="connsiteX5" fmla="*/ 730264 w 731445"/>
              <a:gd name="connsiteY5" fmla="*/ 38578 h 127809"/>
              <a:gd name="connsiteX6" fmla="*/ 406414 w 731445"/>
              <a:gd name="connsiteY6" fmla="*/ 478 h 127809"/>
              <a:gd name="connsiteX7" fmla="*/ 276239 w 731445"/>
              <a:gd name="connsiteY7" fmla="*/ 22703 h 127809"/>
              <a:gd name="connsiteX8" fmla="*/ 412764 w 731445"/>
              <a:gd name="connsiteY8" fmla="*/ 98903 h 127809"/>
              <a:gd name="connsiteX9" fmla="*/ 301639 w 731445"/>
              <a:gd name="connsiteY9" fmla="*/ 63978 h 127809"/>
              <a:gd name="connsiteX10" fmla="*/ 415939 w 731445"/>
              <a:gd name="connsiteY10" fmla="*/ 127478 h 127809"/>
              <a:gd name="connsiteX11" fmla="*/ 14 w 731445"/>
              <a:gd name="connsiteY11" fmla="*/ 89378 h 12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1445" h="127809">
                <a:moveTo>
                  <a:pt x="14" y="89378"/>
                </a:moveTo>
                <a:cubicBezTo>
                  <a:pt x="-2632" y="84616"/>
                  <a:pt x="367785" y="104724"/>
                  <a:pt x="400064" y="98903"/>
                </a:cubicBezTo>
                <a:cubicBezTo>
                  <a:pt x="432343" y="93082"/>
                  <a:pt x="188397" y="59745"/>
                  <a:pt x="193689" y="54453"/>
                </a:cubicBezTo>
                <a:cubicBezTo>
                  <a:pt x="198981" y="49161"/>
                  <a:pt x="417527" y="74561"/>
                  <a:pt x="431814" y="67153"/>
                </a:cubicBezTo>
                <a:cubicBezTo>
                  <a:pt x="446101" y="59745"/>
                  <a:pt x="229672" y="14765"/>
                  <a:pt x="279414" y="10003"/>
                </a:cubicBezTo>
                <a:cubicBezTo>
                  <a:pt x="329156" y="5241"/>
                  <a:pt x="709097" y="40165"/>
                  <a:pt x="730264" y="38578"/>
                </a:cubicBezTo>
                <a:cubicBezTo>
                  <a:pt x="751431" y="36991"/>
                  <a:pt x="482085" y="3124"/>
                  <a:pt x="406414" y="478"/>
                </a:cubicBezTo>
                <a:cubicBezTo>
                  <a:pt x="330743" y="-2168"/>
                  <a:pt x="275181" y="6299"/>
                  <a:pt x="276239" y="22703"/>
                </a:cubicBezTo>
                <a:cubicBezTo>
                  <a:pt x="277297" y="39107"/>
                  <a:pt x="408531" y="92024"/>
                  <a:pt x="412764" y="98903"/>
                </a:cubicBezTo>
                <a:cubicBezTo>
                  <a:pt x="416997" y="105782"/>
                  <a:pt x="301110" y="59215"/>
                  <a:pt x="301639" y="63978"/>
                </a:cubicBezTo>
                <a:cubicBezTo>
                  <a:pt x="302168" y="68740"/>
                  <a:pt x="463035" y="123245"/>
                  <a:pt x="415939" y="127478"/>
                </a:cubicBezTo>
                <a:cubicBezTo>
                  <a:pt x="368843" y="131711"/>
                  <a:pt x="2660" y="94140"/>
                  <a:pt x="14" y="893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97722E2E-5D50-E628-8750-CCAFE4FCCB5D}"/>
              </a:ext>
            </a:extLst>
          </p:cNvPr>
          <p:cNvSpPr/>
          <p:nvPr/>
        </p:nvSpPr>
        <p:spPr>
          <a:xfrm>
            <a:off x="3821162" y="3306526"/>
            <a:ext cx="600942" cy="170293"/>
          </a:xfrm>
          <a:custGeom>
            <a:avLst/>
            <a:gdLst>
              <a:gd name="connsiteX0" fmla="*/ 311224 w 663843"/>
              <a:gd name="connsiteY0" fmla="*/ 793 h 188118"/>
              <a:gd name="connsiteX1" fmla="*/ 606499 w 663843"/>
              <a:gd name="connsiteY1" fmla="*/ 89693 h 188118"/>
              <a:gd name="connsiteX2" fmla="*/ 415999 w 663843"/>
              <a:gd name="connsiteY2" fmla="*/ 86518 h 188118"/>
              <a:gd name="connsiteX3" fmla="*/ 495374 w 663843"/>
              <a:gd name="connsiteY3" fmla="*/ 118268 h 188118"/>
              <a:gd name="connsiteX4" fmla="*/ 304874 w 663843"/>
              <a:gd name="connsiteY4" fmla="*/ 134143 h 188118"/>
              <a:gd name="connsiteX5" fmla="*/ 74 w 663843"/>
              <a:gd name="connsiteY5" fmla="*/ 188118 h 188118"/>
              <a:gd name="connsiteX6" fmla="*/ 273124 w 663843"/>
              <a:gd name="connsiteY6" fmla="*/ 134143 h 188118"/>
              <a:gd name="connsiteX7" fmla="*/ 412824 w 663843"/>
              <a:gd name="connsiteY7" fmla="*/ 105568 h 188118"/>
              <a:gd name="connsiteX8" fmla="*/ 308049 w 663843"/>
              <a:gd name="connsiteY8" fmla="*/ 92868 h 188118"/>
              <a:gd name="connsiteX9" fmla="*/ 654124 w 663843"/>
              <a:gd name="connsiteY9" fmla="*/ 92868 h 188118"/>
              <a:gd name="connsiteX10" fmla="*/ 546174 w 663843"/>
              <a:gd name="connsiteY10" fmla="*/ 48418 h 188118"/>
              <a:gd name="connsiteX11" fmla="*/ 311224 w 663843"/>
              <a:gd name="connsiteY11" fmla="*/ 793 h 188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3843" h="188118">
                <a:moveTo>
                  <a:pt x="311224" y="793"/>
                </a:moveTo>
                <a:cubicBezTo>
                  <a:pt x="321278" y="7672"/>
                  <a:pt x="589037" y="75406"/>
                  <a:pt x="606499" y="89693"/>
                </a:cubicBezTo>
                <a:cubicBezTo>
                  <a:pt x="623961" y="103980"/>
                  <a:pt x="434520" y="81755"/>
                  <a:pt x="415999" y="86518"/>
                </a:cubicBezTo>
                <a:cubicBezTo>
                  <a:pt x="397478" y="91281"/>
                  <a:pt x="513895" y="110331"/>
                  <a:pt x="495374" y="118268"/>
                </a:cubicBezTo>
                <a:cubicBezTo>
                  <a:pt x="476853" y="126205"/>
                  <a:pt x="387424" y="122501"/>
                  <a:pt x="304874" y="134143"/>
                </a:cubicBezTo>
                <a:cubicBezTo>
                  <a:pt x="222324" y="145785"/>
                  <a:pt x="5366" y="188118"/>
                  <a:pt x="74" y="188118"/>
                </a:cubicBezTo>
                <a:cubicBezTo>
                  <a:pt x="-5218" y="188118"/>
                  <a:pt x="273124" y="134143"/>
                  <a:pt x="273124" y="134143"/>
                </a:cubicBezTo>
                <a:cubicBezTo>
                  <a:pt x="341916" y="120385"/>
                  <a:pt x="407003" y="112447"/>
                  <a:pt x="412824" y="105568"/>
                </a:cubicBezTo>
                <a:cubicBezTo>
                  <a:pt x="418645" y="98689"/>
                  <a:pt x="267832" y="94985"/>
                  <a:pt x="308049" y="92868"/>
                </a:cubicBezTo>
                <a:cubicBezTo>
                  <a:pt x="348266" y="90751"/>
                  <a:pt x="614437" y="100276"/>
                  <a:pt x="654124" y="92868"/>
                </a:cubicBezTo>
                <a:cubicBezTo>
                  <a:pt x="693811" y="85460"/>
                  <a:pt x="602795" y="63235"/>
                  <a:pt x="546174" y="48418"/>
                </a:cubicBezTo>
                <a:cubicBezTo>
                  <a:pt x="489553" y="33601"/>
                  <a:pt x="301170" y="-6086"/>
                  <a:pt x="311224" y="7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3D3C9077-DCCE-4BD8-7861-E2C6CDE0A118}"/>
              </a:ext>
            </a:extLst>
          </p:cNvPr>
          <p:cNvSpPr/>
          <p:nvPr/>
        </p:nvSpPr>
        <p:spPr>
          <a:xfrm>
            <a:off x="2313587" y="4133713"/>
            <a:ext cx="380000" cy="283032"/>
          </a:xfrm>
          <a:custGeom>
            <a:avLst/>
            <a:gdLst>
              <a:gd name="connsiteX0" fmla="*/ 414497 w 419774"/>
              <a:gd name="connsiteY0" fmla="*/ 1424 h 312657"/>
              <a:gd name="connsiteX1" fmla="*/ 227172 w 419774"/>
              <a:gd name="connsiteY1" fmla="*/ 169699 h 312657"/>
              <a:gd name="connsiteX2" fmla="*/ 106522 w 419774"/>
              <a:gd name="connsiteY2" fmla="*/ 303049 h 312657"/>
              <a:gd name="connsiteX3" fmla="*/ 274797 w 419774"/>
              <a:gd name="connsiteY3" fmla="*/ 80799 h 312657"/>
              <a:gd name="connsiteX4" fmla="*/ 87472 w 419774"/>
              <a:gd name="connsiteY4" fmla="*/ 303049 h 312657"/>
              <a:gd name="connsiteX5" fmla="*/ 163672 w 419774"/>
              <a:gd name="connsiteY5" fmla="*/ 156999 h 312657"/>
              <a:gd name="connsiteX6" fmla="*/ 62072 w 419774"/>
              <a:gd name="connsiteY6" fmla="*/ 312574 h 312657"/>
              <a:gd name="connsiteX7" fmla="*/ 135097 w 419774"/>
              <a:gd name="connsiteY7" fmla="*/ 131599 h 312657"/>
              <a:gd name="connsiteX8" fmla="*/ 36672 w 419774"/>
              <a:gd name="connsiteY8" fmla="*/ 96674 h 312657"/>
              <a:gd name="connsiteX9" fmla="*/ 55722 w 419774"/>
              <a:gd name="connsiteY9" fmla="*/ 188749 h 312657"/>
              <a:gd name="connsiteX10" fmla="*/ 74772 w 419774"/>
              <a:gd name="connsiteY10" fmla="*/ 68099 h 312657"/>
              <a:gd name="connsiteX11" fmla="*/ 23972 w 419774"/>
              <a:gd name="connsiteY11" fmla="*/ 61749 h 312657"/>
              <a:gd name="connsiteX12" fmla="*/ 189072 w 419774"/>
              <a:gd name="connsiteY12" fmla="*/ 58574 h 312657"/>
              <a:gd name="connsiteX13" fmla="*/ 46197 w 419774"/>
              <a:gd name="connsiteY13" fmla="*/ 29999 h 312657"/>
              <a:gd name="connsiteX14" fmla="*/ 265272 w 419774"/>
              <a:gd name="connsiteY14" fmla="*/ 23649 h 312657"/>
              <a:gd name="connsiteX15" fmla="*/ 1747 w 419774"/>
              <a:gd name="connsiteY15" fmla="*/ 83974 h 312657"/>
              <a:gd name="connsiteX16" fmla="*/ 414497 w 419774"/>
              <a:gd name="connsiteY16" fmla="*/ 1424 h 31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9774" h="312657">
                <a:moveTo>
                  <a:pt x="414497" y="1424"/>
                </a:moveTo>
                <a:cubicBezTo>
                  <a:pt x="452068" y="15712"/>
                  <a:pt x="278501" y="119428"/>
                  <a:pt x="227172" y="169699"/>
                </a:cubicBezTo>
                <a:cubicBezTo>
                  <a:pt x="175843" y="219970"/>
                  <a:pt x="98584" y="317866"/>
                  <a:pt x="106522" y="303049"/>
                </a:cubicBezTo>
                <a:cubicBezTo>
                  <a:pt x="114459" y="288232"/>
                  <a:pt x="277972" y="80799"/>
                  <a:pt x="274797" y="80799"/>
                </a:cubicBezTo>
                <a:cubicBezTo>
                  <a:pt x="271622" y="80799"/>
                  <a:pt x="105993" y="290349"/>
                  <a:pt x="87472" y="303049"/>
                </a:cubicBezTo>
                <a:cubicBezTo>
                  <a:pt x="68951" y="315749"/>
                  <a:pt x="167905" y="155412"/>
                  <a:pt x="163672" y="156999"/>
                </a:cubicBezTo>
                <a:cubicBezTo>
                  <a:pt x="159439" y="158586"/>
                  <a:pt x="66834" y="316807"/>
                  <a:pt x="62072" y="312574"/>
                </a:cubicBezTo>
                <a:cubicBezTo>
                  <a:pt x="57310" y="308341"/>
                  <a:pt x="139330" y="167582"/>
                  <a:pt x="135097" y="131599"/>
                </a:cubicBezTo>
                <a:cubicBezTo>
                  <a:pt x="130864" y="95616"/>
                  <a:pt x="49901" y="87149"/>
                  <a:pt x="36672" y="96674"/>
                </a:cubicBezTo>
                <a:cubicBezTo>
                  <a:pt x="23443" y="106199"/>
                  <a:pt x="49372" y="193511"/>
                  <a:pt x="55722" y="188749"/>
                </a:cubicBezTo>
                <a:cubicBezTo>
                  <a:pt x="62072" y="183987"/>
                  <a:pt x="80064" y="89265"/>
                  <a:pt x="74772" y="68099"/>
                </a:cubicBezTo>
                <a:cubicBezTo>
                  <a:pt x="69480" y="46933"/>
                  <a:pt x="4922" y="63336"/>
                  <a:pt x="23972" y="61749"/>
                </a:cubicBezTo>
                <a:cubicBezTo>
                  <a:pt x="43022" y="60162"/>
                  <a:pt x="185368" y="63866"/>
                  <a:pt x="189072" y="58574"/>
                </a:cubicBezTo>
                <a:cubicBezTo>
                  <a:pt x="192776" y="53282"/>
                  <a:pt x="33497" y="35820"/>
                  <a:pt x="46197" y="29999"/>
                </a:cubicBezTo>
                <a:cubicBezTo>
                  <a:pt x="58897" y="24178"/>
                  <a:pt x="272680" y="14653"/>
                  <a:pt x="265272" y="23649"/>
                </a:cubicBezTo>
                <a:cubicBezTo>
                  <a:pt x="257864" y="32645"/>
                  <a:pt x="-24711" y="82916"/>
                  <a:pt x="1747" y="83974"/>
                </a:cubicBezTo>
                <a:cubicBezTo>
                  <a:pt x="28205" y="85032"/>
                  <a:pt x="376926" y="-12864"/>
                  <a:pt x="414497" y="14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C484789C-84F0-5A7B-DC59-37B2394F7CA1}"/>
              </a:ext>
            </a:extLst>
          </p:cNvPr>
          <p:cNvSpPr/>
          <p:nvPr/>
        </p:nvSpPr>
        <p:spPr>
          <a:xfrm>
            <a:off x="2585745" y="4129358"/>
            <a:ext cx="397087" cy="173005"/>
          </a:xfrm>
          <a:custGeom>
            <a:avLst/>
            <a:gdLst>
              <a:gd name="connsiteX0" fmla="*/ 2727 w 438650"/>
              <a:gd name="connsiteY0" fmla="*/ 31635 h 191113"/>
              <a:gd name="connsiteX1" fmla="*/ 310702 w 438650"/>
              <a:gd name="connsiteY1" fmla="*/ 120535 h 191113"/>
              <a:gd name="connsiteX2" fmla="*/ 266252 w 438650"/>
              <a:gd name="connsiteY2" fmla="*/ 76085 h 191113"/>
              <a:gd name="connsiteX3" fmla="*/ 437702 w 438650"/>
              <a:gd name="connsiteY3" fmla="*/ 168160 h 191113"/>
              <a:gd name="connsiteX4" fmla="*/ 339277 w 438650"/>
              <a:gd name="connsiteY4" fmla="*/ 123710 h 191113"/>
              <a:gd name="connsiteX5" fmla="*/ 428177 w 438650"/>
              <a:gd name="connsiteY5" fmla="*/ 190385 h 191113"/>
              <a:gd name="connsiteX6" fmla="*/ 399602 w 438650"/>
              <a:gd name="connsiteY6" fmla="*/ 149110 h 191113"/>
              <a:gd name="connsiteX7" fmla="*/ 101152 w 438650"/>
              <a:gd name="connsiteY7" fmla="*/ 3060 h 191113"/>
              <a:gd name="connsiteX8" fmla="*/ 158302 w 438650"/>
              <a:gd name="connsiteY8" fmla="*/ 47510 h 191113"/>
              <a:gd name="connsiteX9" fmla="*/ 2727 w 438650"/>
              <a:gd name="connsiteY9" fmla="*/ 31635 h 191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650" h="191113">
                <a:moveTo>
                  <a:pt x="2727" y="31635"/>
                </a:moveTo>
                <a:cubicBezTo>
                  <a:pt x="28127" y="43806"/>
                  <a:pt x="266781" y="113127"/>
                  <a:pt x="310702" y="120535"/>
                </a:cubicBezTo>
                <a:cubicBezTo>
                  <a:pt x="354623" y="127943"/>
                  <a:pt x="245085" y="68148"/>
                  <a:pt x="266252" y="76085"/>
                </a:cubicBezTo>
                <a:cubicBezTo>
                  <a:pt x="287419" y="84023"/>
                  <a:pt x="425531" y="160223"/>
                  <a:pt x="437702" y="168160"/>
                </a:cubicBezTo>
                <a:cubicBezTo>
                  <a:pt x="449873" y="176097"/>
                  <a:pt x="340864" y="120006"/>
                  <a:pt x="339277" y="123710"/>
                </a:cubicBezTo>
                <a:cubicBezTo>
                  <a:pt x="337690" y="127414"/>
                  <a:pt x="418123" y="186152"/>
                  <a:pt x="428177" y="190385"/>
                </a:cubicBezTo>
                <a:cubicBezTo>
                  <a:pt x="438231" y="194618"/>
                  <a:pt x="454106" y="180331"/>
                  <a:pt x="399602" y="149110"/>
                </a:cubicBezTo>
                <a:cubicBezTo>
                  <a:pt x="345098" y="117889"/>
                  <a:pt x="141369" y="19993"/>
                  <a:pt x="101152" y="3060"/>
                </a:cubicBezTo>
                <a:cubicBezTo>
                  <a:pt x="60935" y="-13873"/>
                  <a:pt x="179469" y="44864"/>
                  <a:pt x="158302" y="47510"/>
                </a:cubicBezTo>
                <a:cubicBezTo>
                  <a:pt x="137135" y="50156"/>
                  <a:pt x="-22673" y="19464"/>
                  <a:pt x="2727" y="316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7FEA90E-6949-8A32-6737-4D21A2AC0B0B}"/>
              </a:ext>
            </a:extLst>
          </p:cNvPr>
          <p:cNvSpPr/>
          <p:nvPr/>
        </p:nvSpPr>
        <p:spPr>
          <a:xfrm>
            <a:off x="2591770" y="4103367"/>
            <a:ext cx="378141" cy="291216"/>
          </a:xfrm>
          <a:custGeom>
            <a:avLst/>
            <a:gdLst>
              <a:gd name="connsiteX0" fmla="*/ 24647 w 417721"/>
              <a:gd name="connsiteY0" fmla="*/ 22 h 321698"/>
              <a:gd name="connsiteX1" fmla="*/ 34172 w 417721"/>
              <a:gd name="connsiteY1" fmla="*/ 168297 h 321698"/>
              <a:gd name="connsiteX2" fmla="*/ 27822 w 417721"/>
              <a:gd name="connsiteY2" fmla="*/ 142897 h 321698"/>
              <a:gd name="connsiteX3" fmla="*/ 104022 w 417721"/>
              <a:gd name="connsiteY3" fmla="*/ 304822 h 321698"/>
              <a:gd name="connsiteX4" fmla="*/ 126247 w 417721"/>
              <a:gd name="connsiteY4" fmla="*/ 263547 h 321698"/>
              <a:gd name="connsiteX5" fmla="*/ 180222 w 417721"/>
              <a:gd name="connsiteY5" fmla="*/ 314347 h 321698"/>
              <a:gd name="connsiteX6" fmla="*/ 256422 w 417721"/>
              <a:gd name="connsiteY6" fmla="*/ 311172 h 321698"/>
              <a:gd name="connsiteX7" fmla="*/ 380247 w 417721"/>
              <a:gd name="connsiteY7" fmla="*/ 219097 h 321698"/>
              <a:gd name="connsiteX8" fmla="*/ 367547 w 417721"/>
              <a:gd name="connsiteY8" fmla="*/ 161947 h 321698"/>
              <a:gd name="connsiteX9" fmla="*/ 396122 w 417721"/>
              <a:gd name="connsiteY9" fmla="*/ 180997 h 321698"/>
              <a:gd name="connsiteX10" fmla="*/ 24647 w 417721"/>
              <a:gd name="connsiteY10" fmla="*/ 22 h 32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721" h="321698">
                <a:moveTo>
                  <a:pt x="24647" y="22"/>
                </a:moveTo>
                <a:cubicBezTo>
                  <a:pt x="-35678" y="-2095"/>
                  <a:pt x="33643" y="144485"/>
                  <a:pt x="34172" y="168297"/>
                </a:cubicBezTo>
                <a:cubicBezTo>
                  <a:pt x="34701" y="192109"/>
                  <a:pt x="16180" y="120143"/>
                  <a:pt x="27822" y="142897"/>
                </a:cubicBezTo>
                <a:cubicBezTo>
                  <a:pt x="39464" y="165651"/>
                  <a:pt x="87618" y="284714"/>
                  <a:pt x="104022" y="304822"/>
                </a:cubicBezTo>
                <a:cubicBezTo>
                  <a:pt x="120426" y="324930"/>
                  <a:pt x="113547" y="261960"/>
                  <a:pt x="126247" y="263547"/>
                </a:cubicBezTo>
                <a:cubicBezTo>
                  <a:pt x="138947" y="265134"/>
                  <a:pt x="158526" y="306410"/>
                  <a:pt x="180222" y="314347"/>
                </a:cubicBezTo>
                <a:cubicBezTo>
                  <a:pt x="201918" y="322284"/>
                  <a:pt x="223085" y="327047"/>
                  <a:pt x="256422" y="311172"/>
                </a:cubicBezTo>
                <a:cubicBezTo>
                  <a:pt x="289759" y="295297"/>
                  <a:pt x="361726" y="243968"/>
                  <a:pt x="380247" y="219097"/>
                </a:cubicBezTo>
                <a:cubicBezTo>
                  <a:pt x="398768" y="194226"/>
                  <a:pt x="364901" y="168297"/>
                  <a:pt x="367547" y="161947"/>
                </a:cubicBezTo>
                <a:cubicBezTo>
                  <a:pt x="370193" y="155597"/>
                  <a:pt x="456976" y="212218"/>
                  <a:pt x="396122" y="180997"/>
                </a:cubicBezTo>
                <a:cubicBezTo>
                  <a:pt x="335268" y="149776"/>
                  <a:pt x="84972" y="2139"/>
                  <a:pt x="24647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33A2F69E-29F9-FE4D-B2CE-6134DE374A54}"/>
              </a:ext>
            </a:extLst>
          </p:cNvPr>
          <p:cNvSpPr/>
          <p:nvPr/>
        </p:nvSpPr>
        <p:spPr>
          <a:xfrm>
            <a:off x="2565214" y="4037268"/>
            <a:ext cx="472186" cy="344988"/>
          </a:xfrm>
          <a:custGeom>
            <a:avLst/>
            <a:gdLst>
              <a:gd name="connsiteX0" fmla="*/ 7 w 521610"/>
              <a:gd name="connsiteY0" fmla="*/ 14 h 381098"/>
              <a:gd name="connsiteX1" fmla="*/ 273057 w 521610"/>
              <a:gd name="connsiteY1" fmla="*/ 136539 h 381098"/>
              <a:gd name="connsiteX2" fmla="*/ 225432 w 521610"/>
              <a:gd name="connsiteY2" fmla="*/ 76214 h 381098"/>
              <a:gd name="connsiteX3" fmla="*/ 381007 w 521610"/>
              <a:gd name="connsiteY3" fmla="*/ 206389 h 381098"/>
              <a:gd name="connsiteX4" fmla="*/ 361957 w 521610"/>
              <a:gd name="connsiteY4" fmla="*/ 158764 h 381098"/>
              <a:gd name="connsiteX5" fmla="*/ 466732 w 521610"/>
              <a:gd name="connsiteY5" fmla="*/ 282589 h 381098"/>
              <a:gd name="connsiteX6" fmla="*/ 434982 w 521610"/>
              <a:gd name="connsiteY6" fmla="*/ 222264 h 381098"/>
              <a:gd name="connsiteX7" fmla="*/ 517532 w 521610"/>
              <a:gd name="connsiteY7" fmla="*/ 377839 h 381098"/>
              <a:gd name="connsiteX8" fmla="*/ 485782 w 521610"/>
              <a:gd name="connsiteY8" fmla="*/ 314339 h 381098"/>
              <a:gd name="connsiteX9" fmla="*/ 288932 w 521610"/>
              <a:gd name="connsiteY9" fmla="*/ 155589 h 381098"/>
              <a:gd name="connsiteX10" fmla="*/ 355607 w 521610"/>
              <a:gd name="connsiteY10" fmla="*/ 222264 h 381098"/>
              <a:gd name="connsiteX11" fmla="*/ 282582 w 521610"/>
              <a:gd name="connsiteY11" fmla="*/ 146064 h 381098"/>
              <a:gd name="connsiteX12" fmla="*/ 7 w 521610"/>
              <a:gd name="connsiteY12" fmla="*/ 14 h 381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1610" h="381098">
                <a:moveTo>
                  <a:pt x="7" y="14"/>
                </a:moveTo>
                <a:cubicBezTo>
                  <a:pt x="-1580" y="-1573"/>
                  <a:pt x="235486" y="123839"/>
                  <a:pt x="273057" y="136539"/>
                </a:cubicBezTo>
                <a:cubicBezTo>
                  <a:pt x="310628" y="149239"/>
                  <a:pt x="207440" y="64572"/>
                  <a:pt x="225432" y="76214"/>
                </a:cubicBezTo>
                <a:cubicBezTo>
                  <a:pt x="243424" y="87856"/>
                  <a:pt x="358253" y="192631"/>
                  <a:pt x="381007" y="206389"/>
                </a:cubicBezTo>
                <a:cubicBezTo>
                  <a:pt x="403761" y="220147"/>
                  <a:pt x="347670" y="146064"/>
                  <a:pt x="361957" y="158764"/>
                </a:cubicBezTo>
                <a:cubicBezTo>
                  <a:pt x="376245" y="171464"/>
                  <a:pt x="454561" y="272006"/>
                  <a:pt x="466732" y="282589"/>
                </a:cubicBezTo>
                <a:cubicBezTo>
                  <a:pt x="478903" y="293172"/>
                  <a:pt x="434982" y="222264"/>
                  <a:pt x="434982" y="222264"/>
                </a:cubicBezTo>
                <a:lnTo>
                  <a:pt x="517532" y="377839"/>
                </a:lnTo>
                <a:cubicBezTo>
                  <a:pt x="525999" y="393185"/>
                  <a:pt x="523882" y="351381"/>
                  <a:pt x="485782" y="314339"/>
                </a:cubicBezTo>
                <a:cubicBezTo>
                  <a:pt x="447682" y="277297"/>
                  <a:pt x="310628" y="170935"/>
                  <a:pt x="288932" y="155589"/>
                </a:cubicBezTo>
                <a:cubicBezTo>
                  <a:pt x="267236" y="140243"/>
                  <a:pt x="356665" y="223852"/>
                  <a:pt x="355607" y="222264"/>
                </a:cubicBezTo>
                <a:cubicBezTo>
                  <a:pt x="354549" y="220676"/>
                  <a:pt x="342907" y="182047"/>
                  <a:pt x="282582" y="146064"/>
                </a:cubicBezTo>
                <a:cubicBezTo>
                  <a:pt x="222257" y="110081"/>
                  <a:pt x="1594" y="1601"/>
                  <a:pt x="7" y="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AB37C86-7594-5234-2332-46AAB7DBA782}"/>
              </a:ext>
            </a:extLst>
          </p:cNvPr>
          <p:cNvSpPr/>
          <p:nvPr/>
        </p:nvSpPr>
        <p:spPr>
          <a:xfrm>
            <a:off x="2720417" y="4252786"/>
            <a:ext cx="270631" cy="244373"/>
          </a:xfrm>
          <a:custGeom>
            <a:avLst/>
            <a:gdLst>
              <a:gd name="connsiteX0" fmla="*/ 285759 w 298958"/>
              <a:gd name="connsiteY0" fmla="*/ 63 h 269952"/>
              <a:gd name="connsiteX1" fmla="*/ 247659 w 298958"/>
              <a:gd name="connsiteY1" fmla="*/ 127063 h 269952"/>
              <a:gd name="connsiteX2" fmla="*/ 276234 w 298958"/>
              <a:gd name="connsiteY2" fmla="*/ 76263 h 269952"/>
              <a:gd name="connsiteX3" fmla="*/ 254009 w 298958"/>
              <a:gd name="connsiteY3" fmla="*/ 127063 h 269952"/>
              <a:gd name="connsiteX4" fmla="*/ 82559 w 298958"/>
              <a:gd name="connsiteY4" fmla="*/ 215963 h 269952"/>
              <a:gd name="connsiteX5" fmla="*/ 139709 w 298958"/>
              <a:gd name="connsiteY5" fmla="*/ 181038 h 269952"/>
              <a:gd name="connsiteX6" fmla="*/ 9 w 298958"/>
              <a:gd name="connsiteY6" fmla="*/ 269938 h 269952"/>
              <a:gd name="connsiteX7" fmla="*/ 133359 w 298958"/>
              <a:gd name="connsiteY7" fmla="*/ 187388 h 269952"/>
              <a:gd name="connsiteX8" fmla="*/ 295284 w 298958"/>
              <a:gd name="connsiteY8" fmla="*/ 120713 h 269952"/>
              <a:gd name="connsiteX9" fmla="*/ 250834 w 298958"/>
              <a:gd name="connsiteY9" fmla="*/ 146113 h 269952"/>
              <a:gd name="connsiteX10" fmla="*/ 285759 w 298958"/>
              <a:gd name="connsiteY10" fmla="*/ 63 h 26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958" h="269952">
                <a:moveTo>
                  <a:pt x="285759" y="63"/>
                </a:moveTo>
                <a:cubicBezTo>
                  <a:pt x="285230" y="-3112"/>
                  <a:pt x="249246" y="114363"/>
                  <a:pt x="247659" y="127063"/>
                </a:cubicBezTo>
                <a:cubicBezTo>
                  <a:pt x="246072" y="139763"/>
                  <a:pt x="275176" y="76263"/>
                  <a:pt x="276234" y="76263"/>
                </a:cubicBezTo>
                <a:cubicBezTo>
                  <a:pt x="277292" y="76263"/>
                  <a:pt x="286288" y="103780"/>
                  <a:pt x="254009" y="127063"/>
                </a:cubicBezTo>
                <a:cubicBezTo>
                  <a:pt x="221730" y="150346"/>
                  <a:pt x="101609" y="206967"/>
                  <a:pt x="82559" y="215963"/>
                </a:cubicBezTo>
                <a:cubicBezTo>
                  <a:pt x="63509" y="224959"/>
                  <a:pt x="153467" y="172042"/>
                  <a:pt x="139709" y="181038"/>
                </a:cubicBezTo>
                <a:cubicBezTo>
                  <a:pt x="125951" y="190034"/>
                  <a:pt x="1067" y="268880"/>
                  <a:pt x="9" y="269938"/>
                </a:cubicBezTo>
                <a:cubicBezTo>
                  <a:pt x="-1049" y="270996"/>
                  <a:pt x="84147" y="212259"/>
                  <a:pt x="133359" y="187388"/>
                </a:cubicBezTo>
                <a:cubicBezTo>
                  <a:pt x="182571" y="162517"/>
                  <a:pt x="275705" y="127592"/>
                  <a:pt x="295284" y="120713"/>
                </a:cubicBezTo>
                <a:cubicBezTo>
                  <a:pt x="314863" y="113834"/>
                  <a:pt x="249776" y="160400"/>
                  <a:pt x="250834" y="146113"/>
                </a:cubicBezTo>
                <a:cubicBezTo>
                  <a:pt x="251892" y="131826"/>
                  <a:pt x="286288" y="3238"/>
                  <a:pt x="285759" y="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0F73E52-2B64-1F53-F684-E0B3FCF51F38}"/>
              </a:ext>
            </a:extLst>
          </p:cNvPr>
          <p:cNvSpPr/>
          <p:nvPr/>
        </p:nvSpPr>
        <p:spPr>
          <a:xfrm>
            <a:off x="2451623" y="4168427"/>
            <a:ext cx="160126" cy="231037"/>
          </a:xfrm>
          <a:custGeom>
            <a:avLst/>
            <a:gdLst>
              <a:gd name="connsiteX0" fmla="*/ 173113 w 176886"/>
              <a:gd name="connsiteY0" fmla="*/ 1177 h 255220"/>
              <a:gd name="connsiteX1" fmla="*/ 119138 w 176886"/>
              <a:gd name="connsiteY1" fmla="*/ 96427 h 255220"/>
              <a:gd name="connsiteX2" fmla="*/ 106438 w 176886"/>
              <a:gd name="connsiteY2" fmla="*/ 175802 h 255220"/>
              <a:gd name="connsiteX3" fmla="*/ 109613 w 176886"/>
              <a:gd name="connsiteY3" fmla="*/ 125002 h 255220"/>
              <a:gd name="connsiteX4" fmla="*/ 52463 w 176886"/>
              <a:gd name="connsiteY4" fmla="*/ 255177 h 255220"/>
              <a:gd name="connsiteX5" fmla="*/ 90563 w 176886"/>
              <a:gd name="connsiteY5" fmla="*/ 109127 h 255220"/>
              <a:gd name="connsiteX6" fmla="*/ 33413 w 176886"/>
              <a:gd name="connsiteY6" fmla="*/ 252002 h 255220"/>
              <a:gd name="connsiteX7" fmla="*/ 81038 w 176886"/>
              <a:gd name="connsiteY7" fmla="*/ 109127 h 255220"/>
              <a:gd name="connsiteX8" fmla="*/ 1663 w 176886"/>
              <a:gd name="connsiteY8" fmla="*/ 166277 h 255220"/>
              <a:gd name="connsiteX9" fmla="*/ 173113 w 176886"/>
              <a:gd name="connsiteY9" fmla="*/ 1177 h 25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6886" h="255220">
                <a:moveTo>
                  <a:pt x="173113" y="1177"/>
                </a:moveTo>
                <a:cubicBezTo>
                  <a:pt x="192692" y="-10465"/>
                  <a:pt x="130250" y="67323"/>
                  <a:pt x="119138" y="96427"/>
                </a:cubicBezTo>
                <a:cubicBezTo>
                  <a:pt x="108025" y="125531"/>
                  <a:pt x="108025" y="171040"/>
                  <a:pt x="106438" y="175802"/>
                </a:cubicBezTo>
                <a:cubicBezTo>
                  <a:pt x="104851" y="180564"/>
                  <a:pt x="118609" y="111773"/>
                  <a:pt x="109613" y="125002"/>
                </a:cubicBezTo>
                <a:cubicBezTo>
                  <a:pt x="100617" y="138231"/>
                  <a:pt x="55638" y="257823"/>
                  <a:pt x="52463" y="255177"/>
                </a:cubicBezTo>
                <a:cubicBezTo>
                  <a:pt x="49288" y="252531"/>
                  <a:pt x="93738" y="109656"/>
                  <a:pt x="90563" y="109127"/>
                </a:cubicBezTo>
                <a:cubicBezTo>
                  <a:pt x="87388" y="108598"/>
                  <a:pt x="35000" y="252002"/>
                  <a:pt x="33413" y="252002"/>
                </a:cubicBezTo>
                <a:cubicBezTo>
                  <a:pt x="31826" y="252002"/>
                  <a:pt x="86330" y="123414"/>
                  <a:pt x="81038" y="109127"/>
                </a:cubicBezTo>
                <a:cubicBezTo>
                  <a:pt x="75746" y="94840"/>
                  <a:pt x="-13153" y="177389"/>
                  <a:pt x="1663" y="166277"/>
                </a:cubicBezTo>
                <a:cubicBezTo>
                  <a:pt x="16479" y="155165"/>
                  <a:pt x="153534" y="12819"/>
                  <a:pt x="173113" y="11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D5972F4F-D07C-1C46-663B-814F701D1279}"/>
              </a:ext>
            </a:extLst>
          </p:cNvPr>
          <p:cNvSpPr/>
          <p:nvPr/>
        </p:nvSpPr>
        <p:spPr>
          <a:xfrm>
            <a:off x="2418513" y="4252084"/>
            <a:ext cx="414206" cy="251347"/>
          </a:xfrm>
          <a:custGeom>
            <a:avLst/>
            <a:gdLst>
              <a:gd name="connsiteX0" fmla="*/ 138 w 457561"/>
              <a:gd name="connsiteY0" fmla="*/ 70689 h 277656"/>
              <a:gd name="connsiteX1" fmla="*/ 98563 w 457561"/>
              <a:gd name="connsiteY1" fmla="*/ 165939 h 277656"/>
              <a:gd name="connsiteX2" fmla="*/ 149363 w 457561"/>
              <a:gd name="connsiteY2" fmla="*/ 223089 h 277656"/>
              <a:gd name="connsiteX3" fmla="*/ 117613 w 457561"/>
              <a:gd name="connsiteY3" fmla="*/ 169114 h 277656"/>
              <a:gd name="connsiteX4" fmla="*/ 216038 w 457561"/>
              <a:gd name="connsiteY4" fmla="*/ 238964 h 277656"/>
              <a:gd name="connsiteX5" fmla="*/ 149363 w 457561"/>
              <a:gd name="connsiteY5" fmla="*/ 229439 h 277656"/>
              <a:gd name="connsiteX6" fmla="*/ 308113 w 457561"/>
              <a:gd name="connsiteY6" fmla="*/ 245314 h 277656"/>
              <a:gd name="connsiteX7" fmla="*/ 133488 w 457561"/>
              <a:gd name="connsiteY7" fmla="*/ 248489 h 277656"/>
              <a:gd name="connsiteX8" fmla="*/ 454163 w 457561"/>
              <a:gd name="connsiteY8" fmla="*/ 219914 h 277656"/>
              <a:gd name="connsiteX9" fmla="*/ 301763 w 457561"/>
              <a:gd name="connsiteY9" fmla="*/ 238964 h 277656"/>
              <a:gd name="connsiteX10" fmla="*/ 295413 w 457561"/>
              <a:gd name="connsiteY10" fmla="*/ 277064 h 277656"/>
              <a:gd name="connsiteX11" fmla="*/ 285888 w 457561"/>
              <a:gd name="connsiteY11" fmla="*/ 258014 h 277656"/>
              <a:gd name="connsiteX12" fmla="*/ 146188 w 457561"/>
              <a:gd name="connsiteY12" fmla="*/ 204039 h 277656"/>
              <a:gd name="connsiteX13" fmla="*/ 136663 w 457561"/>
              <a:gd name="connsiteY13" fmla="*/ 134189 h 277656"/>
              <a:gd name="connsiteX14" fmla="*/ 120788 w 457561"/>
              <a:gd name="connsiteY14" fmla="*/ 184989 h 277656"/>
              <a:gd name="connsiteX15" fmla="*/ 133488 w 457561"/>
              <a:gd name="connsiteY15" fmla="*/ 73864 h 277656"/>
              <a:gd name="connsiteX16" fmla="*/ 85863 w 457561"/>
              <a:gd name="connsiteY16" fmla="*/ 127839 h 277656"/>
              <a:gd name="connsiteX17" fmla="*/ 136663 w 457561"/>
              <a:gd name="connsiteY17" fmla="*/ 4014 h 277656"/>
              <a:gd name="connsiteX18" fmla="*/ 44588 w 457561"/>
              <a:gd name="connsiteY18" fmla="*/ 105614 h 277656"/>
              <a:gd name="connsiteX19" fmla="*/ 76338 w 457561"/>
              <a:gd name="connsiteY19" fmla="*/ 839 h 277656"/>
              <a:gd name="connsiteX20" fmla="*/ 138 w 457561"/>
              <a:gd name="connsiteY20" fmla="*/ 70689 h 2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57561" h="277656">
                <a:moveTo>
                  <a:pt x="138" y="70689"/>
                </a:moveTo>
                <a:cubicBezTo>
                  <a:pt x="3842" y="98206"/>
                  <a:pt x="73692" y="140539"/>
                  <a:pt x="98563" y="165939"/>
                </a:cubicBezTo>
                <a:cubicBezTo>
                  <a:pt x="123434" y="191339"/>
                  <a:pt x="146188" y="222560"/>
                  <a:pt x="149363" y="223089"/>
                </a:cubicBezTo>
                <a:cubicBezTo>
                  <a:pt x="152538" y="223618"/>
                  <a:pt x="106500" y="166468"/>
                  <a:pt x="117613" y="169114"/>
                </a:cubicBezTo>
                <a:cubicBezTo>
                  <a:pt x="128726" y="171760"/>
                  <a:pt x="210746" y="228910"/>
                  <a:pt x="216038" y="238964"/>
                </a:cubicBezTo>
                <a:cubicBezTo>
                  <a:pt x="221330" y="249018"/>
                  <a:pt x="134017" y="228381"/>
                  <a:pt x="149363" y="229439"/>
                </a:cubicBezTo>
                <a:cubicBezTo>
                  <a:pt x="164709" y="230497"/>
                  <a:pt x="310759" y="242139"/>
                  <a:pt x="308113" y="245314"/>
                </a:cubicBezTo>
                <a:cubicBezTo>
                  <a:pt x="305467" y="248489"/>
                  <a:pt x="109146" y="252722"/>
                  <a:pt x="133488" y="248489"/>
                </a:cubicBezTo>
                <a:cubicBezTo>
                  <a:pt x="157830" y="244256"/>
                  <a:pt x="426117" y="221501"/>
                  <a:pt x="454163" y="219914"/>
                </a:cubicBezTo>
                <a:cubicBezTo>
                  <a:pt x="482209" y="218327"/>
                  <a:pt x="328221" y="229439"/>
                  <a:pt x="301763" y="238964"/>
                </a:cubicBezTo>
                <a:cubicBezTo>
                  <a:pt x="275305" y="248489"/>
                  <a:pt x="295413" y="277064"/>
                  <a:pt x="295413" y="277064"/>
                </a:cubicBezTo>
                <a:cubicBezTo>
                  <a:pt x="292767" y="280239"/>
                  <a:pt x="310759" y="270185"/>
                  <a:pt x="285888" y="258014"/>
                </a:cubicBezTo>
                <a:cubicBezTo>
                  <a:pt x="261017" y="245843"/>
                  <a:pt x="171059" y="224676"/>
                  <a:pt x="146188" y="204039"/>
                </a:cubicBezTo>
                <a:cubicBezTo>
                  <a:pt x="121317" y="183402"/>
                  <a:pt x="140896" y="137364"/>
                  <a:pt x="136663" y="134189"/>
                </a:cubicBezTo>
                <a:cubicBezTo>
                  <a:pt x="132430" y="131014"/>
                  <a:pt x="121317" y="195043"/>
                  <a:pt x="120788" y="184989"/>
                </a:cubicBezTo>
                <a:cubicBezTo>
                  <a:pt x="120259" y="174935"/>
                  <a:pt x="139309" y="83389"/>
                  <a:pt x="133488" y="73864"/>
                </a:cubicBezTo>
                <a:cubicBezTo>
                  <a:pt x="127667" y="64339"/>
                  <a:pt x="85334" y="139481"/>
                  <a:pt x="85863" y="127839"/>
                </a:cubicBezTo>
                <a:cubicBezTo>
                  <a:pt x="86392" y="116197"/>
                  <a:pt x="143542" y="7718"/>
                  <a:pt x="136663" y="4014"/>
                </a:cubicBezTo>
                <a:cubicBezTo>
                  <a:pt x="129784" y="310"/>
                  <a:pt x="54642" y="106143"/>
                  <a:pt x="44588" y="105614"/>
                </a:cubicBezTo>
                <a:cubicBezTo>
                  <a:pt x="34534" y="105085"/>
                  <a:pt x="84275" y="8776"/>
                  <a:pt x="76338" y="839"/>
                </a:cubicBezTo>
                <a:cubicBezTo>
                  <a:pt x="68401" y="-7098"/>
                  <a:pt x="-3566" y="43172"/>
                  <a:pt x="138" y="706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1D6BA880-7415-073F-4198-0F84D3283CEF}"/>
              </a:ext>
            </a:extLst>
          </p:cNvPr>
          <p:cNvSpPr/>
          <p:nvPr/>
        </p:nvSpPr>
        <p:spPr>
          <a:xfrm>
            <a:off x="2685935" y="4336166"/>
            <a:ext cx="351008" cy="255880"/>
          </a:xfrm>
          <a:custGeom>
            <a:avLst/>
            <a:gdLst>
              <a:gd name="connsiteX0" fmla="*/ 244475 w 387748"/>
              <a:gd name="connsiteY0" fmla="*/ 31 h 282663"/>
              <a:gd name="connsiteX1" fmla="*/ 374650 w 387748"/>
              <a:gd name="connsiteY1" fmla="*/ 41306 h 282663"/>
              <a:gd name="connsiteX2" fmla="*/ 263525 w 387748"/>
              <a:gd name="connsiteY2" fmla="*/ 101631 h 282663"/>
              <a:gd name="connsiteX3" fmla="*/ 371475 w 387748"/>
              <a:gd name="connsiteY3" fmla="*/ 95281 h 282663"/>
              <a:gd name="connsiteX4" fmla="*/ 203200 w 387748"/>
              <a:gd name="connsiteY4" fmla="*/ 133381 h 282663"/>
              <a:gd name="connsiteX5" fmla="*/ 104775 w 387748"/>
              <a:gd name="connsiteY5" fmla="*/ 209581 h 282663"/>
              <a:gd name="connsiteX6" fmla="*/ 244475 w 387748"/>
              <a:gd name="connsiteY6" fmla="*/ 114331 h 282663"/>
              <a:gd name="connsiteX7" fmla="*/ 0 w 387748"/>
              <a:gd name="connsiteY7" fmla="*/ 282606 h 282663"/>
              <a:gd name="connsiteX8" fmla="*/ 241300 w 387748"/>
              <a:gd name="connsiteY8" fmla="*/ 133381 h 282663"/>
              <a:gd name="connsiteX9" fmla="*/ 149225 w 387748"/>
              <a:gd name="connsiteY9" fmla="*/ 142906 h 282663"/>
              <a:gd name="connsiteX10" fmla="*/ 349250 w 387748"/>
              <a:gd name="connsiteY10" fmla="*/ 69881 h 282663"/>
              <a:gd name="connsiteX11" fmla="*/ 381000 w 387748"/>
              <a:gd name="connsiteY11" fmla="*/ 34956 h 282663"/>
              <a:gd name="connsiteX12" fmla="*/ 244475 w 387748"/>
              <a:gd name="connsiteY12" fmla="*/ 31 h 282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7748" h="282663">
                <a:moveTo>
                  <a:pt x="244475" y="31"/>
                </a:moveTo>
                <a:cubicBezTo>
                  <a:pt x="243417" y="1089"/>
                  <a:pt x="371475" y="24373"/>
                  <a:pt x="374650" y="41306"/>
                </a:cubicBezTo>
                <a:cubicBezTo>
                  <a:pt x="377825" y="58239"/>
                  <a:pt x="264054" y="92635"/>
                  <a:pt x="263525" y="101631"/>
                </a:cubicBezTo>
                <a:cubicBezTo>
                  <a:pt x="262996" y="110627"/>
                  <a:pt x="381529" y="89989"/>
                  <a:pt x="371475" y="95281"/>
                </a:cubicBezTo>
                <a:cubicBezTo>
                  <a:pt x="361421" y="100573"/>
                  <a:pt x="247650" y="114331"/>
                  <a:pt x="203200" y="133381"/>
                </a:cubicBezTo>
                <a:cubicBezTo>
                  <a:pt x="158750" y="152431"/>
                  <a:pt x="97896" y="212756"/>
                  <a:pt x="104775" y="209581"/>
                </a:cubicBezTo>
                <a:cubicBezTo>
                  <a:pt x="111654" y="206406"/>
                  <a:pt x="244475" y="114331"/>
                  <a:pt x="244475" y="114331"/>
                </a:cubicBezTo>
                <a:cubicBezTo>
                  <a:pt x="227013" y="126502"/>
                  <a:pt x="529" y="279431"/>
                  <a:pt x="0" y="282606"/>
                </a:cubicBezTo>
                <a:cubicBezTo>
                  <a:pt x="-529" y="285781"/>
                  <a:pt x="216429" y="156664"/>
                  <a:pt x="241300" y="133381"/>
                </a:cubicBezTo>
                <a:cubicBezTo>
                  <a:pt x="266171" y="110098"/>
                  <a:pt x="131233" y="153489"/>
                  <a:pt x="149225" y="142906"/>
                </a:cubicBezTo>
                <a:cubicBezTo>
                  <a:pt x="167217" y="132323"/>
                  <a:pt x="310621" y="87873"/>
                  <a:pt x="349250" y="69881"/>
                </a:cubicBezTo>
                <a:cubicBezTo>
                  <a:pt x="387879" y="51889"/>
                  <a:pt x="395287" y="45010"/>
                  <a:pt x="381000" y="34956"/>
                </a:cubicBezTo>
                <a:cubicBezTo>
                  <a:pt x="366713" y="24902"/>
                  <a:pt x="245533" y="-1027"/>
                  <a:pt x="244475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5F2D0C83-24DC-6733-568A-5E4B8593B80B}"/>
              </a:ext>
            </a:extLst>
          </p:cNvPr>
          <p:cNvSpPr/>
          <p:nvPr/>
        </p:nvSpPr>
        <p:spPr>
          <a:xfrm>
            <a:off x="2452600" y="4261426"/>
            <a:ext cx="131870" cy="343665"/>
          </a:xfrm>
          <a:custGeom>
            <a:avLst/>
            <a:gdLst>
              <a:gd name="connsiteX0" fmla="*/ 10108 w 145673"/>
              <a:gd name="connsiteY0" fmla="*/ 44 h 379636"/>
              <a:gd name="connsiteX1" fmla="*/ 32333 w 145673"/>
              <a:gd name="connsiteY1" fmla="*/ 190544 h 379636"/>
              <a:gd name="connsiteX2" fmla="*/ 16458 w 145673"/>
              <a:gd name="connsiteY2" fmla="*/ 152444 h 379636"/>
              <a:gd name="connsiteX3" fmla="*/ 86308 w 145673"/>
              <a:gd name="connsiteY3" fmla="*/ 260394 h 379636"/>
              <a:gd name="connsiteX4" fmla="*/ 60908 w 145673"/>
              <a:gd name="connsiteY4" fmla="*/ 203244 h 379636"/>
              <a:gd name="connsiteX5" fmla="*/ 86308 w 145673"/>
              <a:gd name="connsiteY5" fmla="*/ 301669 h 379636"/>
              <a:gd name="connsiteX6" fmla="*/ 67258 w 145673"/>
              <a:gd name="connsiteY6" fmla="*/ 269919 h 379636"/>
              <a:gd name="connsiteX7" fmla="*/ 143458 w 145673"/>
              <a:gd name="connsiteY7" fmla="*/ 377869 h 379636"/>
              <a:gd name="connsiteX8" fmla="*/ 114883 w 145673"/>
              <a:gd name="connsiteY8" fmla="*/ 327069 h 379636"/>
              <a:gd name="connsiteX9" fmla="*/ 10108 w 145673"/>
              <a:gd name="connsiteY9" fmla="*/ 200069 h 379636"/>
              <a:gd name="connsiteX10" fmla="*/ 3758 w 145673"/>
              <a:gd name="connsiteY10" fmla="*/ 187369 h 379636"/>
              <a:gd name="connsiteX11" fmla="*/ 6933 w 145673"/>
              <a:gd name="connsiteY11" fmla="*/ 209594 h 379636"/>
              <a:gd name="connsiteX12" fmla="*/ 10108 w 145673"/>
              <a:gd name="connsiteY12" fmla="*/ 44 h 37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673" h="379636">
                <a:moveTo>
                  <a:pt x="10108" y="44"/>
                </a:moveTo>
                <a:cubicBezTo>
                  <a:pt x="14341" y="-3131"/>
                  <a:pt x="31275" y="165144"/>
                  <a:pt x="32333" y="190544"/>
                </a:cubicBezTo>
                <a:cubicBezTo>
                  <a:pt x="33391" y="215944"/>
                  <a:pt x="7462" y="140802"/>
                  <a:pt x="16458" y="152444"/>
                </a:cubicBezTo>
                <a:cubicBezTo>
                  <a:pt x="25454" y="164086"/>
                  <a:pt x="78900" y="251927"/>
                  <a:pt x="86308" y="260394"/>
                </a:cubicBezTo>
                <a:cubicBezTo>
                  <a:pt x="93716" y="268861"/>
                  <a:pt x="60908" y="196365"/>
                  <a:pt x="60908" y="203244"/>
                </a:cubicBezTo>
                <a:cubicBezTo>
                  <a:pt x="60908" y="210123"/>
                  <a:pt x="85250" y="290557"/>
                  <a:pt x="86308" y="301669"/>
                </a:cubicBezTo>
                <a:cubicBezTo>
                  <a:pt x="87366" y="312781"/>
                  <a:pt x="57733" y="257219"/>
                  <a:pt x="67258" y="269919"/>
                </a:cubicBezTo>
                <a:cubicBezTo>
                  <a:pt x="76783" y="282619"/>
                  <a:pt x="135521" y="368344"/>
                  <a:pt x="143458" y="377869"/>
                </a:cubicBezTo>
                <a:cubicBezTo>
                  <a:pt x="151395" y="387394"/>
                  <a:pt x="137108" y="356702"/>
                  <a:pt x="114883" y="327069"/>
                </a:cubicBezTo>
                <a:cubicBezTo>
                  <a:pt x="92658" y="297436"/>
                  <a:pt x="28629" y="223352"/>
                  <a:pt x="10108" y="200069"/>
                </a:cubicBezTo>
                <a:cubicBezTo>
                  <a:pt x="-8413" y="176786"/>
                  <a:pt x="4287" y="185782"/>
                  <a:pt x="3758" y="187369"/>
                </a:cubicBezTo>
                <a:cubicBezTo>
                  <a:pt x="3229" y="188956"/>
                  <a:pt x="4816" y="237640"/>
                  <a:pt x="6933" y="209594"/>
                </a:cubicBezTo>
                <a:cubicBezTo>
                  <a:pt x="9050" y="181548"/>
                  <a:pt x="5875" y="3219"/>
                  <a:pt x="10108" y="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7849B01-E2BF-A789-8533-A04C2911233D}"/>
              </a:ext>
            </a:extLst>
          </p:cNvPr>
          <p:cNvSpPr/>
          <p:nvPr/>
        </p:nvSpPr>
        <p:spPr>
          <a:xfrm>
            <a:off x="2441782" y="4302401"/>
            <a:ext cx="425882" cy="221062"/>
          </a:xfrm>
          <a:custGeom>
            <a:avLst/>
            <a:gdLst>
              <a:gd name="connsiteX0" fmla="*/ 6184 w 470459"/>
              <a:gd name="connsiteY0" fmla="*/ 8755 h 244201"/>
              <a:gd name="connsiteX1" fmla="*/ 142709 w 470459"/>
              <a:gd name="connsiteY1" fmla="*/ 215130 h 244201"/>
              <a:gd name="connsiteX2" fmla="*/ 149059 w 470459"/>
              <a:gd name="connsiteY2" fmla="*/ 221480 h 244201"/>
              <a:gd name="connsiteX3" fmla="*/ 231609 w 470459"/>
              <a:gd name="connsiteY3" fmla="*/ 234180 h 244201"/>
              <a:gd name="connsiteX4" fmla="*/ 123659 w 470459"/>
              <a:gd name="connsiteY4" fmla="*/ 234180 h 244201"/>
              <a:gd name="connsiteX5" fmla="*/ 330034 w 470459"/>
              <a:gd name="connsiteY5" fmla="*/ 221480 h 244201"/>
              <a:gd name="connsiteX6" fmla="*/ 247484 w 470459"/>
              <a:gd name="connsiteY6" fmla="*/ 224655 h 244201"/>
              <a:gd name="connsiteX7" fmla="*/ 469734 w 470459"/>
              <a:gd name="connsiteY7" fmla="*/ 151630 h 244201"/>
              <a:gd name="connsiteX8" fmla="*/ 314159 w 470459"/>
              <a:gd name="connsiteY8" fmla="*/ 208780 h 244201"/>
              <a:gd name="connsiteX9" fmla="*/ 187159 w 470459"/>
              <a:gd name="connsiteY9" fmla="*/ 243705 h 244201"/>
              <a:gd name="connsiteX10" fmla="*/ 110959 w 470459"/>
              <a:gd name="connsiteY10" fmla="*/ 183380 h 244201"/>
              <a:gd name="connsiteX11" fmla="*/ 126834 w 470459"/>
              <a:gd name="connsiteY11" fmla="*/ 196080 h 244201"/>
              <a:gd name="connsiteX12" fmla="*/ 34759 w 470459"/>
              <a:gd name="connsiteY12" fmla="*/ 50030 h 244201"/>
              <a:gd name="connsiteX13" fmla="*/ 6184 w 470459"/>
              <a:gd name="connsiteY13" fmla="*/ 8755 h 244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0459" h="244201">
                <a:moveTo>
                  <a:pt x="6184" y="8755"/>
                </a:moveTo>
                <a:cubicBezTo>
                  <a:pt x="24176" y="36272"/>
                  <a:pt x="118897" y="179676"/>
                  <a:pt x="142709" y="215130"/>
                </a:cubicBezTo>
                <a:cubicBezTo>
                  <a:pt x="166522" y="250584"/>
                  <a:pt x="134242" y="218305"/>
                  <a:pt x="149059" y="221480"/>
                </a:cubicBezTo>
                <a:cubicBezTo>
                  <a:pt x="163876" y="224655"/>
                  <a:pt x="235842" y="232063"/>
                  <a:pt x="231609" y="234180"/>
                </a:cubicBezTo>
                <a:cubicBezTo>
                  <a:pt x="227376" y="236297"/>
                  <a:pt x="107255" y="236297"/>
                  <a:pt x="123659" y="234180"/>
                </a:cubicBezTo>
                <a:cubicBezTo>
                  <a:pt x="140063" y="232063"/>
                  <a:pt x="309397" y="223067"/>
                  <a:pt x="330034" y="221480"/>
                </a:cubicBezTo>
                <a:cubicBezTo>
                  <a:pt x="350671" y="219893"/>
                  <a:pt x="224201" y="236297"/>
                  <a:pt x="247484" y="224655"/>
                </a:cubicBezTo>
                <a:cubicBezTo>
                  <a:pt x="270767" y="213013"/>
                  <a:pt x="458621" y="154276"/>
                  <a:pt x="469734" y="151630"/>
                </a:cubicBezTo>
                <a:cubicBezTo>
                  <a:pt x="480847" y="148984"/>
                  <a:pt x="361255" y="193434"/>
                  <a:pt x="314159" y="208780"/>
                </a:cubicBezTo>
                <a:cubicBezTo>
                  <a:pt x="267063" y="224126"/>
                  <a:pt x="221026" y="247938"/>
                  <a:pt x="187159" y="243705"/>
                </a:cubicBezTo>
                <a:cubicBezTo>
                  <a:pt x="153292" y="239472"/>
                  <a:pt x="121013" y="191317"/>
                  <a:pt x="110959" y="183380"/>
                </a:cubicBezTo>
                <a:cubicBezTo>
                  <a:pt x="100905" y="175443"/>
                  <a:pt x="139534" y="218305"/>
                  <a:pt x="126834" y="196080"/>
                </a:cubicBezTo>
                <a:cubicBezTo>
                  <a:pt x="114134" y="173855"/>
                  <a:pt x="56455" y="74901"/>
                  <a:pt x="34759" y="50030"/>
                </a:cubicBezTo>
                <a:cubicBezTo>
                  <a:pt x="13063" y="25159"/>
                  <a:pt x="-11808" y="-18762"/>
                  <a:pt x="6184" y="87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2B4585EF-8087-E542-F9F9-4C5C631A8C4B}"/>
              </a:ext>
            </a:extLst>
          </p:cNvPr>
          <p:cNvSpPr/>
          <p:nvPr/>
        </p:nvSpPr>
        <p:spPr>
          <a:xfrm>
            <a:off x="2622265" y="4441362"/>
            <a:ext cx="431840" cy="243242"/>
          </a:xfrm>
          <a:custGeom>
            <a:avLst/>
            <a:gdLst>
              <a:gd name="connsiteX0" fmla="*/ 476734 w 477041"/>
              <a:gd name="connsiteY0" fmla="*/ 1299 h 268702"/>
              <a:gd name="connsiteX1" fmla="*/ 371959 w 477041"/>
              <a:gd name="connsiteY1" fmla="*/ 7649 h 268702"/>
              <a:gd name="connsiteX2" fmla="*/ 283059 w 477041"/>
              <a:gd name="connsiteY2" fmla="*/ 55274 h 268702"/>
              <a:gd name="connsiteX3" fmla="*/ 327509 w 477041"/>
              <a:gd name="connsiteY3" fmla="*/ 36224 h 268702"/>
              <a:gd name="connsiteX4" fmla="*/ 194159 w 477041"/>
              <a:gd name="connsiteY4" fmla="*/ 128299 h 268702"/>
              <a:gd name="connsiteX5" fmla="*/ 484 w 477041"/>
              <a:gd name="connsiteY5" fmla="*/ 267999 h 268702"/>
              <a:gd name="connsiteX6" fmla="*/ 254484 w 477041"/>
              <a:gd name="connsiteY6" fmla="*/ 64799 h 268702"/>
              <a:gd name="connsiteX7" fmla="*/ 337034 w 477041"/>
              <a:gd name="connsiteY7" fmla="*/ 20349 h 268702"/>
              <a:gd name="connsiteX8" fmla="*/ 476734 w 477041"/>
              <a:gd name="connsiteY8" fmla="*/ 1299 h 26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041" h="268702">
                <a:moveTo>
                  <a:pt x="476734" y="1299"/>
                </a:moveTo>
                <a:cubicBezTo>
                  <a:pt x="482555" y="-818"/>
                  <a:pt x="404238" y="-1347"/>
                  <a:pt x="371959" y="7649"/>
                </a:cubicBezTo>
                <a:cubicBezTo>
                  <a:pt x="339680" y="16645"/>
                  <a:pt x="290467" y="50512"/>
                  <a:pt x="283059" y="55274"/>
                </a:cubicBezTo>
                <a:cubicBezTo>
                  <a:pt x="275651" y="60037"/>
                  <a:pt x="342326" y="24053"/>
                  <a:pt x="327509" y="36224"/>
                </a:cubicBezTo>
                <a:cubicBezTo>
                  <a:pt x="312692" y="48395"/>
                  <a:pt x="248663" y="89670"/>
                  <a:pt x="194159" y="128299"/>
                </a:cubicBezTo>
                <a:cubicBezTo>
                  <a:pt x="139655" y="166928"/>
                  <a:pt x="-9570" y="278582"/>
                  <a:pt x="484" y="267999"/>
                </a:cubicBezTo>
                <a:cubicBezTo>
                  <a:pt x="10538" y="257416"/>
                  <a:pt x="198392" y="106074"/>
                  <a:pt x="254484" y="64799"/>
                </a:cubicBezTo>
                <a:cubicBezTo>
                  <a:pt x="310576" y="23524"/>
                  <a:pt x="295759" y="30403"/>
                  <a:pt x="337034" y="20349"/>
                </a:cubicBezTo>
                <a:cubicBezTo>
                  <a:pt x="378309" y="10295"/>
                  <a:pt x="470913" y="3416"/>
                  <a:pt x="476734" y="12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E818DE75-CEF2-0E60-A37F-D4D1319179BD}"/>
              </a:ext>
            </a:extLst>
          </p:cNvPr>
          <p:cNvSpPr/>
          <p:nvPr/>
        </p:nvSpPr>
        <p:spPr>
          <a:xfrm>
            <a:off x="2461749" y="4249963"/>
            <a:ext cx="186938" cy="393805"/>
          </a:xfrm>
          <a:custGeom>
            <a:avLst/>
            <a:gdLst>
              <a:gd name="connsiteX0" fmla="*/ 2 w 206505"/>
              <a:gd name="connsiteY0" fmla="*/ 7 h 435024"/>
              <a:gd name="connsiteX1" fmla="*/ 95252 w 206505"/>
              <a:gd name="connsiteY1" fmla="*/ 279407 h 435024"/>
              <a:gd name="connsiteX2" fmla="*/ 53977 w 206505"/>
              <a:gd name="connsiteY2" fmla="*/ 158757 h 435024"/>
              <a:gd name="connsiteX3" fmla="*/ 149227 w 206505"/>
              <a:gd name="connsiteY3" fmla="*/ 371482 h 435024"/>
              <a:gd name="connsiteX4" fmla="*/ 206377 w 206505"/>
              <a:gd name="connsiteY4" fmla="*/ 434982 h 435024"/>
              <a:gd name="connsiteX5" fmla="*/ 161927 w 206505"/>
              <a:gd name="connsiteY5" fmla="*/ 365132 h 435024"/>
              <a:gd name="connsiteX6" fmla="*/ 73027 w 206505"/>
              <a:gd name="connsiteY6" fmla="*/ 187332 h 435024"/>
              <a:gd name="connsiteX7" fmla="*/ 98427 w 206505"/>
              <a:gd name="connsiteY7" fmla="*/ 288932 h 435024"/>
              <a:gd name="connsiteX8" fmla="*/ 2 w 206505"/>
              <a:gd name="connsiteY8" fmla="*/ 7 h 43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6505" h="435024">
                <a:moveTo>
                  <a:pt x="2" y="7"/>
                </a:moveTo>
                <a:cubicBezTo>
                  <a:pt x="-527" y="-1580"/>
                  <a:pt x="86256" y="252949"/>
                  <a:pt x="95252" y="279407"/>
                </a:cubicBezTo>
                <a:cubicBezTo>
                  <a:pt x="104248" y="305865"/>
                  <a:pt x="44981" y="143411"/>
                  <a:pt x="53977" y="158757"/>
                </a:cubicBezTo>
                <a:cubicBezTo>
                  <a:pt x="62973" y="174103"/>
                  <a:pt x="123827" y="325445"/>
                  <a:pt x="149227" y="371482"/>
                </a:cubicBezTo>
                <a:cubicBezTo>
                  <a:pt x="174627" y="417519"/>
                  <a:pt x="204260" y="436040"/>
                  <a:pt x="206377" y="434982"/>
                </a:cubicBezTo>
                <a:cubicBezTo>
                  <a:pt x="208494" y="433924"/>
                  <a:pt x="184152" y="406407"/>
                  <a:pt x="161927" y="365132"/>
                </a:cubicBezTo>
                <a:cubicBezTo>
                  <a:pt x="139702" y="323857"/>
                  <a:pt x="83610" y="200032"/>
                  <a:pt x="73027" y="187332"/>
                </a:cubicBezTo>
                <a:cubicBezTo>
                  <a:pt x="62444" y="174632"/>
                  <a:pt x="105835" y="316449"/>
                  <a:pt x="98427" y="288932"/>
                </a:cubicBezTo>
                <a:cubicBezTo>
                  <a:pt x="91019" y="261415"/>
                  <a:pt x="531" y="1594"/>
                  <a:pt x="2" y="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078FA4D9-EBDF-0B7A-CE7C-F1BCCC8562D8}"/>
              </a:ext>
            </a:extLst>
          </p:cNvPr>
          <p:cNvSpPr/>
          <p:nvPr/>
        </p:nvSpPr>
        <p:spPr>
          <a:xfrm>
            <a:off x="2487617" y="4425249"/>
            <a:ext cx="468511" cy="126952"/>
          </a:xfrm>
          <a:custGeom>
            <a:avLst/>
            <a:gdLst>
              <a:gd name="connsiteX0" fmla="*/ 1 w 517550"/>
              <a:gd name="connsiteY0" fmla="*/ 139748 h 140240"/>
              <a:gd name="connsiteX1" fmla="*/ 292101 w 517550"/>
              <a:gd name="connsiteY1" fmla="*/ 107998 h 140240"/>
              <a:gd name="connsiteX2" fmla="*/ 165101 w 517550"/>
              <a:gd name="connsiteY2" fmla="*/ 107998 h 140240"/>
              <a:gd name="connsiteX3" fmla="*/ 327026 w 517550"/>
              <a:gd name="connsiteY3" fmla="*/ 92123 h 140240"/>
              <a:gd name="connsiteX4" fmla="*/ 482601 w 517550"/>
              <a:gd name="connsiteY4" fmla="*/ 9573 h 140240"/>
              <a:gd name="connsiteX5" fmla="*/ 304801 w 517550"/>
              <a:gd name="connsiteY5" fmla="*/ 66723 h 140240"/>
              <a:gd name="connsiteX6" fmla="*/ 517526 w 517550"/>
              <a:gd name="connsiteY6" fmla="*/ 48 h 140240"/>
              <a:gd name="connsiteX7" fmla="*/ 288926 w 517550"/>
              <a:gd name="connsiteY7" fmla="*/ 79423 h 140240"/>
              <a:gd name="connsiteX8" fmla="*/ 1 w 517550"/>
              <a:gd name="connsiteY8" fmla="*/ 139748 h 14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550" h="140240">
                <a:moveTo>
                  <a:pt x="1" y="139748"/>
                </a:moveTo>
                <a:cubicBezTo>
                  <a:pt x="530" y="144511"/>
                  <a:pt x="264584" y="113290"/>
                  <a:pt x="292101" y="107998"/>
                </a:cubicBezTo>
                <a:cubicBezTo>
                  <a:pt x="319618" y="102706"/>
                  <a:pt x="159280" y="110644"/>
                  <a:pt x="165101" y="107998"/>
                </a:cubicBezTo>
                <a:cubicBezTo>
                  <a:pt x="170922" y="105352"/>
                  <a:pt x="274109" y="108527"/>
                  <a:pt x="327026" y="92123"/>
                </a:cubicBezTo>
                <a:cubicBezTo>
                  <a:pt x="379943" y="75719"/>
                  <a:pt x="486305" y="13806"/>
                  <a:pt x="482601" y="9573"/>
                </a:cubicBezTo>
                <a:cubicBezTo>
                  <a:pt x="478897" y="5340"/>
                  <a:pt x="298980" y="68310"/>
                  <a:pt x="304801" y="66723"/>
                </a:cubicBezTo>
                <a:cubicBezTo>
                  <a:pt x="310622" y="65135"/>
                  <a:pt x="520172" y="-2069"/>
                  <a:pt x="517526" y="48"/>
                </a:cubicBezTo>
                <a:cubicBezTo>
                  <a:pt x="514880" y="2165"/>
                  <a:pt x="370418" y="58256"/>
                  <a:pt x="288926" y="79423"/>
                </a:cubicBezTo>
                <a:cubicBezTo>
                  <a:pt x="207434" y="100590"/>
                  <a:pt x="-528" y="134985"/>
                  <a:pt x="1" y="1397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69269BD-DF72-B9C4-F7E4-8CDBC3721DB6}"/>
              </a:ext>
            </a:extLst>
          </p:cNvPr>
          <p:cNvSpPr/>
          <p:nvPr/>
        </p:nvSpPr>
        <p:spPr>
          <a:xfrm>
            <a:off x="2240340" y="3801569"/>
            <a:ext cx="838844" cy="377768"/>
          </a:xfrm>
          <a:custGeom>
            <a:avLst/>
            <a:gdLst>
              <a:gd name="connsiteX0" fmla="*/ 111 w 926646"/>
              <a:gd name="connsiteY0" fmla="*/ 34 h 417309"/>
              <a:gd name="connsiteX1" fmla="*/ 549386 w 926646"/>
              <a:gd name="connsiteY1" fmla="*/ 247684 h 417309"/>
              <a:gd name="connsiteX2" fmla="*/ 492236 w 926646"/>
              <a:gd name="connsiteY2" fmla="*/ 219109 h 417309"/>
              <a:gd name="connsiteX3" fmla="*/ 781161 w 926646"/>
              <a:gd name="connsiteY3" fmla="*/ 304834 h 417309"/>
              <a:gd name="connsiteX4" fmla="*/ 644636 w 926646"/>
              <a:gd name="connsiteY4" fmla="*/ 273084 h 417309"/>
              <a:gd name="connsiteX5" fmla="*/ 924036 w 926646"/>
              <a:gd name="connsiteY5" fmla="*/ 415959 h 417309"/>
              <a:gd name="connsiteX6" fmla="*/ 768461 w 926646"/>
              <a:gd name="connsiteY6" fmla="*/ 339759 h 417309"/>
              <a:gd name="connsiteX7" fmla="*/ 504936 w 926646"/>
              <a:gd name="connsiteY7" fmla="*/ 254034 h 417309"/>
              <a:gd name="connsiteX8" fmla="*/ 784336 w 926646"/>
              <a:gd name="connsiteY8" fmla="*/ 393734 h 417309"/>
              <a:gd name="connsiteX9" fmla="*/ 539861 w 926646"/>
              <a:gd name="connsiteY9" fmla="*/ 247684 h 417309"/>
              <a:gd name="connsiteX10" fmla="*/ 600186 w 926646"/>
              <a:gd name="connsiteY10" fmla="*/ 266734 h 417309"/>
              <a:gd name="connsiteX11" fmla="*/ 111 w 926646"/>
              <a:gd name="connsiteY11" fmla="*/ 34 h 4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6646" h="417309">
                <a:moveTo>
                  <a:pt x="111" y="34"/>
                </a:moveTo>
                <a:cubicBezTo>
                  <a:pt x="-8356" y="-3141"/>
                  <a:pt x="467365" y="211171"/>
                  <a:pt x="549386" y="247684"/>
                </a:cubicBezTo>
                <a:cubicBezTo>
                  <a:pt x="631407" y="284197"/>
                  <a:pt x="453607" y="209584"/>
                  <a:pt x="492236" y="219109"/>
                </a:cubicBezTo>
                <a:cubicBezTo>
                  <a:pt x="530865" y="228634"/>
                  <a:pt x="755761" y="295838"/>
                  <a:pt x="781161" y="304834"/>
                </a:cubicBezTo>
                <a:cubicBezTo>
                  <a:pt x="806561" y="313830"/>
                  <a:pt x="620824" y="254563"/>
                  <a:pt x="644636" y="273084"/>
                </a:cubicBezTo>
                <a:cubicBezTo>
                  <a:pt x="668448" y="291605"/>
                  <a:pt x="903399" y="404847"/>
                  <a:pt x="924036" y="415959"/>
                </a:cubicBezTo>
                <a:cubicBezTo>
                  <a:pt x="944673" y="427071"/>
                  <a:pt x="838311" y="366747"/>
                  <a:pt x="768461" y="339759"/>
                </a:cubicBezTo>
                <a:cubicBezTo>
                  <a:pt x="698611" y="312772"/>
                  <a:pt x="502290" y="245038"/>
                  <a:pt x="504936" y="254034"/>
                </a:cubicBezTo>
                <a:cubicBezTo>
                  <a:pt x="507582" y="263030"/>
                  <a:pt x="778515" y="394792"/>
                  <a:pt x="784336" y="393734"/>
                </a:cubicBezTo>
                <a:cubicBezTo>
                  <a:pt x="790157" y="392676"/>
                  <a:pt x="570553" y="268851"/>
                  <a:pt x="539861" y="247684"/>
                </a:cubicBezTo>
                <a:cubicBezTo>
                  <a:pt x="509169" y="226517"/>
                  <a:pt x="690674" y="307480"/>
                  <a:pt x="600186" y="266734"/>
                </a:cubicBezTo>
                <a:lnTo>
                  <a:pt x="111" y="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4A028A8-5D10-6B35-CD04-7A4B8F4EE587}"/>
              </a:ext>
            </a:extLst>
          </p:cNvPr>
          <p:cNvSpPr/>
          <p:nvPr/>
        </p:nvSpPr>
        <p:spPr>
          <a:xfrm>
            <a:off x="2213577" y="3895139"/>
            <a:ext cx="617573" cy="277568"/>
          </a:xfrm>
          <a:custGeom>
            <a:avLst/>
            <a:gdLst>
              <a:gd name="connsiteX0" fmla="*/ 1100 w 682214"/>
              <a:gd name="connsiteY0" fmla="*/ 1445 h 306621"/>
              <a:gd name="connsiteX1" fmla="*/ 401150 w 682214"/>
              <a:gd name="connsiteY1" fmla="*/ 182420 h 306621"/>
              <a:gd name="connsiteX2" fmla="*/ 324950 w 682214"/>
              <a:gd name="connsiteY2" fmla="*/ 150670 h 306621"/>
              <a:gd name="connsiteX3" fmla="*/ 397975 w 682214"/>
              <a:gd name="connsiteY3" fmla="*/ 245920 h 306621"/>
              <a:gd name="connsiteX4" fmla="*/ 299550 w 682214"/>
              <a:gd name="connsiteY4" fmla="*/ 163370 h 306621"/>
              <a:gd name="connsiteX5" fmla="*/ 680550 w 682214"/>
              <a:gd name="connsiteY5" fmla="*/ 306245 h 306621"/>
              <a:gd name="connsiteX6" fmla="*/ 442425 w 682214"/>
              <a:gd name="connsiteY6" fmla="*/ 207820 h 306621"/>
              <a:gd name="connsiteX7" fmla="*/ 544025 w 682214"/>
              <a:gd name="connsiteY7" fmla="*/ 296720 h 306621"/>
              <a:gd name="connsiteX8" fmla="*/ 1100 w 682214"/>
              <a:gd name="connsiteY8" fmla="*/ 1445 h 30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214" h="306621">
                <a:moveTo>
                  <a:pt x="1100" y="1445"/>
                </a:moveTo>
                <a:cubicBezTo>
                  <a:pt x="-22712" y="-17605"/>
                  <a:pt x="347175" y="157549"/>
                  <a:pt x="401150" y="182420"/>
                </a:cubicBezTo>
                <a:cubicBezTo>
                  <a:pt x="455125" y="207291"/>
                  <a:pt x="325479" y="140087"/>
                  <a:pt x="324950" y="150670"/>
                </a:cubicBezTo>
                <a:cubicBezTo>
                  <a:pt x="324421" y="161253"/>
                  <a:pt x="402208" y="243803"/>
                  <a:pt x="397975" y="245920"/>
                </a:cubicBezTo>
                <a:cubicBezTo>
                  <a:pt x="393742" y="248037"/>
                  <a:pt x="252454" y="153316"/>
                  <a:pt x="299550" y="163370"/>
                </a:cubicBezTo>
                <a:cubicBezTo>
                  <a:pt x="346646" y="173424"/>
                  <a:pt x="656738" y="298837"/>
                  <a:pt x="680550" y="306245"/>
                </a:cubicBezTo>
                <a:cubicBezTo>
                  <a:pt x="704363" y="313653"/>
                  <a:pt x="465179" y="209407"/>
                  <a:pt x="442425" y="207820"/>
                </a:cubicBezTo>
                <a:cubicBezTo>
                  <a:pt x="419671" y="206233"/>
                  <a:pt x="612288" y="328470"/>
                  <a:pt x="544025" y="296720"/>
                </a:cubicBezTo>
                <a:cubicBezTo>
                  <a:pt x="475763" y="264970"/>
                  <a:pt x="24912" y="20495"/>
                  <a:pt x="1100" y="14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F0B4A46C-22E0-9F09-3B99-1EECC9AE2BBF}"/>
              </a:ext>
            </a:extLst>
          </p:cNvPr>
          <p:cNvSpPr/>
          <p:nvPr/>
        </p:nvSpPr>
        <p:spPr>
          <a:xfrm>
            <a:off x="3142803" y="4163726"/>
            <a:ext cx="271226" cy="1039419"/>
          </a:xfrm>
          <a:custGeom>
            <a:avLst/>
            <a:gdLst>
              <a:gd name="connsiteX0" fmla="*/ 137 w 299615"/>
              <a:gd name="connsiteY0" fmla="*/ 20 h 1148215"/>
              <a:gd name="connsiteX1" fmla="*/ 158887 w 299615"/>
              <a:gd name="connsiteY1" fmla="*/ 285770 h 1148215"/>
              <a:gd name="connsiteX2" fmla="*/ 155712 w 299615"/>
              <a:gd name="connsiteY2" fmla="*/ 257195 h 1148215"/>
              <a:gd name="connsiteX3" fmla="*/ 216037 w 299615"/>
              <a:gd name="connsiteY3" fmla="*/ 647720 h 1148215"/>
              <a:gd name="connsiteX4" fmla="*/ 216037 w 299615"/>
              <a:gd name="connsiteY4" fmla="*/ 466745 h 1148215"/>
              <a:gd name="connsiteX5" fmla="*/ 250962 w 299615"/>
              <a:gd name="connsiteY5" fmla="*/ 939820 h 1148215"/>
              <a:gd name="connsiteX6" fmla="*/ 298587 w 299615"/>
              <a:gd name="connsiteY6" fmla="*/ 1146195 h 1148215"/>
              <a:gd name="connsiteX7" fmla="*/ 279537 w 299615"/>
              <a:gd name="connsiteY7" fmla="*/ 1016020 h 1148215"/>
              <a:gd name="connsiteX8" fmla="*/ 231912 w 299615"/>
              <a:gd name="connsiteY8" fmla="*/ 574695 h 1148215"/>
              <a:gd name="connsiteX9" fmla="*/ 155712 w 299615"/>
              <a:gd name="connsiteY9" fmla="*/ 333395 h 1148215"/>
              <a:gd name="connsiteX10" fmla="*/ 196987 w 299615"/>
              <a:gd name="connsiteY10" fmla="*/ 485795 h 1148215"/>
              <a:gd name="connsiteX11" fmla="*/ 111262 w 299615"/>
              <a:gd name="connsiteY11" fmla="*/ 180995 h 1148215"/>
              <a:gd name="connsiteX12" fmla="*/ 168412 w 299615"/>
              <a:gd name="connsiteY12" fmla="*/ 285770 h 1148215"/>
              <a:gd name="connsiteX13" fmla="*/ 92212 w 299615"/>
              <a:gd name="connsiteY13" fmla="*/ 104795 h 1148215"/>
              <a:gd name="connsiteX14" fmla="*/ 130312 w 299615"/>
              <a:gd name="connsiteY14" fmla="*/ 269895 h 1148215"/>
              <a:gd name="connsiteX15" fmla="*/ 137 w 299615"/>
              <a:gd name="connsiteY15" fmla="*/ 20 h 114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9615" h="1148215">
                <a:moveTo>
                  <a:pt x="137" y="20"/>
                </a:moveTo>
                <a:cubicBezTo>
                  <a:pt x="4899" y="2666"/>
                  <a:pt x="132958" y="242908"/>
                  <a:pt x="158887" y="285770"/>
                </a:cubicBezTo>
                <a:cubicBezTo>
                  <a:pt x="184816" y="328633"/>
                  <a:pt x="146187" y="196870"/>
                  <a:pt x="155712" y="257195"/>
                </a:cubicBezTo>
                <a:cubicBezTo>
                  <a:pt x="165237" y="317520"/>
                  <a:pt x="205983" y="612795"/>
                  <a:pt x="216037" y="647720"/>
                </a:cubicBezTo>
                <a:cubicBezTo>
                  <a:pt x="226091" y="682645"/>
                  <a:pt x="210216" y="418062"/>
                  <a:pt x="216037" y="466745"/>
                </a:cubicBezTo>
                <a:cubicBezTo>
                  <a:pt x="221858" y="515428"/>
                  <a:pt x="237204" y="826578"/>
                  <a:pt x="250962" y="939820"/>
                </a:cubicBezTo>
                <a:cubicBezTo>
                  <a:pt x="264720" y="1053062"/>
                  <a:pt x="293824" y="1133495"/>
                  <a:pt x="298587" y="1146195"/>
                </a:cubicBezTo>
                <a:cubicBezTo>
                  <a:pt x="303350" y="1158895"/>
                  <a:pt x="290649" y="1111270"/>
                  <a:pt x="279537" y="1016020"/>
                </a:cubicBezTo>
                <a:cubicBezTo>
                  <a:pt x="268425" y="920770"/>
                  <a:pt x="252550" y="688466"/>
                  <a:pt x="231912" y="574695"/>
                </a:cubicBezTo>
                <a:cubicBezTo>
                  <a:pt x="211274" y="460924"/>
                  <a:pt x="161533" y="348212"/>
                  <a:pt x="155712" y="333395"/>
                </a:cubicBezTo>
                <a:cubicBezTo>
                  <a:pt x="149891" y="318578"/>
                  <a:pt x="204395" y="511195"/>
                  <a:pt x="196987" y="485795"/>
                </a:cubicBezTo>
                <a:cubicBezTo>
                  <a:pt x="189579" y="460395"/>
                  <a:pt x="116024" y="214332"/>
                  <a:pt x="111262" y="180995"/>
                </a:cubicBezTo>
                <a:cubicBezTo>
                  <a:pt x="106500" y="147658"/>
                  <a:pt x="171587" y="298470"/>
                  <a:pt x="168412" y="285770"/>
                </a:cubicBezTo>
                <a:cubicBezTo>
                  <a:pt x="165237" y="273070"/>
                  <a:pt x="98562" y="107441"/>
                  <a:pt x="92212" y="104795"/>
                </a:cubicBezTo>
                <a:cubicBezTo>
                  <a:pt x="85862" y="102149"/>
                  <a:pt x="145129" y="288945"/>
                  <a:pt x="130312" y="269895"/>
                </a:cubicBezTo>
                <a:cubicBezTo>
                  <a:pt x="115495" y="250845"/>
                  <a:pt x="-4625" y="-2626"/>
                  <a:pt x="137" y="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648B6BA3-6603-9B9E-F987-17DF05B471A7}"/>
              </a:ext>
            </a:extLst>
          </p:cNvPr>
          <p:cNvSpPr/>
          <p:nvPr/>
        </p:nvSpPr>
        <p:spPr>
          <a:xfrm>
            <a:off x="3277965" y="4544817"/>
            <a:ext cx="322159" cy="859006"/>
          </a:xfrm>
          <a:custGeom>
            <a:avLst/>
            <a:gdLst>
              <a:gd name="connsiteX0" fmla="*/ 52 w 355879"/>
              <a:gd name="connsiteY0" fmla="*/ 4490 h 948918"/>
              <a:gd name="connsiteX1" fmla="*/ 85777 w 355879"/>
              <a:gd name="connsiteY1" fmla="*/ 509315 h 948918"/>
              <a:gd name="connsiteX2" fmla="*/ 79427 w 355879"/>
              <a:gd name="connsiteY2" fmla="*/ 458515 h 948918"/>
              <a:gd name="connsiteX3" fmla="*/ 92127 w 355879"/>
              <a:gd name="connsiteY3" fmla="*/ 715690 h 948918"/>
              <a:gd name="connsiteX4" fmla="*/ 82602 w 355879"/>
              <a:gd name="connsiteY4" fmla="*/ 642665 h 948918"/>
              <a:gd name="connsiteX5" fmla="*/ 142927 w 355879"/>
              <a:gd name="connsiteY5" fmla="*/ 791890 h 948918"/>
              <a:gd name="connsiteX6" fmla="*/ 130227 w 355879"/>
              <a:gd name="connsiteY6" fmla="*/ 718865 h 948918"/>
              <a:gd name="connsiteX7" fmla="*/ 342952 w 355879"/>
              <a:gd name="connsiteY7" fmla="*/ 937940 h 948918"/>
              <a:gd name="connsiteX8" fmla="*/ 308027 w 355879"/>
              <a:gd name="connsiteY8" fmla="*/ 896665 h 948918"/>
              <a:gd name="connsiteX9" fmla="*/ 108002 w 355879"/>
              <a:gd name="connsiteY9" fmla="*/ 728390 h 948918"/>
              <a:gd name="connsiteX10" fmla="*/ 104827 w 355879"/>
              <a:gd name="connsiteY10" fmla="*/ 737915 h 948918"/>
              <a:gd name="connsiteX11" fmla="*/ 47677 w 355879"/>
              <a:gd name="connsiteY11" fmla="*/ 385490 h 948918"/>
              <a:gd name="connsiteX12" fmla="*/ 57202 w 355879"/>
              <a:gd name="connsiteY12" fmla="*/ 487090 h 948918"/>
              <a:gd name="connsiteX13" fmla="*/ 60377 w 355879"/>
              <a:gd name="connsiteY13" fmla="*/ 220390 h 948918"/>
              <a:gd name="connsiteX14" fmla="*/ 73077 w 355879"/>
              <a:gd name="connsiteY14" fmla="*/ 258490 h 948918"/>
              <a:gd name="connsiteX15" fmla="*/ 52 w 355879"/>
              <a:gd name="connsiteY15" fmla="*/ 4490 h 94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879" h="948918">
                <a:moveTo>
                  <a:pt x="52" y="4490"/>
                </a:moveTo>
                <a:cubicBezTo>
                  <a:pt x="2169" y="46294"/>
                  <a:pt x="72548" y="433644"/>
                  <a:pt x="85777" y="509315"/>
                </a:cubicBezTo>
                <a:cubicBezTo>
                  <a:pt x="99006" y="584986"/>
                  <a:pt x="78369" y="424119"/>
                  <a:pt x="79427" y="458515"/>
                </a:cubicBezTo>
                <a:cubicBezTo>
                  <a:pt x="80485" y="492911"/>
                  <a:pt x="91598" y="684998"/>
                  <a:pt x="92127" y="715690"/>
                </a:cubicBezTo>
                <a:cubicBezTo>
                  <a:pt x="92656" y="746382"/>
                  <a:pt x="74135" y="629965"/>
                  <a:pt x="82602" y="642665"/>
                </a:cubicBezTo>
                <a:cubicBezTo>
                  <a:pt x="91069" y="655365"/>
                  <a:pt x="134990" y="779190"/>
                  <a:pt x="142927" y="791890"/>
                </a:cubicBezTo>
                <a:cubicBezTo>
                  <a:pt x="150864" y="804590"/>
                  <a:pt x="96889" y="694523"/>
                  <a:pt x="130227" y="718865"/>
                </a:cubicBezTo>
                <a:cubicBezTo>
                  <a:pt x="163565" y="743207"/>
                  <a:pt x="313319" y="908307"/>
                  <a:pt x="342952" y="937940"/>
                </a:cubicBezTo>
                <a:cubicBezTo>
                  <a:pt x="372585" y="967573"/>
                  <a:pt x="347185" y="931590"/>
                  <a:pt x="308027" y="896665"/>
                </a:cubicBezTo>
                <a:cubicBezTo>
                  <a:pt x="268869" y="861740"/>
                  <a:pt x="141869" y="754848"/>
                  <a:pt x="108002" y="728390"/>
                </a:cubicBezTo>
                <a:cubicBezTo>
                  <a:pt x="74135" y="701932"/>
                  <a:pt x="114881" y="795065"/>
                  <a:pt x="104827" y="737915"/>
                </a:cubicBezTo>
                <a:cubicBezTo>
                  <a:pt x="94773" y="680765"/>
                  <a:pt x="55614" y="427294"/>
                  <a:pt x="47677" y="385490"/>
                </a:cubicBezTo>
                <a:cubicBezTo>
                  <a:pt x="39740" y="343686"/>
                  <a:pt x="55085" y="514607"/>
                  <a:pt x="57202" y="487090"/>
                </a:cubicBezTo>
                <a:cubicBezTo>
                  <a:pt x="59319" y="459573"/>
                  <a:pt x="57731" y="258490"/>
                  <a:pt x="60377" y="220390"/>
                </a:cubicBezTo>
                <a:cubicBezTo>
                  <a:pt x="63023" y="182290"/>
                  <a:pt x="85248" y="291298"/>
                  <a:pt x="73077" y="258490"/>
                </a:cubicBezTo>
                <a:cubicBezTo>
                  <a:pt x="60906" y="225682"/>
                  <a:pt x="-2065" y="-37314"/>
                  <a:pt x="52" y="44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ED42B3F-6A97-1BD4-9BBD-1DC7C0CAAC96}"/>
              </a:ext>
            </a:extLst>
          </p:cNvPr>
          <p:cNvSpPr/>
          <p:nvPr/>
        </p:nvSpPr>
        <p:spPr>
          <a:xfrm>
            <a:off x="3318085" y="4137481"/>
            <a:ext cx="240036" cy="632406"/>
          </a:xfrm>
          <a:custGeom>
            <a:avLst/>
            <a:gdLst>
              <a:gd name="connsiteX0" fmla="*/ 244658 w 265160"/>
              <a:gd name="connsiteY0" fmla="*/ 437 h 698600"/>
              <a:gd name="connsiteX1" fmla="*/ 73208 w 265160"/>
              <a:gd name="connsiteY1" fmla="*/ 133787 h 698600"/>
              <a:gd name="connsiteX2" fmla="*/ 73208 w 265160"/>
              <a:gd name="connsiteY2" fmla="*/ 235387 h 698600"/>
              <a:gd name="connsiteX3" fmla="*/ 60508 w 265160"/>
              <a:gd name="connsiteY3" fmla="*/ 187762 h 698600"/>
              <a:gd name="connsiteX4" fmla="*/ 209733 w 265160"/>
              <a:gd name="connsiteY4" fmla="*/ 473512 h 698600"/>
              <a:gd name="connsiteX5" fmla="*/ 241483 w 265160"/>
              <a:gd name="connsiteY5" fmla="*/ 368737 h 698600"/>
              <a:gd name="connsiteX6" fmla="*/ 247833 w 265160"/>
              <a:gd name="connsiteY6" fmla="*/ 603687 h 698600"/>
              <a:gd name="connsiteX7" fmla="*/ 263708 w 265160"/>
              <a:gd name="connsiteY7" fmla="*/ 695762 h 698600"/>
              <a:gd name="connsiteX8" fmla="*/ 244658 w 265160"/>
              <a:gd name="connsiteY8" fmla="*/ 508437 h 698600"/>
              <a:gd name="connsiteX9" fmla="*/ 89083 w 265160"/>
              <a:gd name="connsiteY9" fmla="*/ 267137 h 698600"/>
              <a:gd name="connsiteX10" fmla="*/ 44633 w 265160"/>
              <a:gd name="connsiteY10" fmla="*/ 130612 h 698600"/>
              <a:gd name="connsiteX11" fmla="*/ 9708 w 265160"/>
              <a:gd name="connsiteY11" fmla="*/ 181412 h 698600"/>
              <a:gd name="connsiteX12" fmla="*/ 244658 w 265160"/>
              <a:gd name="connsiteY12" fmla="*/ 437 h 69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160" h="698600">
                <a:moveTo>
                  <a:pt x="244658" y="437"/>
                </a:moveTo>
                <a:cubicBezTo>
                  <a:pt x="255241" y="-7500"/>
                  <a:pt x="101783" y="94629"/>
                  <a:pt x="73208" y="133787"/>
                </a:cubicBezTo>
                <a:cubicBezTo>
                  <a:pt x="44633" y="172945"/>
                  <a:pt x="75325" y="226391"/>
                  <a:pt x="73208" y="235387"/>
                </a:cubicBezTo>
                <a:cubicBezTo>
                  <a:pt x="71091" y="244383"/>
                  <a:pt x="37754" y="148075"/>
                  <a:pt x="60508" y="187762"/>
                </a:cubicBezTo>
                <a:cubicBezTo>
                  <a:pt x="83262" y="227449"/>
                  <a:pt x="179571" y="443350"/>
                  <a:pt x="209733" y="473512"/>
                </a:cubicBezTo>
                <a:cubicBezTo>
                  <a:pt x="239895" y="503674"/>
                  <a:pt x="235133" y="347041"/>
                  <a:pt x="241483" y="368737"/>
                </a:cubicBezTo>
                <a:cubicBezTo>
                  <a:pt x="247833" y="390433"/>
                  <a:pt x="244129" y="549183"/>
                  <a:pt x="247833" y="603687"/>
                </a:cubicBezTo>
                <a:cubicBezTo>
                  <a:pt x="251537" y="658191"/>
                  <a:pt x="264237" y="711637"/>
                  <a:pt x="263708" y="695762"/>
                </a:cubicBezTo>
                <a:cubicBezTo>
                  <a:pt x="263179" y="679887"/>
                  <a:pt x="273762" y="579875"/>
                  <a:pt x="244658" y="508437"/>
                </a:cubicBezTo>
                <a:cubicBezTo>
                  <a:pt x="215554" y="436999"/>
                  <a:pt x="122421" y="330108"/>
                  <a:pt x="89083" y="267137"/>
                </a:cubicBezTo>
                <a:cubicBezTo>
                  <a:pt x="55745" y="204166"/>
                  <a:pt x="57862" y="144900"/>
                  <a:pt x="44633" y="130612"/>
                </a:cubicBezTo>
                <a:cubicBezTo>
                  <a:pt x="31404" y="116325"/>
                  <a:pt x="-21513" y="199933"/>
                  <a:pt x="9708" y="181412"/>
                </a:cubicBezTo>
                <a:cubicBezTo>
                  <a:pt x="40929" y="162891"/>
                  <a:pt x="234075" y="8374"/>
                  <a:pt x="244658" y="4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1EEC096E-14C6-25F5-27CB-1CE9BB5E1EC2}"/>
              </a:ext>
            </a:extLst>
          </p:cNvPr>
          <p:cNvSpPr/>
          <p:nvPr/>
        </p:nvSpPr>
        <p:spPr>
          <a:xfrm>
            <a:off x="3389936" y="4422398"/>
            <a:ext cx="181260" cy="816936"/>
          </a:xfrm>
          <a:custGeom>
            <a:avLst/>
            <a:gdLst>
              <a:gd name="connsiteX0" fmla="*/ 187 w 200232"/>
              <a:gd name="connsiteY0" fmla="*/ 23 h 902445"/>
              <a:gd name="connsiteX1" fmla="*/ 60512 w 200232"/>
              <a:gd name="connsiteY1" fmla="*/ 361973 h 902445"/>
              <a:gd name="connsiteX2" fmla="*/ 50987 w 200232"/>
              <a:gd name="connsiteY2" fmla="*/ 266723 h 902445"/>
              <a:gd name="connsiteX3" fmla="*/ 149412 w 200232"/>
              <a:gd name="connsiteY3" fmla="*/ 638198 h 902445"/>
              <a:gd name="connsiteX4" fmla="*/ 152587 w 200232"/>
              <a:gd name="connsiteY4" fmla="*/ 542948 h 902445"/>
              <a:gd name="connsiteX5" fmla="*/ 200212 w 200232"/>
              <a:gd name="connsiteY5" fmla="*/ 739798 h 902445"/>
              <a:gd name="connsiteX6" fmla="*/ 158937 w 200232"/>
              <a:gd name="connsiteY6" fmla="*/ 901723 h 902445"/>
              <a:gd name="connsiteX7" fmla="*/ 187512 w 200232"/>
              <a:gd name="connsiteY7" fmla="*/ 793773 h 902445"/>
              <a:gd name="connsiteX8" fmla="*/ 174812 w 200232"/>
              <a:gd name="connsiteY8" fmla="*/ 663598 h 902445"/>
              <a:gd name="connsiteX9" fmla="*/ 190687 w 200232"/>
              <a:gd name="connsiteY9" fmla="*/ 720748 h 902445"/>
              <a:gd name="connsiteX10" fmla="*/ 127187 w 200232"/>
              <a:gd name="connsiteY10" fmla="*/ 536598 h 902445"/>
              <a:gd name="connsiteX11" fmla="*/ 41462 w 200232"/>
              <a:gd name="connsiteY11" fmla="*/ 292123 h 902445"/>
              <a:gd name="connsiteX12" fmla="*/ 41462 w 200232"/>
              <a:gd name="connsiteY12" fmla="*/ 381023 h 902445"/>
              <a:gd name="connsiteX13" fmla="*/ 187 w 200232"/>
              <a:gd name="connsiteY13" fmla="*/ 23 h 90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0232" h="902445">
                <a:moveTo>
                  <a:pt x="187" y="23"/>
                </a:moveTo>
                <a:cubicBezTo>
                  <a:pt x="3362" y="-3152"/>
                  <a:pt x="52045" y="317523"/>
                  <a:pt x="60512" y="361973"/>
                </a:cubicBezTo>
                <a:cubicBezTo>
                  <a:pt x="68979" y="406423"/>
                  <a:pt x="36170" y="220686"/>
                  <a:pt x="50987" y="266723"/>
                </a:cubicBezTo>
                <a:cubicBezTo>
                  <a:pt x="65804" y="312760"/>
                  <a:pt x="132479" y="592161"/>
                  <a:pt x="149412" y="638198"/>
                </a:cubicBezTo>
                <a:cubicBezTo>
                  <a:pt x="166345" y="684235"/>
                  <a:pt x="144120" y="526015"/>
                  <a:pt x="152587" y="542948"/>
                </a:cubicBezTo>
                <a:cubicBezTo>
                  <a:pt x="161054" y="559881"/>
                  <a:pt x="199154" y="680002"/>
                  <a:pt x="200212" y="739798"/>
                </a:cubicBezTo>
                <a:cubicBezTo>
                  <a:pt x="201270" y="799594"/>
                  <a:pt x="161054" y="892727"/>
                  <a:pt x="158937" y="901723"/>
                </a:cubicBezTo>
                <a:cubicBezTo>
                  <a:pt x="156820" y="910719"/>
                  <a:pt x="184866" y="833460"/>
                  <a:pt x="187512" y="793773"/>
                </a:cubicBezTo>
                <a:cubicBezTo>
                  <a:pt x="190158" y="754086"/>
                  <a:pt x="174283" y="675769"/>
                  <a:pt x="174812" y="663598"/>
                </a:cubicBezTo>
                <a:cubicBezTo>
                  <a:pt x="175341" y="651427"/>
                  <a:pt x="198625" y="741915"/>
                  <a:pt x="190687" y="720748"/>
                </a:cubicBezTo>
                <a:cubicBezTo>
                  <a:pt x="182750" y="699581"/>
                  <a:pt x="152058" y="608036"/>
                  <a:pt x="127187" y="536598"/>
                </a:cubicBezTo>
                <a:cubicBezTo>
                  <a:pt x="102316" y="465161"/>
                  <a:pt x="55749" y="318052"/>
                  <a:pt x="41462" y="292123"/>
                </a:cubicBezTo>
                <a:cubicBezTo>
                  <a:pt x="27175" y="266194"/>
                  <a:pt x="47812" y="426531"/>
                  <a:pt x="41462" y="381023"/>
                </a:cubicBezTo>
                <a:cubicBezTo>
                  <a:pt x="35112" y="335515"/>
                  <a:pt x="-2988" y="3198"/>
                  <a:pt x="187" y="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25146D3C-755D-6A10-DEA8-53631BCF0BB5}"/>
              </a:ext>
            </a:extLst>
          </p:cNvPr>
          <p:cNvSpPr/>
          <p:nvPr/>
        </p:nvSpPr>
        <p:spPr>
          <a:xfrm>
            <a:off x="3418798" y="4824751"/>
            <a:ext cx="83888" cy="457861"/>
          </a:xfrm>
          <a:custGeom>
            <a:avLst/>
            <a:gdLst>
              <a:gd name="connsiteX0" fmla="*/ 54 w 92668"/>
              <a:gd name="connsiteY0" fmla="*/ 55 h 505785"/>
              <a:gd name="connsiteX1" fmla="*/ 47679 w 92668"/>
              <a:gd name="connsiteY1" fmla="*/ 238180 h 505785"/>
              <a:gd name="connsiteX2" fmla="*/ 76254 w 92668"/>
              <a:gd name="connsiteY2" fmla="*/ 346130 h 505785"/>
              <a:gd name="connsiteX3" fmla="*/ 92129 w 92668"/>
              <a:gd name="connsiteY3" fmla="*/ 288980 h 505785"/>
              <a:gd name="connsiteX4" fmla="*/ 88954 w 92668"/>
              <a:gd name="connsiteY4" fmla="*/ 504880 h 505785"/>
              <a:gd name="connsiteX5" fmla="*/ 88954 w 92668"/>
              <a:gd name="connsiteY5" fmla="*/ 362005 h 505785"/>
              <a:gd name="connsiteX6" fmla="*/ 50854 w 92668"/>
              <a:gd name="connsiteY6" fmla="*/ 257230 h 505785"/>
              <a:gd name="connsiteX7" fmla="*/ 28629 w 92668"/>
              <a:gd name="connsiteY7" fmla="*/ 435030 h 505785"/>
              <a:gd name="connsiteX8" fmla="*/ 38154 w 92668"/>
              <a:gd name="connsiteY8" fmla="*/ 260405 h 505785"/>
              <a:gd name="connsiteX9" fmla="*/ 54 w 92668"/>
              <a:gd name="connsiteY9" fmla="*/ 55 h 50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668" h="505785">
                <a:moveTo>
                  <a:pt x="54" y="55"/>
                </a:moveTo>
                <a:cubicBezTo>
                  <a:pt x="1641" y="-3649"/>
                  <a:pt x="34979" y="180501"/>
                  <a:pt x="47679" y="238180"/>
                </a:cubicBezTo>
                <a:cubicBezTo>
                  <a:pt x="60379" y="295859"/>
                  <a:pt x="68846" y="337663"/>
                  <a:pt x="76254" y="346130"/>
                </a:cubicBezTo>
                <a:cubicBezTo>
                  <a:pt x="83662" y="354597"/>
                  <a:pt x="90012" y="262522"/>
                  <a:pt x="92129" y="288980"/>
                </a:cubicBezTo>
                <a:cubicBezTo>
                  <a:pt x="94246" y="315438"/>
                  <a:pt x="89483" y="492709"/>
                  <a:pt x="88954" y="504880"/>
                </a:cubicBezTo>
                <a:cubicBezTo>
                  <a:pt x="88425" y="517051"/>
                  <a:pt x="95304" y="403280"/>
                  <a:pt x="88954" y="362005"/>
                </a:cubicBezTo>
                <a:cubicBezTo>
                  <a:pt x="82604" y="320730"/>
                  <a:pt x="60908" y="245059"/>
                  <a:pt x="50854" y="257230"/>
                </a:cubicBezTo>
                <a:cubicBezTo>
                  <a:pt x="40800" y="269401"/>
                  <a:pt x="30746" y="434501"/>
                  <a:pt x="28629" y="435030"/>
                </a:cubicBezTo>
                <a:cubicBezTo>
                  <a:pt x="26512" y="435559"/>
                  <a:pt x="43975" y="339780"/>
                  <a:pt x="38154" y="260405"/>
                </a:cubicBezTo>
                <a:cubicBezTo>
                  <a:pt x="32333" y="181030"/>
                  <a:pt x="-1533" y="3759"/>
                  <a:pt x="54" y="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A7D56E03-2322-F430-49F7-585D7D0A6E91}"/>
              </a:ext>
            </a:extLst>
          </p:cNvPr>
          <p:cNvSpPr/>
          <p:nvPr/>
        </p:nvSpPr>
        <p:spPr>
          <a:xfrm>
            <a:off x="3502144" y="4683401"/>
            <a:ext cx="154612" cy="659847"/>
          </a:xfrm>
          <a:custGeom>
            <a:avLst/>
            <a:gdLst>
              <a:gd name="connsiteX0" fmla="*/ 59 w 170795"/>
              <a:gd name="connsiteY0" fmla="*/ 626 h 728913"/>
              <a:gd name="connsiteX1" fmla="*/ 155634 w 170795"/>
              <a:gd name="connsiteY1" fmla="*/ 464176 h 728913"/>
              <a:gd name="connsiteX2" fmla="*/ 161984 w 170795"/>
              <a:gd name="connsiteY2" fmla="*/ 381626 h 728913"/>
              <a:gd name="connsiteX3" fmla="*/ 130234 w 170795"/>
              <a:gd name="connsiteY3" fmla="*/ 578476 h 728913"/>
              <a:gd name="connsiteX4" fmla="*/ 127059 w 170795"/>
              <a:gd name="connsiteY4" fmla="*/ 727701 h 728913"/>
              <a:gd name="connsiteX5" fmla="*/ 123884 w 170795"/>
              <a:gd name="connsiteY5" fmla="*/ 638801 h 728913"/>
              <a:gd name="connsiteX6" fmla="*/ 142934 w 170795"/>
              <a:gd name="connsiteY6" fmla="*/ 461001 h 728913"/>
              <a:gd name="connsiteX7" fmla="*/ 155634 w 170795"/>
              <a:gd name="connsiteY7" fmla="*/ 521326 h 728913"/>
              <a:gd name="connsiteX8" fmla="*/ 108009 w 170795"/>
              <a:gd name="connsiteY8" fmla="*/ 286376 h 728913"/>
              <a:gd name="connsiteX9" fmla="*/ 136584 w 170795"/>
              <a:gd name="connsiteY9" fmla="*/ 362576 h 728913"/>
              <a:gd name="connsiteX10" fmla="*/ 59 w 170795"/>
              <a:gd name="connsiteY10" fmla="*/ 626 h 728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795" h="728913">
                <a:moveTo>
                  <a:pt x="59" y="626"/>
                </a:moveTo>
                <a:cubicBezTo>
                  <a:pt x="3234" y="17559"/>
                  <a:pt x="128647" y="400676"/>
                  <a:pt x="155634" y="464176"/>
                </a:cubicBezTo>
                <a:cubicBezTo>
                  <a:pt x="182621" y="527676"/>
                  <a:pt x="166217" y="362576"/>
                  <a:pt x="161984" y="381626"/>
                </a:cubicBezTo>
                <a:cubicBezTo>
                  <a:pt x="157751" y="400676"/>
                  <a:pt x="136055" y="520797"/>
                  <a:pt x="130234" y="578476"/>
                </a:cubicBezTo>
                <a:cubicBezTo>
                  <a:pt x="124413" y="636155"/>
                  <a:pt x="128117" y="717647"/>
                  <a:pt x="127059" y="727701"/>
                </a:cubicBezTo>
                <a:cubicBezTo>
                  <a:pt x="126001" y="737755"/>
                  <a:pt x="121238" y="683251"/>
                  <a:pt x="123884" y="638801"/>
                </a:cubicBezTo>
                <a:cubicBezTo>
                  <a:pt x="126530" y="594351"/>
                  <a:pt x="137642" y="480580"/>
                  <a:pt x="142934" y="461001"/>
                </a:cubicBezTo>
                <a:cubicBezTo>
                  <a:pt x="148226" y="441422"/>
                  <a:pt x="161455" y="550430"/>
                  <a:pt x="155634" y="521326"/>
                </a:cubicBezTo>
                <a:cubicBezTo>
                  <a:pt x="149813" y="492222"/>
                  <a:pt x="111184" y="312834"/>
                  <a:pt x="108009" y="286376"/>
                </a:cubicBezTo>
                <a:cubicBezTo>
                  <a:pt x="104834" y="259918"/>
                  <a:pt x="151930" y="409672"/>
                  <a:pt x="136584" y="362576"/>
                </a:cubicBezTo>
                <a:cubicBezTo>
                  <a:pt x="121238" y="315480"/>
                  <a:pt x="-3116" y="-16307"/>
                  <a:pt x="59" y="6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B4CB7DAC-BFB2-2924-D070-AE570D58020B}"/>
              </a:ext>
            </a:extLst>
          </p:cNvPr>
          <p:cNvSpPr/>
          <p:nvPr/>
        </p:nvSpPr>
        <p:spPr>
          <a:xfrm>
            <a:off x="3509256" y="5126528"/>
            <a:ext cx="135109" cy="269992"/>
          </a:xfrm>
          <a:custGeom>
            <a:avLst/>
            <a:gdLst>
              <a:gd name="connsiteX0" fmla="*/ 100152 w 149251"/>
              <a:gd name="connsiteY0" fmla="*/ 67 h 298252"/>
              <a:gd name="connsiteX1" fmla="*/ 20777 w 149251"/>
              <a:gd name="connsiteY1" fmla="*/ 152467 h 298252"/>
              <a:gd name="connsiteX2" fmla="*/ 52527 w 149251"/>
              <a:gd name="connsiteY2" fmla="*/ 184217 h 298252"/>
              <a:gd name="connsiteX3" fmla="*/ 49352 w 149251"/>
              <a:gd name="connsiteY3" fmla="*/ 146117 h 298252"/>
              <a:gd name="connsiteX4" fmla="*/ 144602 w 149251"/>
              <a:gd name="connsiteY4" fmla="*/ 295342 h 298252"/>
              <a:gd name="connsiteX5" fmla="*/ 122377 w 149251"/>
              <a:gd name="connsiteY5" fmla="*/ 238192 h 298252"/>
              <a:gd name="connsiteX6" fmla="*/ 17602 w 149251"/>
              <a:gd name="connsiteY6" fmla="*/ 155642 h 298252"/>
              <a:gd name="connsiteX7" fmla="*/ 8077 w 149251"/>
              <a:gd name="connsiteY7" fmla="*/ 133417 h 298252"/>
              <a:gd name="connsiteX8" fmla="*/ 100152 w 149251"/>
              <a:gd name="connsiteY8" fmla="*/ 67 h 2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251" h="298252">
                <a:moveTo>
                  <a:pt x="100152" y="67"/>
                </a:moveTo>
                <a:cubicBezTo>
                  <a:pt x="102269" y="3242"/>
                  <a:pt x="28714" y="121775"/>
                  <a:pt x="20777" y="152467"/>
                </a:cubicBezTo>
                <a:cubicBezTo>
                  <a:pt x="12840" y="183159"/>
                  <a:pt x="47765" y="185275"/>
                  <a:pt x="52527" y="184217"/>
                </a:cubicBezTo>
                <a:cubicBezTo>
                  <a:pt x="57289" y="183159"/>
                  <a:pt x="34006" y="127596"/>
                  <a:pt x="49352" y="146117"/>
                </a:cubicBezTo>
                <a:cubicBezTo>
                  <a:pt x="64698" y="164638"/>
                  <a:pt x="132431" y="279996"/>
                  <a:pt x="144602" y="295342"/>
                </a:cubicBezTo>
                <a:cubicBezTo>
                  <a:pt x="156773" y="310688"/>
                  <a:pt x="143544" y="261475"/>
                  <a:pt x="122377" y="238192"/>
                </a:cubicBezTo>
                <a:cubicBezTo>
                  <a:pt x="101210" y="214909"/>
                  <a:pt x="36652" y="173104"/>
                  <a:pt x="17602" y="155642"/>
                </a:cubicBezTo>
                <a:cubicBezTo>
                  <a:pt x="-1448" y="138180"/>
                  <a:pt x="-5681" y="159346"/>
                  <a:pt x="8077" y="133417"/>
                </a:cubicBezTo>
                <a:cubicBezTo>
                  <a:pt x="21835" y="107488"/>
                  <a:pt x="98035" y="-3108"/>
                  <a:pt x="100152" y="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18D51356-9ABA-CC76-E2F9-945A3C3BE1DD}"/>
              </a:ext>
            </a:extLst>
          </p:cNvPr>
          <p:cNvSpPr/>
          <p:nvPr/>
        </p:nvSpPr>
        <p:spPr>
          <a:xfrm>
            <a:off x="3450453" y="5034487"/>
            <a:ext cx="216685" cy="300054"/>
          </a:xfrm>
          <a:custGeom>
            <a:avLst/>
            <a:gdLst>
              <a:gd name="connsiteX0" fmla="*/ 10 w 239365"/>
              <a:gd name="connsiteY0" fmla="*/ 142 h 331461"/>
              <a:gd name="connsiteX1" fmla="*/ 215910 w 239365"/>
              <a:gd name="connsiteY1" fmla="*/ 257317 h 331461"/>
              <a:gd name="connsiteX2" fmla="*/ 231785 w 239365"/>
              <a:gd name="connsiteY2" fmla="*/ 330342 h 331461"/>
              <a:gd name="connsiteX3" fmla="*/ 200035 w 239365"/>
              <a:gd name="connsiteY3" fmla="*/ 216042 h 331461"/>
              <a:gd name="connsiteX4" fmla="*/ 161935 w 239365"/>
              <a:gd name="connsiteY4" fmla="*/ 149367 h 331461"/>
              <a:gd name="connsiteX5" fmla="*/ 225435 w 239365"/>
              <a:gd name="connsiteY5" fmla="*/ 219217 h 331461"/>
              <a:gd name="connsiteX6" fmla="*/ 10 w 239365"/>
              <a:gd name="connsiteY6" fmla="*/ 142 h 33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65" h="331461">
                <a:moveTo>
                  <a:pt x="10" y="142"/>
                </a:moveTo>
                <a:cubicBezTo>
                  <a:pt x="-1578" y="6492"/>
                  <a:pt x="177281" y="202284"/>
                  <a:pt x="215910" y="257317"/>
                </a:cubicBezTo>
                <a:cubicBezTo>
                  <a:pt x="254539" y="312350"/>
                  <a:pt x="234431" y="337221"/>
                  <a:pt x="231785" y="330342"/>
                </a:cubicBezTo>
                <a:cubicBezTo>
                  <a:pt x="229139" y="323463"/>
                  <a:pt x="211677" y="246204"/>
                  <a:pt x="200035" y="216042"/>
                </a:cubicBezTo>
                <a:cubicBezTo>
                  <a:pt x="188393" y="185880"/>
                  <a:pt x="157702" y="148838"/>
                  <a:pt x="161935" y="149367"/>
                </a:cubicBezTo>
                <a:cubicBezTo>
                  <a:pt x="166168" y="149896"/>
                  <a:pt x="249248" y="237209"/>
                  <a:pt x="225435" y="219217"/>
                </a:cubicBezTo>
                <a:cubicBezTo>
                  <a:pt x="201623" y="201225"/>
                  <a:pt x="1598" y="-6208"/>
                  <a:pt x="10" y="1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C845861E-B8B8-059F-D212-094A525B1E0D}"/>
              </a:ext>
            </a:extLst>
          </p:cNvPr>
          <p:cNvSpPr/>
          <p:nvPr/>
        </p:nvSpPr>
        <p:spPr>
          <a:xfrm>
            <a:off x="3427101" y="5183193"/>
            <a:ext cx="191220" cy="185288"/>
          </a:xfrm>
          <a:custGeom>
            <a:avLst/>
            <a:gdLst>
              <a:gd name="connsiteX0" fmla="*/ 406 w 211235"/>
              <a:gd name="connsiteY0" fmla="*/ 970 h 204682"/>
              <a:gd name="connsiteX1" fmla="*/ 190906 w 211235"/>
              <a:gd name="connsiteY1" fmla="*/ 185120 h 204682"/>
              <a:gd name="connsiteX2" fmla="*/ 200431 w 211235"/>
              <a:gd name="connsiteY2" fmla="*/ 191470 h 204682"/>
              <a:gd name="connsiteX3" fmla="*/ 143281 w 211235"/>
              <a:gd name="connsiteY3" fmla="*/ 115270 h 204682"/>
              <a:gd name="connsiteX4" fmla="*/ 406 w 211235"/>
              <a:gd name="connsiteY4" fmla="*/ 970 h 204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35" h="204682">
                <a:moveTo>
                  <a:pt x="406" y="970"/>
                </a:moveTo>
                <a:cubicBezTo>
                  <a:pt x="8344" y="12612"/>
                  <a:pt x="157569" y="153370"/>
                  <a:pt x="190906" y="185120"/>
                </a:cubicBezTo>
                <a:cubicBezTo>
                  <a:pt x="224243" y="216870"/>
                  <a:pt x="208369" y="203112"/>
                  <a:pt x="200431" y="191470"/>
                </a:cubicBezTo>
                <a:cubicBezTo>
                  <a:pt x="192494" y="179828"/>
                  <a:pt x="183497" y="144903"/>
                  <a:pt x="143281" y="115270"/>
                </a:cubicBezTo>
                <a:cubicBezTo>
                  <a:pt x="103065" y="85637"/>
                  <a:pt x="-7532" y="-10672"/>
                  <a:pt x="406" y="9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99E5F31B-F459-9876-113D-2598AD155CD2}"/>
              </a:ext>
            </a:extLst>
          </p:cNvPr>
          <p:cNvSpPr/>
          <p:nvPr/>
        </p:nvSpPr>
        <p:spPr>
          <a:xfrm>
            <a:off x="3611412" y="4804682"/>
            <a:ext cx="94851" cy="454266"/>
          </a:xfrm>
          <a:custGeom>
            <a:avLst/>
            <a:gdLst>
              <a:gd name="connsiteX0" fmla="*/ 4 w 104779"/>
              <a:gd name="connsiteY0" fmla="*/ 0 h 501814"/>
              <a:gd name="connsiteX1" fmla="*/ 60329 w 104779"/>
              <a:gd name="connsiteY1" fmla="*/ 142875 h 501814"/>
              <a:gd name="connsiteX2" fmla="*/ 73029 w 104779"/>
              <a:gd name="connsiteY2" fmla="*/ 98425 h 501814"/>
              <a:gd name="connsiteX3" fmla="*/ 73029 w 104779"/>
              <a:gd name="connsiteY3" fmla="*/ 311150 h 501814"/>
              <a:gd name="connsiteX4" fmla="*/ 85729 w 104779"/>
              <a:gd name="connsiteY4" fmla="*/ 234950 h 501814"/>
              <a:gd name="connsiteX5" fmla="*/ 76204 w 104779"/>
              <a:gd name="connsiteY5" fmla="*/ 419100 h 501814"/>
              <a:gd name="connsiteX6" fmla="*/ 104779 w 104779"/>
              <a:gd name="connsiteY6" fmla="*/ 501650 h 501814"/>
              <a:gd name="connsiteX7" fmla="*/ 76204 w 104779"/>
              <a:gd name="connsiteY7" fmla="*/ 431800 h 501814"/>
              <a:gd name="connsiteX8" fmla="*/ 63504 w 104779"/>
              <a:gd name="connsiteY8" fmla="*/ 177800 h 501814"/>
              <a:gd name="connsiteX9" fmla="*/ 57154 w 104779"/>
              <a:gd name="connsiteY9" fmla="*/ 250825 h 501814"/>
              <a:gd name="connsiteX10" fmla="*/ 63504 w 104779"/>
              <a:gd name="connsiteY10" fmla="*/ 142875 h 501814"/>
              <a:gd name="connsiteX11" fmla="*/ 4 w 104779"/>
              <a:gd name="connsiteY11" fmla="*/ 0 h 50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779" h="501814">
                <a:moveTo>
                  <a:pt x="4" y="0"/>
                </a:moveTo>
                <a:cubicBezTo>
                  <a:pt x="-525" y="0"/>
                  <a:pt x="48158" y="126471"/>
                  <a:pt x="60329" y="142875"/>
                </a:cubicBezTo>
                <a:cubicBezTo>
                  <a:pt x="72500" y="159279"/>
                  <a:pt x="70912" y="70379"/>
                  <a:pt x="73029" y="98425"/>
                </a:cubicBezTo>
                <a:cubicBezTo>
                  <a:pt x="75146" y="126471"/>
                  <a:pt x="70912" y="288396"/>
                  <a:pt x="73029" y="311150"/>
                </a:cubicBezTo>
                <a:cubicBezTo>
                  <a:pt x="75146" y="333904"/>
                  <a:pt x="85200" y="216958"/>
                  <a:pt x="85729" y="234950"/>
                </a:cubicBezTo>
                <a:cubicBezTo>
                  <a:pt x="86258" y="252942"/>
                  <a:pt x="73029" y="374650"/>
                  <a:pt x="76204" y="419100"/>
                </a:cubicBezTo>
                <a:cubicBezTo>
                  <a:pt x="79379" y="463550"/>
                  <a:pt x="104779" y="499533"/>
                  <a:pt x="104779" y="501650"/>
                </a:cubicBezTo>
                <a:cubicBezTo>
                  <a:pt x="104779" y="503767"/>
                  <a:pt x="83083" y="485775"/>
                  <a:pt x="76204" y="431800"/>
                </a:cubicBezTo>
                <a:cubicBezTo>
                  <a:pt x="69325" y="377825"/>
                  <a:pt x="66679" y="207963"/>
                  <a:pt x="63504" y="177800"/>
                </a:cubicBezTo>
                <a:cubicBezTo>
                  <a:pt x="60329" y="147637"/>
                  <a:pt x="57154" y="256646"/>
                  <a:pt x="57154" y="250825"/>
                </a:cubicBezTo>
                <a:cubicBezTo>
                  <a:pt x="57154" y="245004"/>
                  <a:pt x="69854" y="183092"/>
                  <a:pt x="63504" y="142875"/>
                </a:cubicBezTo>
                <a:cubicBezTo>
                  <a:pt x="57154" y="102658"/>
                  <a:pt x="533" y="0"/>
                  <a:pt x="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95282CB9-26E8-0F8C-B213-A1438DABFC85}"/>
              </a:ext>
            </a:extLst>
          </p:cNvPr>
          <p:cNvSpPr/>
          <p:nvPr/>
        </p:nvSpPr>
        <p:spPr>
          <a:xfrm>
            <a:off x="3599756" y="5086258"/>
            <a:ext cx="153613" cy="304756"/>
          </a:xfrm>
          <a:custGeom>
            <a:avLst/>
            <a:gdLst>
              <a:gd name="connsiteX0" fmla="*/ 168455 w 169692"/>
              <a:gd name="connsiteY0" fmla="*/ 102 h 336655"/>
              <a:gd name="connsiteX1" fmla="*/ 146230 w 169692"/>
              <a:gd name="connsiteY1" fmla="*/ 162027 h 336655"/>
              <a:gd name="connsiteX2" fmla="*/ 136705 w 169692"/>
              <a:gd name="connsiteY2" fmla="*/ 228702 h 336655"/>
              <a:gd name="connsiteX3" fmla="*/ 155755 w 169692"/>
              <a:gd name="connsiteY3" fmla="*/ 187427 h 336655"/>
              <a:gd name="connsiteX4" fmla="*/ 152580 w 169692"/>
              <a:gd name="connsiteY4" fmla="*/ 244577 h 336655"/>
              <a:gd name="connsiteX5" fmla="*/ 41455 w 169692"/>
              <a:gd name="connsiteY5" fmla="*/ 304902 h 336655"/>
              <a:gd name="connsiteX6" fmla="*/ 114480 w 169692"/>
              <a:gd name="connsiteY6" fmla="*/ 279502 h 336655"/>
              <a:gd name="connsiteX7" fmla="*/ 180 w 169692"/>
              <a:gd name="connsiteY7" fmla="*/ 336652 h 336655"/>
              <a:gd name="connsiteX8" fmla="*/ 146230 w 169692"/>
              <a:gd name="connsiteY8" fmla="*/ 276327 h 336655"/>
              <a:gd name="connsiteX9" fmla="*/ 124005 w 169692"/>
              <a:gd name="connsiteY9" fmla="*/ 152502 h 336655"/>
              <a:gd name="connsiteX10" fmla="*/ 104955 w 169692"/>
              <a:gd name="connsiteY10" fmla="*/ 187427 h 336655"/>
              <a:gd name="connsiteX11" fmla="*/ 168455 w 169692"/>
              <a:gd name="connsiteY11" fmla="*/ 102 h 336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692" h="336655">
                <a:moveTo>
                  <a:pt x="168455" y="102"/>
                </a:moveTo>
                <a:cubicBezTo>
                  <a:pt x="175334" y="-4131"/>
                  <a:pt x="151522" y="123927"/>
                  <a:pt x="146230" y="162027"/>
                </a:cubicBezTo>
                <a:cubicBezTo>
                  <a:pt x="140938" y="200127"/>
                  <a:pt x="135118" y="224469"/>
                  <a:pt x="136705" y="228702"/>
                </a:cubicBezTo>
                <a:cubicBezTo>
                  <a:pt x="138292" y="232935"/>
                  <a:pt x="153109" y="184781"/>
                  <a:pt x="155755" y="187427"/>
                </a:cubicBezTo>
                <a:cubicBezTo>
                  <a:pt x="158401" y="190073"/>
                  <a:pt x="171630" y="224998"/>
                  <a:pt x="152580" y="244577"/>
                </a:cubicBezTo>
                <a:cubicBezTo>
                  <a:pt x="133530" y="264156"/>
                  <a:pt x="47805" y="299081"/>
                  <a:pt x="41455" y="304902"/>
                </a:cubicBezTo>
                <a:cubicBezTo>
                  <a:pt x="35105" y="310723"/>
                  <a:pt x="121359" y="274210"/>
                  <a:pt x="114480" y="279502"/>
                </a:cubicBezTo>
                <a:cubicBezTo>
                  <a:pt x="107601" y="284794"/>
                  <a:pt x="-5112" y="337181"/>
                  <a:pt x="180" y="336652"/>
                </a:cubicBezTo>
                <a:cubicBezTo>
                  <a:pt x="5472" y="336123"/>
                  <a:pt x="125593" y="307019"/>
                  <a:pt x="146230" y="276327"/>
                </a:cubicBezTo>
                <a:cubicBezTo>
                  <a:pt x="166867" y="245635"/>
                  <a:pt x="130884" y="167319"/>
                  <a:pt x="124005" y="152502"/>
                </a:cubicBezTo>
                <a:cubicBezTo>
                  <a:pt x="117126" y="137685"/>
                  <a:pt x="96488" y="211769"/>
                  <a:pt x="104955" y="187427"/>
                </a:cubicBezTo>
                <a:cubicBezTo>
                  <a:pt x="113422" y="163085"/>
                  <a:pt x="161576" y="4335"/>
                  <a:pt x="168455" y="1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056C6BBC-7FE9-505D-4C14-C23924F7DA1A}"/>
              </a:ext>
            </a:extLst>
          </p:cNvPr>
          <p:cNvSpPr/>
          <p:nvPr/>
        </p:nvSpPr>
        <p:spPr>
          <a:xfrm>
            <a:off x="3979192" y="4908150"/>
            <a:ext cx="146782" cy="343065"/>
          </a:xfrm>
          <a:custGeom>
            <a:avLst/>
            <a:gdLst>
              <a:gd name="connsiteX0" fmla="*/ 128 w 162146"/>
              <a:gd name="connsiteY0" fmla="*/ 15877 h 378974"/>
              <a:gd name="connsiteX1" fmla="*/ 117603 w 162146"/>
              <a:gd name="connsiteY1" fmla="*/ 152402 h 378974"/>
              <a:gd name="connsiteX2" fmla="*/ 117603 w 162146"/>
              <a:gd name="connsiteY2" fmla="*/ 142877 h 378974"/>
              <a:gd name="connsiteX3" fmla="*/ 120778 w 162146"/>
              <a:gd name="connsiteY3" fmla="*/ 269877 h 378974"/>
              <a:gd name="connsiteX4" fmla="*/ 136653 w 162146"/>
              <a:gd name="connsiteY4" fmla="*/ 219077 h 378974"/>
              <a:gd name="connsiteX5" fmla="*/ 57278 w 162146"/>
              <a:gd name="connsiteY5" fmla="*/ 377827 h 378974"/>
              <a:gd name="connsiteX6" fmla="*/ 108078 w 162146"/>
              <a:gd name="connsiteY6" fmla="*/ 285752 h 378974"/>
              <a:gd name="connsiteX7" fmla="*/ 162053 w 162146"/>
              <a:gd name="connsiteY7" fmla="*/ 193677 h 378974"/>
              <a:gd name="connsiteX8" fmla="*/ 120778 w 162146"/>
              <a:gd name="connsiteY8" fmla="*/ 130177 h 378974"/>
              <a:gd name="connsiteX9" fmla="*/ 108078 w 162146"/>
              <a:gd name="connsiteY9" fmla="*/ 2 h 378974"/>
              <a:gd name="connsiteX10" fmla="*/ 95378 w 162146"/>
              <a:gd name="connsiteY10" fmla="*/ 133352 h 378974"/>
              <a:gd name="connsiteX11" fmla="*/ 128 w 162146"/>
              <a:gd name="connsiteY11" fmla="*/ 15877 h 37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2146" h="378974">
                <a:moveTo>
                  <a:pt x="128" y="15877"/>
                </a:moveTo>
                <a:cubicBezTo>
                  <a:pt x="3832" y="19052"/>
                  <a:pt x="98024" y="131235"/>
                  <a:pt x="117603" y="152402"/>
                </a:cubicBezTo>
                <a:cubicBezTo>
                  <a:pt x="137182" y="173569"/>
                  <a:pt x="117074" y="123298"/>
                  <a:pt x="117603" y="142877"/>
                </a:cubicBezTo>
                <a:cubicBezTo>
                  <a:pt x="118132" y="162456"/>
                  <a:pt x="117603" y="257177"/>
                  <a:pt x="120778" y="269877"/>
                </a:cubicBezTo>
                <a:cubicBezTo>
                  <a:pt x="123953" y="282577"/>
                  <a:pt x="147236" y="201085"/>
                  <a:pt x="136653" y="219077"/>
                </a:cubicBezTo>
                <a:cubicBezTo>
                  <a:pt x="126070" y="237069"/>
                  <a:pt x="62040" y="366715"/>
                  <a:pt x="57278" y="377827"/>
                </a:cubicBezTo>
                <a:cubicBezTo>
                  <a:pt x="52516" y="388939"/>
                  <a:pt x="90616" y="316444"/>
                  <a:pt x="108078" y="285752"/>
                </a:cubicBezTo>
                <a:cubicBezTo>
                  <a:pt x="125541" y="255060"/>
                  <a:pt x="159936" y="219606"/>
                  <a:pt x="162053" y="193677"/>
                </a:cubicBezTo>
                <a:cubicBezTo>
                  <a:pt x="164170" y="167748"/>
                  <a:pt x="129774" y="162456"/>
                  <a:pt x="120778" y="130177"/>
                </a:cubicBezTo>
                <a:cubicBezTo>
                  <a:pt x="111782" y="97898"/>
                  <a:pt x="112311" y="-527"/>
                  <a:pt x="108078" y="2"/>
                </a:cubicBezTo>
                <a:cubicBezTo>
                  <a:pt x="103845" y="531"/>
                  <a:pt x="117074" y="133881"/>
                  <a:pt x="95378" y="133352"/>
                </a:cubicBezTo>
                <a:cubicBezTo>
                  <a:pt x="73682" y="132823"/>
                  <a:pt x="-3576" y="12702"/>
                  <a:pt x="128" y="158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6883500F-351E-4325-D095-C944F6168184}"/>
              </a:ext>
            </a:extLst>
          </p:cNvPr>
          <p:cNvSpPr/>
          <p:nvPr/>
        </p:nvSpPr>
        <p:spPr>
          <a:xfrm>
            <a:off x="3691892" y="4774129"/>
            <a:ext cx="107481" cy="395642"/>
          </a:xfrm>
          <a:custGeom>
            <a:avLst/>
            <a:gdLst>
              <a:gd name="connsiteX0" fmla="*/ 117475 w 118731"/>
              <a:gd name="connsiteY0" fmla="*/ 2001 h 437054"/>
              <a:gd name="connsiteX1" fmla="*/ 73025 w 118731"/>
              <a:gd name="connsiteY1" fmla="*/ 227426 h 437054"/>
              <a:gd name="connsiteX2" fmla="*/ 19050 w 118731"/>
              <a:gd name="connsiteY2" fmla="*/ 427451 h 437054"/>
              <a:gd name="connsiteX3" fmla="*/ 38100 w 118731"/>
              <a:gd name="connsiteY3" fmla="*/ 271876 h 437054"/>
              <a:gd name="connsiteX4" fmla="*/ 0 w 118731"/>
              <a:gd name="connsiteY4" fmla="*/ 436976 h 437054"/>
              <a:gd name="connsiteX5" fmla="*/ 38100 w 118731"/>
              <a:gd name="connsiteY5" fmla="*/ 246476 h 437054"/>
              <a:gd name="connsiteX6" fmla="*/ 15875 w 118731"/>
              <a:gd name="connsiteY6" fmla="*/ 325851 h 437054"/>
              <a:gd name="connsiteX7" fmla="*/ 47625 w 118731"/>
              <a:gd name="connsiteY7" fmla="*/ 236951 h 437054"/>
              <a:gd name="connsiteX8" fmla="*/ 22225 w 118731"/>
              <a:gd name="connsiteY8" fmla="*/ 363951 h 437054"/>
              <a:gd name="connsiteX9" fmla="*/ 117475 w 118731"/>
              <a:gd name="connsiteY9" fmla="*/ 2001 h 437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8731" h="437054">
                <a:moveTo>
                  <a:pt x="117475" y="2001"/>
                </a:moveTo>
                <a:cubicBezTo>
                  <a:pt x="125942" y="-20753"/>
                  <a:pt x="89429" y="156518"/>
                  <a:pt x="73025" y="227426"/>
                </a:cubicBezTo>
                <a:cubicBezTo>
                  <a:pt x="56621" y="298334"/>
                  <a:pt x="24871" y="420043"/>
                  <a:pt x="19050" y="427451"/>
                </a:cubicBezTo>
                <a:cubicBezTo>
                  <a:pt x="13229" y="434859"/>
                  <a:pt x="41275" y="270289"/>
                  <a:pt x="38100" y="271876"/>
                </a:cubicBezTo>
                <a:cubicBezTo>
                  <a:pt x="34925" y="273463"/>
                  <a:pt x="0" y="441209"/>
                  <a:pt x="0" y="436976"/>
                </a:cubicBezTo>
                <a:cubicBezTo>
                  <a:pt x="0" y="432743"/>
                  <a:pt x="35454" y="264997"/>
                  <a:pt x="38100" y="246476"/>
                </a:cubicBezTo>
                <a:cubicBezTo>
                  <a:pt x="40746" y="227955"/>
                  <a:pt x="14288" y="327438"/>
                  <a:pt x="15875" y="325851"/>
                </a:cubicBezTo>
                <a:cubicBezTo>
                  <a:pt x="17462" y="324264"/>
                  <a:pt x="46567" y="230601"/>
                  <a:pt x="47625" y="236951"/>
                </a:cubicBezTo>
                <a:cubicBezTo>
                  <a:pt x="48683" y="243301"/>
                  <a:pt x="9525" y="399405"/>
                  <a:pt x="22225" y="363951"/>
                </a:cubicBezTo>
                <a:cubicBezTo>
                  <a:pt x="34925" y="328497"/>
                  <a:pt x="109008" y="24755"/>
                  <a:pt x="117475" y="20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E9E9075B-B46D-2BAD-F3EF-2DF8F59EB04C}"/>
              </a:ext>
            </a:extLst>
          </p:cNvPr>
          <p:cNvSpPr/>
          <p:nvPr/>
        </p:nvSpPr>
        <p:spPr>
          <a:xfrm>
            <a:off x="3482189" y="4241206"/>
            <a:ext cx="177493" cy="452125"/>
          </a:xfrm>
          <a:custGeom>
            <a:avLst/>
            <a:gdLst>
              <a:gd name="connsiteX0" fmla="*/ 25277 w 196071"/>
              <a:gd name="connsiteY0" fmla="*/ 155 h 499449"/>
              <a:gd name="connsiteX1" fmla="*/ 22102 w 196071"/>
              <a:gd name="connsiteY1" fmla="*/ 133505 h 499449"/>
              <a:gd name="connsiteX2" fmla="*/ 50677 w 196071"/>
              <a:gd name="connsiteY2" fmla="*/ 193830 h 499449"/>
              <a:gd name="connsiteX3" fmla="*/ 22102 w 196071"/>
              <a:gd name="connsiteY3" fmla="*/ 184305 h 499449"/>
              <a:gd name="connsiteX4" fmla="*/ 193552 w 196071"/>
              <a:gd name="connsiteY4" fmla="*/ 358930 h 499449"/>
              <a:gd name="connsiteX5" fmla="*/ 126877 w 196071"/>
              <a:gd name="connsiteY5" fmla="*/ 279555 h 499449"/>
              <a:gd name="connsiteX6" fmla="*/ 161802 w 196071"/>
              <a:gd name="connsiteY6" fmla="*/ 377980 h 499449"/>
              <a:gd name="connsiteX7" fmla="*/ 158627 w 196071"/>
              <a:gd name="connsiteY7" fmla="*/ 498630 h 499449"/>
              <a:gd name="connsiteX8" fmla="*/ 149102 w 196071"/>
              <a:gd name="connsiteY8" fmla="*/ 314480 h 499449"/>
              <a:gd name="connsiteX9" fmla="*/ 6227 w 196071"/>
              <a:gd name="connsiteY9" fmla="*/ 162080 h 499449"/>
              <a:gd name="connsiteX10" fmla="*/ 25277 w 196071"/>
              <a:gd name="connsiteY10" fmla="*/ 155 h 49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6071" h="499449">
                <a:moveTo>
                  <a:pt x="25277" y="155"/>
                </a:moveTo>
                <a:cubicBezTo>
                  <a:pt x="27923" y="-4607"/>
                  <a:pt x="17869" y="101226"/>
                  <a:pt x="22102" y="133505"/>
                </a:cubicBezTo>
                <a:cubicBezTo>
                  <a:pt x="26335" y="165784"/>
                  <a:pt x="50677" y="185363"/>
                  <a:pt x="50677" y="193830"/>
                </a:cubicBezTo>
                <a:cubicBezTo>
                  <a:pt x="50677" y="202297"/>
                  <a:pt x="-1710" y="156788"/>
                  <a:pt x="22102" y="184305"/>
                </a:cubicBezTo>
                <a:cubicBezTo>
                  <a:pt x="45914" y="211822"/>
                  <a:pt x="176090" y="343055"/>
                  <a:pt x="193552" y="358930"/>
                </a:cubicBezTo>
                <a:cubicBezTo>
                  <a:pt x="211014" y="374805"/>
                  <a:pt x="132169" y="276380"/>
                  <a:pt x="126877" y="279555"/>
                </a:cubicBezTo>
                <a:cubicBezTo>
                  <a:pt x="121585" y="282730"/>
                  <a:pt x="156510" y="341467"/>
                  <a:pt x="161802" y="377980"/>
                </a:cubicBezTo>
                <a:cubicBezTo>
                  <a:pt x="167094" y="414493"/>
                  <a:pt x="160744" y="509213"/>
                  <a:pt x="158627" y="498630"/>
                </a:cubicBezTo>
                <a:cubicBezTo>
                  <a:pt x="156510" y="488047"/>
                  <a:pt x="174502" y="370572"/>
                  <a:pt x="149102" y="314480"/>
                </a:cubicBezTo>
                <a:cubicBezTo>
                  <a:pt x="123702" y="258388"/>
                  <a:pt x="26864" y="212880"/>
                  <a:pt x="6227" y="162080"/>
                </a:cubicBezTo>
                <a:cubicBezTo>
                  <a:pt x="-14410" y="111280"/>
                  <a:pt x="22631" y="4917"/>
                  <a:pt x="25277" y="1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D8637A9-7914-947A-32E8-AD9DC4C1178C}"/>
              </a:ext>
            </a:extLst>
          </p:cNvPr>
          <p:cNvSpPr/>
          <p:nvPr/>
        </p:nvSpPr>
        <p:spPr>
          <a:xfrm>
            <a:off x="3677468" y="4468009"/>
            <a:ext cx="66609" cy="471844"/>
          </a:xfrm>
          <a:custGeom>
            <a:avLst/>
            <a:gdLst>
              <a:gd name="connsiteX0" fmla="*/ 73084 w 73581"/>
              <a:gd name="connsiteY0" fmla="*/ 438 h 521232"/>
              <a:gd name="connsiteX1" fmla="*/ 41334 w 73581"/>
              <a:gd name="connsiteY1" fmla="*/ 298888 h 521232"/>
              <a:gd name="connsiteX2" fmla="*/ 59 w 73581"/>
              <a:gd name="connsiteY2" fmla="*/ 521138 h 521232"/>
              <a:gd name="connsiteX3" fmla="*/ 31809 w 73581"/>
              <a:gd name="connsiteY3" fmla="*/ 273488 h 521232"/>
              <a:gd name="connsiteX4" fmla="*/ 15934 w 73581"/>
              <a:gd name="connsiteY4" fmla="*/ 368738 h 521232"/>
              <a:gd name="connsiteX5" fmla="*/ 73084 w 73581"/>
              <a:gd name="connsiteY5" fmla="*/ 438 h 52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81" h="521232">
                <a:moveTo>
                  <a:pt x="73084" y="438"/>
                </a:moveTo>
                <a:cubicBezTo>
                  <a:pt x="77317" y="-11204"/>
                  <a:pt x="53505" y="212105"/>
                  <a:pt x="41334" y="298888"/>
                </a:cubicBezTo>
                <a:cubicBezTo>
                  <a:pt x="29163" y="385671"/>
                  <a:pt x="1646" y="525371"/>
                  <a:pt x="59" y="521138"/>
                </a:cubicBezTo>
                <a:cubicBezTo>
                  <a:pt x="-1528" y="516905"/>
                  <a:pt x="29163" y="298888"/>
                  <a:pt x="31809" y="273488"/>
                </a:cubicBezTo>
                <a:cubicBezTo>
                  <a:pt x="34455" y="248088"/>
                  <a:pt x="11701" y="408426"/>
                  <a:pt x="15934" y="368738"/>
                </a:cubicBezTo>
                <a:cubicBezTo>
                  <a:pt x="20167" y="329050"/>
                  <a:pt x="68851" y="12080"/>
                  <a:pt x="73084" y="4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A62D4E7E-7E35-6BD1-57A1-8A7481C85054}"/>
              </a:ext>
            </a:extLst>
          </p:cNvPr>
          <p:cNvSpPr/>
          <p:nvPr/>
        </p:nvSpPr>
        <p:spPr>
          <a:xfrm>
            <a:off x="3814734" y="4928013"/>
            <a:ext cx="265538" cy="282707"/>
          </a:xfrm>
          <a:custGeom>
            <a:avLst/>
            <a:gdLst>
              <a:gd name="connsiteX0" fmla="*/ 825 w 293332"/>
              <a:gd name="connsiteY0" fmla="*/ 171735 h 312298"/>
              <a:gd name="connsiteX1" fmla="*/ 131000 w 293332"/>
              <a:gd name="connsiteY1" fmla="*/ 162210 h 312298"/>
              <a:gd name="connsiteX2" fmla="*/ 162750 w 293332"/>
              <a:gd name="connsiteY2" fmla="*/ 219360 h 312298"/>
              <a:gd name="connsiteX3" fmla="*/ 194500 w 293332"/>
              <a:gd name="connsiteY3" fmla="*/ 181260 h 312298"/>
              <a:gd name="connsiteX4" fmla="*/ 207200 w 293332"/>
              <a:gd name="connsiteY4" fmla="*/ 311435 h 312298"/>
              <a:gd name="connsiteX5" fmla="*/ 226250 w 293332"/>
              <a:gd name="connsiteY5" fmla="*/ 225710 h 312298"/>
              <a:gd name="connsiteX6" fmla="*/ 292925 w 293332"/>
              <a:gd name="connsiteY6" fmla="*/ 285 h 312298"/>
              <a:gd name="connsiteX7" fmla="*/ 191325 w 293332"/>
              <a:gd name="connsiteY7" fmla="*/ 276510 h 312298"/>
              <a:gd name="connsiteX8" fmla="*/ 200850 w 293332"/>
              <a:gd name="connsiteY8" fmla="*/ 181260 h 312298"/>
              <a:gd name="connsiteX9" fmla="*/ 825 w 293332"/>
              <a:gd name="connsiteY9" fmla="*/ 171735 h 31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332" h="312298">
                <a:moveTo>
                  <a:pt x="825" y="171735"/>
                </a:moveTo>
                <a:cubicBezTo>
                  <a:pt x="-10817" y="168560"/>
                  <a:pt x="104013" y="154273"/>
                  <a:pt x="131000" y="162210"/>
                </a:cubicBezTo>
                <a:cubicBezTo>
                  <a:pt x="157987" y="170147"/>
                  <a:pt x="152167" y="216185"/>
                  <a:pt x="162750" y="219360"/>
                </a:cubicBezTo>
                <a:cubicBezTo>
                  <a:pt x="173333" y="222535"/>
                  <a:pt x="187092" y="165914"/>
                  <a:pt x="194500" y="181260"/>
                </a:cubicBezTo>
                <a:cubicBezTo>
                  <a:pt x="201908" y="196606"/>
                  <a:pt x="201908" y="304027"/>
                  <a:pt x="207200" y="311435"/>
                </a:cubicBezTo>
                <a:cubicBezTo>
                  <a:pt x="212492" y="318843"/>
                  <a:pt x="211963" y="277568"/>
                  <a:pt x="226250" y="225710"/>
                </a:cubicBezTo>
                <a:cubicBezTo>
                  <a:pt x="240537" y="173852"/>
                  <a:pt x="298746" y="-8182"/>
                  <a:pt x="292925" y="285"/>
                </a:cubicBezTo>
                <a:cubicBezTo>
                  <a:pt x="287104" y="8752"/>
                  <a:pt x="206671" y="246348"/>
                  <a:pt x="191325" y="276510"/>
                </a:cubicBezTo>
                <a:cubicBezTo>
                  <a:pt x="175979" y="306673"/>
                  <a:pt x="232071" y="201897"/>
                  <a:pt x="200850" y="181260"/>
                </a:cubicBezTo>
                <a:cubicBezTo>
                  <a:pt x="169629" y="160623"/>
                  <a:pt x="12467" y="174910"/>
                  <a:pt x="825" y="1717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58D3F69E-B227-7DBC-0E26-83120F21E3F4}"/>
              </a:ext>
            </a:extLst>
          </p:cNvPr>
          <p:cNvSpPr/>
          <p:nvPr/>
        </p:nvSpPr>
        <p:spPr>
          <a:xfrm>
            <a:off x="3772366" y="4669495"/>
            <a:ext cx="135485" cy="360025"/>
          </a:xfrm>
          <a:custGeom>
            <a:avLst/>
            <a:gdLst>
              <a:gd name="connsiteX0" fmla="*/ 44453 w 149666"/>
              <a:gd name="connsiteY0" fmla="*/ 112 h 397709"/>
              <a:gd name="connsiteX1" fmla="*/ 66678 w 149666"/>
              <a:gd name="connsiteY1" fmla="*/ 295387 h 397709"/>
              <a:gd name="connsiteX2" fmla="*/ 66678 w 149666"/>
              <a:gd name="connsiteY2" fmla="*/ 219187 h 397709"/>
              <a:gd name="connsiteX3" fmla="*/ 3 w 149666"/>
              <a:gd name="connsiteY3" fmla="*/ 362062 h 397709"/>
              <a:gd name="connsiteX4" fmla="*/ 63503 w 149666"/>
              <a:gd name="connsiteY4" fmla="*/ 269987 h 397709"/>
              <a:gd name="connsiteX5" fmla="*/ 66678 w 149666"/>
              <a:gd name="connsiteY5" fmla="*/ 396987 h 397709"/>
              <a:gd name="connsiteX6" fmla="*/ 120653 w 149666"/>
              <a:gd name="connsiteY6" fmla="*/ 200137 h 397709"/>
              <a:gd name="connsiteX7" fmla="*/ 88903 w 149666"/>
              <a:gd name="connsiteY7" fmla="*/ 377937 h 397709"/>
              <a:gd name="connsiteX8" fmla="*/ 149228 w 149666"/>
              <a:gd name="connsiteY8" fmla="*/ 235062 h 397709"/>
              <a:gd name="connsiteX9" fmla="*/ 114303 w 149666"/>
              <a:gd name="connsiteY9" fmla="*/ 298562 h 397709"/>
              <a:gd name="connsiteX10" fmla="*/ 79378 w 149666"/>
              <a:gd name="connsiteY10" fmla="*/ 292212 h 397709"/>
              <a:gd name="connsiteX11" fmla="*/ 76203 w 149666"/>
              <a:gd name="connsiteY11" fmla="*/ 333487 h 397709"/>
              <a:gd name="connsiteX12" fmla="*/ 44453 w 149666"/>
              <a:gd name="connsiteY12" fmla="*/ 112 h 39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9666" h="397709">
                <a:moveTo>
                  <a:pt x="44453" y="112"/>
                </a:moveTo>
                <a:cubicBezTo>
                  <a:pt x="42865" y="-6238"/>
                  <a:pt x="62974" y="258875"/>
                  <a:pt x="66678" y="295387"/>
                </a:cubicBezTo>
                <a:cubicBezTo>
                  <a:pt x="70382" y="331899"/>
                  <a:pt x="77790" y="208075"/>
                  <a:pt x="66678" y="219187"/>
                </a:cubicBezTo>
                <a:cubicBezTo>
                  <a:pt x="55566" y="230299"/>
                  <a:pt x="532" y="353595"/>
                  <a:pt x="3" y="362062"/>
                </a:cubicBezTo>
                <a:cubicBezTo>
                  <a:pt x="-526" y="370529"/>
                  <a:pt x="52391" y="264166"/>
                  <a:pt x="63503" y="269987"/>
                </a:cubicBezTo>
                <a:cubicBezTo>
                  <a:pt x="74615" y="275808"/>
                  <a:pt x="57153" y="408629"/>
                  <a:pt x="66678" y="396987"/>
                </a:cubicBezTo>
                <a:cubicBezTo>
                  <a:pt x="76203" y="385345"/>
                  <a:pt x="116949" y="203312"/>
                  <a:pt x="120653" y="200137"/>
                </a:cubicBezTo>
                <a:cubicBezTo>
                  <a:pt x="124357" y="196962"/>
                  <a:pt x="84141" y="372116"/>
                  <a:pt x="88903" y="377937"/>
                </a:cubicBezTo>
                <a:cubicBezTo>
                  <a:pt x="93665" y="383758"/>
                  <a:pt x="144995" y="248291"/>
                  <a:pt x="149228" y="235062"/>
                </a:cubicBezTo>
                <a:cubicBezTo>
                  <a:pt x="153461" y="221833"/>
                  <a:pt x="125945" y="289037"/>
                  <a:pt x="114303" y="298562"/>
                </a:cubicBezTo>
                <a:cubicBezTo>
                  <a:pt x="102661" y="308087"/>
                  <a:pt x="85728" y="286391"/>
                  <a:pt x="79378" y="292212"/>
                </a:cubicBezTo>
                <a:cubicBezTo>
                  <a:pt x="73028" y="298033"/>
                  <a:pt x="80965" y="378466"/>
                  <a:pt x="76203" y="333487"/>
                </a:cubicBezTo>
                <a:cubicBezTo>
                  <a:pt x="71441" y="288508"/>
                  <a:pt x="46041" y="6462"/>
                  <a:pt x="44453" y="1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97ADE066-8990-FF3D-69FB-39BC7D62E438}"/>
              </a:ext>
            </a:extLst>
          </p:cNvPr>
          <p:cNvSpPr/>
          <p:nvPr/>
        </p:nvSpPr>
        <p:spPr>
          <a:xfrm>
            <a:off x="3722852" y="5114209"/>
            <a:ext cx="282535" cy="144877"/>
          </a:xfrm>
          <a:custGeom>
            <a:avLst/>
            <a:gdLst>
              <a:gd name="connsiteX0" fmla="*/ 724 w 312108"/>
              <a:gd name="connsiteY0" fmla="*/ 159725 h 160041"/>
              <a:gd name="connsiteX1" fmla="*/ 76924 w 312108"/>
              <a:gd name="connsiteY1" fmla="*/ 48600 h 160041"/>
              <a:gd name="connsiteX2" fmla="*/ 61049 w 312108"/>
              <a:gd name="connsiteY2" fmla="*/ 35900 h 160041"/>
              <a:gd name="connsiteX3" fmla="*/ 203924 w 312108"/>
              <a:gd name="connsiteY3" fmla="*/ 61300 h 160041"/>
              <a:gd name="connsiteX4" fmla="*/ 165824 w 312108"/>
              <a:gd name="connsiteY4" fmla="*/ 23200 h 160041"/>
              <a:gd name="connsiteX5" fmla="*/ 261074 w 312108"/>
              <a:gd name="connsiteY5" fmla="*/ 67650 h 160041"/>
              <a:gd name="connsiteX6" fmla="*/ 311874 w 312108"/>
              <a:gd name="connsiteY6" fmla="*/ 96225 h 160041"/>
              <a:gd name="connsiteX7" fmla="*/ 242024 w 312108"/>
              <a:gd name="connsiteY7" fmla="*/ 32725 h 160041"/>
              <a:gd name="connsiteX8" fmla="*/ 95974 w 312108"/>
              <a:gd name="connsiteY8" fmla="*/ 35900 h 160041"/>
              <a:gd name="connsiteX9" fmla="*/ 102324 w 312108"/>
              <a:gd name="connsiteY9" fmla="*/ 975 h 160041"/>
              <a:gd name="connsiteX10" fmla="*/ 41999 w 312108"/>
              <a:gd name="connsiteY10" fmla="*/ 80350 h 160041"/>
              <a:gd name="connsiteX11" fmla="*/ 724 w 312108"/>
              <a:gd name="connsiteY11" fmla="*/ 159725 h 16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2108" h="160041">
                <a:moveTo>
                  <a:pt x="724" y="159725"/>
                </a:moveTo>
                <a:cubicBezTo>
                  <a:pt x="6545" y="154433"/>
                  <a:pt x="66870" y="69238"/>
                  <a:pt x="76924" y="48600"/>
                </a:cubicBezTo>
                <a:cubicBezTo>
                  <a:pt x="86978" y="27962"/>
                  <a:pt x="39882" y="33783"/>
                  <a:pt x="61049" y="35900"/>
                </a:cubicBezTo>
                <a:cubicBezTo>
                  <a:pt x="82216" y="38017"/>
                  <a:pt x="186462" y="63417"/>
                  <a:pt x="203924" y="61300"/>
                </a:cubicBezTo>
                <a:cubicBezTo>
                  <a:pt x="221386" y="59183"/>
                  <a:pt x="156299" y="22142"/>
                  <a:pt x="165824" y="23200"/>
                </a:cubicBezTo>
                <a:cubicBezTo>
                  <a:pt x="175349" y="24258"/>
                  <a:pt x="236732" y="55479"/>
                  <a:pt x="261074" y="67650"/>
                </a:cubicBezTo>
                <a:cubicBezTo>
                  <a:pt x="285416" y="79821"/>
                  <a:pt x="315049" y="102046"/>
                  <a:pt x="311874" y="96225"/>
                </a:cubicBezTo>
                <a:cubicBezTo>
                  <a:pt x="308699" y="90404"/>
                  <a:pt x="278007" y="42779"/>
                  <a:pt x="242024" y="32725"/>
                </a:cubicBezTo>
                <a:cubicBezTo>
                  <a:pt x="206041" y="22671"/>
                  <a:pt x="119257" y="41192"/>
                  <a:pt x="95974" y="35900"/>
                </a:cubicBezTo>
                <a:cubicBezTo>
                  <a:pt x="72691" y="30608"/>
                  <a:pt x="111320" y="-6433"/>
                  <a:pt x="102324" y="975"/>
                </a:cubicBezTo>
                <a:cubicBezTo>
                  <a:pt x="93328" y="8383"/>
                  <a:pt x="58403" y="58125"/>
                  <a:pt x="41999" y="80350"/>
                </a:cubicBezTo>
                <a:cubicBezTo>
                  <a:pt x="25595" y="102575"/>
                  <a:pt x="-5097" y="165017"/>
                  <a:pt x="724" y="1597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A8EA53DB-EA5F-F56F-DEFE-9895D5953F2F}"/>
              </a:ext>
            </a:extLst>
          </p:cNvPr>
          <p:cNvSpPr/>
          <p:nvPr/>
        </p:nvSpPr>
        <p:spPr>
          <a:xfrm>
            <a:off x="2994199" y="3955251"/>
            <a:ext cx="643237" cy="398883"/>
          </a:xfrm>
          <a:custGeom>
            <a:avLst/>
            <a:gdLst>
              <a:gd name="connsiteX0" fmla="*/ 144 w 710564"/>
              <a:gd name="connsiteY0" fmla="*/ 86983 h 440634"/>
              <a:gd name="connsiteX1" fmla="*/ 669447 w 710564"/>
              <a:gd name="connsiteY1" fmla="*/ 138830 h 440634"/>
              <a:gd name="connsiteX2" fmla="*/ 641167 w 710564"/>
              <a:gd name="connsiteY2" fmla="*/ 152970 h 440634"/>
              <a:gd name="connsiteX3" fmla="*/ 669447 w 710564"/>
              <a:gd name="connsiteY3" fmla="*/ 237812 h 440634"/>
              <a:gd name="connsiteX4" fmla="*/ 655307 w 710564"/>
              <a:gd name="connsiteY4" fmla="*/ 431061 h 440634"/>
              <a:gd name="connsiteX5" fmla="*/ 683588 w 710564"/>
              <a:gd name="connsiteY5" fmla="*/ 195391 h 440634"/>
              <a:gd name="connsiteX6" fmla="*/ 650594 w 710564"/>
              <a:gd name="connsiteY6" fmla="*/ 440488 h 440634"/>
              <a:gd name="connsiteX7" fmla="*/ 683588 w 710564"/>
              <a:gd name="connsiteY7" fmla="*/ 152970 h 440634"/>
              <a:gd name="connsiteX8" fmla="*/ 264095 w 710564"/>
              <a:gd name="connsiteY8" fmla="*/ 2142 h 440634"/>
              <a:gd name="connsiteX9" fmla="*/ 485625 w 710564"/>
              <a:gd name="connsiteY9" fmla="*/ 68129 h 440634"/>
              <a:gd name="connsiteX10" fmla="*/ 608173 w 710564"/>
              <a:gd name="connsiteY10" fmla="*/ 124690 h 440634"/>
              <a:gd name="connsiteX11" fmla="*/ 144 w 710564"/>
              <a:gd name="connsiteY11" fmla="*/ 86983 h 44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0564" h="440634">
                <a:moveTo>
                  <a:pt x="144" y="86983"/>
                </a:moveTo>
                <a:cubicBezTo>
                  <a:pt x="10356" y="89340"/>
                  <a:pt x="669447" y="138830"/>
                  <a:pt x="669447" y="138830"/>
                </a:cubicBezTo>
                <a:cubicBezTo>
                  <a:pt x="776284" y="149828"/>
                  <a:pt x="641167" y="136473"/>
                  <a:pt x="641167" y="152970"/>
                </a:cubicBezTo>
                <a:cubicBezTo>
                  <a:pt x="641167" y="169467"/>
                  <a:pt x="667090" y="191464"/>
                  <a:pt x="669447" y="237812"/>
                </a:cubicBezTo>
                <a:cubicBezTo>
                  <a:pt x="671804" y="284160"/>
                  <a:pt x="652950" y="438131"/>
                  <a:pt x="655307" y="431061"/>
                </a:cubicBezTo>
                <a:cubicBezTo>
                  <a:pt x="657664" y="423991"/>
                  <a:pt x="684373" y="193820"/>
                  <a:pt x="683588" y="195391"/>
                </a:cubicBezTo>
                <a:cubicBezTo>
                  <a:pt x="682803" y="196962"/>
                  <a:pt x="650594" y="447558"/>
                  <a:pt x="650594" y="440488"/>
                </a:cubicBezTo>
                <a:cubicBezTo>
                  <a:pt x="650594" y="433418"/>
                  <a:pt x="748004" y="226028"/>
                  <a:pt x="683588" y="152970"/>
                </a:cubicBezTo>
                <a:cubicBezTo>
                  <a:pt x="619172" y="79912"/>
                  <a:pt x="297089" y="16282"/>
                  <a:pt x="264095" y="2142"/>
                </a:cubicBezTo>
                <a:cubicBezTo>
                  <a:pt x="231101" y="-11998"/>
                  <a:pt x="428279" y="47704"/>
                  <a:pt x="485625" y="68129"/>
                </a:cubicBezTo>
                <a:cubicBezTo>
                  <a:pt x="542971" y="88554"/>
                  <a:pt x="690658" y="124690"/>
                  <a:pt x="608173" y="124690"/>
                </a:cubicBezTo>
                <a:cubicBezTo>
                  <a:pt x="525688" y="124690"/>
                  <a:pt x="-10068" y="84626"/>
                  <a:pt x="144" y="869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C016AB92-24B9-0A74-D4A9-F0C9500CB8DD}"/>
              </a:ext>
            </a:extLst>
          </p:cNvPr>
          <p:cNvSpPr/>
          <p:nvPr/>
        </p:nvSpPr>
        <p:spPr>
          <a:xfrm>
            <a:off x="3817767" y="5377718"/>
            <a:ext cx="94401" cy="257052"/>
          </a:xfrm>
          <a:custGeom>
            <a:avLst/>
            <a:gdLst>
              <a:gd name="connsiteX0" fmla="*/ 60 w 104282"/>
              <a:gd name="connsiteY0" fmla="*/ 347 h 283958"/>
              <a:gd name="connsiteX1" fmla="*/ 9487 w 104282"/>
              <a:gd name="connsiteY1" fmla="*/ 113469 h 283958"/>
              <a:gd name="connsiteX2" fmla="*/ 18913 w 104282"/>
              <a:gd name="connsiteY2" fmla="*/ 104042 h 283958"/>
              <a:gd name="connsiteX3" fmla="*/ 61334 w 104282"/>
              <a:gd name="connsiteY3" fmla="*/ 221877 h 283958"/>
              <a:gd name="connsiteX4" fmla="*/ 14200 w 104282"/>
              <a:gd name="connsiteY4" fmla="*/ 132323 h 283958"/>
              <a:gd name="connsiteX5" fmla="*/ 103755 w 104282"/>
              <a:gd name="connsiteY5" fmla="*/ 259585 h 283958"/>
              <a:gd name="connsiteX6" fmla="*/ 51907 w 104282"/>
              <a:gd name="connsiteY6" fmla="*/ 212450 h 283958"/>
              <a:gd name="connsiteX7" fmla="*/ 66047 w 104282"/>
              <a:gd name="connsiteY7" fmla="*/ 283152 h 283958"/>
              <a:gd name="connsiteX8" fmla="*/ 14200 w 104282"/>
              <a:gd name="connsiteY8" fmla="*/ 155890 h 283958"/>
              <a:gd name="connsiteX9" fmla="*/ 60 w 104282"/>
              <a:gd name="connsiteY9" fmla="*/ 347 h 28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82" h="283958">
                <a:moveTo>
                  <a:pt x="60" y="347"/>
                </a:moveTo>
                <a:cubicBezTo>
                  <a:pt x="-726" y="-6723"/>
                  <a:pt x="6345" y="96186"/>
                  <a:pt x="9487" y="113469"/>
                </a:cubicBezTo>
                <a:cubicBezTo>
                  <a:pt x="12629" y="130752"/>
                  <a:pt x="10272" y="85974"/>
                  <a:pt x="18913" y="104042"/>
                </a:cubicBezTo>
                <a:cubicBezTo>
                  <a:pt x="27554" y="122110"/>
                  <a:pt x="62119" y="217164"/>
                  <a:pt x="61334" y="221877"/>
                </a:cubicBezTo>
                <a:cubicBezTo>
                  <a:pt x="60549" y="226590"/>
                  <a:pt x="7130" y="126038"/>
                  <a:pt x="14200" y="132323"/>
                </a:cubicBezTo>
                <a:cubicBezTo>
                  <a:pt x="21270" y="138608"/>
                  <a:pt x="97470" y="246230"/>
                  <a:pt x="103755" y="259585"/>
                </a:cubicBezTo>
                <a:cubicBezTo>
                  <a:pt x="110040" y="272940"/>
                  <a:pt x="58192" y="208522"/>
                  <a:pt x="51907" y="212450"/>
                </a:cubicBezTo>
                <a:cubicBezTo>
                  <a:pt x="45622" y="216378"/>
                  <a:pt x="72332" y="292579"/>
                  <a:pt x="66047" y="283152"/>
                </a:cubicBezTo>
                <a:cubicBezTo>
                  <a:pt x="59763" y="273725"/>
                  <a:pt x="25983" y="196739"/>
                  <a:pt x="14200" y="155890"/>
                </a:cubicBezTo>
                <a:cubicBezTo>
                  <a:pt x="2417" y="115041"/>
                  <a:pt x="846" y="7417"/>
                  <a:pt x="60" y="3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 2047">
            <a:extLst>
              <a:ext uri="{FF2B5EF4-FFF2-40B4-BE49-F238E27FC236}">
                <a16:creationId xmlns:a16="http://schemas.microsoft.com/office/drawing/2014/main" id="{C18F1EC5-48FA-B081-3556-522A5AFBDE33}"/>
              </a:ext>
            </a:extLst>
          </p:cNvPr>
          <p:cNvSpPr/>
          <p:nvPr/>
        </p:nvSpPr>
        <p:spPr>
          <a:xfrm>
            <a:off x="3766492" y="5390484"/>
            <a:ext cx="42796" cy="307788"/>
          </a:xfrm>
          <a:custGeom>
            <a:avLst/>
            <a:gdLst>
              <a:gd name="connsiteX0" fmla="*/ 9569 w 47276"/>
              <a:gd name="connsiteY0" fmla="*/ 386 h 340004"/>
              <a:gd name="connsiteX1" fmla="*/ 18996 w 47276"/>
              <a:gd name="connsiteY1" fmla="*/ 151214 h 340004"/>
              <a:gd name="connsiteX2" fmla="*/ 33136 w 47276"/>
              <a:gd name="connsiteY2" fmla="*/ 269050 h 340004"/>
              <a:gd name="connsiteX3" fmla="*/ 9569 w 47276"/>
              <a:gd name="connsiteY3" fmla="*/ 198348 h 340004"/>
              <a:gd name="connsiteX4" fmla="*/ 47276 w 47276"/>
              <a:gd name="connsiteY4" fmla="*/ 339751 h 340004"/>
              <a:gd name="connsiteX5" fmla="*/ 9569 w 47276"/>
              <a:gd name="connsiteY5" fmla="*/ 231342 h 340004"/>
              <a:gd name="connsiteX6" fmla="*/ 142 w 47276"/>
              <a:gd name="connsiteY6" fmla="*/ 170068 h 340004"/>
              <a:gd name="connsiteX7" fmla="*/ 14282 w 47276"/>
              <a:gd name="connsiteY7" fmla="*/ 198348 h 340004"/>
              <a:gd name="connsiteX8" fmla="*/ 9569 w 47276"/>
              <a:gd name="connsiteY8" fmla="*/ 386 h 34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76" h="340004">
                <a:moveTo>
                  <a:pt x="9569" y="386"/>
                </a:moveTo>
                <a:cubicBezTo>
                  <a:pt x="10355" y="-7470"/>
                  <a:pt x="15068" y="106437"/>
                  <a:pt x="18996" y="151214"/>
                </a:cubicBezTo>
                <a:cubicBezTo>
                  <a:pt x="22924" y="195991"/>
                  <a:pt x="34707" y="261194"/>
                  <a:pt x="33136" y="269050"/>
                </a:cubicBezTo>
                <a:cubicBezTo>
                  <a:pt x="31565" y="276906"/>
                  <a:pt x="7212" y="186564"/>
                  <a:pt x="9569" y="198348"/>
                </a:cubicBezTo>
                <a:cubicBezTo>
                  <a:pt x="11926" y="210132"/>
                  <a:pt x="47276" y="334252"/>
                  <a:pt x="47276" y="339751"/>
                </a:cubicBezTo>
                <a:cubicBezTo>
                  <a:pt x="47276" y="345250"/>
                  <a:pt x="17425" y="259622"/>
                  <a:pt x="9569" y="231342"/>
                </a:cubicBezTo>
                <a:cubicBezTo>
                  <a:pt x="1713" y="203062"/>
                  <a:pt x="-643" y="175567"/>
                  <a:pt x="142" y="170068"/>
                </a:cubicBezTo>
                <a:cubicBezTo>
                  <a:pt x="927" y="164569"/>
                  <a:pt x="10354" y="218773"/>
                  <a:pt x="14282" y="198348"/>
                </a:cubicBezTo>
                <a:cubicBezTo>
                  <a:pt x="18210" y="177923"/>
                  <a:pt x="8783" y="8242"/>
                  <a:pt x="9569" y="3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 2048">
            <a:extLst>
              <a:ext uri="{FF2B5EF4-FFF2-40B4-BE49-F238E27FC236}">
                <a16:creationId xmlns:a16="http://schemas.microsoft.com/office/drawing/2014/main" id="{6AAA97EF-096A-503E-B5CC-774D8BE0DA89}"/>
              </a:ext>
            </a:extLst>
          </p:cNvPr>
          <p:cNvSpPr/>
          <p:nvPr/>
        </p:nvSpPr>
        <p:spPr>
          <a:xfrm>
            <a:off x="3610679" y="5518835"/>
            <a:ext cx="131407" cy="151952"/>
          </a:xfrm>
          <a:custGeom>
            <a:avLst/>
            <a:gdLst>
              <a:gd name="connsiteX0" fmla="*/ 143983 w 145161"/>
              <a:gd name="connsiteY0" fmla="*/ 3 h 167857"/>
              <a:gd name="connsiteX1" fmla="*/ 68568 w 145161"/>
              <a:gd name="connsiteY1" fmla="*/ 141405 h 167857"/>
              <a:gd name="connsiteX2" fmla="*/ 40288 w 145161"/>
              <a:gd name="connsiteY2" fmla="*/ 164972 h 167857"/>
              <a:gd name="connsiteX3" fmla="*/ 73282 w 145161"/>
              <a:gd name="connsiteY3" fmla="*/ 103698 h 167857"/>
              <a:gd name="connsiteX4" fmla="*/ 2581 w 145161"/>
              <a:gd name="connsiteY4" fmla="*/ 136691 h 167857"/>
              <a:gd name="connsiteX5" fmla="*/ 143983 w 145161"/>
              <a:gd name="connsiteY5" fmla="*/ 3 h 16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161" h="167857">
                <a:moveTo>
                  <a:pt x="143983" y="3"/>
                </a:moveTo>
                <a:cubicBezTo>
                  <a:pt x="154981" y="789"/>
                  <a:pt x="85851" y="113910"/>
                  <a:pt x="68568" y="141405"/>
                </a:cubicBezTo>
                <a:cubicBezTo>
                  <a:pt x="51285" y="168900"/>
                  <a:pt x="39502" y="171256"/>
                  <a:pt x="40288" y="164972"/>
                </a:cubicBezTo>
                <a:cubicBezTo>
                  <a:pt x="41074" y="158688"/>
                  <a:pt x="79566" y="108412"/>
                  <a:pt x="73282" y="103698"/>
                </a:cubicBezTo>
                <a:cubicBezTo>
                  <a:pt x="66997" y="98985"/>
                  <a:pt x="-15487" y="150831"/>
                  <a:pt x="2581" y="136691"/>
                </a:cubicBezTo>
                <a:cubicBezTo>
                  <a:pt x="20649" y="122551"/>
                  <a:pt x="132985" y="-783"/>
                  <a:pt x="143983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 2050">
            <a:extLst>
              <a:ext uri="{FF2B5EF4-FFF2-40B4-BE49-F238E27FC236}">
                <a16:creationId xmlns:a16="http://schemas.microsoft.com/office/drawing/2014/main" id="{133B574C-C2C7-5CEF-3CD6-78E38F4EE797}"/>
              </a:ext>
            </a:extLst>
          </p:cNvPr>
          <p:cNvSpPr/>
          <p:nvPr/>
        </p:nvSpPr>
        <p:spPr>
          <a:xfrm>
            <a:off x="3979946" y="5527370"/>
            <a:ext cx="546164" cy="46935"/>
          </a:xfrm>
          <a:custGeom>
            <a:avLst/>
            <a:gdLst>
              <a:gd name="connsiteX0" fmla="*/ 15 w 603331"/>
              <a:gd name="connsiteY0" fmla="*/ 47134 h 51848"/>
              <a:gd name="connsiteX1" fmla="*/ 292246 w 603331"/>
              <a:gd name="connsiteY1" fmla="*/ 14141 h 51848"/>
              <a:gd name="connsiteX2" fmla="*/ 183838 w 603331"/>
              <a:gd name="connsiteY2" fmla="*/ 0 h 51848"/>
              <a:gd name="connsiteX3" fmla="*/ 603331 w 603331"/>
              <a:gd name="connsiteY3" fmla="*/ 51848 h 51848"/>
              <a:gd name="connsiteX4" fmla="*/ 494922 w 603331"/>
              <a:gd name="connsiteY4" fmla="*/ 37708 h 51848"/>
              <a:gd name="connsiteX5" fmla="*/ 193265 w 603331"/>
              <a:gd name="connsiteY5" fmla="*/ 9427 h 51848"/>
              <a:gd name="connsiteX6" fmla="*/ 306386 w 603331"/>
              <a:gd name="connsiteY6" fmla="*/ 28281 h 51848"/>
              <a:gd name="connsiteX7" fmla="*/ 15 w 603331"/>
              <a:gd name="connsiteY7" fmla="*/ 47134 h 51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3331" h="51848">
                <a:moveTo>
                  <a:pt x="15" y="47134"/>
                </a:moveTo>
                <a:cubicBezTo>
                  <a:pt x="-2342" y="44777"/>
                  <a:pt x="261609" y="21997"/>
                  <a:pt x="292246" y="14141"/>
                </a:cubicBezTo>
                <a:cubicBezTo>
                  <a:pt x="322883" y="6285"/>
                  <a:pt x="183838" y="0"/>
                  <a:pt x="183838" y="0"/>
                </a:cubicBezTo>
                <a:lnTo>
                  <a:pt x="603331" y="51848"/>
                </a:lnTo>
                <a:lnTo>
                  <a:pt x="494922" y="37708"/>
                </a:lnTo>
                <a:lnTo>
                  <a:pt x="193265" y="9427"/>
                </a:lnTo>
                <a:cubicBezTo>
                  <a:pt x="161843" y="7856"/>
                  <a:pt x="335452" y="19640"/>
                  <a:pt x="306386" y="28281"/>
                </a:cubicBezTo>
                <a:cubicBezTo>
                  <a:pt x="277320" y="36922"/>
                  <a:pt x="2372" y="49491"/>
                  <a:pt x="15" y="471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 2051">
            <a:extLst>
              <a:ext uri="{FF2B5EF4-FFF2-40B4-BE49-F238E27FC236}">
                <a16:creationId xmlns:a16="http://schemas.microsoft.com/office/drawing/2014/main" id="{23FDF16C-2C27-09EE-84A1-68E927B20077}"/>
              </a:ext>
            </a:extLst>
          </p:cNvPr>
          <p:cNvSpPr/>
          <p:nvPr/>
        </p:nvSpPr>
        <p:spPr>
          <a:xfrm>
            <a:off x="3467431" y="5675287"/>
            <a:ext cx="451709" cy="89701"/>
          </a:xfrm>
          <a:custGeom>
            <a:avLst/>
            <a:gdLst>
              <a:gd name="connsiteX0" fmla="*/ 498780 w 498989"/>
              <a:gd name="connsiteY0" fmla="*/ 35219 h 99090"/>
              <a:gd name="connsiteX1" fmla="*/ 263830 w 498989"/>
              <a:gd name="connsiteY1" fmla="*/ 294 h 99090"/>
              <a:gd name="connsiteX2" fmla="*/ 362255 w 498989"/>
              <a:gd name="connsiteY2" fmla="*/ 19344 h 99090"/>
              <a:gd name="connsiteX3" fmla="*/ 225730 w 498989"/>
              <a:gd name="connsiteY3" fmla="*/ 35219 h 99090"/>
              <a:gd name="connsiteX4" fmla="*/ 286055 w 498989"/>
              <a:gd name="connsiteY4" fmla="*/ 6644 h 99090"/>
              <a:gd name="connsiteX5" fmla="*/ 213030 w 498989"/>
              <a:gd name="connsiteY5" fmla="*/ 54269 h 99090"/>
              <a:gd name="connsiteX6" fmla="*/ 140005 w 498989"/>
              <a:gd name="connsiteY6" fmla="*/ 76494 h 99090"/>
              <a:gd name="connsiteX7" fmla="*/ 305 w 498989"/>
              <a:gd name="connsiteY7" fmla="*/ 98719 h 99090"/>
              <a:gd name="connsiteX8" fmla="*/ 181280 w 498989"/>
              <a:gd name="connsiteY8" fmla="*/ 57444 h 99090"/>
              <a:gd name="connsiteX9" fmla="*/ 216205 w 498989"/>
              <a:gd name="connsiteY9" fmla="*/ 28869 h 99090"/>
              <a:gd name="connsiteX10" fmla="*/ 146355 w 498989"/>
              <a:gd name="connsiteY10" fmla="*/ 41569 h 99090"/>
              <a:gd name="connsiteX11" fmla="*/ 260655 w 498989"/>
              <a:gd name="connsiteY11" fmla="*/ 35219 h 99090"/>
              <a:gd name="connsiteX12" fmla="*/ 216205 w 498989"/>
              <a:gd name="connsiteY12" fmla="*/ 12994 h 99090"/>
              <a:gd name="connsiteX13" fmla="*/ 498780 w 498989"/>
              <a:gd name="connsiteY13" fmla="*/ 35219 h 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8989" h="99090">
                <a:moveTo>
                  <a:pt x="498780" y="35219"/>
                </a:moveTo>
                <a:cubicBezTo>
                  <a:pt x="506717" y="33102"/>
                  <a:pt x="286584" y="2940"/>
                  <a:pt x="263830" y="294"/>
                </a:cubicBezTo>
                <a:cubicBezTo>
                  <a:pt x="241076" y="-2352"/>
                  <a:pt x="368605" y="13523"/>
                  <a:pt x="362255" y="19344"/>
                </a:cubicBezTo>
                <a:cubicBezTo>
                  <a:pt x="355905" y="25165"/>
                  <a:pt x="238430" y="37336"/>
                  <a:pt x="225730" y="35219"/>
                </a:cubicBezTo>
                <a:cubicBezTo>
                  <a:pt x="213030" y="33102"/>
                  <a:pt x="288172" y="3469"/>
                  <a:pt x="286055" y="6644"/>
                </a:cubicBezTo>
                <a:cubicBezTo>
                  <a:pt x="283938" y="9819"/>
                  <a:pt x="237372" y="42627"/>
                  <a:pt x="213030" y="54269"/>
                </a:cubicBezTo>
                <a:cubicBezTo>
                  <a:pt x="188688" y="65911"/>
                  <a:pt x="175459" y="69086"/>
                  <a:pt x="140005" y="76494"/>
                </a:cubicBezTo>
                <a:cubicBezTo>
                  <a:pt x="104551" y="83902"/>
                  <a:pt x="-6574" y="101894"/>
                  <a:pt x="305" y="98719"/>
                </a:cubicBezTo>
                <a:cubicBezTo>
                  <a:pt x="7184" y="95544"/>
                  <a:pt x="145297" y="69086"/>
                  <a:pt x="181280" y="57444"/>
                </a:cubicBezTo>
                <a:cubicBezTo>
                  <a:pt x="217263" y="45802"/>
                  <a:pt x="222026" y="31515"/>
                  <a:pt x="216205" y="28869"/>
                </a:cubicBezTo>
                <a:cubicBezTo>
                  <a:pt x="210384" y="26223"/>
                  <a:pt x="138947" y="40511"/>
                  <a:pt x="146355" y="41569"/>
                </a:cubicBezTo>
                <a:cubicBezTo>
                  <a:pt x="153763" y="42627"/>
                  <a:pt x="249013" y="39981"/>
                  <a:pt x="260655" y="35219"/>
                </a:cubicBezTo>
                <a:cubicBezTo>
                  <a:pt x="272297" y="30457"/>
                  <a:pt x="182868" y="12994"/>
                  <a:pt x="216205" y="12994"/>
                </a:cubicBezTo>
                <a:cubicBezTo>
                  <a:pt x="249542" y="12994"/>
                  <a:pt x="490843" y="37336"/>
                  <a:pt x="498780" y="352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 2052">
            <a:extLst>
              <a:ext uri="{FF2B5EF4-FFF2-40B4-BE49-F238E27FC236}">
                <a16:creationId xmlns:a16="http://schemas.microsoft.com/office/drawing/2014/main" id="{FE48DDA0-3940-0985-F5E8-EA32D48ACE97}"/>
              </a:ext>
            </a:extLst>
          </p:cNvPr>
          <p:cNvSpPr/>
          <p:nvPr/>
        </p:nvSpPr>
        <p:spPr>
          <a:xfrm>
            <a:off x="3682131" y="5609289"/>
            <a:ext cx="884894" cy="112476"/>
          </a:xfrm>
          <a:custGeom>
            <a:avLst/>
            <a:gdLst>
              <a:gd name="connsiteX0" fmla="*/ 1258 w 977516"/>
              <a:gd name="connsiteY0" fmla="*/ 124000 h 124249"/>
              <a:gd name="connsiteX1" fmla="*/ 398133 w 977516"/>
              <a:gd name="connsiteY1" fmla="*/ 60500 h 124249"/>
              <a:gd name="connsiteX2" fmla="*/ 350508 w 977516"/>
              <a:gd name="connsiteY2" fmla="*/ 60500 h 124249"/>
              <a:gd name="connsiteX3" fmla="*/ 598158 w 977516"/>
              <a:gd name="connsiteY3" fmla="*/ 50975 h 124249"/>
              <a:gd name="connsiteX4" fmla="*/ 553708 w 977516"/>
              <a:gd name="connsiteY4" fmla="*/ 54150 h 124249"/>
              <a:gd name="connsiteX5" fmla="*/ 725158 w 977516"/>
              <a:gd name="connsiteY5" fmla="*/ 38275 h 124249"/>
              <a:gd name="connsiteX6" fmla="*/ 664833 w 977516"/>
              <a:gd name="connsiteY6" fmla="*/ 38275 h 124249"/>
              <a:gd name="connsiteX7" fmla="*/ 563233 w 977516"/>
              <a:gd name="connsiteY7" fmla="*/ 50975 h 124249"/>
              <a:gd name="connsiteX8" fmla="*/ 975983 w 977516"/>
              <a:gd name="connsiteY8" fmla="*/ 175 h 124249"/>
              <a:gd name="connsiteX9" fmla="*/ 690233 w 977516"/>
              <a:gd name="connsiteY9" fmla="*/ 35100 h 124249"/>
              <a:gd name="connsiteX10" fmla="*/ 353683 w 977516"/>
              <a:gd name="connsiteY10" fmla="*/ 57325 h 124249"/>
              <a:gd name="connsiteX11" fmla="*/ 445758 w 977516"/>
              <a:gd name="connsiteY11" fmla="*/ 50975 h 124249"/>
              <a:gd name="connsiteX12" fmla="*/ 363208 w 977516"/>
              <a:gd name="connsiteY12" fmla="*/ 54150 h 124249"/>
              <a:gd name="connsiteX13" fmla="*/ 274308 w 977516"/>
              <a:gd name="connsiteY13" fmla="*/ 82725 h 124249"/>
              <a:gd name="connsiteX14" fmla="*/ 1258 w 977516"/>
              <a:gd name="connsiteY14" fmla="*/ 124000 h 12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7516" h="124249">
                <a:moveTo>
                  <a:pt x="1258" y="124000"/>
                </a:moveTo>
                <a:cubicBezTo>
                  <a:pt x="21896" y="120296"/>
                  <a:pt x="339925" y="71083"/>
                  <a:pt x="398133" y="60500"/>
                </a:cubicBezTo>
                <a:cubicBezTo>
                  <a:pt x="456341" y="49917"/>
                  <a:pt x="350508" y="60500"/>
                  <a:pt x="350508" y="60500"/>
                </a:cubicBezTo>
                <a:lnTo>
                  <a:pt x="598158" y="50975"/>
                </a:lnTo>
                <a:cubicBezTo>
                  <a:pt x="632025" y="49917"/>
                  <a:pt x="553708" y="54150"/>
                  <a:pt x="553708" y="54150"/>
                </a:cubicBezTo>
                <a:lnTo>
                  <a:pt x="725158" y="38275"/>
                </a:lnTo>
                <a:cubicBezTo>
                  <a:pt x="743679" y="35629"/>
                  <a:pt x="691821" y="36158"/>
                  <a:pt x="664833" y="38275"/>
                </a:cubicBezTo>
                <a:cubicBezTo>
                  <a:pt x="637846" y="40392"/>
                  <a:pt x="563233" y="50975"/>
                  <a:pt x="563233" y="50975"/>
                </a:cubicBezTo>
                <a:lnTo>
                  <a:pt x="975983" y="175"/>
                </a:lnTo>
                <a:cubicBezTo>
                  <a:pt x="997150" y="-2471"/>
                  <a:pt x="793950" y="25575"/>
                  <a:pt x="690233" y="35100"/>
                </a:cubicBezTo>
                <a:cubicBezTo>
                  <a:pt x="586516" y="44625"/>
                  <a:pt x="353683" y="57325"/>
                  <a:pt x="353683" y="57325"/>
                </a:cubicBezTo>
                <a:lnTo>
                  <a:pt x="445758" y="50975"/>
                </a:lnTo>
                <a:cubicBezTo>
                  <a:pt x="447345" y="50446"/>
                  <a:pt x="391783" y="48858"/>
                  <a:pt x="363208" y="54150"/>
                </a:cubicBezTo>
                <a:cubicBezTo>
                  <a:pt x="334633" y="59442"/>
                  <a:pt x="328812" y="76375"/>
                  <a:pt x="274308" y="82725"/>
                </a:cubicBezTo>
                <a:cubicBezTo>
                  <a:pt x="219804" y="89075"/>
                  <a:pt x="-19380" y="127704"/>
                  <a:pt x="1258" y="1240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 2053">
            <a:extLst>
              <a:ext uri="{FF2B5EF4-FFF2-40B4-BE49-F238E27FC236}">
                <a16:creationId xmlns:a16="http://schemas.microsoft.com/office/drawing/2014/main" id="{CFEA8E1C-4054-D95E-48E9-B52C04AF955A}"/>
              </a:ext>
            </a:extLst>
          </p:cNvPr>
          <p:cNvSpPr/>
          <p:nvPr/>
        </p:nvSpPr>
        <p:spPr>
          <a:xfrm>
            <a:off x="4106999" y="5577360"/>
            <a:ext cx="514064" cy="137194"/>
          </a:xfrm>
          <a:custGeom>
            <a:avLst/>
            <a:gdLst>
              <a:gd name="connsiteX0" fmla="*/ 1819 w 567871"/>
              <a:gd name="connsiteY0" fmla="*/ 143396 h 151554"/>
              <a:gd name="connsiteX1" fmla="*/ 347894 w 567871"/>
              <a:gd name="connsiteY1" fmla="*/ 38621 h 151554"/>
              <a:gd name="connsiteX2" fmla="*/ 205019 w 567871"/>
              <a:gd name="connsiteY2" fmla="*/ 54496 h 151554"/>
              <a:gd name="connsiteX3" fmla="*/ 455844 w 567871"/>
              <a:gd name="connsiteY3" fmla="*/ 22746 h 151554"/>
              <a:gd name="connsiteX4" fmla="*/ 566969 w 567871"/>
              <a:gd name="connsiteY4" fmla="*/ 521 h 151554"/>
              <a:gd name="connsiteX5" fmla="*/ 401869 w 567871"/>
              <a:gd name="connsiteY5" fmla="*/ 44971 h 151554"/>
              <a:gd name="connsiteX6" fmla="*/ 128819 w 567871"/>
              <a:gd name="connsiteY6" fmla="*/ 149746 h 151554"/>
              <a:gd name="connsiteX7" fmla="*/ 398694 w 567871"/>
              <a:gd name="connsiteY7" fmla="*/ 54496 h 151554"/>
              <a:gd name="connsiteX8" fmla="*/ 217719 w 567871"/>
              <a:gd name="connsiteY8" fmla="*/ 133871 h 151554"/>
              <a:gd name="connsiteX9" fmla="*/ 1819 w 567871"/>
              <a:gd name="connsiteY9" fmla="*/ 143396 h 15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871" h="151554">
                <a:moveTo>
                  <a:pt x="1819" y="143396"/>
                </a:moveTo>
                <a:cubicBezTo>
                  <a:pt x="23515" y="127521"/>
                  <a:pt x="314027" y="53438"/>
                  <a:pt x="347894" y="38621"/>
                </a:cubicBezTo>
                <a:cubicBezTo>
                  <a:pt x="381761" y="23804"/>
                  <a:pt x="187027" y="57142"/>
                  <a:pt x="205019" y="54496"/>
                </a:cubicBezTo>
                <a:cubicBezTo>
                  <a:pt x="223011" y="51850"/>
                  <a:pt x="395519" y="31742"/>
                  <a:pt x="455844" y="22746"/>
                </a:cubicBezTo>
                <a:cubicBezTo>
                  <a:pt x="516169" y="13750"/>
                  <a:pt x="575965" y="-3183"/>
                  <a:pt x="566969" y="521"/>
                </a:cubicBezTo>
                <a:cubicBezTo>
                  <a:pt x="557973" y="4225"/>
                  <a:pt x="474894" y="20100"/>
                  <a:pt x="401869" y="44971"/>
                </a:cubicBezTo>
                <a:cubicBezTo>
                  <a:pt x="328844" y="69842"/>
                  <a:pt x="129348" y="148159"/>
                  <a:pt x="128819" y="149746"/>
                </a:cubicBezTo>
                <a:cubicBezTo>
                  <a:pt x="128290" y="151333"/>
                  <a:pt x="383877" y="57142"/>
                  <a:pt x="398694" y="54496"/>
                </a:cubicBezTo>
                <a:cubicBezTo>
                  <a:pt x="413511" y="51850"/>
                  <a:pt x="276986" y="117996"/>
                  <a:pt x="217719" y="133871"/>
                </a:cubicBezTo>
                <a:cubicBezTo>
                  <a:pt x="158452" y="149746"/>
                  <a:pt x="-19877" y="159271"/>
                  <a:pt x="1819" y="1433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 2054">
            <a:extLst>
              <a:ext uri="{FF2B5EF4-FFF2-40B4-BE49-F238E27FC236}">
                <a16:creationId xmlns:a16="http://schemas.microsoft.com/office/drawing/2014/main" id="{945AC6DE-F813-67B0-FE0E-1969626D6771}"/>
              </a:ext>
            </a:extLst>
          </p:cNvPr>
          <p:cNvSpPr/>
          <p:nvPr/>
        </p:nvSpPr>
        <p:spPr>
          <a:xfrm>
            <a:off x="3880704" y="5617949"/>
            <a:ext cx="81978" cy="207060"/>
          </a:xfrm>
          <a:custGeom>
            <a:avLst/>
            <a:gdLst>
              <a:gd name="connsiteX0" fmla="*/ 89875 w 90559"/>
              <a:gd name="connsiteY0" fmla="*/ 133 h 228733"/>
              <a:gd name="connsiteX1" fmla="*/ 42250 w 90559"/>
              <a:gd name="connsiteY1" fmla="*/ 101733 h 228733"/>
              <a:gd name="connsiteX2" fmla="*/ 45425 w 90559"/>
              <a:gd name="connsiteY2" fmla="*/ 187458 h 228733"/>
              <a:gd name="connsiteX3" fmla="*/ 35900 w 90559"/>
              <a:gd name="connsiteY3" fmla="*/ 123958 h 228733"/>
              <a:gd name="connsiteX4" fmla="*/ 48600 w 90559"/>
              <a:gd name="connsiteY4" fmla="*/ 228733 h 228733"/>
              <a:gd name="connsiteX5" fmla="*/ 32725 w 90559"/>
              <a:gd name="connsiteY5" fmla="*/ 123958 h 228733"/>
              <a:gd name="connsiteX6" fmla="*/ 35900 w 90559"/>
              <a:gd name="connsiteY6" fmla="*/ 73158 h 228733"/>
              <a:gd name="connsiteX7" fmla="*/ 975 w 90559"/>
              <a:gd name="connsiteY7" fmla="*/ 123958 h 228733"/>
              <a:gd name="connsiteX8" fmla="*/ 89875 w 90559"/>
              <a:gd name="connsiteY8" fmla="*/ 133 h 22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9" h="228733">
                <a:moveTo>
                  <a:pt x="89875" y="133"/>
                </a:moveTo>
                <a:cubicBezTo>
                  <a:pt x="96754" y="-3571"/>
                  <a:pt x="49658" y="70512"/>
                  <a:pt x="42250" y="101733"/>
                </a:cubicBezTo>
                <a:cubicBezTo>
                  <a:pt x="34842" y="132954"/>
                  <a:pt x="46483" y="183754"/>
                  <a:pt x="45425" y="187458"/>
                </a:cubicBezTo>
                <a:cubicBezTo>
                  <a:pt x="44367" y="191162"/>
                  <a:pt x="35371" y="117079"/>
                  <a:pt x="35900" y="123958"/>
                </a:cubicBezTo>
                <a:cubicBezTo>
                  <a:pt x="36429" y="130837"/>
                  <a:pt x="49129" y="228733"/>
                  <a:pt x="48600" y="228733"/>
                </a:cubicBezTo>
                <a:cubicBezTo>
                  <a:pt x="48071" y="228733"/>
                  <a:pt x="34842" y="149887"/>
                  <a:pt x="32725" y="123958"/>
                </a:cubicBezTo>
                <a:cubicBezTo>
                  <a:pt x="30608" y="98029"/>
                  <a:pt x="41192" y="73158"/>
                  <a:pt x="35900" y="73158"/>
                </a:cubicBezTo>
                <a:cubicBezTo>
                  <a:pt x="30608" y="73158"/>
                  <a:pt x="-6433" y="131896"/>
                  <a:pt x="975" y="123958"/>
                </a:cubicBezTo>
                <a:cubicBezTo>
                  <a:pt x="8383" y="116021"/>
                  <a:pt x="82996" y="3837"/>
                  <a:pt x="89875" y="1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 2055">
            <a:extLst>
              <a:ext uri="{FF2B5EF4-FFF2-40B4-BE49-F238E27FC236}">
                <a16:creationId xmlns:a16="http://schemas.microsoft.com/office/drawing/2014/main" id="{5BD0A665-F8EE-1AC0-EC56-3D5F59A72606}"/>
              </a:ext>
            </a:extLst>
          </p:cNvPr>
          <p:cNvSpPr/>
          <p:nvPr/>
        </p:nvSpPr>
        <p:spPr>
          <a:xfrm>
            <a:off x="3763481" y="5683622"/>
            <a:ext cx="113123" cy="142460"/>
          </a:xfrm>
          <a:custGeom>
            <a:avLst/>
            <a:gdLst>
              <a:gd name="connsiteX0" fmla="*/ 293 w 124964"/>
              <a:gd name="connsiteY0" fmla="*/ 612 h 157371"/>
              <a:gd name="connsiteX1" fmla="*/ 82843 w 124964"/>
              <a:gd name="connsiteY1" fmla="*/ 45062 h 157371"/>
              <a:gd name="connsiteX2" fmla="*/ 120943 w 124964"/>
              <a:gd name="connsiteY2" fmla="*/ 153012 h 157371"/>
              <a:gd name="connsiteX3" fmla="*/ 111418 w 124964"/>
              <a:gd name="connsiteY3" fmla="*/ 124437 h 157371"/>
              <a:gd name="connsiteX4" fmla="*/ 124118 w 124964"/>
              <a:gd name="connsiteY4" fmla="*/ 156187 h 157371"/>
              <a:gd name="connsiteX5" fmla="*/ 114593 w 124964"/>
              <a:gd name="connsiteY5" fmla="*/ 73637 h 157371"/>
              <a:gd name="connsiteX6" fmla="*/ 293 w 124964"/>
              <a:gd name="connsiteY6" fmla="*/ 612 h 15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964" h="157371">
                <a:moveTo>
                  <a:pt x="293" y="612"/>
                </a:moveTo>
                <a:cubicBezTo>
                  <a:pt x="-4999" y="-4151"/>
                  <a:pt x="62735" y="19662"/>
                  <a:pt x="82843" y="45062"/>
                </a:cubicBezTo>
                <a:cubicBezTo>
                  <a:pt x="102951" y="70462"/>
                  <a:pt x="116181" y="139783"/>
                  <a:pt x="120943" y="153012"/>
                </a:cubicBezTo>
                <a:cubicBezTo>
                  <a:pt x="125705" y="166241"/>
                  <a:pt x="110889" y="123908"/>
                  <a:pt x="111418" y="124437"/>
                </a:cubicBezTo>
                <a:cubicBezTo>
                  <a:pt x="111947" y="124966"/>
                  <a:pt x="123589" y="164654"/>
                  <a:pt x="124118" y="156187"/>
                </a:cubicBezTo>
                <a:cubicBezTo>
                  <a:pt x="124647" y="147720"/>
                  <a:pt x="128351" y="100625"/>
                  <a:pt x="114593" y="73637"/>
                </a:cubicBezTo>
                <a:cubicBezTo>
                  <a:pt x="100835" y="46650"/>
                  <a:pt x="5585" y="5375"/>
                  <a:pt x="293" y="6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 2056">
            <a:extLst>
              <a:ext uri="{FF2B5EF4-FFF2-40B4-BE49-F238E27FC236}">
                <a16:creationId xmlns:a16="http://schemas.microsoft.com/office/drawing/2014/main" id="{231661CC-1381-7A92-1A39-D0C164E7A019}"/>
              </a:ext>
            </a:extLst>
          </p:cNvPr>
          <p:cNvSpPr/>
          <p:nvPr/>
        </p:nvSpPr>
        <p:spPr>
          <a:xfrm>
            <a:off x="3444688" y="5701253"/>
            <a:ext cx="799093" cy="112347"/>
          </a:xfrm>
          <a:custGeom>
            <a:avLst/>
            <a:gdLst>
              <a:gd name="connsiteX0" fmla="*/ 29 w 882734"/>
              <a:gd name="connsiteY0" fmla="*/ 41460 h 124106"/>
              <a:gd name="connsiteX1" fmla="*/ 203229 w 882734"/>
              <a:gd name="connsiteY1" fmla="*/ 79560 h 124106"/>
              <a:gd name="connsiteX2" fmla="*/ 276254 w 882734"/>
              <a:gd name="connsiteY2" fmla="*/ 82735 h 124106"/>
              <a:gd name="connsiteX3" fmla="*/ 190529 w 882734"/>
              <a:gd name="connsiteY3" fmla="*/ 89085 h 124106"/>
              <a:gd name="connsiteX4" fmla="*/ 444529 w 882734"/>
              <a:gd name="connsiteY4" fmla="*/ 92260 h 124106"/>
              <a:gd name="connsiteX5" fmla="*/ 336579 w 882734"/>
              <a:gd name="connsiteY5" fmla="*/ 101785 h 124106"/>
              <a:gd name="connsiteX6" fmla="*/ 450879 w 882734"/>
              <a:gd name="connsiteY6" fmla="*/ 111310 h 124106"/>
              <a:gd name="connsiteX7" fmla="*/ 574704 w 882734"/>
              <a:gd name="connsiteY7" fmla="*/ 104960 h 124106"/>
              <a:gd name="connsiteX8" fmla="*/ 479454 w 882734"/>
              <a:gd name="connsiteY8" fmla="*/ 124010 h 124106"/>
              <a:gd name="connsiteX9" fmla="*/ 603279 w 882734"/>
              <a:gd name="connsiteY9" fmla="*/ 95435 h 124106"/>
              <a:gd name="connsiteX10" fmla="*/ 685829 w 882734"/>
              <a:gd name="connsiteY10" fmla="*/ 54160 h 124106"/>
              <a:gd name="connsiteX11" fmla="*/ 650904 w 882734"/>
              <a:gd name="connsiteY11" fmla="*/ 57335 h 124106"/>
              <a:gd name="connsiteX12" fmla="*/ 793779 w 882734"/>
              <a:gd name="connsiteY12" fmla="*/ 185 h 124106"/>
              <a:gd name="connsiteX13" fmla="*/ 689004 w 882734"/>
              <a:gd name="connsiteY13" fmla="*/ 38285 h 124106"/>
              <a:gd name="connsiteX14" fmla="*/ 882679 w 882734"/>
              <a:gd name="connsiteY14" fmla="*/ 16060 h 124106"/>
              <a:gd name="connsiteX15" fmla="*/ 666779 w 882734"/>
              <a:gd name="connsiteY15" fmla="*/ 85910 h 124106"/>
              <a:gd name="connsiteX16" fmla="*/ 450879 w 882734"/>
              <a:gd name="connsiteY16" fmla="*/ 117660 h 124106"/>
              <a:gd name="connsiteX17" fmla="*/ 95279 w 882734"/>
              <a:gd name="connsiteY17" fmla="*/ 111310 h 124106"/>
              <a:gd name="connsiteX18" fmla="*/ 187354 w 882734"/>
              <a:gd name="connsiteY18" fmla="*/ 111310 h 124106"/>
              <a:gd name="connsiteX19" fmla="*/ 29 w 882734"/>
              <a:gd name="connsiteY19" fmla="*/ 41460 h 12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82734" h="124106">
                <a:moveTo>
                  <a:pt x="29" y="41460"/>
                </a:moveTo>
                <a:cubicBezTo>
                  <a:pt x="2675" y="36168"/>
                  <a:pt x="157192" y="72681"/>
                  <a:pt x="203229" y="79560"/>
                </a:cubicBezTo>
                <a:cubicBezTo>
                  <a:pt x="249267" y="86439"/>
                  <a:pt x="278371" y="81147"/>
                  <a:pt x="276254" y="82735"/>
                </a:cubicBezTo>
                <a:cubicBezTo>
                  <a:pt x="274137" y="84323"/>
                  <a:pt x="162483" y="87498"/>
                  <a:pt x="190529" y="89085"/>
                </a:cubicBezTo>
                <a:cubicBezTo>
                  <a:pt x="218575" y="90672"/>
                  <a:pt x="420187" y="90143"/>
                  <a:pt x="444529" y="92260"/>
                </a:cubicBezTo>
                <a:cubicBezTo>
                  <a:pt x="468871" y="94377"/>
                  <a:pt x="335521" y="98610"/>
                  <a:pt x="336579" y="101785"/>
                </a:cubicBezTo>
                <a:cubicBezTo>
                  <a:pt x="337637" y="104960"/>
                  <a:pt x="411192" y="110781"/>
                  <a:pt x="450879" y="111310"/>
                </a:cubicBezTo>
                <a:cubicBezTo>
                  <a:pt x="490566" y="111839"/>
                  <a:pt x="569942" y="102843"/>
                  <a:pt x="574704" y="104960"/>
                </a:cubicBezTo>
                <a:cubicBezTo>
                  <a:pt x="579466" y="107077"/>
                  <a:pt x="474692" y="125597"/>
                  <a:pt x="479454" y="124010"/>
                </a:cubicBezTo>
                <a:cubicBezTo>
                  <a:pt x="484216" y="122423"/>
                  <a:pt x="568883" y="107077"/>
                  <a:pt x="603279" y="95435"/>
                </a:cubicBezTo>
                <a:cubicBezTo>
                  <a:pt x="637675" y="83793"/>
                  <a:pt x="677892" y="60510"/>
                  <a:pt x="685829" y="54160"/>
                </a:cubicBezTo>
                <a:cubicBezTo>
                  <a:pt x="693766" y="47810"/>
                  <a:pt x="632912" y="66331"/>
                  <a:pt x="650904" y="57335"/>
                </a:cubicBezTo>
                <a:cubicBezTo>
                  <a:pt x="668896" y="48339"/>
                  <a:pt x="787429" y="3360"/>
                  <a:pt x="793779" y="185"/>
                </a:cubicBezTo>
                <a:cubicBezTo>
                  <a:pt x="800129" y="-2990"/>
                  <a:pt x="674187" y="35639"/>
                  <a:pt x="689004" y="38285"/>
                </a:cubicBezTo>
                <a:cubicBezTo>
                  <a:pt x="703821" y="40931"/>
                  <a:pt x="886383" y="8123"/>
                  <a:pt x="882679" y="16060"/>
                </a:cubicBezTo>
                <a:cubicBezTo>
                  <a:pt x="878975" y="23997"/>
                  <a:pt x="738746" y="68977"/>
                  <a:pt x="666779" y="85910"/>
                </a:cubicBezTo>
                <a:cubicBezTo>
                  <a:pt x="594812" y="102843"/>
                  <a:pt x="546129" y="113427"/>
                  <a:pt x="450879" y="117660"/>
                </a:cubicBezTo>
                <a:cubicBezTo>
                  <a:pt x="355629" y="121893"/>
                  <a:pt x="139200" y="112368"/>
                  <a:pt x="95279" y="111310"/>
                </a:cubicBezTo>
                <a:cubicBezTo>
                  <a:pt x="51358" y="110252"/>
                  <a:pt x="199525" y="121364"/>
                  <a:pt x="187354" y="111310"/>
                </a:cubicBezTo>
                <a:cubicBezTo>
                  <a:pt x="175183" y="101256"/>
                  <a:pt x="-2617" y="46752"/>
                  <a:pt x="29" y="414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 2057">
            <a:extLst>
              <a:ext uri="{FF2B5EF4-FFF2-40B4-BE49-F238E27FC236}">
                <a16:creationId xmlns:a16="http://schemas.microsoft.com/office/drawing/2014/main" id="{C61B64BD-01DB-9368-0B29-884E568D8FEA}"/>
              </a:ext>
            </a:extLst>
          </p:cNvPr>
          <p:cNvSpPr/>
          <p:nvPr/>
        </p:nvSpPr>
        <p:spPr>
          <a:xfrm>
            <a:off x="3510048" y="5787668"/>
            <a:ext cx="394205" cy="269322"/>
          </a:xfrm>
          <a:custGeom>
            <a:avLst/>
            <a:gdLst>
              <a:gd name="connsiteX0" fmla="*/ 4027 w 435466"/>
              <a:gd name="connsiteY0" fmla="*/ 3150 h 297512"/>
              <a:gd name="connsiteX1" fmla="*/ 80227 w 435466"/>
              <a:gd name="connsiteY1" fmla="*/ 25375 h 297512"/>
              <a:gd name="connsiteX2" fmla="*/ 261202 w 435466"/>
              <a:gd name="connsiteY2" fmla="*/ 133325 h 297512"/>
              <a:gd name="connsiteX3" fmla="*/ 235802 w 435466"/>
              <a:gd name="connsiteY3" fmla="*/ 136500 h 297512"/>
              <a:gd name="connsiteX4" fmla="*/ 429477 w 435466"/>
              <a:gd name="connsiteY4" fmla="*/ 292075 h 297512"/>
              <a:gd name="connsiteX5" fmla="*/ 372327 w 435466"/>
              <a:gd name="connsiteY5" fmla="*/ 247625 h 297512"/>
              <a:gd name="connsiteX6" fmla="*/ 232627 w 435466"/>
              <a:gd name="connsiteY6" fmla="*/ 107925 h 297512"/>
              <a:gd name="connsiteX7" fmla="*/ 270727 w 435466"/>
              <a:gd name="connsiteY7" fmla="*/ 139675 h 297512"/>
              <a:gd name="connsiteX8" fmla="*/ 194527 w 435466"/>
              <a:gd name="connsiteY8" fmla="*/ 76175 h 297512"/>
              <a:gd name="connsiteX9" fmla="*/ 4027 w 435466"/>
              <a:gd name="connsiteY9" fmla="*/ 3150 h 29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5466" h="297512">
                <a:moveTo>
                  <a:pt x="4027" y="3150"/>
                </a:moveTo>
                <a:cubicBezTo>
                  <a:pt x="-15023" y="-5317"/>
                  <a:pt x="37365" y="3679"/>
                  <a:pt x="80227" y="25375"/>
                </a:cubicBezTo>
                <a:cubicBezTo>
                  <a:pt x="123090" y="47071"/>
                  <a:pt x="235273" y="114804"/>
                  <a:pt x="261202" y="133325"/>
                </a:cubicBezTo>
                <a:cubicBezTo>
                  <a:pt x="287131" y="151846"/>
                  <a:pt x="207756" y="110042"/>
                  <a:pt x="235802" y="136500"/>
                </a:cubicBezTo>
                <a:cubicBezTo>
                  <a:pt x="263848" y="162958"/>
                  <a:pt x="406723" y="273554"/>
                  <a:pt x="429477" y="292075"/>
                </a:cubicBezTo>
                <a:cubicBezTo>
                  <a:pt x="452231" y="310596"/>
                  <a:pt x="405135" y="278317"/>
                  <a:pt x="372327" y="247625"/>
                </a:cubicBezTo>
                <a:cubicBezTo>
                  <a:pt x="339519" y="216933"/>
                  <a:pt x="249560" y="125917"/>
                  <a:pt x="232627" y="107925"/>
                </a:cubicBezTo>
                <a:cubicBezTo>
                  <a:pt x="215694" y="89933"/>
                  <a:pt x="270727" y="139675"/>
                  <a:pt x="270727" y="139675"/>
                </a:cubicBezTo>
                <a:cubicBezTo>
                  <a:pt x="264377" y="134383"/>
                  <a:pt x="239506" y="102633"/>
                  <a:pt x="194527" y="76175"/>
                </a:cubicBezTo>
                <a:cubicBezTo>
                  <a:pt x="149548" y="49717"/>
                  <a:pt x="23077" y="11617"/>
                  <a:pt x="4027" y="31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 2058">
            <a:extLst>
              <a:ext uri="{FF2B5EF4-FFF2-40B4-BE49-F238E27FC236}">
                <a16:creationId xmlns:a16="http://schemas.microsoft.com/office/drawing/2014/main" id="{C5012A97-6394-C705-3093-AA664BD06B1B}"/>
              </a:ext>
            </a:extLst>
          </p:cNvPr>
          <p:cNvSpPr/>
          <p:nvPr/>
        </p:nvSpPr>
        <p:spPr>
          <a:xfrm>
            <a:off x="4013410" y="5640959"/>
            <a:ext cx="468972" cy="381918"/>
          </a:xfrm>
          <a:custGeom>
            <a:avLst/>
            <a:gdLst>
              <a:gd name="connsiteX0" fmla="*/ 517954 w 518059"/>
              <a:gd name="connsiteY0" fmla="*/ 115 h 421893"/>
              <a:gd name="connsiteX1" fmla="*/ 375079 w 518059"/>
              <a:gd name="connsiteY1" fmla="*/ 212840 h 421893"/>
              <a:gd name="connsiteX2" fmla="*/ 381429 w 518059"/>
              <a:gd name="connsiteY2" fmla="*/ 177915 h 421893"/>
              <a:gd name="connsiteX3" fmla="*/ 368729 w 518059"/>
              <a:gd name="connsiteY3" fmla="*/ 203315 h 421893"/>
              <a:gd name="connsiteX4" fmla="*/ 349679 w 518059"/>
              <a:gd name="connsiteY4" fmla="*/ 162040 h 421893"/>
              <a:gd name="connsiteX5" fmla="*/ 298879 w 518059"/>
              <a:gd name="connsiteY5" fmla="*/ 292215 h 421893"/>
              <a:gd name="connsiteX6" fmla="*/ 311579 w 518059"/>
              <a:gd name="connsiteY6" fmla="*/ 209665 h 421893"/>
              <a:gd name="connsiteX7" fmla="*/ 108379 w 518059"/>
              <a:gd name="connsiteY7" fmla="*/ 400165 h 421893"/>
              <a:gd name="connsiteX8" fmla="*/ 168704 w 518059"/>
              <a:gd name="connsiteY8" fmla="*/ 295390 h 421893"/>
              <a:gd name="connsiteX9" fmla="*/ 67104 w 518059"/>
              <a:gd name="connsiteY9" fmla="*/ 406515 h 421893"/>
              <a:gd name="connsiteX10" fmla="*/ 29004 w 518059"/>
              <a:gd name="connsiteY10" fmla="*/ 412865 h 421893"/>
              <a:gd name="connsiteX11" fmla="*/ 429 w 518059"/>
              <a:gd name="connsiteY11" fmla="*/ 330315 h 421893"/>
              <a:gd name="connsiteX12" fmla="*/ 51229 w 518059"/>
              <a:gd name="connsiteY12" fmla="*/ 384290 h 421893"/>
              <a:gd name="connsiteX13" fmla="*/ 165529 w 518059"/>
              <a:gd name="connsiteY13" fmla="*/ 295390 h 421893"/>
              <a:gd name="connsiteX14" fmla="*/ 190929 w 518059"/>
              <a:gd name="connsiteY14" fmla="*/ 314440 h 421893"/>
              <a:gd name="connsiteX15" fmla="*/ 273479 w 518059"/>
              <a:gd name="connsiteY15" fmla="*/ 231890 h 421893"/>
              <a:gd name="connsiteX16" fmla="*/ 229029 w 518059"/>
              <a:gd name="connsiteY16" fmla="*/ 282690 h 421893"/>
              <a:gd name="connsiteX17" fmla="*/ 349679 w 518059"/>
              <a:gd name="connsiteY17" fmla="*/ 184265 h 421893"/>
              <a:gd name="connsiteX18" fmla="*/ 517954 w 518059"/>
              <a:gd name="connsiteY18" fmla="*/ 115 h 421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8059" h="421893">
                <a:moveTo>
                  <a:pt x="517954" y="115"/>
                </a:moveTo>
                <a:cubicBezTo>
                  <a:pt x="522187" y="4877"/>
                  <a:pt x="397833" y="183207"/>
                  <a:pt x="375079" y="212840"/>
                </a:cubicBezTo>
                <a:cubicBezTo>
                  <a:pt x="352325" y="242473"/>
                  <a:pt x="382487" y="179503"/>
                  <a:pt x="381429" y="177915"/>
                </a:cubicBezTo>
                <a:cubicBezTo>
                  <a:pt x="380371" y="176327"/>
                  <a:pt x="374021" y="205961"/>
                  <a:pt x="368729" y="203315"/>
                </a:cubicBezTo>
                <a:cubicBezTo>
                  <a:pt x="363437" y="200669"/>
                  <a:pt x="361321" y="147224"/>
                  <a:pt x="349679" y="162040"/>
                </a:cubicBezTo>
                <a:cubicBezTo>
                  <a:pt x="338037" y="176856"/>
                  <a:pt x="305229" y="284278"/>
                  <a:pt x="298879" y="292215"/>
                </a:cubicBezTo>
                <a:cubicBezTo>
                  <a:pt x="292529" y="300152"/>
                  <a:pt x="343329" y="191673"/>
                  <a:pt x="311579" y="209665"/>
                </a:cubicBezTo>
                <a:cubicBezTo>
                  <a:pt x="279829" y="227657"/>
                  <a:pt x="132191" y="385878"/>
                  <a:pt x="108379" y="400165"/>
                </a:cubicBezTo>
                <a:cubicBezTo>
                  <a:pt x="84567" y="414452"/>
                  <a:pt x="175583" y="294332"/>
                  <a:pt x="168704" y="295390"/>
                </a:cubicBezTo>
                <a:cubicBezTo>
                  <a:pt x="161825" y="296448"/>
                  <a:pt x="90387" y="386936"/>
                  <a:pt x="67104" y="406515"/>
                </a:cubicBezTo>
                <a:cubicBezTo>
                  <a:pt x="43821" y="426094"/>
                  <a:pt x="40116" y="425565"/>
                  <a:pt x="29004" y="412865"/>
                </a:cubicBezTo>
                <a:cubicBezTo>
                  <a:pt x="17892" y="400165"/>
                  <a:pt x="-3275" y="335077"/>
                  <a:pt x="429" y="330315"/>
                </a:cubicBezTo>
                <a:cubicBezTo>
                  <a:pt x="4133" y="325553"/>
                  <a:pt x="23712" y="390111"/>
                  <a:pt x="51229" y="384290"/>
                </a:cubicBezTo>
                <a:cubicBezTo>
                  <a:pt x="78746" y="378469"/>
                  <a:pt x="142246" y="307032"/>
                  <a:pt x="165529" y="295390"/>
                </a:cubicBezTo>
                <a:cubicBezTo>
                  <a:pt x="188812" y="283748"/>
                  <a:pt x="172937" y="325023"/>
                  <a:pt x="190929" y="314440"/>
                </a:cubicBezTo>
                <a:cubicBezTo>
                  <a:pt x="208921" y="303857"/>
                  <a:pt x="267129" y="237182"/>
                  <a:pt x="273479" y="231890"/>
                </a:cubicBezTo>
                <a:cubicBezTo>
                  <a:pt x="279829" y="226598"/>
                  <a:pt x="216329" y="290627"/>
                  <a:pt x="229029" y="282690"/>
                </a:cubicBezTo>
                <a:cubicBezTo>
                  <a:pt x="241729" y="274753"/>
                  <a:pt x="302054" y="228715"/>
                  <a:pt x="349679" y="184265"/>
                </a:cubicBezTo>
                <a:cubicBezTo>
                  <a:pt x="397304" y="139815"/>
                  <a:pt x="513721" y="-4647"/>
                  <a:pt x="517954" y="1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 2059">
            <a:extLst>
              <a:ext uri="{FF2B5EF4-FFF2-40B4-BE49-F238E27FC236}">
                <a16:creationId xmlns:a16="http://schemas.microsoft.com/office/drawing/2014/main" id="{34064C97-BCC6-7F38-040C-1CC57EA73D2B}"/>
              </a:ext>
            </a:extLst>
          </p:cNvPr>
          <p:cNvSpPr/>
          <p:nvPr/>
        </p:nvSpPr>
        <p:spPr>
          <a:xfrm>
            <a:off x="3795077" y="5889410"/>
            <a:ext cx="155752" cy="152037"/>
          </a:xfrm>
          <a:custGeom>
            <a:avLst/>
            <a:gdLst>
              <a:gd name="connsiteX0" fmla="*/ 315 w 172054"/>
              <a:gd name="connsiteY0" fmla="*/ 1884 h 167951"/>
              <a:gd name="connsiteX1" fmla="*/ 70165 w 172054"/>
              <a:gd name="connsiteY1" fmla="*/ 11409 h 167951"/>
              <a:gd name="connsiteX2" fmla="*/ 146365 w 172054"/>
              <a:gd name="connsiteY2" fmla="*/ 74909 h 167951"/>
              <a:gd name="connsiteX3" fmla="*/ 108265 w 172054"/>
              <a:gd name="connsiteY3" fmla="*/ 62209 h 167951"/>
              <a:gd name="connsiteX4" fmla="*/ 171765 w 172054"/>
              <a:gd name="connsiteY4" fmla="*/ 166984 h 167951"/>
              <a:gd name="connsiteX5" fmla="*/ 130490 w 172054"/>
              <a:gd name="connsiteY5" fmla="*/ 109834 h 167951"/>
              <a:gd name="connsiteX6" fmla="*/ 98740 w 172054"/>
              <a:gd name="connsiteY6" fmla="*/ 33634 h 167951"/>
              <a:gd name="connsiteX7" fmla="*/ 315 w 172054"/>
              <a:gd name="connsiteY7" fmla="*/ 1884 h 16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054" h="167951">
                <a:moveTo>
                  <a:pt x="315" y="1884"/>
                </a:moveTo>
                <a:cubicBezTo>
                  <a:pt x="-4447" y="-1820"/>
                  <a:pt x="45823" y="-762"/>
                  <a:pt x="70165" y="11409"/>
                </a:cubicBezTo>
                <a:cubicBezTo>
                  <a:pt x="94507" y="23580"/>
                  <a:pt x="140015" y="66442"/>
                  <a:pt x="146365" y="74909"/>
                </a:cubicBezTo>
                <a:cubicBezTo>
                  <a:pt x="152715" y="83376"/>
                  <a:pt x="104032" y="46863"/>
                  <a:pt x="108265" y="62209"/>
                </a:cubicBezTo>
                <a:cubicBezTo>
                  <a:pt x="112498" y="77555"/>
                  <a:pt x="168061" y="159047"/>
                  <a:pt x="171765" y="166984"/>
                </a:cubicBezTo>
                <a:cubicBezTo>
                  <a:pt x="175469" y="174921"/>
                  <a:pt x="142661" y="132059"/>
                  <a:pt x="130490" y="109834"/>
                </a:cubicBezTo>
                <a:cubicBezTo>
                  <a:pt x="118319" y="87609"/>
                  <a:pt x="123611" y="50038"/>
                  <a:pt x="98740" y="33634"/>
                </a:cubicBezTo>
                <a:cubicBezTo>
                  <a:pt x="73869" y="17230"/>
                  <a:pt x="5077" y="5588"/>
                  <a:pt x="315" y="18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 2060">
            <a:extLst>
              <a:ext uri="{FF2B5EF4-FFF2-40B4-BE49-F238E27FC236}">
                <a16:creationId xmlns:a16="http://schemas.microsoft.com/office/drawing/2014/main" id="{B5F3017C-4967-AB42-E6D6-CDC4EB7238E9}"/>
              </a:ext>
            </a:extLst>
          </p:cNvPr>
          <p:cNvSpPr/>
          <p:nvPr/>
        </p:nvSpPr>
        <p:spPr>
          <a:xfrm>
            <a:off x="3818475" y="4671141"/>
            <a:ext cx="298367" cy="310963"/>
          </a:xfrm>
          <a:custGeom>
            <a:avLst/>
            <a:gdLst>
              <a:gd name="connsiteX0" fmla="*/ 31617 w 329597"/>
              <a:gd name="connsiteY0" fmla="*/ 214194 h 343512"/>
              <a:gd name="connsiteX1" fmla="*/ 76067 w 329597"/>
              <a:gd name="connsiteY1" fmla="*/ 176094 h 343512"/>
              <a:gd name="connsiteX2" fmla="*/ 6217 w 329597"/>
              <a:gd name="connsiteY2" fmla="*/ 52269 h 343512"/>
              <a:gd name="connsiteX3" fmla="*/ 123692 w 329597"/>
              <a:gd name="connsiteY3" fmla="*/ 131644 h 343512"/>
              <a:gd name="connsiteX4" fmla="*/ 107817 w 329597"/>
              <a:gd name="connsiteY4" fmla="*/ 128469 h 343512"/>
              <a:gd name="connsiteX5" fmla="*/ 326892 w 329597"/>
              <a:gd name="connsiteY5" fmla="*/ 341194 h 343512"/>
              <a:gd name="connsiteX6" fmla="*/ 215767 w 329597"/>
              <a:gd name="connsiteY6" fmla="*/ 226894 h 343512"/>
              <a:gd name="connsiteX7" fmla="*/ 6217 w 329597"/>
              <a:gd name="connsiteY7" fmla="*/ 1469 h 343512"/>
              <a:gd name="connsiteX8" fmla="*/ 60192 w 329597"/>
              <a:gd name="connsiteY8" fmla="*/ 128469 h 343512"/>
              <a:gd name="connsiteX9" fmla="*/ 110992 w 329597"/>
              <a:gd name="connsiteY9" fmla="*/ 106244 h 343512"/>
              <a:gd name="connsiteX10" fmla="*/ 31617 w 329597"/>
              <a:gd name="connsiteY10" fmla="*/ 214194 h 34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9597" h="343512">
                <a:moveTo>
                  <a:pt x="31617" y="214194"/>
                </a:moveTo>
                <a:cubicBezTo>
                  <a:pt x="25796" y="225836"/>
                  <a:pt x="80300" y="203081"/>
                  <a:pt x="76067" y="176094"/>
                </a:cubicBezTo>
                <a:cubicBezTo>
                  <a:pt x="71834" y="149106"/>
                  <a:pt x="-1721" y="59677"/>
                  <a:pt x="6217" y="52269"/>
                </a:cubicBezTo>
                <a:cubicBezTo>
                  <a:pt x="14154" y="44861"/>
                  <a:pt x="106759" y="118944"/>
                  <a:pt x="123692" y="131644"/>
                </a:cubicBezTo>
                <a:cubicBezTo>
                  <a:pt x="140625" y="144344"/>
                  <a:pt x="73950" y="93544"/>
                  <a:pt x="107817" y="128469"/>
                </a:cubicBezTo>
                <a:cubicBezTo>
                  <a:pt x="141684" y="163394"/>
                  <a:pt x="308900" y="324790"/>
                  <a:pt x="326892" y="341194"/>
                </a:cubicBezTo>
                <a:cubicBezTo>
                  <a:pt x="344884" y="357598"/>
                  <a:pt x="269213" y="283515"/>
                  <a:pt x="215767" y="226894"/>
                </a:cubicBezTo>
                <a:cubicBezTo>
                  <a:pt x="162321" y="170273"/>
                  <a:pt x="32146" y="17873"/>
                  <a:pt x="6217" y="1469"/>
                </a:cubicBezTo>
                <a:cubicBezTo>
                  <a:pt x="-19712" y="-14935"/>
                  <a:pt x="42730" y="111007"/>
                  <a:pt x="60192" y="128469"/>
                </a:cubicBezTo>
                <a:cubicBezTo>
                  <a:pt x="77654" y="145931"/>
                  <a:pt x="115754" y="95132"/>
                  <a:pt x="110992" y="106244"/>
                </a:cubicBezTo>
                <a:cubicBezTo>
                  <a:pt x="106230" y="117356"/>
                  <a:pt x="37438" y="202552"/>
                  <a:pt x="31617" y="2141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 2061">
            <a:extLst>
              <a:ext uri="{FF2B5EF4-FFF2-40B4-BE49-F238E27FC236}">
                <a16:creationId xmlns:a16="http://schemas.microsoft.com/office/drawing/2014/main" id="{0E409BE1-0497-7EFA-1CFC-9C3F787F6208}"/>
              </a:ext>
            </a:extLst>
          </p:cNvPr>
          <p:cNvSpPr/>
          <p:nvPr/>
        </p:nvSpPr>
        <p:spPr>
          <a:xfrm>
            <a:off x="3590794" y="4010696"/>
            <a:ext cx="575452" cy="306058"/>
          </a:xfrm>
          <a:custGeom>
            <a:avLst/>
            <a:gdLst>
              <a:gd name="connsiteX0" fmla="*/ 555 w 635685"/>
              <a:gd name="connsiteY0" fmla="*/ 793 h 338093"/>
              <a:gd name="connsiteX1" fmla="*/ 279955 w 635685"/>
              <a:gd name="connsiteY1" fmla="*/ 261143 h 338093"/>
              <a:gd name="connsiteX2" fmla="*/ 232330 w 635685"/>
              <a:gd name="connsiteY2" fmla="*/ 213518 h 338093"/>
              <a:gd name="connsiteX3" fmla="*/ 76755 w 635685"/>
              <a:gd name="connsiteY3" fmla="*/ 280193 h 338093"/>
              <a:gd name="connsiteX4" fmla="*/ 178355 w 635685"/>
              <a:gd name="connsiteY4" fmla="*/ 251618 h 338093"/>
              <a:gd name="connsiteX5" fmla="*/ 397430 w 635685"/>
              <a:gd name="connsiteY5" fmla="*/ 305593 h 338093"/>
              <a:gd name="connsiteX6" fmla="*/ 292655 w 635685"/>
              <a:gd name="connsiteY6" fmla="*/ 289718 h 338093"/>
              <a:gd name="connsiteX7" fmla="*/ 635555 w 635685"/>
              <a:gd name="connsiteY7" fmla="*/ 337343 h 338093"/>
              <a:gd name="connsiteX8" fmla="*/ 248205 w 635685"/>
              <a:gd name="connsiteY8" fmla="*/ 245268 h 338093"/>
              <a:gd name="connsiteX9" fmla="*/ 175180 w 635685"/>
              <a:gd name="connsiteY9" fmla="*/ 156368 h 338093"/>
              <a:gd name="connsiteX10" fmla="*/ 206930 w 635685"/>
              <a:gd name="connsiteY10" fmla="*/ 178593 h 338093"/>
              <a:gd name="connsiteX11" fmla="*/ 555 w 635685"/>
              <a:gd name="connsiteY11" fmla="*/ 793 h 33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5685" h="338093">
                <a:moveTo>
                  <a:pt x="555" y="793"/>
                </a:moveTo>
                <a:cubicBezTo>
                  <a:pt x="12726" y="14551"/>
                  <a:pt x="241326" y="225689"/>
                  <a:pt x="279955" y="261143"/>
                </a:cubicBezTo>
                <a:cubicBezTo>
                  <a:pt x="318584" y="296597"/>
                  <a:pt x="266197" y="210343"/>
                  <a:pt x="232330" y="213518"/>
                </a:cubicBezTo>
                <a:cubicBezTo>
                  <a:pt x="198463" y="216693"/>
                  <a:pt x="85751" y="273843"/>
                  <a:pt x="76755" y="280193"/>
                </a:cubicBezTo>
                <a:cubicBezTo>
                  <a:pt x="67759" y="286543"/>
                  <a:pt x="124909" y="247385"/>
                  <a:pt x="178355" y="251618"/>
                </a:cubicBezTo>
                <a:cubicBezTo>
                  <a:pt x="231801" y="255851"/>
                  <a:pt x="378380" y="299243"/>
                  <a:pt x="397430" y="305593"/>
                </a:cubicBezTo>
                <a:cubicBezTo>
                  <a:pt x="416480" y="311943"/>
                  <a:pt x="292655" y="289718"/>
                  <a:pt x="292655" y="289718"/>
                </a:cubicBezTo>
                <a:cubicBezTo>
                  <a:pt x="332343" y="295010"/>
                  <a:pt x="642963" y="344751"/>
                  <a:pt x="635555" y="337343"/>
                </a:cubicBezTo>
                <a:cubicBezTo>
                  <a:pt x="628147" y="329935"/>
                  <a:pt x="324934" y="275430"/>
                  <a:pt x="248205" y="245268"/>
                </a:cubicBezTo>
                <a:cubicBezTo>
                  <a:pt x="171476" y="215106"/>
                  <a:pt x="182059" y="167480"/>
                  <a:pt x="175180" y="156368"/>
                </a:cubicBezTo>
                <a:cubicBezTo>
                  <a:pt x="168301" y="145256"/>
                  <a:pt x="233917" y="200818"/>
                  <a:pt x="206930" y="178593"/>
                </a:cubicBezTo>
                <a:cubicBezTo>
                  <a:pt x="179943" y="156368"/>
                  <a:pt x="-11616" y="-12965"/>
                  <a:pt x="555" y="7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 2062">
            <a:extLst>
              <a:ext uri="{FF2B5EF4-FFF2-40B4-BE49-F238E27FC236}">
                <a16:creationId xmlns:a16="http://schemas.microsoft.com/office/drawing/2014/main" id="{72D8E93B-829E-C778-7D78-AA42C5581F5A}"/>
              </a:ext>
            </a:extLst>
          </p:cNvPr>
          <p:cNvSpPr/>
          <p:nvPr/>
        </p:nvSpPr>
        <p:spPr>
          <a:xfrm>
            <a:off x="3007661" y="4096968"/>
            <a:ext cx="253762" cy="555589"/>
          </a:xfrm>
          <a:custGeom>
            <a:avLst/>
            <a:gdLst>
              <a:gd name="connsiteX0" fmla="*/ 199 w 280323"/>
              <a:gd name="connsiteY0" fmla="*/ 741 h 613743"/>
              <a:gd name="connsiteX1" fmla="*/ 193874 w 280323"/>
              <a:gd name="connsiteY1" fmla="*/ 276966 h 613743"/>
              <a:gd name="connsiteX2" fmla="*/ 197049 w 280323"/>
              <a:gd name="connsiteY2" fmla="*/ 245216 h 613743"/>
              <a:gd name="connsiteX3" fmla="*/ 257374 w 280323"/>
              <a:gd name="connsiteY3" fmla="*/ 400791 h 613743"/>
              <a:gd name="connsiteX4" fmla="*/ 244674 w 280323"/>
              <a:gd name="connsiteY4" fmla="*/ 334116 h 613743"/>
              <a:gd name="connsiteX5" fmla="*/ 273249 w 280323"/>
              <a:gd name="connsiteY5" fmla="*/ 518266 h 613743"/>
              <a:gd name="connsiteX6" fmla="*/ 279599 w 280323"/>
              <a:gd name="connsiteY6" fmla="*/ 610341 h 613743"/>
              <a:gd name="connsiteX7" fmla="*/ 260549 w 280323"/>
              <a:gd name="connsiteY7" fmla="*/ 403966 h 613743"/>
              <a:gd name="connsiteX8" fmla="*/ 117674 w 280323"/>
              <a:gd name="connsiteY8" fmla="*/ 76941 h 613743"/>
              <a:gd name="connsiteX9" fmla="*/ 155774 w 280323"/>
              <a:gd name="connsiteY9" fmla="*/ 191241 h 613743"/>
              <a:gd name="connsiteX10" fmla="*/ 199 w 280323"/>
              <a:gd name="connsiteY10" fmla="*/ 741 h 613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323" h="613743">
                <a:moveTo>
                  <a:pt x="199" y="741"/>
                </a:moveTo>
                <a:cubicBezTo>
                  <a:pt x="6549" y="15029"/>
                  <a:pt x="161066" y="236220"/>
                  <a:pt x="193874" y="276966"/>
                </a:cubicBezTo>
                <a:cubicBezTo>
                  <a:pt x="226682" y="317712"/>
                  <a:pt x="186466" y="224579"/>
                  <a:pt x="197049" y="245216"/>
                </a:cubicBezTo>
                <a:cubicBezTo>
                  <a:pt x="207632" y="265854"/>
                  <a:pt x="249437" y="385974"/>
                  <a:pt x="257374" y="400791"/>
                </a:cubicBezTo>
                <a:cubicBezTo>
                  <a:pt x="265312" y="415608"/>
                  <a:pt x="242028" y="314537"/>
                  <a:pt x="244674" y="334116"/>
                </a:cubicBezTo>
                <a:cubicBezTo>
                  <a:pt x="247320" y="353695"/>
                  <a:pt x="267428" y="472229"/>
                  <a:pt x="273249" y="518266"/>
                </a:cubicBezTo>
                <a:cubicBezTo>
                  <a:pt x="279070" y="564303"/>
                  <a:pt x="281716" y="629391"/>
                  <a:pt x="279599" y="610341"/>
                </a:cubicBezTo>
                <a:cubicBezTo>
                  <a:pt x="277482" y="591291"/>
                  <a:pt x="287537" y="492866"/>
                  <a:pt x="260549" y="403966"/>
                </a:cubicBezTo>
                <a:cubicBezTo>
                  <a:pt x="233562" y="315066"/>
                  <a:pt x="135136" y="112395"/>
                  <a:pt x="117674" y="76941"/>
                </a:cubicBezTo>
                <a:cubicBezTo>
                  <a:pt x="100212" y="41487"/>
                  <a:pt x="170591" y="199179"/>
                  <a:pt x="155774" y="191241"/>
                </a:cubicBezTo>
                <a:cubicBezTo>
                  <a:pt x="140957" y="183304"/>
                  <a:pt x="-6151" y="-13547"/>
                  <a:pt x="199" y="7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 2063">
            <a:extLst>
              <a:ext uri="{FF2B5EF4-FFF2-40B4-BE49-F238E27FC236}">
                <a16:creationId xmlns:a16="http://schemas.microsoft.com/office/drawing/2014/main" id="{CA55B32E-0220-D2B2-F57B-CF87F62F20A4}"/>
              </a:ext>
            </a:extLst>
          </p:cNvPr>
          <p:cNvSpPr/>
          <p:nvPr/>
        </p:nvSpPr>
        <p:spPr>
          <a:xfrm>
            <a:off x="2643032" y="4370684"/>
            <a:ext cx="522888" cy="313424"/>
          </a:xfrm>
          <a:custGeom>
            <a:avLst/>
            <a:gdLst>
              <a:gd name="connsiteX0" fmla="*/ 577619 w 577619"/>
              <a:gd name="connsiteY0" fmla="*/ 0 h 346230"/>
              <a:gd name="connsiteX1" fmla="*/ 380769 w 577619"/>
              <a:gd name="connsiteY1" fmla="*/ 130175 h 346230"/>
              <a:gd name="connsiteX2" fmla="*/ 434744 w 577619"/>
              <a:gd name="connsiteY2" fmla="*/ 136525 h 346230"/>
              <a:gd name="connsiteX3" fmla="*/ 307744 w 577619"/>
              <a:gd name="connsiteY3" fmla="*/ 127000 h 346230"/>
              <a:gd name="connsiteX4" fmla="*/ 314094 w 577619"/>
              <a:gd name="connsiteY4" fmla="*/ 139700 h 346230"/>
              <a:gd name="connsiteX5" fmla="*/ 164869 w 577619"/>
              <a:gd name="connsiteY5" fmla="*/ 276225 h 346230"/>
              <a:gd name="connsiteX6" fmla="*/ 244244 w 577619"/>
              <a:gd name="connsiteY6" fmla="*/ 234950 h 346230"/>
              <a:gd name="connsiteX7" fmla="*/ 63269 w 577619"/>
              <a:gd name="connsiteY7" fmla="*/ 342900 h 346230"/>
              <a:gd name="connsiteX8" fmla="*/ 2944 w 577619"/>
              <a:gd name="connsiteY8" fmla="*/ 314325 h 346230"/>
              <a:gd name="connsiteX9" fmla="*/ 142644 w 577619"/>
              <a:gd name="connsiteY9" fmla="*/ 269875 h 346230"/>
              <a:gd name="connsiteX10" fmla="*/ 231544 w 577619"/>
              <a:gd name="connsiteY10" fmla="*/ 225425 h 346230"/>
              <a:gd name="connsiteX11" fmla="*/ 202969 w 577619"/>
              <a:gd name="connsiteY11" fmla="*/ 206375 h 346230"/>
              <a:gd name="connsiteX12" fmla="*/ 345844 w 577619"/>
              <a:gd name="connsiteY12" fmla="*/ 117475 h 346230"/>
              <a:gd name="connsiteX13" fmla="*/ 336319 w 577619"/>
              <a:gd name="connsiteY13" fmla="*/ 123825 h 346230"/>
              <a:gd name="connsiteX14" fmla="*/ 577619 w 577619"/>
              <a:gd name="connsiteY14" fmla="*/ 0 h 34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7619" h="346230">
                <a:moveTo>
                  <a:pt x="577619" y="0"/>
                </a:moveTo>
                <a:cubicBezTo>
                  <a:pt x="491100" y="53710"/>
                  <a:pt x="404581" y="107421"/>
                  <a:pt x="380769" y="130175"/>
                </a:cubicBezTo>
                <a:cubicBezTo>
                  <a:pt x="356957" y="152929"/>
                  <a:pt x="446915" y="137054"/>
                  <a:pt x="434744" y="136525"/>
                </a:cubicBezTo>
                <a:cubicBezTo>
                  <a:pt x="422573" y="135996"/>
                  <a:pt x="327852" y="126471"/>
                  <a:pt x="307744" y="127000"/>
                </a:cubicBezTo>
                <a:cubicBezTo>
                  <a:pt x="287636" y="127529"/>
                  <a:pt x="337906" y="114829"/>
                  <a:pt x="314094" y="139700"/>
                </a:cubicBezTo>
                <a:cubicBezTo>
                  <a:pt x="290282" y="164571"/>
                  <a:pt x="176511" y="260350"/>
                  <a:pt x="164869" y="276225"/>
                </a:cubicBezTo>
                <a:cubicBezTo>
                  <a:pt x="153227" y="292100"/>
                  <a:pt x="261177" y="223838"/>
                  <a:pt x="244244" y="234950"/>
                </a:cubicBezTo>
                <a:cubicBezTo>
                  <a:pt x="227311" y="246062"/>
                  <a:pt x="103486" y="329671"/>
                  <a:pt x="63269" y="342900"/>
                </a:cubicBezTo>
                <a:cubicBezTo>
                  <a:pt x="23052" y="356129"/>
                  <a:pt x="-10285" y="326496"/>
                  <a:pt x="2944" y="314325"/>
                </a:cubicBezTo>
                <a:cubicBezTo>
                  <a:pt x="16173" y="302154"/>
                  <a:pt x="104544" y="284692"/>
                  <a:pt x="142644" y="269875"/>
                </a:cubicBezTo>
                <a:cubicBezTo>
                  <a:pt x="180744" y="255058"/>
                  <a:pt x="221490" y="236008"/>
                  <a:pt x="231544" y="225425"/>
                </a:cubicBezTo>
                <a:cubicBezTo>
                  <a:pt x="241598" y="214842"/>
                  <a:pt x="183919" y="224367"/>
                  <a:pt x="202969" y="206375"/>
                </a:cubicBezTo>
                <a:cubicBezTo>
                  <a:pt x="222019" y="188383"/>
                  <a:pt x="323619" y="131233"/>
                  <a:pt x="345844" y="117475"/>
                </a:cubicBezTo>
                <a:cubicBezTo>
                  <a:pt x="368069" y="103717"/>
                  <a:pt x="336319" y="123825"/>
                  <a:pt x="336319" y="123825"/>
                </a:cubicBezTo>
                <a:lnTo>
                  <a:pt x="57761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 2064">
            <a:extLst>
              <a:ext uri="{FF2B5EF4-FFF2-40B4-BE49-F238E27FC236}">
                <a16:creationId xmlns:a16="http://schemas.microsoft.com/office/drawing/2014/main" id="{B22B2C22-3253-AC5C-08C5-8E7557FC17D9}"/>
              </a:ext>
            </a:extLst>
          </p:cNvPr>
          <p:cNvSpPr/>
          <p:nvPr/>
        </p:nvSpPr>
        <p:spPr>
          <a:xfrm>
            <a:off x="2527560" y="4675296"/>
            <a:ext cx="678156" cy="980223"/>
          </a:xfrm>
          <a:custGeom>
            <a:avLst/>
            <a:gdLst>
              <a:gd name="connsiteX0" fmla="*/ 327 w 749139"/>
              <a:gd name="connsiteY0" fmla="*/ 54 h 1082823"/>
              <a:gd name="connsiteX1" fmla="*/ 282902 w 749139"/>
              <a:gd name="connsiteY1" fmla="*/ 571554 h 1082823"/>
              <a:gd name="connsiteX2" fmla="*/ 282902 w 749139"/>
              <a:gd name="connsiteY2" fmla="*/ 527104 h 1082823"/>
              <a:gd name="connsiteX3" fmla="*/ 492452 w 749139"/>
              <a:gd name="connsiteY3" fmla="*/ 809679 h 1082823"/>
              <a:gd name="connsiteX4" fmla="*/ 419427 w 749139"/>
              <a:gd name="connsiteY4" fmla="*/ 746179 h 1082823"/>
              <a:gd name="connsiteX5" fmla="*/ 746452 w 749139"/>
              <a:gd name="connsiteY5" fmla="*/ 1079554 h 1082823"/>
              <a:gd name="connsiteX6" fmla="*/ 552777 w 749139"/>
              <a:gd name="connsiteY6" fmla="*/ 889054 h 1082823"/>
              <a:gd name="connsiteX7" fmla="*/ 171777 w 749139"/>
              <a:gd name="connsiteY7" fmla="*/ 457254 h 1082823"/>
              <a:gd name="connsiteX8" fmla="*/ 225752 w 749139"/>
              <a:gd name="connsiteY8" fmla="*/ 536629 h 1082823"/>
              <a:gd name="connsiteX9" fmla="*/ 327 w 749139"/>
              <a:gd name="connsiteY9" fmla="*/ 54 h 1082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9139" h="1082823">
                <a:moveTo>
                  <a:pt x="327" y="54"/>
                </a:moveTo>
                <a:cubicBezTo>
                  <a:pt x="9852" y="5875"/>
                  <a:pt x="235806" y="483712"/>
                  <a:pt x="282902" y="571554"/>
                </a:cubicBezTo>
                <a:cubicBezTo>
                  <a:pt x="329998" y="659396"/>
                  <a:pt x="247977" y="487417"/>
                  <a:pt x="282902" y="527104"/>
                </a:cubicBezTo>
                <a:cubicBezTo>
                  <a:pt x="317827" y="566791"/>
                  <a:pt x="469698" y="773167"/>
                  <a:pt x="492452" y="809679"/>
                </a:cubicBezTo>
                <a:cubicBezTo>
                  <a:pt x="515206" y="846191"/>
                  <a:pt x="377094" y="701200"/>
                  <a:pt x="419427" y="746179"/>
                </a:cubicBezTo>
                <a:cubicBezTo>
                  <a:pt x="461760" y="791158"/>
                  <a:pt x="724227" y="1055742"/>
                  <a:pt x="746452" y="1079554"/>
                </a:cubicBezTo>
                <a:cubicBezTo>
                  <a:pt x="768677" y="1103366"/>
                  <a:pt x="648556" y="992771"/>
                  <a:pt x="552777" y="889054"/>
                </a:cubicBezTo>
                <a:cubicBezTo>
                  <a:pt x="456998" y="785337"/>
                  <a:pt x="226281" y="515991"/>
                  <a:pt x="171777" y="457254"/>
                </a:cubicBezTo>
                <a:cubicBezTo>
                  <a:pt x="117273" y="398517"/>
                  <a:pt x="259619" y="615475"/>
                  <a:pt x="225752" y="536629"/>
                </a:cubicBezTo>
                <a:cubicBezTo>
                  <a:pt x="191885" y="457783"/>
                  <a:pt x="-9198" y="-5767"/>
                  <a:pt x="327" y="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 2065">
            <a:extLst>
              <a:ext uri="{FF2B5EF4-FFF2-40B4-BE49-F238E27FC236}">
                <a16:creationId xmlns:a16="http://schemas.microsoft.com/office/drawing/2014/main" id="{EB8D3AFF-0730-2522-B60D-7C57C1F670D0}"/>
              </a:ext>
            </a:extLst>
          </p:cNvPr>
          <p:cNvSpPr/>
          <p:nvPr/>
        </p:nvSpPr>
        <p:spPr>
          <a:xfrm>
            <a:off x="3220426" y="5734172"/>
            <a:ext cx="479699" cy="367981"/>
          </a:xfrm>
          <a:custGeom>
            <a:avLst/>
            <a:gdLst>
              <a:gd name="connsiteX0" fmla="*/ 3289 w 529909"/>
              <a:gd name="connsiteY0" fmla="*/ 5096 h 406497"/>
              <a:gd name="connsiteX1" fmla="*/ 346189 w 529909"/>
              <a:gd name="connsiteY1" fmla="*/ 262271 h 406497"/>
              <a:gd name="connsiteX2" fmla="*/ 263639 w 529909"/>
              <a:gd name="connsiteY2" fmla="*/ 217821 h 406497"/>
              <a:gd name="connsiteX3" fmla="*/ 527164 w 529909"/>
              <a:gd name="connsiteY3" fmla="*/ 405146 h 406497"/>
              <a:gd name="connsiteX4" fmla="*/ 387464 w 529909"/>
              <a:gd name="connsiteY4" fmla="*/ 294021 h 406497"/>
              <a:gd name="connsiteX5" fmla="*/ 168389 w 529909"/>
              <a:gd name="connsiteY5" fmla="*/ 141621 h 406497"/>
              <a:gd name="connsiteX6" fmla="*/ 276339 w 529909"/>
              <a:gd name="connsiteY6" fmla="*/ 220996 h 406497"/>
              <a:gd name="connsiteX7" fmla="*/ 177914 w 529909"/>
              <a:gd name="connsiteY7" fmla="*/ 100346 h 406497"/>
              <a:gd name="connsiteX8" fmla="*/ 3289 w 529909"/>
              <a:gd name="connsiteY8" fmla="*/ 5096 h 40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909" h="406497">
                <a:moveTo>
                  <a:pt x="3289" y="5096"/>
                </a:moveTo>
                <a:cubicBezTo>
                  <a:pt x="31335" y="32083"/>
                  <a:pt x="302797" y="226817"/>
                  <a:pt x="346189" y="262271"/>
                </a:cubicBezTo>
                <a:cubicBezTo>
                  <a:pt x="389581" y="297725"/>
                  <a:pt x="233477" y="194009"/>
                  <a:pt x="263639" y="217821"/>
                </a:cubicBezTo>
                <a:cubicBezTo>
                  <a:pt x="293801" y="241633"/>
                  <a:pt x="506527" y="392446"/>
                  <a:pt x="527164" y="405146"/>
                </a:cubicBezTo>
                <a:cubicBezTo>
                  <a:pt x="547801" y="417846"/>
                  <a:pt x="447260" y="337942"/>
                  <a:pt x="387464" y="294021"/>
                </a:cubicBezTo>
                <a:cubicBezTo>
                  <a:pt x="327668" y="250100"/>
                  <a:pt x="186910" y="153792"/>
                  <a:pt x="168389" y="141621"/>
                </a:cubicBezTo>
                <a:cubicBezTo>
                  <a:pt x="149868" y="129450"/>
                  <a:pt x="274752" y="227875"/>
                  <a:pt x="276339" y="220996"/>
                </a:cubicBezTo>
                <a:cubicBezTo>
                  <a:pt x="277926" y="214117"/>
                  <a:pt x="221306" y="135271"/>
                  <a:pt x="177914" y="100346"/>
                </a:cubicBezTo>
                <a:cubicBezTo>
                  <a:pt x="134522" y="65421"/>
                  <a:pt x="-24757" y="-21891"/>
                  <a:pt x="3289" y="50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 2066">
            <a:extLst>
              <a:ext uri="{FF2B5EF4-FFF2-40B4-BE49-F238E27FC236}">
                <a16:creationId xmlns:a16="http://schemas.microsoft.com/office/drawing/2014/main" id="{7014EC86-D227-C065-1237-ED66AC69B474}"/>
              </a:ext>
            </a:extLst>
          </p:cNvPr>
          <p:cNvSpPr/>
          <p:nvPr/>
        </p:nvSpPr>
        <p:spPr>
          <a:xfrm>
            <a:off x="3651654" y="6006055"/>
            <a:ext cx="558380" cy="431235"/>
          </a:xfrm>
          <a:custGeom>
            <a:avLst/>
            <a:gdLst>
              <a:gd name="connsiteX0" fmla="*/ 0 w 616826"/>
              <a:gd name="connsiteY0" fmla="*/ 30 h 476372"/>
              <a:gd name="connsiteX1" fmla="*/ 273050 w 616826"/>
              <a:gd name="connsiteY1" fmla="*/ 292130 h 476372"/>
              <a:gd name="connsiteX2" fmla="*/ 244475 w 616826"/>
              <a:gd name="connsiteY2" fmla="*/ 228630 h 476372"/>
              <a:gd name="connsiteX3" fmla="*/ 606425 w 616826"/>
              <a:gd name="connsiteY3" fmla="*/ 463580 h 476372"/>
              <a:gd name="connsiteX4" fmla="*/ 488950 w 616826"/>
              <a:gd name="connsiteY4" fmla="*/ 422305 h 476372"/>
              <a:gd name="connsiteX5" fmla="*/ 180975 w 616826"/>
              <a:gd name="connsiteY5" fmla="*/ 228630 h 476372"/>
              <a:gd name="connsiteX6" fmla="*/ 276225 w 616826"/>
              <a:gd name="connsiteY6" fmla="*/ 273080 h 476372"/>
              <a:gd name="connsiteX7" fmla="*/ 0 w 616826"/>
              <a:gd name="connsiteY7" fmla="*/ 30 h 47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826" h="476372">
                <a:moveTo>
                  <a:pt x="0" y="30"/>
                </a:moveTo>
                <a:cubicBezTo>
                  <a:pt x="-529" y="3205"/>
                  <a:pt x="232304" y="254030"/>
                  <a:pt x="273050" y="292130"/>
                </a:cubicBezTo>
                <a:cubicBezTo>
                  <a:pt x="313796" y="330230"/>
                  <a:pt x="188913" y="200055"/>
                  <a:pt x="244475" y="228630"/>
                </a:cubicBezTo>
                <a:cubicBezTo>
                  <a:pt x="300038" y="257205"/>
                  <a:pt x="565679" y="431301"/>
                  <a:pt x="606425" y="463580"/>
                </a:cubicBezTo>
                <a:cubicBezTo>
                  <a:pt x="647171" y="495859"/>
                  <a:pt x="559858" y="461463"/>
                  <a:pt x="488950" y="422305"/>
                </a:cubicBezTo>
                <a:cubicBezTo>
                  <a:pt x="418042" y="383147"/>
                  <a:pt x="216429" y="253501"/>
                  <a:pt x="180975" y="228630"/>
                </a:cubicBezTo>
                <a:cubicBezTo>
                  <a:pt x="145521" y="203759"/>
                  <a:pt x="304800" y="306418"/>
                  <a:pt x="276225" y="273080"/>
                </a:cubicBezTo>
                <a:cubicBezTo>
                  <a:pt x="247650" y="239743"/>
                  <a:pt x="529" y="-3145"/>
                  <a:pt x="0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 2067">
            <a:extLst>
              <a:ext uri="{FF2B5EF4-FFF2-40B4-BE49-F238E27FC236}">
                <a16:creationId xmlns:a16="http://schemas.microsoft.com/office/drawing/2014/main" id="{E01A84BB-27A8-6BE8-7C97-2F0CC90DE9A4}"/>
              </a:ext>
            </a:extLst>
          </p:cNvPr>
          <p:cNvSpPr/>
          <p:nvPr/>
        </p:nvSpPr>
        <p:spPr>
          <a:xfrm>
            <a:off x="4741466" y="5560454"/>
            <a:ext cx="574353" cy="718657"/>
          </a:xfrm>
          <a:custGeom>
            <a:avLst/>
            <a:gdLst>
              <a:gd name="connsiteX0" fmla="*/ 634442 w 634470"/>
              <a:gd name="connsiteY0" fmla="*/ 147 h 793879"/>
              <a:gd name="connsiteX1" fmla="*/ 335992 w 634470"/>
              <a:gd name="connsiteY1" fmla="*/ 444647 h 793879"/>
              <a:gd name="connsiteX2" fmla="*/ 358217 w 634470"/>
              <a:gd name="connsiteY2" fmla="*/ 416072 h 793879"/>
              <a:gd name="connsiteX3" fmla="*/ 2617 w 634470"/>
              <a:gd name="connsiteY3" fmla="*/ 790722 h 793879"/>
              <a:gd name="connsiteX4" fmla="*/ 208992 w 634470"/>
              <a:gd name="connsiteY4" fmla="*/ 584347 h 793879"/>
              <a:gd name="connsiteX5" fmla="*/ 437592 w 634470"/>
              <a:gd name="connsiteY5" fmla="*/ 381147 h 793879"/>
              <a:gd name="connsiteX6" fmla="*/ 221692 w 634470"/>
              <a:gd name="connsiteY6" fmla="*/ 568472 h 793879"/>
              <a:gd name="connsiteX7" fmla="*/ 548717 w 634470"/>
              <a:gd name="connsiteY7" fmla="*/ 241447 h 793879"/>
              <a:gd name="connsiteX8" fmla="*/ 355042 w 634470"/>
              <a:gd name="connsiteY8" fmla="*/ 393847 h 793879"/>
              <a:gd name="connsiteX9" fmla="*/ 634442 w 634470"/>
              <a:gd name="connsiteY9" fmla="*/ 147 h 79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4470" h="793879">
                <a:moveTo>
                  <a:pt x="634442" y="147"/>
                </a:moveTo>
                <a:cubicBezTo>
                  <a:pt x="631267" y="8614"/>
                  <a:pt x="382029" y="375326"/>
                  <a:pt x="335992" y="444647"/>
                </a:cubicBezTo>
                <a:cubicBezTo>
                  <a:pt x="289955" y="513968"/>
                  <a:pt x="413779" y="358393"/>
                  <a:pt x="358217" y="416072"/>
                </a:cubicBezTo>
                <a:cubicBezTo>
                  <a:pt x="302655" y="473751"/>
                  <a:pt x="27488" y="762676"/>
                  <a:pt x="2617" y="790722"/>
                </a:cubicBezTo>
                <a:cubicBezTo>
                  <a:pt x="-22254" y="818768"/>
                  <a:pt x="136496" y="652609"/>
                  <a:pt x="208992" y="584347"/>
                </a:cubicBezTo>
                <a:cubicBezTo>
                  <a:pt x="281488" y="516085"/>
                  <a:pt x="435475" y="383793"/>
                  <a:pt x="437592" y="381147"/>
                </a:cubicBezTo>
                <a:cubicBezTo>
                  <a:pt x="439709" y="378501"/>
                  <a:pt x="203171" y="591755"/>
                  <a:pt x="221692" y="568472"/>
                </a:cubicBezTo>
                <a:cubicBezTo>
                  <a:pt x="240213" y="545189"/>
                  <a:pt x="526492" y="270551"/>
                  <a:pt x="548717" y="241447"/>
                </a:cubicBezTo>
                <a:cubicBezTo>
                  <a:pt x="570942" y="212343"/>
                  <a:pt x="333875" y="436710"/>
                  <a:pt x="355042" y="393847"/>
                </a:cubicBezTo>
                <a:cubicBezTo>
                  <a:pt x="376209" y="350985"/>
                  <a:pt x="637617" y="-8320"/>
                  <a:pt x="634442" y="1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 2068">
            <a:extLst>
              <a:ext uri="{FF2B5EF4-FFF2-40B4-BE49-F238E27FC236}">
                <a16:creationId xmlns:a16="http://schemas.microsoft.com/office/drawing/2014/main" id="{7A4AE073-EA84-8755-09E4-685730BDDEDC}"/>
              </a:ext>
            </a:extLst>
          </p:cNvPr>
          <p:cNvSpPr/>
          <p:nvPr/>
        </p:nvSpPr>
        <p:spPr>
          <a:xfrm>
            <a:off x="4088201" y="5915507"/>
            <a:ext cx="974567" cy="467092"/>
          </a:xfrm>
          <a:custGeom>
            <a:avLst/>
            <a:gdLst>
              <a:gd name="connsiteX0" fmla="*/ 1070334 w 1076575"/>
              <a:gd name="connsiteY0" fmla="*/ 1630 h 515982"/>
              <a:gd name="connsiteX1" fmla="*/ 444859 w 1076575"/>
              <a:gd name="connsiteY1" fmla="*/ 363580 h 515982"/>
              <a:gd name="connsiteX2" fmla="*/ 609959 w 1076575"/>
              <a:gd name="connsiteY2" fmla="*/ 306430 h 515982"/>
              <a:gd name="connsiteX3" fmla="*/ 174984 w 1076575"/>
              <a:gd name="connsiteY3" fmla="*/ 452480 h 515982"/>
              <a:gd name="connsiteX4" fmla="*/ 362309 w 1076575"/>
              <a:gd name="connsiteY4" fmla="*/ 433430 h 515982"/>
              <a:gd name="connsiteX5" fmla="*/ 359 w 1076575"/>
              <a:gd name="connsiteY5" fmla="*/ 515980 h 515982"/>
              <a:gd name="connsiteX6" fmla="*/ 289284 w 1076575"/>
              <a:gd name="connsiteY6" fmla="*/ 430255 h 515982"/>
              <a:gd name="connsiteX7" fmla="*/ 663934 w 1076575"/>
              <a:gd name="connsiteY7" fmla="*/ 325480 h 515982"/>
              <a:gd name="connsiteX8" fmla="*/ 419459 w 1076575"/>
              <a:gd name="connsiteY8" fmla="*/ 360405 h 515982"/>
              <a:gd name="connsiteX9" fmla="*/ 746484 w 1076575"/>
              <a:gd name="connsiteY9" fmla="*/ 233405 h 515982"/>
              <a:gd name="connsiteX10" fmla="*/ 1070334 w 1076575"/>
              <a:gd name="connsiteY10" fmla="*/ 1630 h 515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6575" h="515982">
                <a:moveTo>
                  <a:pt x="1070334" y="1630"/>
                </a:moveTo>
                <a:cubicBezTo>
                  <a:pt x="1020063" y="23326"/>
                  <a:pt x="521588" y="312780"/>
                  <a:pt x="444859" y="363580"/>
                </a:cubicBezTo>
                <a:cubicBezTo>
                  <a:pt x="368130" y="414380"/>
                  <a:pt x="609959" y="306430"/>
                  <a:pt x="609959" y="306430"/>
                </a:cubicBezTo>
                <a:cubicBezTo>
                  <a:pt x="564980" y="321247"/>
                  <a:pt x="216259" y="431313"/>
                  <a:pt x="174984" y="452480"/>
                </a:cubicBezTo>
                <a:cubicBezTo>
                  <a:pt x="133709" y="473647"/>
                  <a:pt x="391413" y="422847"/>
                  <a:pt x="362309" y="433430"/>
                </a:cubicBezTo>
                <a:cubicBezTo>
                  <a:pt x="333205" y="444013"/>
                  <a:pt x="12530" y="516509"/>
                  <a:pt x="359" y="515980"/>
                </a:cubicBezTo>
                <a:cubicBezTo>
                  <a:pt x="-11812" y="515451"/>
                  <a:pt x="289284" y="430255"/>
                  <a:pt x="289284" y="430255"/>
                </a:cubicBezTo>
                <a:cubicBezTo>
                  <a:pt x="399880" y="398505"/>
                  <a:pt x="642238" y="337122"/>
                  <a:pt x="663934" y="325480"/>
                </a:cubicBezTo>
                <a:cubicBezTo>
                  <a:pt x="685630" y="313838"/>
                  <a:pt x="405701" y="375751"/>
                  <a:pt x="419459" y="360405"/>
                </a:cubicBezTo>
                <a:cubicBezTo>
                  <a:pt x="433217" y="345059"/>
                  <a:pt x="639063" y="285793"/>
                  <a:pt x="746484" y="233405"/>
                </a:cubicBezTo>
                <a:cubicBezTo>
                  <a:pt x="853905" y="181017"/>
                  <a:pt x="1120605" y="-20066"/>
                  <a:pt x="1070334" y="16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 2069">
            <a:extLst>
              <a:ext uri="{FF2B5EF4-FFF2-40B4-BE49-F238E27FC236}">
                <a16:creationId xmlns:a16="http://schemas.microsoft.com/office/drawing/2014/main" id="{C9667D7D-8B58-4C68-F79C-6E8145F1543C}"/>
              </a:ext>
            </a:extLst>
          </p:cNvPr>
          <p:cNvSpPr/>
          <p:nvPr/>
        </p:nvSpPr>
        <p:spPr>
          <a:xfrm>
            <a:off x="5247521" y="4645109"/>
            <a:ext cx="393062" cy="1098439"/>
          </a:xfrm>
          <a:custGeom>
            <a:avLst/>
            <a:gdLst>
              <a:gd name="connsiteX0" fmla="*/ 434193 w 434204"/>
              <a:gd name="connsiteY0" fmla="*/ 1651 h 1213412"/>
              <a:gd name="connsiteX1" fmla="*/ 129393 w 434204"/>
              <a:gd name="connsiteY1" fmla="*/ 566801 h 1213412"/>
              <a:gd name="connsiteX2" fmla="*/ 272268 w 434204"/>
              <a:gd name="connsiteY2" fmla="*/ 468376 h 1213412"/>
              <a:gd name="connsiteX3" fmla="*/ 8743 w 434204"/>
              <a:gd name="connsiteY3" fmla="*/ 1192276 h 1213412"/>
              <a:gd name="connsiteX4" fmla="*/ 84943 w 434204"/>
              <a:gd name="connsiteY4" fmla="*/ 963676 h 1213412"/>
              <a:gd name="connsiteX5" fmla="*/ 300843 w 434204"/>
              <a:gd name="connsiteY5" fmla="*/ 385826 h 1213412"/>
              <a:gd name="connsiteX6" fmla="*/ 151618 w 434204"/>
              <a:gd name="connsiteY6" fmla="*/ 550926 h 1213412"/>
              <a:gd name="connsiteX7" fmla="*/ 272268 w 434204"/>
              <a:gd name="connsiteY7" fmla="*/ 236601 h 1213412"/>
              <a:gd name="connsiteX8" fmla="*/ 116693 w 434204"/>
              <a:gd name="connsiteY8" fmla="*/ 389001 h 1213412"/>
              <a:gd name="connsiteX9" fmla="*/ 434193 w 434204"/>
              <a:gd name="connsiteY9" fmla="*/ 1651 h 121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4204" h="1213412">
                <a:moveTo>
                  <a:pt x="434193" y="1651"/>
                </a:moveTo>
                <a:cubicBezTo>
                  <a:pt x="436310" y="31284"/>
                  <a:pt x="156380" y="489014"/>
                  <a:pt x="129393" y="566801"/>
                </a:cubicBezTo>
                <a:cubicBezTo>
                  <a:pt x="102406" y="644588"/>
                  <a:pt x="292376" y="364130"/>
                  <a:pt x="272268" y="468376"/>
                </a:cubicBezTo>
                <a:cubicBezTo>
                  <a:pt x="252160" y="572622"/>
                  <a:pt x="39964" y="1109726"/>
                  <a:pt x="8743" y="1192276"/>
                </a:cubicBezTo>
                <a:cubicBezTo>
                  <a:pt x="-22478" y="1274826"/>
                  <a:pt x="36260" y="1098084"/>
                  <a:pt x="84943" y="963676"/>
                </a:cubicBezTo>
                <a:cubicBezTo>
                  <a:pt x="133626" y="829268"/>
                  <a:pt x="289731" y="454618"/>
                  <a:pt x="300843" y="385826"/>
                </a:cubicBezTo>
                <a:cubicBezTo>
                  <a:pt x="311955" y="317034"/>
                  <a:pt x="156380" y="575797"/>
                  <a:pt x="151618" y="550926"/>
                </a:cubicBezTo>
                <a:cubicBezTo>
                  <a:pt x="146856" y="526055"/>
                  <a:pt x="278089" y="263589"/>
                  <a:pt x="272268" y="236601"/>
                </a:cubicBezTo>
                <a:cubicBezTo>
                  <a:pt x="266447" y="209613"/>
                  <a:pt x="90235" y="427630"/>
                  <a:pt x="116693" y="389001"/>
                </a:cubicBezTo>
                <a:cubicBezTo>
                  <a:pt x="143151" y="350372"/>
                  <a:pt x="432076" y="-27982"/>
                  <a:pt x="434193" y="16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 2070">
            <a:extLst>
              <a:ext uri="{FF2B5EF4-FFF2-40B4-BE49-F238E27FC236}">
                <a16:creationId xmlns:a16="http://schemas.microsoft.com/office/drawing/2014/main" id="{ADCF97A6-14DF-5247-7F32-A988F8464CC1}"/>
              </a:ext>
            </a:extLst>
          </p:cNvPr>
          <p:cNvSpPr/>
          <p:nvPr/>
        </p:nvSpPr>
        <p:spPr>
          <a:xfrm>
            <a:off x="5151239" y="4295936"/>
            <a:ext cx="176590" cy="879665"/>
          </a:xfrm>
          <a:custGeom>
            <a:avLst/>
            <a:gdLst>
              <a:gd name="connsiteX0" fmla="*/ 194478 w 195074"/>
              <a:gd name="connsiteY0" fmla="*/ 21 h 971740"/>
              <a:gd name="connsiteX1" fmla="*/ 61128 w 195074"/>
              <a:gd name="connsiteY1" fmla="*/ 234971 h 971740"/>
              <a:gd name="connsiteX2" fmla="*/ 54778 w 195074"/>
              <a:gd name="connsiteY2" fmla="*/ 504846 h 971740"/>
              <a:gd name="connsiteX3" fmla="*/ 67478 w 195074"/>
              <a:gd name="connsiteY3" fmla="*/ 415946 h 971740"/>
              <a:gd name="connsiteX4" fmla="*/ 10328 w 195074"/>
              <a:gd name="connsiteY4" fmla="*/ 971571 h 971740"/>
              <a:gd name="connsiteX5" fmla="*/ 64303 w 195074"/>
              <a:gd name="connsiteY5" fmla="*/ 352446 h 971740"/>
              <a:gd name="connsiteX6" fmla="*/ 118278 w 195074"/>
              <a:gd name="connsiteY6" fmla="*/ 101621 h 971740"/>
              <a:gd name="connsiteX7" fmla="*/ 803 w 195074"/>
              <a:gd name="connsiteY7" fmla="*/ 247671 h 971740"/>
              <a:gd name="connsiteX8" fmla="*/ 194478 w 195074"/>
              <a:gd name="connsiteY8" fmla="*/ 21 h 97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5074" h="971740">
                <a:moveTo>
                  <a:pt x="194478" y="21"/>
                </a:moveTo>
                <a:cubicBezTo>
                  <a:pt x="204532" y="-2096"/>
                  <a:pt x="84411" y="150833"/>
                  <a:pt x="61128" y="234971"/>
                </a:cubicBezTo>
                <a:cubicBezTo>
                  <a:pt x="37845" y="319109"/>
                  <a:pt x="53720" y="474684"/>
                  <a:pt x="54778" y="504846"/>
                </a:cubicBezTo>
                <a:cubicBezTo>
                  <a:pt x="55836" y="535008"/>
                  <a:pt x="74886" y="338158"/>
                  <a:pt x="67478" y="415946"/>
                </a:cubicBezTo>
                <a:cubicBezTo>
                  <a:pt x="60070" y="493734"/>
                  <a:pt x="10857" y="982154"/>
                  <a:pt x="10328" y="971571"/>
                </a:cubicBezTo>
                <a:cubicBezTo>
                  <a:pt x="9799" y="960988"/>
                  <a:pt x="46311" y="497438"/>
                  <a:pt x="64303" y="352446"/>
                </a:cubicBezTo>
                <a:cubicBezTo>
                  <a:pt x="82295" y="207454"/>
                  <a:pt x="128861" y="119084"/>
                  <a:pt x="118278" y="101621"/>
                </a:cubicBezTo>
                <a:cubicBezTo>
                  <a:pt x="107695" y="84159"/>
                  <a:pt x="-10839" y="259842"/>
                  <a:pt x="803" y="247671"/>
                </a:cubicBezTo>
                <a:cubicBezTo>
                  <a:pt x="12445" y="235500"/>
                  <a:pt x="184424" y="2138"/>
                  <a:pt x="194478" y="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 2071">
            <a:extLst>
              <a:ext uri="{FF2B5EF4-FFF2-40B4-BE49-F238E27FC236}">
                <a16:creationId xmlns:a16="http://schemas.microsoft.com/office/drawing/2014/main" id="{FB7693A8-AA81-EBAD-A1A9-2CE9C9FA90D1}"/>
              </a:ext>
            </a:extLst>
          </p:cNvPr>
          <p:cNvSpPr/>
          <p:nvPr/>
        </p:nvSpPr>
        <p:spPr>
          <a:xfrm>
            <a:off x="5203657" y="4342662"/>
            <a:ext cx="156155" cy="1005537"/>
          </a:xfrm>
          <a:custGeom>
            <a:avLst/>
            <a:gdLst>
              <a:gd name="connsiteX0" fmla="*/ 158799 w 172500"/>
              <a:gd name="connsiteY0" fmla="*/ 11905 h 1110786"/>
              <a:gd name="connsiteX1" fmla="*/ 69899 w 172500"/>
              <a:gd name="connsiteY1" fmla="*/ 875505 h 1110786"/>
              <a:gd name="connsiteX2" fmla="*/ 76249 w 172500"/>
              <a:gd name="connsiteY2" fmla="*/ 697705 h 1110786"/>
              <a:gd name="connsiteX3" fmla="*/ 49 w 172500"/>
              <a:gd name="connsiteY3" fmla="*/ 1110455 h 1110786"/>
              <a:gd name="connsiteX4" fmla="*/ 88949 w 172500"/>
              <a:gd name="connsiteY4" fmla="*/ 618330 h 1110786"/>
              <a:gd name="connsiteX5" fmla="*/ 171499 w 172500"/>
              <a:gd name="connsiteY5" fmla="*/ 218280 h 1110786"/>
              <a:gd name="connsiteX6" fmla="*/ 136574 w 172500"/>
              <a:gd name="connsiteY6" fmla="*/ 361155 h 1110786"/>
              <a:gd name="connsiteX7" fmla="*/ 158799 w 172500"/>
              <a:gd name="connsiteY7" fmla="*/ 11905 h 111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500" h="1110786">
                <a:moveTo>
                  <a:pt x="158799" y="11905"/>
                </a:moveTo>
                <a:cubicBezTo>
                  <a:pt x="147687" y="97630"/>
                  <a:pt x="83657" y="761205"/>
                  <a:pt x="69899" y="875505"/>
                </a:cubicBezTo>
                <a:cubicBezTo>
                  <a:pt x="56141" y="989805"/>
                  <a:pt x="87891" y="658547"/>
                  <a:pt x="76249" y="697705"/>
                </a:cubicBezTo>
                <a:cubicBezTo>
                  <a:pt x="64607" y="736863"/>
                  <a:pt x="-2068" y="1123684"/>
                  <a:pt x="49" y="1110455"/>
                </a:cubicBezTo>
                <a:cubicBezTo>
                  <a:pt x="2166" y="1097226"/>
                  <a:pt x="60374" y="767026"/>
                  <a:pt x="88949" y="618330"/>
                </a:cubicBezTo>
                <a:cubicBezTo>
                  <a:pt x="117524" y="469634"/>
                  <a:pt x="163562" y="261142"/>
                  <a:pt x="171499" y="218280"/>
                </a:cubicBezTo>
                <a:cubicBezTo>
                  <a:pt x="179436" y="175418"/>
                  <a:pt x="137632" y="391847"/>
                  <a:pt x="136574" y="361155"/>
                </a:cubicBezTo>
                <a:cubicBezTo>
                  <a:pt x="135516" y="330463"/>
                  <a:pt x="169911" y="-73820"/>
                  <a:pt x="158799" y="119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 2072">
            <a:extLst>
              <a:ext uri="{FF2B5EF4-FFF2-40B4-BE49-F238E27FC236}">
                <a16:creationId xmlns:a16="http://schemas.microsoft.com/office/drawing/2014/main" id="{28F74A5D-BC2B-EBFF-BE7C-010370BE60C7}"/>
              </a:ext>
            </a:extLst>
          </p:cNvPr>
          <p:cNvSpPr/>
          <p:nvPr/>
        </p:nvSpPr>
        <p:spPr>
          <a:xfrm>
            <a:off x="4717968" y="5161053"/>
            <a:ext cx="479043" cy="319057"/>
          </a:xfrm>
          <a:custGeom>
            <a:avLst/>
            <a:gdLst>
              <a:gd name="connsiteX0" fmla="*/ 415925 w 529184"/>
              <a:gd name="connsiteY0" fmla="*/ 28 h 352453"/>
              <a:gd name="connsiteX1" fmla="*/ 454025 w 529184"/>
              <a:gd name="connsiteY1" fmla="*/ 241328 h 352453"/>
              <a:gd name="connsiteX2" fmla="*/ 460375 w 529184"/>
              <a:gd name="connsiteY2" fmla="*/ 352453 h 352453"/>
              <a:gd name="connsiteX3" fmla="*/ 0 w 529184"/>
              <a:gd name="connsiteY3" fmla="*/ 298478 h 352453"/>
              <a:gd name="connsiteX4" fmla="*/ 492125 w 529184"/>
              <a:gd name="connsiteY4" fmla="*/ 349278 h 352453"/>
              <a:gd name="connsiteX5" fmla="*/ 482600 w 529184"/>
              <a:gd name="connsiteY5" fmla="*/ 295303 h 352453"/>
              <a:gd name="connsiteX6" fmla="*/ 390525 w 529184"/>
              <a:gd name="connsiteY6" fmla="*/ 146078 h 352453"/>
              <a:gd name="connsiteX7" fmla="*/ 422275 w 529184"/>
              <a:gd name="connsiteY7" fmla="*/ 257203 h 352453"/>
              <a:gd name="connsiteX8" fmla="*/ 415925 w 529184"/>
              <a:gd name="connsiteY8" fmla="*/ 28 h 35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184" h="352453">
                <a:moveTo>
                  <a:pt x="415925" y="28"/>
                </a:moveTo>
                <a:cubicBezTo>
                  <a:pt x="421217" y="-2618"/>
                  <a:pt x="446617" y="182591"/>
                  <a:pt x="454025" y="241328"/>
                </a:cubicBezTo>
                <a:cubicBezTo>
                  <a:pt x="461433" y="300065"/>
                  <a:pt x="536046" y="342928"/>
                  <a:pt x="460375" y="352453"/>
                </a:cubicBezTo>
                <a:lnTo>
                  <a:pt x="0" y="298478"/>
                </a:lnTo>
                <a:cubicBezTo>
                  <a:pt x="5292" y="297949"/>
                  <a:pt x="411692" y="349807"/>
                  <a:pt x="492125" y="349278"/>
                </a:cubicBezTo>
                <a:cubicBezTo>
                  <a:pt x="572558" y="348749"/>
                  <a:pt x="499533" y="329170"/>
                  <a:pt x="482600" y="295303"/>
                </a:cubicBezTo>
                <a:cubicBezTo>
                  <a:pt x="465667" y="261436"/>
                  <a:pt x="400579" y="152428"/>
                  <a:pt x="390525" y="146078"/>
                </a:cubicBezTo>
                <a:cubicBezTo>
                  <a:pt x="380471" y="139728"/>
                  <a:pt x="414867" y="277840"/>
                  <a:pt x="422275" y="257203"/>
                </a:cubicBezTo>
                <a:cubicBezTo>
                  <a:pt x="429683" y="236566"/>
                  <a:pt x="410633" y="2674"/>
                  <a:pt x="415925" y="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 2073">
            <a:extLst>
              <a:ext uri="{FF2B5EF4-FFF2-40B4-BE49-F238E27FC236}">
                <a16:creationId xmlns:a16="http://schemas.microsoft.com/office/drawing/2014/main" id="{D846A72F-CD36-AF36-5F7C-10CCEF7D76E0}"/>
              </a:ext>
            </a:extLst>
          </p:cNvPr>
          <p:cNvSpPr/>
          <p:nvPr/>
        </p:nvSpPr>
        <p:spPr>
          <a:xfrm>
            <a:off x="4582251" y="4281582"/>
            <a:ext cx="328978" cy="957916"/>
          </a:xfrm>
          <a:custGeom>
            <a:avLst/>
            <a:gdLst>
              <a:gd name="connsiteX0" fmla="*/ 362647 w 363412"/>
              <a:gd name="connsiteY0" fmla="*/ 3 h 1058181"/>
              <a:gd name="connsiteX1" fmla="*/ 102297 w 363412"/>
              <a:gd name="connsiteY1" fmla="*/ 374653 h 1058181"/>
              <a:gd name="connsiteX2" fmla="*/ 121347 w 363412"/>
              <a:gd name="connsiteY2" fmla="*/ 628653 h 1058181"/>
              <a:gd name="connsiteX3" fmla="*/ 111822 w 363412"/>
              <a:gd name="connsiteY3" fmla="*/ 523878 h 1058181"/>
              <a:gd name="connsiteX4" fmla="*/ 165797 w 363412"/>
              <a:gd name="connsiteY4" fmla="*/ 1057278 h 1058181"/>
              <a:gd name="connsiteX5" fmla="*/ 156272 w 363412"/>
              <a:gd name="connsiteY5" fmla="*/ 644528 h 1058181"/>
              <a:gd name="connsiteX6" fmla="*/ 80072 w 363412"/>
              <a:gd name="connsiteY6" fmla="*/ 387353 h 1058181"/>
              <a:gd name="connsiteX7" fmla="*/ 83247 w 363412"/>
              <a:gd name="connsiteY7" fmla="*/ 466728 h 1058181"/>
              <a:gd name="connsiteX8" fmla="*/ 127697 w 363412"/>
              <a:gd name="connsiteY8" fmla="*/ 285753 h 1058181"/>
              <a:gd name="connsiteX9" fmla="*/ 7047 w 363412"/>
              <a:gd name="connsiteY9" fmla="*/ 381003 h 1058181"/>
              <a:gd name="connsiteX10" fmla="*/ 362647 w 363412"/>
              <a:gd name="connsiteY10" fmla="*/ 3 h 105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412" h="1058181">
                <a:moveTo>
                  <a:pt x="362647" y="3"/>
                </a:moveTo>
                <a:cubicBezTo>
                  <a:pt x="378522" y="-1055"/>
                  <a:pt x="142514" y="269878"/>
                  <a:pt x="102297" y="374653"/>
                </a:cubicBezTo>
                <a:cubicBezTo>
                  <a:pt x="62080" y="479428"/>
                  <a:pt x="119759" y="603782"/>
                  <a:pt x="121347" y="628653"/>
                </a:cubicBezTo>
                <a:cubicBezTo>
                  <a:pt x="122934" y="653524"/>
                  <a:pt x="104414" y="452441"/>
                  <a:pt x="111822" y="523878"/>
                </a:cubicBezTo>
                <a:cubicBezTo>
                  <a:pt x="119230" y="595315"/>
                  <a:pt x="158389" y="1037170"/>
                  <a:pt x="165797" y="1057278"/>
                </a:cubicBezTo>
                <a:cubicBezTo>
                  <a:pt x="173205" y="1077386"/>
                  <a:pt x="170559" y="756182"/>
                  <a:pt x="156272" y="644528"/>
                </a:cubicBezTo>
                <a:cubicBezTo>
                  <a:pt x="141984" y="532874"/>
                  <a:pt x="92243" y="416986"/>
                  <a:pt x="80072" y="387353"/>
                </a:cubicBezTo>
                <a:cubicBezTo>
                  <a:pt x="67901" y="357720"/>
                  <a:pt x="75310" y="483661"/>
                  <a:pt x="83247" y="466728"/>
                </a:cubicBezTo>
                <a:cubicBezTo>
                  <a:pt x="91184" y="449795"/>
                  <a:pt x="140397" y="300041"/>
                  <a:pt x="127697" y="285753"/>
                </a:cubicBezTo>
                <a:cubicBezTo>
                  <a:pt x="114997" y="271466"/>
                  <a:pt x="-33699" y="429686"/>
                  <a:pt x="7047" y="381003"/>
                </a:cubicBezTo>
                <a:cubicBezTo>
                  <a:pt x="47793" y="332320"/>
                  <a:pt x="346772" y="1061"/>
                  <a:pt x="362647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 2074">
            <a:extLst>
              <a:ext uri="{FF2B5EF4-FFF2-40B4-BE49-F238E27FC236}">
                <a16:creationId xmlns:a16="http://schemas.microsoft.com/office/drawing/2014/main" id="{3AC744F0-0969-4509-E0BC-C817A7D4B0BA}"/>
              </a:ext>
            </a:extLst>
          </p:cNvPr>
          <p:cNvSpPr/>
          <p:nvPr/>
        </p:nvSpPr>
        <p:spPr>
          <a:xfrm>
            <a:off x="2634191" y="4431233"/>
            <a:ext cx="534999" cy="313486"/>
          </a:xfrm>
          <a:custGeom>
            <a:avLst/>
            <a:gdLst>
              <a:gd name="connsiteX0" fmla="*/ 587385 w 590997"/>
              <a:gd name="connsiteY0" fmla="*/ 2963 h 346299"/>
              <a:gd name="connsiteX1" fmla="*/ 333385 w 590997"/>
              <a:gd name="connsiteY1" fmla="*/ 225213 h 346299"/>
              <a:gd name="connsiteX2" fmla="*/ 438160 w 590997"/>
              <a:gd name="connsiteY2" fmla="*/ 136313 h 346299"/>
              <a:gd name="connsiteX3" fmla="*/ 352435 w 590997"/>
              <a:gd name="connsiteY3" fmla="*/ 133138 h 346299"/>
              <a:gd name="connsiteX4" fmla="*/ 241310 w 590997"/>
              <a:gd name="connsiteY4" fmla="*/ 241088 h 346299"/>
              <a:gd name="connsiteX5" fmla="*/ 10 w 590997"/>
              <a:gd name="connsiteY5" fmla="*/ 345863 h 346299"/>
              <a:gd name="connsiteX6" fmla="*/ 231785 w 590997"/>
              <a:gd name="connsiteY6" fmla="*/ 199813 h 346299"/>
              <a:gd name="connsiteX7" fmla="*/ 355610 w 590997"/>
              <a:gd name="connsiteY7" fmla="*/ 139488 h 346299"/>
              <a:gd name="connsiteX8" fmla="*/ 336560 w 590997"/>
              <a:gd name="connsiteY8" fmla="*/ 126788 h 346299"/>
              <a:gd name="connsiteX9" fmla="*/ 454035 w 590997"/>
              <a:gd name="connsiteY9" fmla="*/ 107738 h 346299"/>
              <a:gd name="connsiteX10" fmla="*/ 342910 w 590997"/>
              <a:gd name="connsiteY10" fmla="*/ 95038 h 346299"/>
              <a:gd name="connsiteX11" fmla="*/ 473085 w 590997"/>
              <a:gd name="connsiteY11" fmla="*/ 95038 h 346299"/>
              <a:gd name="connsiteX12" fmla="*/ 587385 w 590997"/>
              <a:gd name="connsiteY12" fmla="*/ 2963 h 346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90997" h="346299">
                <a:moveTo>
                  <a:pt x="587385" y="2963"/>
                </a:moveTo>
                <a:cubicBezTo>
                  <a:pt x="564102" y="24659"/>
                  <a:pt x="358256" y="202988"/>
                  <a:pt x="333385" y="225213"/>
                </a:cubicBezTo>
                <a:cubicBezTo>
                  <a:pt x="308514" y="247438"/>
                  <a:pt x="434985" y="151659"/>
                  <a:pt x="438160" y="136313"/>
                </a:cubicBezTo>
                <a:cubicBezTo>
                  <a:pt x="441335" y="120967"/>
                  <a:pt x="385243" y="115676"/>
                  <a:pt x="352435" y="133138"/>
                </a:cubicBezTo>
                <a:cubicBezTo>
                  <a:pt x="319627" y="150600"/>
                  <a:pt x="300047" y="205634"/>
                  <a:pt x="241310" y="241088"/>
                </a:cubicBezTo>
                <a:cubicBezTo>
                  <a:pt x="182573" y="276542"/>
                  <a:pt x="1597" y="352742"/>
                  <a:pt x="10" y="345863"/>
                </a:cubicBezTo>
                <a:cubicBezTo>
                  <a:pt x="-1577" y="338984"/>
                  <a:pt x="172518" y="234209"/>
                  <a:pt x="231785" y="199813"/>
                </a:cubicBezTo>
                <a:cubicBezTo>
                  <a:pt x="291052" y="165417"/>
                  <a:pt x="355610" y="139488"/>
                  <a:pt x="355610" y="139488"/>
                </a:cubicBezTo>
                <a:cubicBezTo>
                  <a:pt x="373072" y="127317"/>
                  <a:pt x="320156" y="132080"/>
                  <a:pt x="336560" y="126788"/>
                </a:cubicBezTo>
                <a:cubicBezTo>
                  <a:pt x="352964" y="121496"/>
                  <a:pt x="452977" y="113029"/>
                  <a:pt x="454035" y="107738"/>
                </a:cubicBezTo>
                <a:cubicBezTo>
                  <a:pt x="455093" y="102447"/>
                  <a:pt x="339735" y="97155"/>
                  <a:pt x="342910" y="95038"/>
                </a:cubicBezTo>
                <a:cubicBezTo>
                  <a:pt x="346085" y="92921"/>
                  <a:pt x="430752" y="104563"/>
                  <a:pt x="473085" y="95038"/>
                </a:cubicBezTo>
                <a:cubicBezTo>
                  <a:pt x="515418" y="85513"/>
                  <a:pt x="610668" y="-18733"/>
                  <a:pt x="587385" y="29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 2075">
            <a:extLst>
              <a:ext uri="{FF2B5EF4-FFF2-40B4-BE49-F238E27FC236}">
                <a16:creationId xmlns:a16="http://schemas.microsoft.com/office/drawing/2014/main" id="{7771FF66-1567-215C-F4E5-1F9FA84D0569}"/>
              </a:ext>
            </a:extLst>
          </p:cNvPr>
          <p:cNvSpPr/>
          <p:nvPr/>
        </p:nvSpPr>
        <p:spPr>
          <a:xfrm>
            <a:off x="3226273" y="4479838"/>
            <a:ext cx="114993" cy="563471"/>
          </a:xfrm>
          <a:custGeom>
            <a:avLst/>
            <a:gdLst>
              <a:gd name="connsiteX0" fmla="*/ 5 w 127029"/>
              <a:gd name="connsiteY0" fmla="*/ 71 h 622449"/>
              <a:gd name="connsiteX1" fmla="*/ 44455 w 127029"/>
              <a:gd name="connsiteY1" fmla="*/ 403296 h 622449"/>
              <a:gd name="connsiteX2" fmla="*/ 50805 w 127029"/>
              <a:gd name="connsiteY2" fmla="*/ 292171 h 622449"/>
              <a:gd name="connsiteX3" fmla="*/ 95255 w 127029"/>
              <a:gd name="connsiteY3" fmla="*/ 536646 h 622449"/>
              <a:gd name="connsiteX4" fmla="*/ 88905 w 127029"/>
              <a:gd name="connsiteY4" fmla="*/ 400121 h 622449"/>
              <a:gd name="connsiteX5" fmla="*/ 127005 w 127029"/>
              <a:gd name="connsiteY5" fmla="*/ 622371 h 622449"/>
              <a:gd name="connsiteX6" fmla="*/ 82555 w 127029"/>
              <a:gd name="connsiteY6" fmla="*/ 371546 h 622449"/>
              <a:gd name="connsiteX7" fmla="*/ 79380 w 127029"/>
              <a:gd name="connsiteY7" fmla="*/ 444571 h 622449"/>
              <a:gd name="connsiteX8" fmla="*/ 41280 w 127029"/>
              <a:gd name="connsiteY8" fmla="*/ 171521 h 622449"/>
              <a:gd name="connsiteX9" fmla="*/ 47630 w 127029"/>
              <a:gd name="connsiteY9" fmla="*/ 368371 h 622449"/>
              <a:gd name="connsiteX10" fmla="*/ 5 w 127029"/>
              <a:gd name="connsiteY10" fmla="*/ 71 h 62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029" h="622449">
                <a:moveTo>
                  <a:pt x="5" y="71"/>
                </a:moveTo>
                <a:cubicBezTo>
                  <a:pt x="-524" y="5892"/>
                  <a:pt x="35988" y="354613"/>
                  <a:pt x="44455" y="403296"/>
                </a:cubicBezTo>
                <a:cubicBezTo>
                  <a:pt x="52922" y="451979"/>
                  <a:pt x="42338" y="269946"/>
                  <a:pt x="50805" y="292171"/>
                </a:cubicBezTo>
                <a:cubicBezTo>
                  <a:pt x="59272" y="314396"/>
                  <a:pt x="88905" y="518654"/>
                  <a:pt x="95255" y="536646"/>
                </a:cubicBezTo>
                <a:cubicBezTo>
                  <a:pt x="101605" y="554638"/>
                  <a:pt x="83613" y="385834"/>
                  <a:pt x="88905" y="400121"/>
                </a:cubicBezTo>
                <a:cubicBezTo>
                  <a:pt x="94197" y="414408"/>
                  <a:pt x="128063" y="627133"/>
                  <a:pt x="127005" y="622371"/>
                </a:cubicBezTo>
                <a:cubicBezTo>
                  <a:pt x="125947" y="617609"/>
                  <a:pt x="90492" y="401179"/>
                  <a:pt x="82555" y="371546"/>
                </a:cubicBezTo>
                <a:cubicBezTo>
                  <a:pt x="74618" y="341913"/>
                  <a:pt x="86259" y="477909"/>
                  <a:pt x="79380" y="444571"/>
                </a:cubicBezTo>
                <a:cubicBezTo>
                  <a:pt x="72501" y="411233"/>
                  <a:pt x="46572" y="184221"/>
                  <a:pt x="41280" y="171521"/>
                </a:cubicBezTo>
                <a:cubicBezTo>
                  <a:pt x="35988" y="158821"/>
                  <a:pt x="52922" y="393242"/>
                  <a:pt x="47630" y="368371"/>
                </a:cubicBezTo>
                <a:cubicBezTo>
                  <a:pt x="42338" y="343500"/>
                  <a:pt x="534" y="-5750"/>
                  <a:pt x="5" y="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 2076">
            <a:extLst>
              <a:ext uri="{FF2B5EF4-FFF2-40B4-BE49-F238E27FC236}">
                <a16:creationId xmlns:a16="http://schemas.microsoft.com/office/drawing/2014/main" id="{452A7F38-EFE7-7B6C-A2D6-075A81BBE436}"/>
              </a:ext>
            </a:extLst>
          </p:cNvPr>
          <p:cNvSpPr/>
          <p:nvPr/>
        </p:nvSpPr>
        <p:spPr>
          <a:xfrm>
            <a:off x="3563817" y="5444647"/>
            <a:ext cx="90864" cy="274530"/>
          </a:xfrm>
          <a:custGeom>
            <a:avLst/>
            <a:gdLst>
              <a:gd name="connsiteX0" fmla="*/ 100205 w 100375"/>
              <a:gd name="connsiteY0" fmla="*/ 1075 h 303265"/>
              <a:gd name="connsiteX1" fmla="*/ 8130 w 100375"/>
              <a:gd name="connsiteY1" fmla="*/ 166175 h 303265"/>
              <a:gd name="connsiteX2" fmla="*/ 4955 w 100375"/>
              <a:gd name="connsiteY2" fmla="*/ 188400 h 303265"/>
              <a:gd name="connsiteX3" fmla="*/ 11305 w 100375"/>
              <a:gd name="connsiteY3" fmla="*/ 191575 h 303265"/>
              <a:gd name="connsiteX4" fmla="*/ 14480 w 100375"/>
              <a:gd name="connsiteY4" fmla="*/ 302700 h 303265"/>
              <a:gd name="connsiteX5" fmla="*/ 14480 w 100375"/>
              <a:gd name="connsiteY5" fmla="*/ 137600 h 303265"/>
              <a:gd name="connsiteX6" fmla="*/ 30355 w 100375"/>
              <a:gd name="connsiteY6" fmla="*/ 96325 h 303265"/>
              <a:gd name="connsiteX7" fmla="*/ 100205 w 100375"/>
              <a:gd name="connsiteY7" fmla="*/ 1075 h 30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75" h="303265">
                <a:moveTo>
                  <a:pt x="100205" y="1075"/>
                </a:moveTo>
                <a:cubicBezTo>
                  <a:pt x="96501" y="12717"/>
                  <a:pt x="24005" y="134954"/>
                  <a:pt x="8130" y="166175"/>
                </a:cubicBezTo>
                <a:cubicBezTo>
                  <a:pt x="-7745" y="197396"/>
                  <a:pt x="4426" y="184167"/>
                  <a:pt x="4955" y="188400"/>
                </a:cubicBezTo>
                <a:cubicBezTo>
                  <a:pt x="5484" y="192633"/>
                  <a:pt x="9718" y="172525"/>
                  <a:pt x="11305" y="191575"/>
                </a:cubicBezTo>
                <a:cubicBezTo>
                  <a:pt x="12892" y="210625"/>
                  <a:pt x="13951" y="311696"/>
                  <a:pt x="14480" y="302700"/>
                </a:cubicBezTo>
                <a:cubicBezTo>
                  <a:pt x="15009" y="293704"/>
                  <a:pt x="11834" y="171996"/>
                  <a:pt x="14480" y="137600"/>
                </a:cubicBezTo>
                <a:cubicBezTo>
                  <a:pt x="17126" y="103204"/>
                  <a:pt x="14480" y="116963"/>
                  <a:pt x="30355" y="96325"/>
                </a:cubicBezTo>
                <a:cubicBezTo>
                  <a:pt x="46230" y="75688"/>
                  <a:pt x="103909" y="-10567"/>
                  <a:pt x="100205" y="10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 2077">
            <a:extLst>
              <a:ext uri="{FF2B5EF4-FFF2-40B4-BE49-F238E27FC236}">
                <a16:creationId xmlns:a16="http://schemas.microsoft.com/office/drawing/2014/main" id="{FDD3DA1B-6137-816B-FEFE-46F8AC94E2FA}"/>
              </a:ext>
            </a:extLst>
          </p:cNvPr>
          <p:cNvSpPr/>
          <p:nvPr/>
        </p:nvSpPr>
        <p:spPr>
          <a:xfrm>
            <a:off x="2930104" y="4784918"/>
            <a:ext cx="129622" cy="385611"/>
          </a:xfrm>
          <a:custGeom>
            <a:avLst/>
            <a:gdLst>
              <a:gd name="connsiteX0" fmla="*/ 149 w 143189"/>
              <a:gd name="connsiteY0" fmla="*/ 2783 h 425973"/>
              <a:gd name="connsiteX1" fmla="*/ 98574 w 143189"/>
              <a:gd name="connsiteY1" fmla="*/ 94858 h 425973"/>
              <a:gd name="connsiteX2" fmla="*/ 95399 w 143189"/>
              <a:gd name="connsiteY2" fmla="*/ 272658 h 425973"/>
              <a:gd name="connsiteX3" fmla="*/ 143024 w 143189"/>
              <a:gd name="connsiteY3" fmla="*/ 186933 h 425973"/>
              <a:gd name="connsiteX4" fmla="*/ 76349 w 143189"/>
              <a:gd name="connsiteY4" fmla="*/ 425058 h 425973"/>
              <a:gd name="connsiteX5" fmla="*/ 117624 w 143189"/>
              <a:gd name="connsiteY5" fmla="*/ 266308 h 425973"/>
              <a:gd name="connsiteX6" fmla="*/ 123974 w 143189"/>
              <a:gd name="connsiteY6" fmla="*/ 196458 h 425973"/>
              <a:gd name="connsiteX7" fmla="*/ 149 w 143189"/>
              <a:gd name="connsiteY7" fmla="*/ 2783 h 42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189" h="425973">
                <a:moveTo>
                  <a:pt x="149" y="2783"/>
                </a:moveTo>
                <a:cubicBezTo>
                  <a:pt x="-4084" y="-14150"/>
                  <a:pt x="82699" y="49879"/>
                  <a:pt x="98574" y="94858"/>
                </a:cubicBezTo>
                <a:cubicBezTo>
                  <a:pt x="114449" y="139837"/>
                  <a:pt x="87991" y="257312"/>
                  <a:pt x="95399" y="272658"/>
                </a:cubicBezTo>
                <a:cubicBezTo>
                  <a:pt x="102807" y="288004"/>
                  <a:pt x="146199" y="161533"/>
                  <a:pt x="143024" y="186933"/>
                </a:cubicBezTo>
                <a:cubicBezTo>
                  <a:pt x="139849" y="212333"/>
                  <a:pt x="80582" y="411829"/>
                  <a:pt x="76349" y="425058"/>
                </a:cubicBezTo>
                <a:cubicBezTo>
                  <a:pt x="72116" y="438287"/>
                  <a:pt x="109687" y="304408"/>
                  <a:pt x="117624" y="266308"/>
                </a:cubicBezTo>
                <a:cubicBezTo>
                  <a:pt x="125561" y="228208"/>
                  <a:pt x="146728" y="242495"/>
                  <a:pt x="123974" y="196458"/>
                </a:cubicBezTo>
                <a:cubicBezTo>
                  <a:pt x="101220" y="150421"/>
                  <a:pt x="4382" y="19716"/>
                  <a:pt x="149" y="27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 2078">
            <a:extLst>
              <a:ext uri="{FF2B5EF4-FFF2-40B4-BE49-F238E27FC236}">
                <a16:creationId xmlns:a16="http://schemas.microsoft.com/office/drawing/2014/main" id="{878DC64D-8A79-18CD-9C9C-147D338A1445}"/>
              </a:ext>
            </a:extLst>
          </p:cNvPr>
          <p:cNvSpPr/>
          <p:nvPr/>
        </p:nvSpPr>
        <p:spPr>
          <a:xfrm>
            <a:off x="3096940" y="5336402"/>
            <a:ext cx="404814" cy="337518"/>
          </a:xfrm>
          <a:custGeom>
            <a:avLst/>
            <a:gdLst>
              <a:gd name="connsiteX0" fmla="*/ 0 w 447186"/>
              <a:gd name="connsiteY0" fmla="*/ 0 h 372846"/>
              <a:gd name="connsiteX1" fmla="*/ 254000 w 447186"/>
              <a:gd name="connsiteY1" fmla="*/ 282575 h 372846"/>
              <a:gd name="connsiteX2" fmla="*/ 244475 w 447186"/>
              <a:gd name="connsiteY2" fmla="*/ 285750 h 372846"/>
              <a:gd name="connsiteX3" fmla="*/ 441325 w 447186"/>
              <a:gd name="connsiteY3" fmla="*/ 371475 h 372846"/>
              <a:gd name="connsiteX4" fmla="*/ 396875 w 447186"/>
              <a:gd name="connsiteY4" fmla="*/ 339725 h 372846"/>
              <a:gd name="connsiteX5" fmla="*/ 412750 w 447186"/>
              <a:gd name="connsiteY5" fmla="*/ 355600 h 372846"/>
              <a:gd name="connsiteX6" fmla="*/ 193675 w 447186"/>
              <a:gd name="connsiteY6" fmla="*/ 234950 h 372846"/>
              <a:gd name="connsiteX7" fmla="*/ 247650 w 447186"/>
              <a:gd name="connsiteY7" fmla="*/ 279400 h 372846"/>
              <a:gd name="connsiteX8" fmla="*/ 0 w 447186"/>
              <a:gd name="connsiteY8" fmla="*/ 0 h 37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186" h="372846">
                <a:moveTo>
                  <a:pt x="0" y="0"/>
                </a:moveTo>
                <a:cubicBezTo>
                  <a:pt x="1058" y="529"/>
                  <a:pt x="213254" y="234950"/>
                  <a:pt x="254000" y="282575"/>
                </a:cubicBezTo>
                <a:cubicBezTo>
                  <a:pt x="294746" y="330200"/>
                  <a:pt x="213254" y="270933"/>
                  <a:pt x="244475" y="285750"/>
                </a:cubicBezTo>
                <a:cubicBezTo>
                  <a:pt x="275696" y="300567"/>
                  <a:pt x="415925" y="362479"/>
                  <a:pt x="441325" y="371475"/>
                </a:cubicBezTo>
                <a:cubicBezTo>
                  <a:pt x="466725" y="380471"/>
                  <a:pt x="401637" y="342371"/>
                  <a:pt x="396875" y="339725"/>
                </a:cubicBezTo>
                <a:cubicBezTo>
                  <a:pt x="392113" y="337079"/>
                  <a:pt x="446617" y="373063"/>
                  <a:pt x="412750" y="355600"/>
                </a:cubicBezTo>
                <a:cubicBezTo>
                  <a:pt x="378883" y="338138"/>
                  <a:pt x="221192" y="247650"/>
                  <a:pt x="193675" y="234950"/>
                </a:cubicBezTo>
                <a:cubicBezTo>
                  <a:pt x="166158" y="222250"/>
                  <a:pt x="278342" y="314325"/>
                  <a:pt x="247650" y="279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 2079">
            <a:extLst>
              <a:ext uri="{FF2B5EF4-FFF2-40B4-BE49-F238E27FC236}">
                <a16:creationId xmlns:a16="http://schemas.microsoft.com/office/drawing/2014/main" id="{F7BC6B6D-8906-2363-BCB9-80EE2FEE7347}"/>
              </a:ext>
            </a:extLst>
          </p:cNvPr>
          <p:cNvSpPr/>
          <p:nvPr/>
        </p:nvSpPr>
        <p:spPr>
          <a:xfrm>
            <a:off x="3642184" y="5965822"/>
            <a:ext cx="1148512" cy="270178"/>
          </a:xfrm>
          <a:custGeom>
            <a:avLst/>
            <a:gdLst>
              <a:gd name="connsiteX0" fmla="*/ 936 w 1268727"/>
              <a:gd name="connsiteY0" fmla="*/ 24 h 298458"/>
              <a:gd name="connsiteX1" fmla="*/ 432736 w 1268727"/>
              <a:gd name="connsiteY1" fmla="*/ 254024 h 298458"/>
              <a:gd name="connsiteX2" fmla="*/ 445436 w 1268727"/>
              <a:gd name="connsiteY2" fmla="*/ 241324 h 298458"/>
              <a:gd name="connsiteX3" fmla="*/ 807386 w 1268727"/>
              <a:gd name="connsiteY3" fmla="*/ 165124 h 298458"/>
              <a:gd name="connsiteX4" fmla="*/ 797861 w 1268727"/>
              <a:gd name="connsiteY4" fmla="*/ 149249 h 298458"/>
              <a:gd name="connsiteX5" fmla="*/ 1267761 w 1268727"/>
              <a:gd name="connsiteY5" fmla="*/ 98449 h 298458"/>
              <a:gd name="connsiteX6" fmla="*/ 908986 w 1268727"/>
              <a:gd name="connsiteY6" fmla="*/ 142899 h 298458"/>
              <a:gd name="connsiteX7" fmla="*/ 518461 w 1268727"/>
              <a:gd name="connsiteY7" fmla="*/ 295299 h 298458"/>
              <a:gd name="connsiteX8" fmla="*/ 642286 w 1268727"/>
              <a:gd name="connsiteY8" fmla="*/ 244499 h 298458"/>
              <a:gd name="connsiteX9" fmla="*/ 429561 w 1268727"/>
              <a:gd name="connsiteY9" fmla="*/ 225449 h 298458"/>
              <a:gd name="connsiteX10" fmla="*/ 566086 w 1268727"/>
              <a:gd name="connsiteY10" fmla="*/ 238149 h 298458"/>
              <a:gd name="connsiteX11" fmla="*/ 936 w 1268727"/>
              <a:gd name="connsiteY11" fmla="*/ 24 h 29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68727" h="298458">
                <a:moveTo>
                  <a:pt x="936" y="24"/>
                </a:moveTo>
                <a:cubicBezTo>
                  <a:pt x="-21289" y="2670"/>
                  <a:pt x="358653" y="213807"/>
                  <a:pt x="432736" y="254024"/>
                </a:cubicBezTo>
                <a:cubicBezTo>
                  <a:pt x="506819" y="294241"/>
                  <a:pt x="382994" y="256141"/>
                  <a:pt x="445436" y="241324"/>
                </a:cubicBezTo>
                <a:cubicBezTo>
                  <a:pt x="507878" y="226507"/>
                  <a:pt x="748649" y="180470"/>
                  <a:pt x="807386" y="165124"/>
                </a:cubicBezTo>
                <a:cubicBezTo>
                  <a:pt x="866124" y="149778"/>
                  <a:pt x="721132" y="160362"/>
                  <a:pt x="797861" y="149249"/>
                </a:cubicBezTo>
                <a:cubicBezTo>
                  <a:pt x="874590" y="138137"/>
                  <a:pt x="1249240" y="99507"/>
                  <a:pt x="1267761" y="98449"/>
                </a:cubicBezTo>
                <a:cubicBezTo>
                  <a:pt x="1286282" y="97391"/>
                  <a:pt x="1033869" y="110091"/>
                  <a:pt x="908986" y="142899"/>
                </a:cubicBezTo>
                <a:cubicBezTo>
                  <a:pt x="784103" y="175707"/>
                  <a:pt x="562911" y="278366"/>
                  <a:pt x="518461" y="295299"/>
                </a:cubicBezTo>
                <a:cubicBezTo>
                  <a:pt x="474011" y="312232"/>
                  <a:pt x="657102" y="256141"/>
                  <a:pt x="642286" y="244499"/>
                </a:cubicBezTo>
                <a:cubicBezTo>
                  <a:pt x="627470" y="232857"/>
                  <a:pt x="429561" y="225449"/>
                  <a:pt x="429561" y="225449"/>
                </a:cubicBezTo>
                <a:cubicBezTo>
                  <a:pt x="416861" y="224391"/>
                  <a:pt x="631703" y="269899"/>
                  <a:pt x="566086" y="238149"/>
                </a:cubicBezTo>
                <a:cubicBezTo>
                  <a:pt x="500469" y="206399"/>
                  <a:pt x="23161" y="-2622"/>
                  <a:pt x="936" y="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 2080">
            <a:extLst>
              <a:ext uri="{FF2B5EF4-FFF2-40B4-BE49-F238E27FC236}">
                <a16:creationId xmlns:a16="http://schemas.microsoft.com/office/drawing/2014/main" id="{7B3299B1-72C5-AAB8-A44D-ADA1C57C7A3F}"/>
              </a:ext>
            </a:extLst>
          </p:cNvPr>
          <p:cNvSpPr/>
          <p:nvPr/>
        </p:nvSpPr>
        <p:spPr>
          <a:xfrm>
            <a:off x="4835785" y="4214897"/>
            <a:ext cx="356588" cy="1085345"/>
          </a:xfrm>
          <a:custGeom>
            <a:avLst/>
            <a:gdLst>
              <a:gd name="connsiteX0" fmla="*/ 393726 w 393912"/>
              <a:gd name="connsiteY0" fmla="*/ 643 h 1198948"/>
              <a:gd name="connsiteX1" fmla="*/ 6376 w 393912"/>
              <a:gd name="connsiteY1" fmla="*/ 470543 h 1198948"/>
              <a:gd name="connsiteX2" fmla="*/ 149251 w 393912"/>
              <a:gd name="connsiteY2" fmla="*/ 349893 h 1198948"/>
              <a:gd name="connsiteX3" fmla="*/ 104801 w 393912"/>
              <a:gd name="connsiteY3" fmla="*/ 530868 h 1198948"/>
              <a:gd name="connsiteX4" fmla="*/ 174651 w 393912"/>
              <a:gd name="connsiteY4" fmla="*/ 416568 h 1198948"/>
              <a:gd name="connsiteX5" fmla="*/ 190526 w 393912"/>
              <a:gd name="connsiteY5" fmla="*/ 889643 h 1198948"/>
              <a:gd name="connsiteX6" fmla="*/ 196876 w 393912"/>
              <a:gd name="connsiteY6" fmla="*/ 705493 h 1198948"/>
              <a:gd name="connsiteX7" fmla="*/ 266726 w 393912"/>
              <a:gd name="connsiteY7" fmla="*/ 1194443 h 1198948"/>
              <a:gd name="connsiteX8" fmla="*/ 181001 w 393912"/>
              <a:gd name="connsiteY8" fmla="*/ 365768 h 1198948"/>
              <a:gd name="connsiteX9" fmla="*/ 149251 w 393912"/>
              <a:gd name="connsiteY9" fmla="*/ 426093 h 1198948"/>
              <a:gd name="connsiteX10" fmla="*/ 215926 w 393912"/>
              <a:gd name="connsiteY10" fmla="*/ 264168 h 1198948"/>
              <a:gd name="connsiteX11" fmla="*/ 60351 w 393912"/>
              <a:gd name="connsiteY11" fmla="*/ 365768 h 1198948"/>
              <a:gd name="connsiteX12" fmla="*/ 393726 w 393912"/>
              <a:gd name="connsiteY12" fmla="*/ 643 h 119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3912" h="1198948">
                <a:moveTo>
                  <a:pt x="393726" y="643"/>
                </a:moveTo>
                <a:cubicBezTo>
                  <a:pt x="384730" y="18106"/>
                  <a:pt x="47122" y="412335"/>
                  <a:pt x="6376" y="470543"/>
                </a:cubicBezTo>
                <a:cubicBezTo>
                  <a:pt x="-34370" y="528751"/>
                  <a:pt x="132847" y="339839"/>
                  <a:pt x="149251" y="349893"/>
                </a:cubicBezTo>
                <a:cubicBezTo>
                  <a:pt x="165655" y="359947"/>
                  <a:pt x="100568" y="519756"/>
                  <a:pt x="104801" y="530868"/>
                </a:cubicBezTo>
                <a:cubicBezTo>
                  <a:pt x="109034" y="541981"/>
                  <a:pt x="160364" y="356772"/>
                  <a:pt x="174651" y="416568"/>
                </a:cubicBezTo>
                <a:cubicBezTo>
                  <a:pt x="188938" y="476364"/>
                  <a:pt x="186822" y="841489"/>
                  <a:pt x="190526" y="889643"/>
                </a:cubicBezTo>
                <a:cubicBezTo>
                  <a:pt x="194230" y="937797"/>
                  <a:pt x="184176" y="654693"/>
                  <a:pt x="196876" y="705493"/>
                </a:cubicBezTo>
                <a:cubicBezTo>
                  <a:pt x="209576" y="756293"/>
                  <a:pt x="269372" y="1251064"/>
                  <a:pt x="266726" y="1194443"/>
                </a:cubicBezTo>
                <a:cubicBezTo>
                  <a:pt x="264080" y="1137822"/>
                  <a:pt x="200580" y="493826"/>
                  <a:pt x="181001" y="365768"/>
                </a:cubicBezTo>
                <a:cubicBezTo>
                  <a:pt x="161422" y="237710"/>
                  <a:pt x="143430" y="443026"/>
                  <a:pt x="149251" y="426093"/>
                </a:cubicBezTo>
                <a:cubicBezTo>
                  <a:pt x="155072" y="409160"/>
                  <a:pt x="230743" y="274222"/>
                  <a:pt x="215926" y="264168"/>
                </a:cubicBezTo>
                <a:cubicBezTo>
                  <a:pt x="201109" y="254114"/>
                  <a:pt x="37068" y="404926"/>
                  <a:pt x="60351" y="365768"/>
                </a:cubicBezTo>
                <a:cubicBezTo>
                  <a:pt x="83634" y="326610"/>
                  <a:pt x="402722" y="-16820"/>
                  <a:pt x="393726" y="6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 2081">
            <a:extLst>
              <a:ext uri="{FF2B5EF4-FFF2-40B4-BE49-F238E27FC236}">
                <a16:creationId xmlns:a16="http://schemas.microsoft.com/office/drawing/2014/main" id="{16C8415E-D11B-145D-0CBF-4D00196C637B}"/>
              </a:ext>
            </a:extLst>
          </p:cNvPr>
          <p:cNvSpPr/>
          <p:nvPr/>
        </p:nvSpPr>
        <p:spPr>
          <a:xfrm>
            <a:off x="4579827" y="5485785"/>
            <a:ext cx="575052" cy="278891"/>
          </a:xfrm>
          <a:custGeom>
            <a:avLst/>
            <a:gdLst>
              <a:gd name="connsiteX0" fmla="*/ 200 w 635243"/>
              <a:gd name="connsiteY0" fmla="*/ 81 h 308083"/>
              <a:gd name="connsiteX1" fmla="*/ 295475 w 635243"/>
              <a:gd name="connsiteY1" fmla="*/ 66756 h 308083"/>
              <a:gd name="connsiteX2" fmla="*/ 616150 w 635243"/>
              <a:gd name="connsiteY2" fmla="*/ 41356 h 308083"/>
              <a:gd name="connsiteX3" fmla="*/ 463750 w 635243"/>
              <a:gd name="connsiteY3" fmla="*/ 66756 h 308083"/>
              <a:gd name="connsiteX4" fmla="*/ 635200 w 635243"/>
              <a:gd name="connsiteY4" fmla="*/ 66756 h 308083"/>
              <a:gd name="connsiteX5" fmla="*/ 444700 w 635243"/>
              <a:gd name="connsiteY5" fmla="*/ 308056 h 308083"/>
              <a:gd name="connsiteX6" fmla="*/ 603450 w 635243"/>
              <a:gd name="connsiteY6" fmla="*/ 82631 h 308083"/>
              <a:gd name="connsiteX7" fmla="*/ 387550 w 635243"/>
              <a:gd name="connsiteY7" fmla="*/ 82631 h 308083"/>
              <a:gd name="connsiteX8" fmla="*/ 120850 w 635243"/>
              <a:gd name="connsiteY8" fmla="*/ 50881 h 308083"/>
              <a:gd name="connsiteX9" fmla="*/ 339925 w 635243"/>
              <a:gd name="connsiteY9" fmla="*/ 82631 h 308083"/>
              <a:gd name="connsiteX10" fmla="*/ 200 w 635243"/>
              <a:gd name="connsiteY10" fmla="*/ 81 h 308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5243" h="308083">
                <a:moveTo>
                  <a:pt x="200" y="81"/>
                </a:moveTo>
                <a:cubicBezTo>
                  <a:pt x="-7208" y="-2565"/>
                  <a:pt x="192817" y="59877"/>
                  <a:pt x="295475" y="66756"/>
                </a:cubicBezTo>
                <a:cubicBezTo>
                  <a:pt x="398133" y="73635"/>
                  <a:pt x="588104" y="41356"/>
                  <a:pt x="616150" y="41356"/>
                </a:cubicBezTo>
                <a:cubicBezTo>
                  <a:pt x="644196" y="41356"/>
                  <a:pt x="460575" y="62523"/>
                  <a:pt x="463750" y="66756"/>
                </a:cubicBezTo>
                <a:cubicBezTo>
                  <a:pt x="466925" y="70989"/>
                  <a:pt x="638375" y="26539"/>
                  <a:pt x="635200" y="66756"/>
                </a:cubicBezTo>
                <a:cubicBezTo>
                  <a:pt x="632025" y="106973"/>
                  <a:pt x="449992" y="305410"/>
                  <a:pt x="444700" y="308056"/>
                </a:cubicBezTo>
                <a:cubicBezTo>
                  <a:pt x="439408" y="310702"/>
                  <a:pt x="612975" y="120202"/>
                  <a:pt x="603450" y="82631"/>
                </a:cubicBezTo>
                <a:cubicBezTo>
                  <a:pt x="593925" y="45060"/>
                  <a:pt x="467983" y="87923"/>
                  <a:pt x="387550" y="82631"/>
                </a:cubicBezTo>
                <a:cubicBezTo>
                  <a:pt x="307117" y="77339"/>
                  <a:pt x="128787" y="50881"/>
                  <a:pt x="120850" y="50881"/>
                </a:cubicBezTo>
                <a:cubicBezTo>
                  <a:pt x="112913" y="50881"/>
                  <a:pt x="358975" y="95331"/>
                  <a:pt x="339925" y="82631"/>
                </a:cubicBezTo>
                <a:cubicBezTo>
                  <a:pt x="320875" y="69931"/>
                  <a:pt x="7608" y="2727"/>
                  <a:pt x="200" y="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 2082">
            <a:extLst>
              <a:ext uri="{FF2B5EF4-FFF2-40B4-BE49-F238E27FC236}">
                <a16:creationId xmlns:a16="http://schemas.microsoft.com/office/drawing/2014/main" id="{6352301C-34BA-6131-D0BB-3138EA75F843}"/>
              </a:ext>
            </a:extLst>
          </p:cNvPr>
          <p:cNvSpPr/>
          <p:nvPr/>
        </p:nvSpPr>
        <p:spPr>
          <a:xfrm>
            <a:off x="4336269" y="5581020"/>
            <a:ext cx="381942" cy="460716"/>
          </a:xfrm>
          <a:custGeom>
            <a:avLst/>
            <a:gdLst>
              <a:gd name="connsiteX0" fmla="*/ 412126 w 421920"/>
              <a:gd name="connsiteY0" fmla="*/ 9178 h 508939"/>
              <a:gd name="connsiteX1" fmla="*/ 215276 w 421920"/>
              <a:gd name="connsiteY1" fmla="*/ 202853 h 508939"/>
              <a:gd name="connsiteX2" fmla="*/ 189876 w 421920"/>
              <a:gd name="connsiteY2" fmla="*/ 301278 h 508939"/>
              <a:gd name="connsiteX3" fmla="*/ 234326 w 421920"/>
              <a:gd name="connsiteY3" fmla="*/ 231428 h 508939"/>
              <a:gd name="connsiteX4" fmla="*/ 5726 w 421920"/>
              <a:gd name="connsiteY4" fmla="*/ 507653 h 508939"/>
              <a:gd name="connsiteX5" fmla="*/ 72401 w 421920"/>
              <a:gd name="connsiteY5" fmla="*/ 329853 h 508939"/>
              <a:gd name="connsiteX6" fmla="*/ 110501 w 421920"/>
              <a:gd name="connsiteY6" fmla="*/ 212378 h 508939"/>
              <a:gd name="connsiteX7" fmla="*/ 59701 w 421920"/>
              <a:gd name="connsiteY7" fmla="*/ 383828 h 508939"/>
              <a:gd name="connsiteX8" fmla="*/ 227976 w 421920"/>
              <a:gd name="connsiteY8" fmla="*/ 142528 h 508939"/>
              <a:gd name="connsiteX9" fmla="*/ 151776 w 421920"/>
              <a:gd name="connsiteY9" fmla="*/ 228253 h 508939"/>
              <a:gd name="connsiteX10" fmla="*/ 370851 w 421920"/>
              <a:gd name="connsiteY10" fmla="*/ 50453 h 508939"/>
              <a:gd name="connsiteX11" fmla="*/ 412126 w 421920"/>
              <a:gd name="connsiteY11" fmla="*/ 9178 h 50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1920" h="508939">
                <a:moveTo>
                  <a:pt x="412126" y="9178"/>
                </a:moveTo>
                <a:cubicBezTo>
                  <a:pt x="386197" y="34578"/>
                  <a:pt x="252318" y="154170"/>
                  <a:pt x="215276" y="202853"/>
                </a:cubicBezTo>
                <a:cubicBezTo>
                  <a:pt x="178234" y="251536"/>
                  <a:pt x="186701" y="296516"/>
                  <a:pt x="189876" y="301278"/>
                </a:cubicBezTo>
                <a:cubicBezTo>
                  <a:pt x="193051" y="306040"/>
                  <a:pt x="265018" y="197032"/>
                  <a:pt x="234326" y="231428"/>
                </a:cubicBezTo>
                <a:cubicBezTo>
                  <a:pt x="203634" y="265824"/>
                  <a:pt x="32713" y="491249"/>
                  <a:pt x="5726" y="507653"/>
                </a:cubicBezTo>
                <a:cubicBezTo>
                  <a:pt x="-21261" y="524057"/>
                  <a:pt x="54939" y="379065"/>
                  <a:pt x="72401" y="329853"/>
                </a:cubicBezTo>
                <a:cubicBezTo>
                  <a:pt x="89863" y="280641"/>
                  <a:pt x="112618" y="203382"/>
                  <a:pt x="110501" y="212378"/>
                </a:cubicBezTo>
                <a:cubicBezTo>
                  <a:pt x="108384" y="221374"/>
                  <a:pt x="40122" y="395470"/>
                  <a:pt x="59701" y="383828"/>
                </a:cubicBezTo>
                <a:cubicBezTo>
                  <a:pt x="79280" y="372186"/>
                  <a:pt x="212630" y="168457"/>
                  <a:pt x="227976" y="142528"/>
                </a:cubicBezTo>
                <a:cubicBezTo>
                  <a:pt x="243322" y="116599"/>
                  <a:pt x="127964" y="243599"/>
                  <a:pt x="151776" y="228253"/>
                </a:cubicBezTo>
                <a:cubicBezTo>
                  <a:pt x="175588" y="212907"/>
                  <a:pt x="333280" y="85378"/>
                  <a:pt x="370851" y="50453"/>
                </a:cubicBezTo>
                <a:cubicBezTo>
                  <a:pt x="408422" y="15528"/>
                  <a:pt x="438055" y="-16222"/>
                  <a:pt x="412126" y="91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 2083">
            <a:extLst>
              <a:ext uri="{FF2B5EF4-FFF2-40B4-BE49-F238E27FC236}">
                <a16:creationId xmlns:a16="http://schemas.microsoft.com/office/drawing/2014/main" id="{E47B0578-F257-1870-1AE1-B09C9F49288A}"/>
              </a:ext>
            </a:extLst>
          </p:cNvPr>
          <p:cNvSpPr/>
          <p:nvPr/>
        </p:nvSpPr>
        <p:spPr>
          <a:xfrm>
            <a:off x="3835550" y="4468200"/>
            <a:ext cx="805088" cy="170744"/>
          </a:xfrm>
          <a:custGeom>
            <a:avLst/>
            <a:gdLst>
              <a:gd name="connsiteX0" fmla="*/ 55 w 889357"/>
              <a:gd name="connsiteY0" fmla="*/ 25627 h 188616"/>
              <a:gd name="connsiteX1" fmla="*/ 508055 w 889357"/>
              <a:gd name="connsiteY1" fmla="*/ 139927 h 188616"/>
              <a:gd name="connsiteX2" fmla="*/ 377880 w 889357"/>
              <a:gd name="connsiteY2" fmla="*/ 130402 h 188616"/>
              <a:gd name="connsiteX3" fmla="*/ 590605 w 889357"/>
              <a:gd name="connsiteY3" fmla="*/ 184377 h 188616"/>
              <a:gd name="connsiteX4" fmla="*/ 889055 w 889357"/>
              <a:gd name="connsiteY4" fmla="*/ 227 h 188616"/>
              <a:gd name="connsiteX5" fmla="*/ 641405 w 889357"/>
              <a:gd name="connsiteY5" fmla="*/ 146277 h 188616"/>
              <a:gd name="connsiteX6" fmla="*/ 381055 w 889357"/>
              <a:gd name="connsiteY6" fmla="*/ 143102 h 188616"/>
              <a:gd name="connsiteX7" fmla="*/ 542980 w 889357"/>
              <a:gd name="connsiteY7" fmla="*/ 152627 h 188616"/>
              <a:gd name="connsiteX8" fmla="*/ 55 w 889357"/>
              <a:gd name="connsiteY8" fmla="*/ 25627 h 18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9357" h="188616">
                <a:moveTo>
                  <a:pt x="55" y="25627"/>
                </a:moveTo>
                <a:cubicBezTo>
                  <a:pt x="-5766" y="23510"/>
                  <a:pt x="445084" y="122465"/>
                  <a:pt x="508055" y="139927"/>
                </a:cubicBezTo>
                <a:cubicBezTo>
                  <a:pt x="571026" y="157390"/>
                  <a:pt x="364122" y="122994"/>
                  <a:pt x="377880" y="130402"/>
                </a:cubicBezTo>
                <a:cubicBezTo>
                  <a:pt x="391638" y="137810"/>
                  <a:pt x="505409" y="206073"/>
                  <a:pt x="590605" y="184377"/>
                </a:cubicBezTo>
                <a:cubicBezTo>
                  <a:pt x="675801" y="162681"/>
                  <a:pt x="880588" y="6577"/>
                  <a:pt x="889055" y="227"/>
                </a:cubicBezTo>
                <a:cubicBezTo>
                  <a:pt x="897522" y="-6123"/>
                  <a:pt x="726072" y="122465"/>
                  <a:pt x="641405" y="146277"/>
                </a:cubicBezTo>
                <a:cubicBezTo>
                  <a:pt x="556738" y="170089"/>
                  <a:pt x="397459" y="142044"/>
                  <a:pt x="381055" y="143102"/>
                </a:cubicBezTo>
                <a:cubicBezTo>
                  <a:pt x="364651" y="144160"/>
                  <a:pt x="608068" y="171148"/>
                  <a:pt x="542980" y="152627"/>
                </a:cubicBezTo>
                <a:cubicBezTo>
                  <a:pt x="477893" y="134106"/>
                  <a:pt x="5876" y="27744"/>
                  <a:pt x="55" y="256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 2084">
            <a:extLst>
              <a:ext uri="{FF2B5EF4-FFF2-40B4-BE49-F238E27FC236}">
                <a16:creationId xmlns:a16="http://schemas.microsoft.com/office/drawing/2014/main" id="{6733DBA2-C82C-0F0E-E835-1DEB41AFD5FA}"/>
              </a:ext>
            </a:extLst>
          </p:cNvPr>
          <p:cNvSpPr/>
          <p:nvPr/>
        </p:nvSpPr>
        <p:spPr>
          <a:xfrm>
            <a:off x="4271733" y="4847782"/>
            <a:ext cx="381621" cy="291774"/>
          </a:xfrm>
          <a:custGeom>
            <a:avLst/>
            <a:gdLst>
              <a:gd name="connsiteX0" fmla="*/ 817 w 421565"/>
              <a:gd name="connsiteY0" fmla="*/ 14 h 322314"/>
              <a:gd name="connsiteX1" fmla="*/ 124642 w 421565"/>
              <a:gd name="connsiteY1" fmla="*/ 165114 h 322314"/>
              <a:gd name="connsiteX2" fmla="*/ 178617 w 421565"/>
              <a:gd name="connsiteY2" fmla="*/ 219089 h 322314"/>
              <a:gd name="connsiteX3" fmla="*/ 48442 w 421565"/>
              <a:gd name="connsiteY3" fmla="*/ 193689 h 322314"/>
              <a:gd name="connsiteX4" fmla="*/ 416742 w 421565"/>
              <a:gd name="connsiteY4" fmla="*/ 320689 h 322314"/>
              <a:gd name="connsiteX5" fmla="*/ 251642 w 421565"/>
              <a:gd name="connsiteY5" fmla="*/ 260364 h 322314"/>
              <a:gd name="connsiteX6" fmla="*/ 146867 w 421565"/>
              <a:gd name="connsiteY6" fmla="*/ 184164 h 322314"/>
              <a:gd name="connsiteX7" fmla="*/ 191317 w 421565"/>
              <a:gd name="connsiteY7" fmla="*/ 174639 h 322314"/>
              <a:gd name="connsiteX8" fmla="*/ 817 w 421565"/>
              <a:gd name="connsiteY8" fmla="*/ 14 h 322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565" h="322314">
                <a:moveTo>
                  <a:pt x="817" y="14"/>
                </a:moveTo>
                <a:cubicBezTo>
                  <a:pt x="-10295" y="-1573"/>
                  <a:pt x="95009" y="128601"/>
                  <a:pt x="124642" y="165114"/>
                </a:cubicBezTo>
                <a:cubicBezTo>
                  <a:pt x="154275" y="201627"/>
                  <a:pt x="191317" y="214326"/>
                  <a:pt x="178617" y="219089"/>
                </a:cubicBezTo>
                <a:cubicBezTo>
                  <a:pt x="165917" y="223852"/>
                  <a:pt x="8755" y="176756"/>
                  <a:pt x="48442" y="193689"/>
                </a:cubicBezTo>
                <a:cubicBezTo>
                  <a:pt x="88129" y="210622"/>
                  <a:pt x="382875" y="309577"/>
                  <a:pt x="416742" y="320689"/>
                </a:cubicBezTo>
                <a:cubicBezTo>
                  <a:pt x="450609" y="331802"/>
                  <a:pt x="296621" y="283118"/>
                  <a:pt x="251642" y="260364"/>
                </a:cubicBezTo>
                <a:cubicBezTo>
                  <a:pt x="206663" y="237610"/>
                  <a:pt x="156921" y="198451"/>
                  <a:pt x="146867" y="184164"/>
                </a:cubicBezTo>
                <a:cubicBezTo>
                  <a:pt x="136813" y="169877"/>
                  <a:pt x="218305" y="203743"/>
                  <a:pt x="191317" y="174639"/>
                </a:cubicBezTo>
                <a:cubicBezTo>
                  <a:pt x="164330" y="145535"/>
                  <a:pt x="11929" y="1601"/>
                  <a:pt x="817" y="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 2085">
            <a:extLst>
              <a:ext uri="{FF2B5EF4-FFF2-40B4-BE49-F238E27FC236}">
                <a16:creationId xmlns:a16="http://schemas.microsoft.com/office/drawing/2014/main" id="{19A8D064-309A-F53C-D017-BDC73FC7F222}"/>
              </a:ext>
            </a:extLst>
          </p:cNvPr>
          <p:cNvSpPr/>
          <p:nvPr/>
        </p:nvSpPr>
        <p:spPr>
          <a:xfrm>
            <a:off x="3047423" y="4233826"/>
            <a:ext cx="246850" cy="805967"/>
          </a:xfrm>
          <a:custGeom>
            <a:avLst/>
            <a:gdLst>
              <a:gd name="connsiteX0" fmla="*/ 725 w 272688"/>
              <a:gd name="connsiteY0" fmla="*/ 1958 h 890327"/>
              <a:gd name="connsiteX1" fmla="*/ 121375 w 272688"/>
              <a:gd name="connsiteY1" fmla="*/ 446458 h 890327"/>
              <a:gd name="connsiteX2" fmla="*/ 95975 w 272688"/>
              <a:gd name="connsiteY2" fmla="*/ 294058 h 890327"/>
              <a:gd name="connsiteX3" fmla="*/ 270600 w 272688"/>
              <a:gd name="connsiteY3" fmla="*/ 878258 h 890327"/>
              <a:gd name="connsiteX4" fmla="*/ 184875 w 272688"/>
              <a:gd name="connsiteY4" fmla="*/ 652833 h 890327"/>
              <a:gd name="connsiteX5" fmla="*/ 73750 w 272688"/>
              <a:gd name="connsiteY5" fmla="*/ 224208 h 890327"/>
              <a:gd name="connsiteX6" fmla="*/ 70575 w 272688"/>
              <a:gd name="connsiteY6" fmla="*/ 281358 h 890327"/>
              <a:gd name="connsiteX7" fmla="*/ 725 w 272688"/>
              <a:gd name="connsiteY7" fmla="*/ 1958 h 89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2688" h="890327">
                <a:moveTo>
                  <a:pt x="725" y="1958"/>
                </a:moveTo>
                <a:cubicBezTo>
                  <a:pt x="9192" y="29475"/>
                  <a:pt x="105500" y="397775"/>
                  <a:pt x="121375" y="446458"/>
                </a:cubicBezTo>
                <a:cubicBezTo>
                  <a:pt x="137250" y="495141"/>
                  <a:pt x="71104" y="222091"/>
                  <a:pt x="95975" y="294058"/>
                </a:cubicBezTo>
                <a:cubicBezTo>
                  <a:pt x="120846" y="366025"/>
                  <a:pt x="255783" y="818462"/>
                  <a:pt x="270600" y="878258"/>
                </a:cubicBezTo>
                <a:cubicBezTo>
                  <a:pt x="285417" y="938054"/>
                  <a:pt x="217683" y="761841"/>
                  <a:pt x="184875" y="652833"/>
                </a:cubicBezTo>
                <a:cubicBezTo>
                  <a:pt x="152067" y="543825"/>
                  <a:pt x="92800" y="286121"/>
                  <a:pt x="73750" y="224208"/>
                </a:cubicBezTo>
                <a:cubicBezTo>
                  <a:pt x="54700" y="162295"/>
                  <a:pt x="80629" y="317341"/>
                  <a:pt x="70575" y="281358"/>
                </a:cubicBezTo>
                <a:cubicBezTo>
                  <a:pt x="60521" y="245375"/>
                  <a:pt x="-7742" y="-25559"/>
                  <a:pt x="725" y="19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 2086">
            <a:extLst>
              <a:ext uri="{FF2B5EF4-FFF2-40B4-BE49-F238E27FC236}">
                <a16:creationId xmlns:a16="http://schemas.microsoft.com/office/drawing/2014/main" id="{67759B70-1219-D311-503E-D15ADD1BD729}"/>
              </a:ext>
            </a:extLst>
          </p:cNvPr>
          <p:cNvSpPr/>
          <p:nvPr/>
        </p:nvSpPr>
        <p:spPr>
          <a:xfrm>
            <a:off x="4094943" y="5386882"/>
            <a:ext cx="450029" cy="110113"/>
          </a:xfrm>
          <a:custGeom>
            <a:avLst/>
            <a:gdLst>
              <a:gd name="connsiteX0" fmla="*/ 2436 w 497134"/>
              <a:gd name="connsiteY0" fmla="*/ 1386 h 121638"/>
              <a:gd name="connsiteX1" fmla="*/ 485036 w 497134"/>
              <a:gd name="connsiteY1" fmla="*/ 118861 h 121638"/>
              <a:gd name="connsiteX2" fmla="*/ 342161 w 497134"/>
              <a:gd name="connsiteY2" fmla="*/ 80761 h 121638"/>
              <a:gd name="connsiteX3" fmla="*/ 237386 w 497134"/>
              <a:gd name="connsiteY3" fmla="*/ 36311 h 121638"/>
              <a:gd name="connsiteX4" fmla="*/ 294536 w 497134"/>
              <a:gd name="connsiteY4" fmla="*/ 52186 h 121638"/>
              <a:gd name="connsiteX5" fmla="*/ 2436 w 497134"/>
              <a:gd name="connsiteY5" fmla="*/ 1386 h 12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134" h="121638">
                <a:moveTo>
                  <a:pt x="2436" y="1386"/>
                </a:moveTo>
                <a:cubicBezTo>
                  <a:pt x="34186" y="12498"/>
                  <a:pt x="428415" y="105632"/>
                  <a:pt x="485036" y="118861"/>
                </a:cubicBezTo>
                <a:cubicBezTo>
                  <a:pt x="541657" y="132090"/>
                  <a:pt x="383436" y="94519"/>
                  <a:pt x="342161" y="80761"/>
                </a:cubicBezTo>
                <a:cubicBezTo>
                  <a:pt x="300886" y="67003"/>
                  <a:pt x="245324" y="41074"/>
                  <a:pt x="237386" y="36311"/>
                </a:cubicBezTo>
                <a:cubicBezTo>
                  <a:pt x="229449" y="31549"/>
                  <a:pt x="329990" y="54832"/>
                  <a:pt x="294536" y="52186"/>
                </a:cubicBezTo>
                <a:cubicBezTo>
                  <a:pt x="259082" y="49540"/>
                  <a:pt x="-29314" y="-9726"/>
                  <a:pt x="2436" y="13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 2089">
            <a:extLst>
              <a:ext uri="{FF2B5EF4-FFF2-40B4-BE49-F238E27FC236}">
                <a16:creationId xmlns:a16="http://schemas.microsoft.com/office/drawing/2014/main" id="{3952305F-8383-2CDD-E033-86FDA98CF8CC}"/>
              </a:ext>
            </a:extLst>
          </p:cNvPr>
          <p:cNvSpPr/>
          <p:nvPr/>
        </p:nvSpPr>
        <p:spPr>
          <a:xfrm>
            <a:off x="2430704" y="1227580"/>
            <a:ext cx="1547832" cy="3095782"/>
          </a:xfrm>
          <a:custGeom>
            <a:avLst/>
            <a:gdLst>
              <a:gd name="connsiteX0" fmla="*/ 3738 w 1547832"/>
              <a:gd name="connsiteY0" fmla="*/ 7454 h 3095782"/>
              <a:gd name="connsiteX1" fmla="*/ 751883 w 1547832"/>
              <a:gd name="connsiteY1" fmla="*/ 1396867 h 3095782"/>
              <a:gd name="connsiteX2" fmla="*/ 668756 w 1547832"/>
              <a:gd name="connsiteY2" fmla="*/ 1278114 h 3095782"/>
              <a:gd name="connsiteX3" fmla="*/ 1155644 w 1547832"/>
              <a:gd name="connsiteY3" fmla="*/ 2513147 h 3095782"/>
              <a:gd name="connsiteX4" fmla="*/ 977514 w 1547832"/>
              <a:gd name="connsiteY4" fmla="*/ 2097511 h 3095782"/>
              <a:gd name="connsiteX5" fmla="*/ 1547530 w 1547832"/>
              <a:gd name="connsiteY5" fmla="*/ 3095038 h 3095782"/>
              <a:gd name="connsiteX6" fmla="*/ 1048766 w 1547832"/>
              <a:gd name="connsiteY6" fmla="*/ 2240015 h 3095782"/>
              <a:gd name="connsiteX7" fmla="*/ 526252 w 1547832"/>
              <a:gd name="connsiteY7" fmla="*/ 1123734 h 3095782"/>
              <a:gd name="connsiteX8" fmla="*/ 538127 w 1547832"/>
              <a:gd name="connsiteY8" fmla="*/ 1064358 h 3095782"/>
              <a:gd name="connsiteX9" fmla="*/ 276870 w 1547832"/>
              <a:gd name="connsiteY9" fmla="*/ 411215 h 3095782"/>
              <a:gd name="connsiteX10" fmla="*/ 455000 w 1547832"/>
              <a:gd name="connsiteY10" fmla="*/ 826851 h 3095782"/>
              <a:gd name="connsiteX11" fmla="*/ 3738 w 1547832"/>
              <a:gd name="connsiteY11" fmla="*/ 7454 h 309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7832" h="3095782">
                <a:moveTo>
                  <a:pt x="3738" y="7454"/>
                </a:moveTo>
                <a:cubicBezTo>
                  <a:pt x="53218" y="102456"/>
                  <a:pt x="641047" y="1185090"/>
                  <a:pt x="751883" y="1396867"/>
                </a:cubicBezTo>
                <a:cubicBezTo>
                  <a:pt x="862719" y="1608644"/>
                  <a:pt x="601463" y="1092067"/>
                  <a:pt x="668756" y="1278114"/>
                </a:cubicBezTo>
                <a:cubicBezTo>
                  <a:pt x="736049" y="1464161"/>
                  <a:pt x="1104184" y="2376581"/>
                  <a:pt x="1155644" y="2513147"/>
                </a:cubicBezTo>
                <a:cubicBezTo>
                  <a:pt x="1207104" y="2649713"/>
                  <a:pt x="912200" y="2000529"/>
                  <a:pt x="977514" y="2097511"/>
                </a:cubicBezTo>
                <a:cubicBezTo>
                  <a:pt x="1042828" y="2194493"/>
                  <a:pt x="1535655" y="3071287"/>
                  <a:pt x="1547530" y="3095038"/>
                </a:cubicBezTo>
                <a:cubicBezTo>
                  <a:pt x="1559405" y="3118789"/>
                  <a:pt x="1218979" y="2568566"/>
                  <a:pt x="1048766" y="2240015"/>
                </a:cubicBezTo>
                <a:cubicBezTo>
                  <a:pt x="878553" y="1911464"/>
                  <a:pt x="611358" y="1319677"/>
                  <a:pt x="526252" y="1123734"/>
                </a:cubicBezTo>
                <a:cubicBezTo>
                  <a:pt x="441146" y="927791"/>
                  <a:pt x="579691" y="1183111"/>
                  <a:pt x="538127" y="1064358"/>
                </a:cubicBezTo>
                <a:cubicBezTo>
                  <a:pt x="496563" y="945605"/>
                  <a:pt x="290724" y="450799"/>
                  <a:pt x="276870" y="411215"/>
                </a:cubicBezTo>
                <a:cubicBezTo>
                  <a:pt x="263016" y="371631"/>
                  <a:pt x="498543" y="898103"/>
                  <a:pt x="455000" y="826851"/>
                </a:cubicBezTo>
                <a:cubicBezTo>
                  <a:pt x="411457" y="755599"/>
                  <a:pt x="-45742" y="-87548"/>
                  <a:pt x="3738" y="74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 2092">
            <a:extLst>
              <a:ext uri="{FF2B5EF4-FFF2-40B4-BE49-F238E27FC236}">
                <a16:creationId xmlns:a16="http://schemas.microsoft.com/office/drawing/2014/main" id="{76A428AF-6682-2AC1-4B8F-547B861BD153}"/>
              </a:ext>
            </a:extLst>
          </p:cNvPr>
          <p:cNvSpPr/>
          <p:nvPr/>
        </p:nvSpPr>
        <p:spPr>
          <a:xfrm>
            <a:off x="2488676" y="1297351"/>
            <a:ext cx="258452" cy="2789713"/>
          </a:xfrm>
          <a:custGeom>
            <a:avLst/>
            <a:gdLst>
              <a:gd name="connsiteX0" fmla="*/ 147646 w 258452"/>
              <a:gd name="connsiteY0" fmla="*/ 92062 h 2789713"/>
              <a:gd name="connsiteX1" fmla="*/ 242649 w 258452"/>
              <a:gd name="connsiteY1" fmla="*/ 187065 h 2789713"/>
              <a:gd name="connsiteX2" fmla="*/ 5142 w 258452"/>
              <a:gd name="connsiteY2" fmla="*/ 1125215 h 2789713"/>
              <a:gd name="connsiteX3" fmla="*/ 76394 w 258452"/>
              <a:gd name="connsiteY3" fmla="*/ 1612104 h 2789713"/>
              <a:gd name="connsiteX4" fmla="*/ 40768 w 258452"/>
              <a:gd name="connsiteY4" fmla="*/ 1433974 h 2789713"/>
              <a:gd name="connsiteX5" fmla="*/ 230773 w 258452"/>
              <a:gd name="connsiteY5" fmla="*/ 2787761 h 2789713"/>
              <a:gd name="connsiteX6" fmla="*/ 147646 w 258452"/>
              <a:gd name="connsiteY6" fmla="*/ 1707106 h 2789713"/>
              <a:gd name="connsiteX7" fmla="*/ 76394 w 258452"/>
              <a:gd name="connsiteY7" fmla="*/ 602701 h 2789713"/>
              <a:gd name="connsiteX8" fmla="*/ 28893 w 258452"/>
              <a:gd name="connsiteY8" fmla="*/ 1006462 h 2789713"/>
              <a:gd name="connsiteX9" fmla="*/ 254524 w 258452"/>
              <a:gd name="connsiteY9" fmla="*/ 80187 h 2789713"/>
              <a:gd name="connsiteX10" fmla="*/ 171397 w 258452"/>
              <a:gd name="connsiteY10" fmla="*/ 44561 h 2789713"/>
              <a:gd name="connsiteX11" fmla="*/ 147646 w 258452"/>
              <a:gd name="connsiteY11" fmla="*/ 92062 h 278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452" h="2789713">
                <a:moveTo>
                  <a:pt x="147646" y="92062"/>
                </a:moveTo>
                <a:cubicBezTo>
                  <a:pt x="159521" y="115813"/>
                  <a:pt x="266400" y="14873"/>
                  <a:pt x="242649" y="187065"/>
                </a:cubicBezTo>
                <a:cubicBezTo>
                  <a:pt x="218898" y="359257"/>
                  <a:pt x="32851" y="887709"/>
                  <a:pt x="5142" y="1125215"/>
                </a:cubicBezTo>
                <a:cubicBezTo>
                  <a:pt x="-22567" y="1362722"/>
                  <a:pt x="70456" y="1560644"/>
                  <a:pt x="76394" y="1612104"/>
                </a:cubicBezTo>
                <a:cubicBezTo>
                  <a:pt x="82332" y="1663564"/>
                  <a:pt x="15038" y="1238031"/>
                  <a:pt x="40768" y="1433974"/>
                </a:cubicBezTo>
                <a:cubicBezTo>
                  <a:pt x="66498" y="1629917"/>
                  <a:pt x="212960" y="2742239"/>
                  <a:pt x="230773" y="2787761"/>
                </a:cubicBezTo>
                <a:cubicBezTo>
                  <a:pt x="248586" y="2833283"/>
                  <a:pt x="173376" y="2071283"/>
                  <a:pt x="147646" y="1707106"/>
                </a:cubicBezTo>
                <a:cubicBezTo>
                  <a:pt x="121916" y="1342929"/>
                  <a:pt x="96186" y="719475"/>
                  <a:pt x="76394" y="602701"/>
                </a:cubicBezTo>
                <a:cubicBezTo>
                  <a:pt x="56602" y="485927"/>
                  <a:pt x="-795" y="1093548"/>
                  <a:pt x="28893" y="1006462"/>
                </a:cubicBezTo>
                <a:cubicBezTo>
                  <a:pt x="58581" y="919376"/>
                  <a:pt x="230773" y="240504"/>
                  <a:pt x="254524" y="80187"/>
                </a:cubicBezTo>
                <a:cubicBezTo>
                  <a:pt x="278275" y="-80130"/>
                  <a:pt x="187231" y="50499"/>
                  <a:pt x="171397" y="44561"/>
                </a:cubicBezTo>
                <a:cubicBezTo>
                  <a:pt x="155563" y="38623"/>
                  <a:pt x="135771" y="68311"/>
                  <a:pt x="147646" y="920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 2093">
            <a:extLst>
              <a:ext uri="{FF2B5EF4-FFF2-40B4-BE49-F238E27FC236}">
                <a16:creationId xmlns:a16="http://schemas.microsoft.com/office/drawing/2014/main" id="{5487A886-06C5-3913-47B4-3D4E9916B53B}"/>
              </a:ext>
            </a:extLst>
          </p:cNvPr>
          <p:cNvSpPr/>
          <p:nvPr/>
        </p:nvSpPr>
        <p:spPr>
          <a:xfrm>
            <a:off x="2174277" y="1448786"/>
            <a:ext cx="770949" cy="2600878"/>
          </a:xfrm>
          <a:custGeom>
            <a:avLst/>
            <a:gdLst>
              <a:gd name="connsiteX0" fmla="*/ 414544 w 770949"/>
              <a:gd name="connsiteY0" fmla="*/ 4 h 2600878"/>
              <a:gd name="connsiteX1" fmla="*/ 236414 w 770949"/>
              <a:gd name="connsiteY1" fmla="*/ 902528 h 2600878"/>
              <a:gd name="connsiteX2" fmla="*/ 117661 w 770949"/>
              <a:gd name="connsiteY2" fmla="*/ 1769427 h 2600878"/>
              <a:gd name="connsiteX3" fmla="*/ 117661 w 770949"/>
              <a:gd name="connsiteY3" fmla="*/ 1543796 h 2600878"/>
              <a:gd name="connsiteX4" fmla="*/ 628300 w 770949"/>
              <a:gd name="connsiteY4" fmla="*/ 2541323 h 2600878"/>
              <a:gd name="connsiteX5" fmla="*/ 438294 w 770949"/>
              <a:gd name="connsiteY5" fmla="*/ 2196939 h 2600878"/>
              <a:gd name="connsiteX6" fmla="*/ 770804 w 770949"/>
              <a:gd name="connsiteY6" fmla="*/ 2600700 h 2600878"/>
              <a:gd name="connsiteX7" fmla="*/ 390793 w 770949"/>
              <a:gd name="connsiteY7" fmla="*/ 2137562 h 2600878"/>
              <a:gd name="connsiteX8" fmla="*/ 22658 w 770949"/>
              <a:gd name="connsiteY8" fmla="*/ 1377541 h 2600878"/>
              <a:gd name="connsiteX9" fmla="*/ 70159 w 770949"/>
              <a:gd name="connsiteY9" fmla="*/ 1496295 h 2600878"/>
              <a:gd name="connsiteX10" fmla="*/ 319541 w 770949"/>
              <a:gd name="connsiteY10" fmla="*/ 356263 h 2600878"/>
              <a:gd name="connsiteX11" fmla="*/ 34533 w 770949"/>
              <a:gd name="connsiteY11" fmla="*/ 914404 h 2600878"/>
              <a:gd name="connsiteX12" fmla="*/ 414544 w 770949"/>
              <a:gd name="connsiteY12" fmla="*/ 4 h 26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949" h="2600878">
                <a:moveTo>
                  <a:pt x="414544" y="4"/>
                </a:moveTo>
                <a:cubicBezTo>
                  <a:pt x="448191" y="-1975"/>
                  <a:pt x="285894" y="607624"/>
                  <a:pt x="236414" y="902528"/>
                </a:cubicBezTo>
                <a:cubicBezTo>
                  <a:pt x="186933" y="1197432"/>
                  <a:pt x="137453" y="1662549"/>
                  <a:pt x="117661" y="1769427"/>
                </a:cubicBezTo>
                <a:cubicBezTo>
                  <a:pt x="97869" y="1876305"/>
                  <a:pt x="32555" y="1415147"/>
                  <a:pt x="117661" y="1543796"/>
                </a:cubicBezTo>
                <a:cubicBezTo>
                  <a:pt x="202767" y="1672445"/>
                  <a:pt x="574861" y="2432466"/>
                  <a:pt x="628300" y="2541323"/>
                </a:cubicBezTo>
                <a:cubicBezTo>
                  <a:pt x="681739" y="2650180"/>
                  <a:pt x="414543" y="2187043"/>
                  <a:pt x="438294" y="2196939"/>
                </a:cubicBezTo>
                <a:cubicBezTo>
                  <a:pt x="462045" y="2206835"/>
                  <a:pt x="778721" y="2610596"/>
                  <a:pt x="770804" y="2600700"/>
                </a:cubicBezTo>
                <a:cubicBezTo>
                  <a:pt x="762887" y="2590804"/>
                  <a:pt x="515484" y="2341422"/>
                  <a:pt x="390793" y="2137562"/>
                </a:cubicBezTo>
                <a:cubicBezTo>
                  <a:pt x="266102" y="1933702"/>
                  <a:pt x="76097" y="1484419"/>
                  <a:pt x="22658" y="1377541"/>
                </a:cubicBezTo>
                <a:cubicBezTo>
                  <a:pt x="-30781" y="1270663"/>
                  <a:pt x="20679" y="1666508"/>
                  <a:pt x="70159" y="1496295"/>
                </a:cubicBezTo>
                <a:cubicBezTo>
                  <a:pt x="119639" y="1326082"/>
                  <a:pt x="325479" y="453245"/>
                  <a:pt x="319541" y="356263"/>
                </a:cubicBezTo>
                <a:cubicBezTo>
                  <a:pt x="313603" y="259281"/>
                  <a:pt x="16720" y="971801"/>
                  <a:pt x="34533" y="914404"/>
                </a:cubicBezTo>
                <a:cubicBezTo>
                  <a:pt x="52346" y="857007"/>
                  <a:pt x="380897" y="1983"/>
                  <a:pt x="414544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 2094">
            <a:extLst>
              <a:ext uri="{FF2B5EF4-FFF2-40B4-BE49-F238E27FC236}">
                <a16:creationId xmlns:a16="http://schemas.microsoft.com/office/drawing/2014/main" id="{23FCDF4D-612B-5D0D-642D-19E8C6BE4834}"/>
              </a:ext>
            </a:extLst>
          </p:cNvPr>
          <p:cNvSpPr/>
          <p:nvPr/>
        </p:nvSpPr>
        <p:spPr>
          <a:xfrm>
            <a:off x="2012417" y="628278"/>
            <a:ext cx="875885" cy="3213105"/>
          </a:xfrm>
          <a:custGeom>
            <a:avLst/>
            <a:gdLst>
              <a:gd name="connsiteX0" fmla="*/ 861412 w 875885"/>
              <a:gd name="connsiteY0" fmla="*/ 24865 h 3213105"/>
              <a:gd name="connsiteX1" fmla="*/ 576404 w 875885"/>
              <a:gd name="connsiteY1" fmla="*/ 499878 h 3213105"/>
              <a:gd name="connsiteX2" fmla="*/ 267645 w 875885"/>
              <a:gd name="connsiteY2" fmla="*/ 1153021 h 3213105"/>
              <a:gd name="connsiteX3" fmla="*/ 338897 w 875885"/>
              <a:gd name="connsiteY3" fmla="*/ 927390 h 3213105"/>
              <a:gd name="connsiteX4" fmla="*/ 6388 w 875885"/>
              <a:gd name="connsiteY4" fmla="*/ 2411805 h 3213105"/>
              <a:gd name="connsiteX5" fmla="*/ 113266 w 875885"/>
              <a:gd name="connsiteY5" fmla="*/ 1687410 h 3213105"/>
              <a:gd name="connsiteX6" fmla="*/ 30139 w 875885"/>
              <a:gd name="connsiteY6" fmla="*/ 2934319 h 3213105"/>
              <a:gd name="connsiteX7" fmla="*/ 89515 w 875885"/>
              <a:gd name="connsiteY7" fmla="*/ 2696813 h 3213105"/>
              <a:gd name="connsiteX8" fmla="*/ 315147 w 875885"/>
              <a:gd name="connsiteY8" fmla="*/ 3195577 h 3213105"/>
              <a:gd name="connsiteX9" fmla="*/ 184518 w 875885"/>
              <a:gd name="connsiteY9" fmla="*/ 1948667 h 3213105"/>
              <a:gd name="connsiteX10" fmla="*/ 517027 w 875885"/>
              <a:gd name="connsiteY10" fmla="*/ 808636 h 3213105"/>
              <a:gd name="connsiteX11" fmla="*/ 196393 w 875885"/>
              <a:gd name="connsiteY11" fmla="*/ 1354901 h 3213105"/>
              <a:gd name="connsiteX12" fmla="*/ 766409 w 875885"/>
              <a:gd name="connsiteY12" fmla="*/ 119867 h 3213105"/>
              <a:gd name="connsiteX13" fmla="*/ 825786 w 875885"/>
              <a:gd name="connsiteY13" fmla="*/ 72366 h 3213105"/>
              <a:gd name="connsiteX14" fmla="*/ 861412 w 875885"/>
              <a:gd name="connsiteY14" fmla="*/ 24865 h 321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5885" h="3213105">
                <a:moveTo>
                  <a:pt x="861412" y="24865"/>
                </a:moveTo>
                <a:cubicBezTo>
                  <a:pt x="819848" y="96117"/>
                  <a:pt x="675365" y="311852"/>
                  <a:pt x="576404" y="499878"/>
                </a:cubicBezTo>
                <a:cubicBezTo>
                  <a:pt x="477443" y="687904"/>
                  <a:pt x="307229" y="1081769"/>
                  <a:pt x="267645" y="1153021"/>
                </a:cubicBezTo>
                <a:cubicBezTo>
                  <a:pt x="228060" y="1224273"/>
                  <a:pt x="382440" y="717593"/>
                  <a:pt x="338897" y="927390"/>
                </a:cubicBezTo>
                <a:cubicBezTo>
                  <a:pt x="295354" y="1137187"/>
                  <a:pt x="43993" y="2285135"/>
                  <a:pt x="6388" y="2411805"/>
                </a:cubicBezTo>
                <a:cubicBezTo>
                  <a:pt x="-31217" y="2538475"/>
                  <a:pt x="109307" y="1600324"/>
                  <a:pt x="113266" y="1687410"/>
                </a:cubicBezTo>
                <a:cubicBezTo>
                  <a:pt x="117224" y="1774496"/>
                  <a:pt x="34097" y="2766085"/>
                  <a:pt x="30139" y="2934319"/>
                </a:cubicBezTo>
                <a:cubicBezTo>
                  <a:pt x="26181" y="3102553"/>
                  <a:pt x="42014" y="2653270"/>
                  <a:pt x="89515" y="2696813"/>
                </a:cubicBezTo>
                <a:cubicBezTo>
                  <a:pt x="137016" y="2740356"/>
                  <a:pt x="299313" y="3320268"/>
                  <a:pt x="315147" y="3195577"/>
                </a:cubicBezTo>
                <a:cubicBezTo>
                  <a:pt x="330981" y="3070886"/>
                  <a:pt x="150871" y="2346490"/>
                  <a:pt x="184518" y="1948667"/>
                </a:cubicBezTo>
                <a:cubicBezTo>
                  <a:pt x="218165" y="1550844"/>
                  <a:pt x="515048" y="907597"/>
                  <a:pt x="517027" y="808636"/>
                </a:cubicBezTo>
                <a:cubicBezTo>
                  <a:pt x="519006" y="709675"/>
                  <a:pt x="154829" y="1469696"/>
                  <a:pt x="196393" y="1354901"/>
                </a:cubicBezTo>
                <a:cubicBezTo>
                  <a:pt x="237957" y="1240106"/>
                  <a:pt x="661510" y="333623"/>
                  <a:pt x="766409" y="119867"/>
                </a:cubicBezTo>
                <a:cubicBezTo>
                  <a:pt x="871308" y="-93889"/>
                  <a:pt x="807973" y="88200"/>
                  <a:pt x="825786" y="72366"/>
                </a:cubicBezTo>
                <a:cubicBezTo>
                  <a:pt x="843599" y="56532"/>
                  <a:pt x="902976" y="-46387"/>
                  <a:pt x="861412" y="248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 2095">
            <a:extLst>
              <a:ext uri="{FF2B5EF4-FFF2-40B4-BE49-F238E27FC236}">
                <a16:creationId xmlns:a16="http://schemas.microsoft.com/office/drawing/2014/main" id="{DD3E9091-1868-0A06-D422-20634653B00D}"/>
              </a:ext>
            </a:extLst>
          </p:cNvPr>
          <p:cNvSpPr/>
          <p:nvPr/>
        </p:nvSpPr>
        <p:spPr>
          <a:xfrm>
            <a:off x="3121999" y="-24827"/>
            <a:ext cx="2649612" cy="1556908"/>
          </a:xfrm>
          <a:custGeom>
            <a:avLst/>
            <a:gdLst>
              <a:gd name="connsiteX0" fmla="*/ 13087 w 2649612"/>
              <a:gd name="connsiteY0" fmla="*/ 48578 h 1556908"/>
              <a:gd name="connsiteX1" fmla="*/ 464349 w 2649612"/>
              <a:gd name="connsiteY1" fmla="*/ 60453 h 1556908"/>
              <a:gd name="connsiteX2" fmla="*/ 1853762 w 2649612"/>
              <a:gd name="connsiteY2" fmla="*/ 1076 h 1556908"/>
              <a:gd name="connsiteX3" fmla="*/ 951237 w 2649612"/>
              <a:gd name="connsiteY3" fmla="*/ 119830 h 1556908"/>
              <a:gd name="connsiteX4" fmla="*/ 2115019 w 2649612"/>
              <a:gd name="connsiteY4" fmla="*/ 594843 h 1556908"/>
              <a:gd name="connsiteX5" fmla="*/ 1996266 w 2649612"/>
              <a:gd name="connsiteY5" fmla="*/ 772972 h 1556908"/>
              <a:gd name="connsiteX6" fmla="*/ 2649409 w 2649612"/>
              <a:gd name="connsiteY6" fmla="*/ 1556744 h 1556908"/>
              <a:gd name="connsiteX7" fmla="*/ 2055643 w 2649612"/>
              <a:gd name="connsiteY7" fmla="*/ 701721 h 1556908"/>
              <a:gd name="connsiteX8" fmla="*/ 1141243 w 2649612"/>
              <a:gd name="connsiteY8" fmla="*/ 131705 h 1556908"/>
              <a:gd name="connsiteX9" fmla="*/ 868110 w 2649612"/>
              <a:gd name="connsiteY9" fmla="*/ 107954 h 1556908"/>
              <a:gd name="connsiteX10" fmla="*/ 879985 w 2649612"/>
              <a:gd name="connsiteY10" fmla="*/ 167331 h 1556908"/>
              <a:gd name="connsiteX11" fmla="*/ 13087 w 2649612"/>
              <a:gd name="connsiteY11" fmla="*/ 48578 h 155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9612" h="1556908">
                <a:moveTo>
                  <a:pt x="13087" y="48578"/>
                </a:moveTo>
                <a:cubicBezTo>
                  <a:pt x="-56186" y="30765"/>
                  <a:pt x="157570" y="68370"/>
                  <a:pt x="464349" y="60453"/>
                </a:cubicBezTo>
                <a:cubicBezTo>
                  <a:pt x="771128" y="52536"/>
                  <a:pt x="1772614" y="-8820"/>
                  <a:pt x="1853762" y="1076"/>
                </a:cubicBezTo>
                <a:cubicBezTo>
                  <a:pt x="1934910" y="10972"/>
                  <a:pt x="907694" y="20869"/>
                  <a:pt x="951237" y="119830"/>
                </a:cubicBezTo>
                <a:cubicBezTo>
                  <a:pt x="994780" y="218791"/>
                  <a:pt x="1940848" y="485986"/>
                  <a:pt x="2115019" y="594843"/>
                </a:cubicBezTo>
                <a:cubicBezTo>
                  <a:pt x="2289191" y="703700"/>
                  <a:pt x="1907201" y="612655"/>
                  <a:pt x="1996266" y="772972"/>
                </a:cubicBezTo>
                <a:cubicBezTo>
                  <a:pt x="2085331" y="933289"/>
                  <a:pt x="2639513" y="1568619"/>
                  <a:pt x="2649409" y="1556744"/>
                </a:cubicBezTo>
                <a:cubicBezTo>
                  <a:pt x="2659305" y="1544869"/>
                  <a:pt x="2307004" y="939227"/>
                  <a:pt x="2055643" y="701721"/>
                </a:cubicBezTo>
                <a:cubicBezTo>
                  <a:pt x="1804282" y="464215"/>
                  <a:pt x="1339165" y="230666"/>
                  <a:pt x="1141243" y="131705"/>
                </a:cubicBezTo>
                <a:cubicBezTo>
                  <a:pt x="943321" y="32744"/>
                  <a:pt x="911653" y="102016"/>
                  <a:pt x="868110" y="107954"/>
                </a:cubicBezTo>
                <a:cubicBezTo>
                  <a:pt x="824567" y="113892"/>
                  <a:pt x="1022489" y="175248"/>
                  <a:pt x="879985" y="167331"/>
                </a:cubicBezTo>
                <a:cubicBezTo>
                  <a:pt x="737481" y="159414"/>
                  <a:pt x="82360" y="66391"/>
                  <a:pt x="13087" y="485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 2096">
            <a:extLst>
              <a:ext uri="{FF2B5EF4-FFF2-40B4-BE49-F238E27FC236}">
                <a16:creationId xmlns:a16="http://schemas.microsoft.com/office/drawing/2014/main" id="{F328DB8C-0648-4326-B788-064C8DD0E77E}"/>
              </a:ext>
            </a:extLst>
          </p:cNvPr>
          <p:cNvSpPr/>
          <p:nvPr/>
        </p:nvSpPr>
        <p:spPr>
          <a:xfrm>
            <a:off x="1793164" y="106878"/>
            <a:ext cx="1638828" cy="1106117"/>
          </a:xfrm>
          <a:custGeom>
            <a:avLst/>
            <a:gdLst>
              <a:gd name="connsiteX0" fmla="*/ 1638805 w 1638828"/>
              <a:gd name="connsiteY0" fmla="*/ 59377 h 1106117"/>
              <a:gd name="connsiteX1" fmla="*/ 368145 w 1638828"/>
              <a:gd name="connsiteY1" fmla="*/ 35626 h 1106117"/>
              <a:gd name="connsiteX2" fmla="*/ 641278 w 1638828"/>
              <a:gd name="connsiteY2" fmla="*/ 23751 h 1106117"/>
              <a:gd name="connsiteX3" fmla="*/ 285018 w 1638828"/>
              <a:gd name="connsiteY3" fmla="*/ 225631 h 1106117"/>
              <a:gd name="connsiteX4" fmla="*/ 463148 w 1638828"/>
              <a:gd name="connsiteY4" fmla="*/ 130628 h 1106117"/>
              <a:gd name="connsiteX5" fmla="*/ 308768 w 1638828"/>
              <a:gd name="connsiteY5" fmla="*/ 617517 h 1106117"/>
              <a:gd name="connsiteX6" fmla="*/ 332519 w 1638828"/>
              <a:gd name="connsiteY6" fmla="*/ 403761 h 1106117"/>
              <a:gd name="connsiteX7" fmla="*/ 10 w 1638828"/>
              <a:gd name="connsiteY7" fmla="*/ 1104405 h 1106117"/>
              <a:gd name="connsiteX8" fmla="*/ 344394 w 1638828"/>
              <a:gd name="connsiteY8" fmla="*/ 166254 h 1106117"/>
              <a:gd name="connsiteX9" fmla="*/ 546275 w 1638828"/>
              <a:gd name="connsiteY9" fmla="*/ 118753 h 1106117"/>
              <a:gd name="connsiteX10" fmla="*/ 332519 w 1638828"/>
              <a:gd name="connsiteY10" fmla="*/ 0 h 1106117"/>
              <a:gd name="connsiteX11" fmla="*/ 1638805 w 1638828"/>
              <a:gd name="connsiteY11" fmla="*/ 59377 h 110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8828" h="1106117">
                <a:moveTo>
                  <a:pt x="1638805" y="59377"/>
                </a:moveTo>
                <a:cubicBezTo>
                  <a:pt x="1644743" y="65315"/>
                  <a:pt x="534399" y="41564"/>
                  <a:pt x="368145" y="35626"/>
                </a:cubicBezTo>
                <a:cubicBezTo>
                  <a:pt x="201891" y="29688"/>
                  <a:pt x="655133" y="-7917"/>
                  <a:pt x="641278" y="23751"/>
                </a:cubicBezTo>
                <a:cubicBezTo>
                  <a:pt x="627423" y="55419"/>
                  <a:pt x="314706" y="207818"/>
                  <a:pt x="285018" y="225631"/>
                </a:cubicBezTo>
                <a:cubicBezTo>
                  <a:pt x="255330" y="243444"/>
                  <a:pt x="459190" y="65314"/>
                  <a:pt x="463148" y="130628"/>
                </a:cubicBezTo>
                <a:cubicBezTo>
                  <a:pt x="467106" y="195942"/>
                  <a:pt x="330539" y="571995"/>
                  <a:pt x="308768" y="617517"/>
                </a:cubicBezTo>
                <a:cubicBezTo>
                  <a:pt x="286997" y="663039"/>
                  <a:pt x="383979" y="322613"/>
                  <a:pt x="332519" y="403761"/>
                </a:cubicBezTo>
                <a:cubicBezTo>
                  <a:pt x="281059" y="484909"/>
                  <a:pt x="-1969" y="1143989"/>
                  <a:pt x="10" y="1104405"/>
                </a:cubicBezTo>
                <a:cubicBezTo>
                  <a:pt x="1989" y="1064821"/>
                  <a:pt x="253350" y="330529"/>
                  <a:pt x="344394" y="166254"/>
                </a:cubicBezTo>
                <a:cubicBezTo>
                  <a:pt x="435438" y="1979"/>
                  <a:pt x="548254" y="146462"/>
                  <a:pt x="546275" y="118753"/>
                </a:cubicBezTo>
                <a:cubicBezTo>
                  <a:pt x="544296" y="91044"/>
                  <a:pt x="148452" y="7917"/>
                  <a:pt x="332519" y="0"/>
                </a:cubicBezTo>
                <a:lnTo>
                  <a:pt x="1638805" y="5937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 2097">
            <a:extLst>
              <a:ext uri="{FF2B5EF4-FFF2-40B4-BE49-F238E27FC236}">
                <a16:creationId xmlns:a16="http://schemas.microsoft.com/office/drawing/2014/main" id="{7234A4B8-453B-B766-0A9E-3681C26292BC}"/>
              </a:ext>
            </a:extLst>
          </p:cNvPr>
          <p:cNvSpPr/>
          <p:nvPr/>
        </p:nvSpPr>
        <p:spPr>
          <a:xfrm>
            <a:off x="1680721" y="164729"/>
            <a:ext cx="1205291" cy="4960095"/>
          </a:xfrm>
          <a:custGeom>
            <a:avLst/>
            <a:gdLst>
              <a:gd name="connsiteX0" fmla="*/ 1204983 w 1205291"/>
              <a:gd name="connsiteY0" fmla="*/ 1526 h 4960095"/>
              <a:gd name="connsiteX1" fmla="*/ 468713 w 1205291"/>
              <a:gd name="connsiteY1" fmla="*/ 1260310 h 4960095"/>
              <a:gd name="connsiteX2" fmla="*/ 658718 w 1205291"/>
              <a:gd name="connsiteY2" fmla="*/ 880300 h 4960095"/>
              <a:gd name="connsiteX3" fmla="*/ 231206 w 1205291"/>
              <a:gd name="connsiteY3" fmla="*/ 1937203 h 4960095"/>
              <a:gd name="connsiteX4" fmla="*/ 290583 w 1205291"/>
              <a:gd name="connsiteY4" fmla="*/ 2376590 h 4960095"/>
              <a:gd name="connsiteX5" fmla="*/ 254957 w 1205291"/>
              <a:gd name="connsiteY5" fmla="*/ 2079707 h 4960095"/>
              <a:gd name="connsiteX6" fmla="*/ 159954 w 1205291"/>
              <a:gd name="connsiteY6" fmla="*/ 3480996 h 4960095"/>
              <a:gd name="connsiteX7" fmla="*/ 231206 w 1205291"/>
              <a:gd name="connsiteY7" fmla="*/ 2756601 h 4960095"/>
              <a:gd name="connsiteX8" fmla="*/ 456837 w 1205291"/>
              <a:gd name="connsiteY8" fmla="*/ 4953536 h 4960095"/>
              <a:gd name="connsiteX9" fmla="*/ 326209 w 1205291"/>
              <a:gd name="connsiteY9" fmla="*/ 3374118 h 4960095"/>
              <a:gd name="connsiteX10" fmla="*/ 195580 w 1205291"/>
              <a:gd name="connsiteY10" fmla="*/ 1664071 h 4960095"/>
              <a:gd name="connsiteX11" fmla="*/ 29326 w 1205291"/>
              <a:gd name="connsiteY11" fmla="*/ 1925328 h 4960095"/>
              <a:gd name="connsiteX12" fmla="*/ 848723 w 1205291"/>
              <a:gd name="connsiteY12" fmla="*/ 286533 h 4960095"/>
              <a:gd name="connsiteX13" fmla="*/ 563715 w 1205291"/>
              <a:gd name="connsiteY13" fmla="*/ 987177 h 4960095"/>
              <a:gd name="connsiteX14" fmla="*/ 1204983 w 1205291"/>
              <a:gd name="connsiteY14" fmla="*/ 1526 h 496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5291" h="4960095">
                <a:moveTo>
                  <a:pt x="1204983" y="1526"/>
                </a:moveTo>
                <a:cubicBezTo>
                  <a:pt x="1189149" y="47048"/>
                  <a:pt x="559757" y="1113848"/>
                  <a:pt x="468713" y="1260310"/>
                </a:cubicBezTo>
                <a:cubicBezTo>
                  <a:pt x="377669" y="1406772"/>
                  <a:pt x="698303" y="767484"/>
                  <a:pt x="658718" y="880300"/>
                </a:cubicBezTo>
                <a:cubicBezTo>
                  <a:pt x="619133" y="993116"/>
                  <a:pt x="292562" y="1687821"/>
                  <a:pt x="231206" y="1937203"/>
                </a:cubicBezTo>
                <a:cubicBezTo>
                  <a:pt x="169850" y="2186585"/>
                  <a:pt x="286625" y="2352839"/>
                  <a:pt x="290583" y="2376590"/>
                </a:cubicBezTo>
                <a:cubicBezTo>
                  <a:pt x="294541" y="2400341"/>
                  <a:pt x="276728" y="1895639"/>
                  <a:pt x="254957" y="2079707"/>
                </a:cubicBezTo>
                <a:cubicBezTo>
                  <a:pt x="233186" y="2263775"/>
                  <a:pt x="163912" y="3368180"/>
                  <a:pt x="159954" y="3480996"/>
                </a:cubicBezTo>
                <a:cubicBezTo>
                  <a:pt x="155996" y="3593812"/>
                  <a:pt x="181726" y="2511178"/>
                  <a:pt x="231206" y="2756601"/>
                </a:cubicBezTo>
                <a:cubicBezTo>
                  <a:pt x="280686" y="3002024"/>
                  <a:pt x="441003" y="4850617"/>
                  <a:pt x="456837" y="4953536"/>
                </a:cubicBezTo>
                <a:cubicBezTo>
                  <a:pt x="472671" y="5056455"/>
                  <a:pt x="369752" y="3922362"/>
                  <a:pt x="326209" y="3374118"/>
                </a:cubicBezTo>
                <a:cubicBezTo>
                  <a:pt x="282666" y="2825874"/>
                  <a:pt x="245061" y="1905536"/>
                  <a:pt x="195580" y="1664071"/>
                </a:cubicBezTo>
                <a:cubicBezTo>
                  <a:pt x="146099" y="1422606"/>
                  <a:pt x="-79531" y="2154918"/>
                  <a:pt x="29326" y="1925328"/>
                </a:cubicBezTo>
                <a:cubicBezTo>
                  <a:pt x="138183" y="1695738"/>
                  <a:pt x="759658" y="442891"/>
                  <a:pt x="848723" y="286533"/>
                </a:cubicBezTo>
                <a:cubicBezTo>
                  <a:pt x="937788" y="130175"/>
                  <a:pt x="504338" y="1030720"/>
                  <a:pt x="563715" y="987177"/>
                </a:cubicBezTo>
                <a:cubicBezTo>
                  <a:pt x="623092" y="943634"/>
                  <a:pt x="1220817" y="-43996"/>
                  <a:pt x="1204983" y="15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 2098">
            <a:extLst>
              <a:ext uri="{FF2B5EF4-FFF2-40B4-BE49-F238E27FC236}">
                <a16:creationId xmlns:a16="http://schemas.microsoft.com/office/drawing/2014/main" id="{BE0B88C7-5B21-A505-194A-9055C0B54AF6}"/>
              </a:ext>
            </a:extLst>
          </p:cNvPr>
          <p:cNvSpPr/>
          <p:nvPr/>
        </p:nvSpPr>
        <p:spPr>
          <a:xfrm>
            <a:off x="1379377" y="407159"/>
            <a:ext cx="1068678" cy="6163145"/>
          </a:xfrm>
          <a:custGeom>
            <a:avLst/>
            <a:gdLst>
              <a:gd name="connsiteX0" fmla="*/ 1066940 w 1068678"/>
              <a:gd name="connsiteY0" fmla="*/ 8477 h 6163145"/>
              <a:gd name="connsiteX1" fmla="*/ 45662 w 1068678"/>
              <a:gd name="connsiteY1" fmla="*/ 2146036 h 6163145"/>
              <a:gd name="connsiteX2" fmla="*/ 176291 w 1068678"/>
              <a:gd name="connsiteY2" fmla="*/ 2015407 h 6163145"/>
              <a:gd name="connsiteX3" fmla="*/ 164415 w 1068678"/>
              <a:gd name="connsiteY3" fmla="*/ 3107937 h 6163145"/>
              <a:gd name="connsiteX4" fmla="*/ 140665 w 1068678"/>
              <a:gd name="connsiteY4" fmla="*/ 2490420 h 6163145"/>
              <a:gd name="connsiteX5" fmla="*/ 449423 w 1068678"/>
              <a:gd name="connsiteY5" fmla="*/ 4378597 h 6163145"/>
              <a:gd name="connsiteX6" fmla="*/ 378171 w 1068678"/>
              <a:gd name="connsiteY6" fmla="*/ 3903584 h 6163145"/>
              <a:gd name="connsiteX7" fmla="*/ 425672 w 1068678"/>
              <a:gd name="connsiteY7" fmla="*/ 4794233 h 6163145"/>
              <a:gd name="connsiteX8" fmla="*/ 425672 w 1068678"/>
              <a:gd name="connsiteY8" fmla="*/ 5732384 h 6163145"/>
              <a:gd name="connsiteX9" fmla="*/ 568176 w 1068678"/>
              <a:gd name="connsiteY9" fmla="*/ 6159896 h 6163145"/>
              <a:gd name="connsiteX10" fmla="*/ 390046 w 1068678"/>
              <a:gd name="connsiteY10" fmla="*/ 5530503 h 6163145"/>
              <a:gd name="connsiteX11" fmla="*/ 271293 w 1068678"/>
              <a:gd name="connsiteY11" fmla="*/ 3939210 h 6163145"/>
              <a:gd name="connsiteX12" fmla="*/ 259418 w 1068678"/>
              <a:gd name="connsiteY12" fmla="*/ 4544851 h 6163145"/>
              <a:gd name="connsiteX13" fmla="*/ 128789 w 1068678"/>
              <a:gd name="connsiteY13" fmla="*/ 1777901 h 6163145"/>
              <a:gd name="connsiteX14" fmla="*/ 105039 w 1068678"/>
              <a:gd name="connsiteY14" fmla="*/ 2229163 h 6163145"/>
              <a:gd name="connsiteX15" fmla="*/ 508800 w 1068678"/>
              <a:gd name="connsiteY15" fmla="*/ 1029755 h 6163145"/>
              <a:gd name="connsiteX16" fmla="*/ 295044 w 1068678"/>
              <a:gd name="connsiteY16" fmla="*/ 1386015 h 6163145"/>
              <a:gd name="connsiteX17" fmla="*/ 1066940 w 1068678"/>
              <a:gd name="connsiteY17" fmla="*/ 8477 h 616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8678" h="6163145">
                <a:moveTo>
                  <a:pt x="1066940" y="8477"/>
                </a:moveTo>
                <a:cubicBezTo>
                  <a:pt x="1025376" y="135147"/>
                  <a:pt x="194103" y="1811548"/>
                  <a:pt x="45662" y="2146036"/>
                </a:cubicBezTo>
                <a:cubicBezTo>
                  <a:pt x="-102779" y="2480524"/>
                  <a:pt x="156499" y="1855090"/>
                  <a:pt x="176291" y="2015407"/>
                </a:cubicBezTo>
                <a:cubicBezTo>
                  <a:pt x="196083" y="2175724"/>
                  <a:pt x="170353" y="3028768"/>
                  <a:pt x="164415" y="3107937"/>
                </a:cubicBezTo>
                <a:cubicBezTo>
                  <a:pt x="158477" y="3187106"/>
                  <a:pt x="93164" y="2278643"/>
                  <a:pt x="140665" y="2490420"/>
                </a:cubicBezTo>
                <a:cubicBezTo>
                  <a:pt x="188166" y="2702197"/>
                  <a:pt x="409839" y="4143070"/>
                  <a:pt x="449423" y="4378597"/>
                </a:cubicBezTo>
                <a:cubicBezTo>
                  <a:pt x="489007" y="4614124"/>
                  <a:pt x="382129" y="3834311"/>
                  <a:pt x="378171" y="3903584"/>
                </a:cubicBezTo>
                <a:cubicBezTo>
                  <a:pt x="374213" y="3972857"/>
                  <a:pt x="417755" y="4489433"/>
                  <a:pt x="425672" y="4794233"/>
                </a:cubicBezTo>
                <a:cubicBezTo>
                  <a:pt x="433589" y="5099033"/>
                  <a:pt x="401921" y="5504774"/>
                  <a:pt x="425672" y="5732384"/>
                </a:cubicBezTo>
                <a:cubicBezTo>
                  <a:pt x="449423" y="5959994"/>
                  <a:pt x="574114" y="6193543"/>
                  <a:pt x="568176" y="6159896"/>
                </a:cubicBezTo>
                <a:cubicBezTo>
                  <a:pt x="562238" y="6126249"/>
                  <a:pt x="439526" y="5900617"/>
                  <a:pt x="390046" y="5530503"/>
                </a:cubicBezTo>
                <a:cubicBezTo>
                  <a:pt x="340566" y="5160389"/>
                  <a:pt x="293064" y="4103485"/>
                  <a:pt x="271293" y="3939210"/>
                </a:cubicBezTo>
                <a:cubicBezTo>
                  <a:pt x="249522" y="3774935"/>
                  <a:pt x="283169" y="4905069"/>
                  <a:pt x="259418" y="4544851"/>
                </a:cubicBezTo>
                <a:cubicBezTo>
                  <a:pt x="235667" y="4184633"/>
                  <a:pt x="154519" y="2163849"/>
                  <a:pt x="128789" y="1777901"/>
                </a:cubicBezTo>
                <a:cubicBezTo>
                  <a:pt x="103059" y="1391953"/>
                  <a:pt x="41704" y="2353854"/>
                  <a:pt x="105039" y="2229163"/>
                </a:cubicBezTo>
                <a:cubicBezTo>
                  <a:pt x="168374" y="2104472"/>
                  <a:pt x="477133" y="1170280"/>
                  <a:pt x="508800" y="1029755"/>
                </a:cubicBezTo>
                <a:cubicBezTo>
                  <a:pt x="540467" y="889230"/>
                  <a:pt x="198062" y="1558207"/>
                  <a:pt x="295044" y="1386015"/>
                </a:cubicBezTo>
                <a:cubicBezTo>
                  <a:pt x="392026" y="1213823"/>
                  <a:pt x="1108504" y="-118193"/>
                  <a:pt x="1066940" y="84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 2099">
            <a:extLst>
              <a:ext uri="{FF2B5EF4-FFF2-40B4-BE49-F238E27FC236}">
                <a16:creationId xmlns:a16="http://schemas.microsoft.com/office/drawing/2014/main" id="{77E03BFC-F8C3-F00C-4279-D93065095B8B}"/>
              </a:ext>
            </a:extLst>
          </p:cNvPr>
          <p:cNvSpPr/>
          <p:nvPr/>
        </p:nvSpPr>
        <p:spPr>
          <a:xfrm>
            <a:off x="1157104" y="3278950"/>
            <a:ext cx="223420" cy="1610762"/>
          </a:xfrm>
          <a:custGeom>
            <a:avLst/>
            <a:gdLst>
              <a:gd name="connsiteX0" fmla="*/ 146096 w 223420"/>
              <a:gd name="connsiteY0" fmla="*/ 650 h 1610762"/>
              <a:gd name="connsiteX1" fmla="*/ 12896 w 223420"/>
              <a:gd name="connsiteY1" fmla="*/ 450650 h 1610762"/>
              <a:gd name="connsiteX2" fmla="*/ 23696 w 223420"/>
              <a:gd name="connsiteY2" fmla="*/ 346250 h 1610762"/>
              <a:gd name="connsiteX3" fmla="*/ 48896 w 223420"/>
              <a:gd name="connsiteY3" fmla="*/ 821450 h 1610762"/>
              <a:gd name="connsiteX4" fmla="*/ 48896 w 223420"/>
              <a:gd name="connsiteY4" fmla="*/ 749450 h 1610762"/>
              <a:gd name="connsiteX5" fmla="*/ 203696 w 223420"/>
              <a:gd name="connsiteY5" fmla="*/ 1491050 h 1610762"/>
              <a:gd name="connsiteX6" fmla="*/ 131696 w 223420"/>
              <a:gd name="connsiteY6" fmla="*/ 1195850 h 1610762"/>
              <a:gd name="connsiteX7" fmla="*/ 221696 w 223420"/>
              <a:gd name="connsiteY7" fmla="*/ 1588250 h 1610762"/>
              <a:gd name="connsiteX8" fmla="*/ 34496 w 223420"/>
              <a:gd name="connsiteY8" fmla="*/ 389450 h 1610762"/>
              <a:gd name="connsiteX9" fmla="*/ 12896 w 223420"/>
              <a:gd name="connsiteY9" fmla="*/ 565850 h 1610762"/>
              <a:gd name="connsiteX10" fmla="*/ 146096 w 223420"/>
              <a:gd name="connsiteY10" fmla="*/ 650 h 161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420" h="1610762">
                <a:moveTo>
                  <a:pt x="146096" y="650"/>
                </a:moveTo>
                <a:cubicBezTo>
                  <a:pt x="146096" y="-18550"/>
                  <a:pt x="33296" y="393050"/>
                  <a:pt x="12896" y="450650"/>
                </a:cubicBezTo>
                <a:cubicBezTo>
                  <a:pt x="-7504" y="508250"/>
                  <a:pt x="17696" y="284450"/>
                  <a:pt x="23696" y="346250"/>
                </a:cubicBezTo>
                <a:cubicBezTo>
                  <a:pt x="29696" y="408050"/>
                  <a:pt x="44696" y="754250"/>
                  <a:pt x="48896" y="821450"/>
                </a:cubicBezTo>
                <a:cubicBezTo>
                  <a:pt x="53096" y="888650"/>
                  <a:pt x="23096" y="637850"/>
                  <a:pt x="48896" y="749450"/>
                </a:cubicBezTo>
                <a:cubicBezTo>
                  <a:pt x="74696" y="861050"/>
                  <a:pt x="189896" y="1416650"/>
                  <a:pt x="203696" y="1491050"/>
                </a:cubicBezTo>
                <a:cubicBezTo>
                  <a:pt x="217496" y="1565450"/>
                  <a:pt x="128696" y="1179650"/>
                  <a:pt x="131696" y="1195850"/>
                </a:cubicBezTo>
                <a:cubicBezTo>
                  <a:pt x="134696" y="1212050"/>
                  <a:pt x="237896" y="1722650"/>
                  <a:pt x="221696" y="1588250"/>
                </a:cubicBezTo>
                <a:cubicBezTo>
                  <a:pt x="205496" y="1453850"/>
                  <a:pt x="69296" y="559850"/>
                  <a:pt x="34496" y="389450"/>
                </a:cubicBezTo>
                <a:cubicBezTo>
                  <a:pt x="-304" y="219050"/>
                  <a:pt x="-11104" y="631850"/>
                  <a:pt x="12896" y="565850"/>
                </a:cubicBezTo>
                <a:cubicBezTo>
                  <a:pt x="36896" y="499850"/>
                  <a:pt x="146096" y="19850"/>
                  <a:pt x="146096" y="6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 2100">
            <a:extLst>
              <a:ext uri="{FF2B5EF4-FFF2-40B4-BE49-F238E27FC236}">
                <a16:creationId xmlns:a16="http://schemas.microsoft.com/office/drawing/2014/main" id="{FB9F8798-491C-6F33-A02D-6F46C0F82E59}"/>
              </a:ext>
            </a:extLst>
          </p:cNvPr>
          <p:cNvSpPr/>
          <p:nvPr/>
        </p:nvSpPr>
        <p:spPr>
          <a:xfrm>
            <a:off x="2267712" y="246888"/>
            <a:ext cx="4846870" cy="2932164"/>
          </a:xfrm>
          <a:custGeom>
            <a:avLst/>
            <a:gdLst>
              <a:gd name="connsiteX0" fmla="*/ 0 w 4846870"/>
              <a:gd name="connsiteY0" fmla="*/ 0 h 2932164"/>
              <a:gd name="connsiteX1" fmla="*/ 2002536 w 4846870"/>
              <a:gd name="connsiteY1" fmla="*/ 374904 h 2932164"/>
              <a:gd name="connsiteX2" fmla="*/ 1399032 w 4846870"/>
              <a:gd name="connsiteY2" fmla="*/ 301752 h 2932164"/>
              <a:gd name="connsiteX3" fmla="*/ 2395728 w 4846870"/>
              <a:gd name="connsiteY3" fmla="*/ 548640 h 2932164"/>
              <a:gd name="connsiteX4" fmla="*/ 2029968 w 4846870"/>
              <a:gd name="connsiteY4" fmla="*/ 630936 h 2932164"/>
              <a:gd name="connsiteX5" fmla="*/ 2779776 w 4846870"/>
              <a:gd name="connsiteY5" fmla="*/ 914400 h 2932164"/>
              <a:gd name="connsiteX6" fmla="*/ 2606040 w 4846870"/>
              <a:gd name="connsiteY6" fmla="*/ 822960 h 2932164"/>
              <a:gd name="connsiteX7" fmla="*/ 3840480 w 4846870"/>
              <a:gd name="connsiteY7" fmla="*/ 1938528 h 2932164"/>
              <a:gd name="connsiteX8" fmla="*/ 3557016 w 4846870"/>
              <a:gd name="connsiteY8" fmla="*/ 1545336 h 2932164"/>
              <a:gd name="connsiteX9" fmla="*/ 4828032 w 4846870"/>
              <a:gd name="connsiteY9" fmla="*/ 2916936 h 2932164"/>
              <a:gd name="connsiteX10" fmla="*/ 4206240 w 4846870"/>
              <a:gd name="connsiteY10" fmla="*/ 2176272 h 2932164"/>
              <a:gd name="connsiteX11" fmla="*/ 2715768 w 4846870"/>
              <a:gd name="connsiteY11" fmla="*/ 603504 h 2932164"/>
              <a:gd name="connsiteX12" fmla="*/ 3264408 w 4846870"/>
              <a:gd name="connsiteY12" fmla="*/ 1152144 h 2932164"/>
              <a:gd name="connsiteX13" fmla="*/ 2093976 w 4846870"/>
              <a:gd name="connsiteY13" fmla="*/ 438912 h 2932164"/>
              <a:gd name="connsiteX14" fmla="*/ 768096 w 4846870"/>
              <a:gd name="connsiteY14" fmla="*/ 201168 h 2932164"/>
              <a:gd name="connsiteX15" fmla="*/ 1289304 w 4846870"/>
              <a:gd name="connsiteY15" fmla="*/ 320040 h 2932164"/>
              <a:gd name="connsiteX16" fmla="*/ 0 w 4846870"/>
              <a:gd name="connsiteY16" fmla="*/ 0 h 29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46870" h="2932164">
                <a:moveTo>
                  <a:pt x="0" y="0"/>
                </a:moveTo>
                <a:lnTo>
                  <a:pt x="2002536" y="374904"/>
                </a:lnTo>
                <a:cubicBezTo>
                  <a:pt x="2235708" y="425196"/>
                  <a:pt x="1333500" y="272796"/>
                  <a:pt x="1399032" y="301752"/>
                </a:cubicBezTo>
                <a:cubicBezTo>
                  <a:pt x="1464564" y="330708"/>
                  <a:pt x="2290572" y="493776"/>
                  <a:pt x="2395728" y="548640"/>
                </a:cubicBezTo>
                <a:cubicBezTo>
                  <a:pt x="2500884" y="603504"/>
                  <a:pt x="1965960" y="569976"/>
                  <a:pt x="2029968" y="630936"/>
                </a:cubicBezTo>
                <a:cubicBezTo>
                  <a:pt x="2093976" y="691896"/>
                  <a:pt x="2683764" y="882396"/>
                  <a:pt x="2779776" y="914400"/>
                </a:cubicBezTo>
                <a:cubicBezTo>
                  <a:pt x="2875788" y="946404"/>
                  <a:pt x="2429256" y="652272"/>
                  <a:pt x="2606040" y="822960"/>
                </a:cubicBezTo>
                <a:cubicBezTo>
                  <a:pt x="2782824" y="993648"/>
                  <a:pt x="3681984" y="1818132"/>
                  <a:pt x="3840480" y="1938528"/>
                </a:cubicBezTo>
                <a:cubicBezTo>
                  <a:pt x="3998976" y="2058924"/>
                  <a:pt x="3392424" y="1382268"/>
                  <a:pt x="3557016" y="1545336"/>
                </a:cubicBezTo>
                <a:cubicBezTo>
                  <a:pt x="3721608" y="1708404"/>
                  <a:pt x="4719828" y="2811780"/>
                  <a:pt x="4828032" y="2916936"/>
                </a:cubicBezTo>
                <a:cubicBezTo>
                  <a:pt x="4936236" y="3022092"/>
                  <a:pt x="4558284" y="2561844"/>
                  <a:pt x="4206240" y="2176272"/>
                </a:cubicBezTo>
                <a:cubicBezTo>
                  <a:pt x="3854196" y="1790700"/>
                  <a:pt x="2872740" y="774192"/>
                  <a:pt x="2715768" y="603504"/>
                </a:cubicBezTo>
                <a:cubicBezTo>
                  <a:pt x="2558796" y="432816"/>
                  <a:pt x="3368040" y="1179576"/>
                  <a:pt x="3264408" y="1152144"/>
                </a:cubicBezTo>
                <a:cubicBezTo>
                  <a:pt x="3160776" y="1124712"/>
                  <a:pt x="2510028" y="597408"/>
                  <a:pt x="2093976" y="438912"/>
                </a:cubicBezTo>
                <a:cubicBezTo>
                  <a:pt x="1677924" y="280416"/>
                  <a:pt x="902208" y="220980"/>
                  <a:pt x="768096" y="201168"/>
                </a:cubicBezTo>
                <a:cubicBezTo>
                  <a:pt x="633984" y="181356"/>
                  <a:pt x="1289304" y="320040"/>
                  <a:pt x="1289304" y="3200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 2101">
            <a:extLst>
              <a:ext uri="{FF2B5EF4-FFF2-40B4-BE49-F238E27FC236}">
                <a16:creationId xmlns:a16="http://schemas.microsoft.com/office/drawing/2014/main" id="{FCDC990D-44F0-53F5-ED8C-B8B8E0A3FD96}"/>
              </a:ext>
            </a:extLst>
          </p:cNvPr>
          <p:cNvSpPr/>
          <p:nvPr/>
        </p:nvSpPr>
        <p:spPr>
          <a:xfrm>
            <a:off x="2583653" y="1436377"/>
            <a:ext cx="3519986" cy="2870572"/>
          </a:xfrm>
          <a:custGeom>
            <a:avLst/>
            <a:gdLst>
              <a:gd name="connsiteX0" fmla="*/ 86395 w 3519986"/>
              <a:gd name="connsiteY0" fmla="*/ 90671 h 2870572"/>
              <a:gd name="connsiteX1" fmla="*/ 196123 w 3519986"/>
              <a:gd name="connsiteY1" fmla="*/ 191255 h 2870572"/>
              <a:gd name="connsiteX2" fmla="*/ 1211107 w 3519986"/>
              <a:gd name="connsiteY2" fmla="*/ 1261103 h 2870572"/>
              <a:gd name="connsiteX3" fmla="*/ 1211107 w 3519986"/>
              <a:gd name="connsiteY3" fmla="*/ 1114799 h 2870572"/>
              <a:gd name="connsiteX4" fmla="*/ 2006635 w 3519986"/>
              <a:gd name="connsiteY4" fmla="*/ 2047487 h 2870572"/>
              <a:gd name="connsiteX5" fmla="*/ 2015779 w 3519986"/>
              <a:gd name="connsiteY5" fmla="*/ 1937759 h 2870572"/>
              <a:gd name="connsiteX6" fmla="*/ 2838739 w 3519986"/>
              <a:gd name="connsiteY6" fmla="*/ 2559551 h 2870572"/>
              <a:gd name="connsiteX7" fmla="*/ 2408971 w 3519986"/>
              <a:gd name="connsiteY7" fmla="*/ 2330951 h 2870572"/>
              <a:gd name="connsiteX8" fmla="*/ 3515395 w 3519986"/>
              <a:gd name="connsiteY8" fmla="*/ 2870447 h 2870572"/>
              <a:gd name="connsiteX9" fmla="*/ 2829595 w 3519986"/>
              <a:gd name="connsiteY9" fmla="*/ 2385815 h 2870572"/>
              <a:gd name="connsiteX10" fmla="*/ 1174531 w 3519986"/>
              <a:gd name="connsiteY10" fmla="*/ 1160519 h 2870572"/>
              <a:gd name="connsiteX11" fmla="*/ 86395 w 3519986"/>
              <a:gd name="connsiteY11" fmla="*/ 90671 h 287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9986" h="2870572">
                <a:moveTo>
                  <a:pt x="86395" y="90671"/>
                </a:moveTo>
                <a:cubicBezTo>
                  <a:pt x="-76673" y="-70873"/>
                  <a:pt x="8671" y="-3817"/>
                  <a:pt x="196123" y="191255"/>
                </a:cubicBezTo>
                <a:cubicBezTo>
                  <a:pt x="383575" y="386327"/>
                  <a:pt x="1041943" y="1107179"/>
                  <a:pt x="1211107" y="1261103"/>
                </a:cubicBezTo>
                <a:cubicBezTo>
                  <a:pt x="1380271" y="1415027"/>
                  <a:pt x="1078519" y="983735"/>
                  <a:pt x="1211107" y="1114799"/>
                </a:cubicBezTo>
                <a:cubicBezTo>
                  <a:pt x="1343695" y="1245863"/>
                  <a:pt x="1872523" y="1910327"/>
                  <a:pt x="2006635" y="2047487"/>
                </a:cubicBezTo>
                <a:cubicBezTo>
                  <a:pt x="2140747" y="2184647"/>
                  <a:pt x="1877095" y="1852415"/>
                  <a:pt x="2015779" y="1937759"/>
                </a:cubicBezTo>
                <a:cubicBezTo>
                  <a:pt x="2154463" y="2023103"/>
                  <a:pt x="2773207" y="2494019"/>
                  <a:pt x="2838739" y="2559551"/>
                </a:cubicBezTo>
                <a:cubicBezTo>
                  <a:pt x="2904271" y="2625083"/>
                  <a:pt x="2296195" y="2279135"/>
                  <a:pt x="2408971" y="2330951"/>
                </a:cubicBezTo>
                <a:cubicBezTo>
                  <a:pt x="2521747" y="2382767"/>
                  <a:pt x="3445291" y="2861303"/>
                  <a:pt x="3515395" y="2870447"/>
                </a:cubicBezTo>
                <a:cubicBezTo>
                  <a:pt x="3585499" y="2879591"/>
                  <a:pt x="2829595" y="2385815"/>
                  <a:pt x="2829595" y="2385815"/>
                </a:cubicBezTo>
                <a:cubicBezTo>
                  <a:pt x="2439451" y="2100827"/>
                  <a:pt x="1631731" y="1543043"/>
                  <a:pt x="1174531" y="1160519"/>
                </a:cubicBezTo>
                <a:cubicBezTo>
                  <a:pt x="717331" y="777995"/>
                  <a:pt x="249463" y="252215"/>
                  <a:pt x="86395" y="906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 2102">
            <a:extLst>
              <a:ext uri="{FF2B5EF4-FFF2-40B4-BE49-F238E27FC236}">
                <a16:creationId xmlns:a16="http://schemas.microsoft.com/office/drawing/2014/main" id="{784178FF-1510-5E18-A518-439B3AC357D9}"/>
              </a:ext>
            </a:extLst>
          </p:cNvPr>
          <p:cNvSpPr/>
          <p:nvPr/>
        </p:nvSpPr>
        <p:spPr>
          <a:xfrm>
            <a:off x="2884941" y="1305360"/>
            <a:ext cx="1050949" cy="2623073"/>
          </a:xfrm>
          <a:custGeom>
            <a:avLst/>
            <a:gdLst>
              <a:gd name="connsiteX0" fmla="*/ 160011 w 1050949"/>
              <a:gd name="connsiteY0" fmla="*/ 84528 h 2623073"/>
              <a:gd name="connsiteX1" fmla="*/ 150867 w 1050949"/>
              <a:gd name="connsiteY1" fmla="*/ 148536 h 2623073"/>
              <a:gd name="connsiteX2" fmla="*/ 224019 w 1050949"/>
              <a:gd name="connsiteY2" fmla="*/ 1273248 h 2623073"/>
              <a:gd name="connsiteX3" fmla="*/ 269739 w 1050949"/>
              <a:gd name="connsiteY3" fmla="*/ 1108656 h 2623073"/>
              <a:gd name="connsiteX4" fmla="*/ 772659 w 1050949"/>
              <a:gd name="connsiteY4" fmla="*/ 2242512 h 2623073"/>
              <a:gd name="connsiteX5" fmla="*/ 690363 w 1050949"/>
              <a:gd name="connsiteY5" fmla="*/ 1858464 h 2623073"/>
              <a:gd name="connsiteX6" fmla="*/ 1046979 w 1050949"/>
              <a:gd name="connsiteY6" fmla="*/ 2617416 h 2623073"/>
              <a:gd name="connsiteX7" fmla="*/ 827523 w 1050949"/>
              <a:gd name="connsiteY7" fmla="*/ 2123640 h 2623073"/>
              <a:gd name="connsiteX8" fmla="*/ 50283 w 1050949"/>
              <a:gd name="connsiteY8" fmla="*/ 706320 h 2623073"/>
              <a:gd name="connsiteX9" fmla="*/ 86859 w 1050949"/>
              <a:gd name="connsiteY9" fmla="*/ 816048 h 2623073"/>
              <a:gd name="connsiteX10" fmla="*/ 160011 w 1050949"/>
              <a:gd name="connsiteY10" fmla="*/ 84528 h 26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0949" h="2623073">
                <a:moveTo>
                  <a:pt x="160011" y="84528"/>
                </a:moveTo>
                <a:cubicBezTo>
                  <a:pt x="170679" y="-26724"/>
                  <a:pt x="140199" y="-49584"/>
                  <a:pt x="150867" y="148536"/>
                </a:cubicBezTo>
                <a:cubicBezTo>
                  <a:pt x="161535" y="346656"/>
                  <a:pt x="204207" y="1113228"/>
                  <a:pt x="224019" y="1273248"/>
                </a:cubicBezTo>
                <a:cubicBezTo>
                  <a:pt x="243831" y="1433268"/>
                  <a:pt x="178299" y="947112"/>
                  <a:pt x="269739" y="1108656"/>
                </a:cubicBezTo>
                <a:cubicBezTo>
                  <a:pt x="361179" y="1270200"/>
                  <a:pt x="702555" y="2117544"/>
                  <a:pt x="772659" y="2242512"/>
                </a:cubicBezTo>
                <a:cubicBezTo>
                  <a:pt x="842763" y="2367480"/>
                  <a:pt x="644643" y="1795980"/>
                  <a:pt x="690363" y="1858464"/>
                </a:cubicBezTo>
                <a:cubicBezTo>
                  <a:pt x="736083" y="1920948"/>
                  <a:pt x="1024119" y="2573220"/>
                  <a:pt x="1046979" y="2617416"/>
                </a:cubicBezTo>
                <a:cubicBezTo>
                  <a:pt x="1069839" y="2661612"/>
                  <a:pt x="993639" y="2442156"/>
                  <a:pt x="827523" y="2123640"/>
                </a:cubicBezTo>
                <a:cubicBezTo>
                  <a:pt x="661407" y="1805124"/>
                  <a:pt x="173727" y="924252"/>
                  <a:pt x="50283" y="706320"/>
                </a:cubicBezTo>
                <a:cubicBezTo>
                  <a:pt x="-73161" y="488388"/>
                  <a:pt x="67047" y="927300"/>
                  <a:pt x="86859" y="816048"/>
                </a:cubicBezTo>
                <a:cubicBezTo>
                  <a:pt x="106671" y="704796"/>
                  <a:pt x="149343" y="195780"/>
                  <a:pt x="160011" y="845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 2103">
            <a:extLst>
              <a:ext uri="{FF2B5EF4-FFF2-40B4-BE49-F238E27FC236}">
                <a16:creationId xmlns:a16="http://schemas.microsoft.com/office/drawing/2014/main" id="{E49E89A4-37C1-8408-2D74-B08DBC94A269}"/>
              </a:ext>
            </a:extLst>
          </p:cNvPr>
          <p:cNvSpPr/>
          <p:nvPr/>
        </p:nvSpPr>
        <p:spPr>
          <a:xfrm>
            <a:off x="965118" y="3766885"/>
            <a:ext cx="358914" cy="1710453"/>
          </a:xfrm>
          <a:custGeom>
            <a:avLst/>
            <a:gdLst>
              <a:gd name="connsiteX0" fmla="*/ 155759 w 358914"/>
              <a:gd name="connsiteY0" fmla="*/ 274 h 1710453"/>
              <a:gd name="connsiteX1" fmla="*/ 92552 w 358914"/>
              <a:gd name="connsiteY1" fmla="*/ 299456 h 1710453"/>
              <a:gd name="connsiteX2" fmla="*/ 109407 w 358914"/>
              <a:gd name="connsiteY2" fmla="*/ 522789 h 1710453"/>
              <a:gd name="connsiteX3" fmla="*/ 96766 w 358914"/>
              <a:gd name="connsiteY3" fmla="*/ 459581 h 1710453"/>
              <a:gd name="connsiteX4" fmla="*/ 248464 w 358914"/>
              <a:gd name="connsiteY4" fmla="*/ 1272850 h 1710453"/>
              <a:gd name="connsiteX5" fmla="*/ 240036 w 358914"/>
              <a:gd name="connsiteY5" fmla="*/ 1100083 h 1710453"/>
              <a:gd name="connsiteX6" fmla="*/ 358023 w 358914"/>
              <a:gd name="connsiteY6" fmla="*/ 1702660 h 1710453"/>
              <a:gd name="connsiteX7" fmla="*/ 168401 w 358914"/>
              <a:gd name="connsiteY7" fmla="*/ 598638 h 1710453"/>
              <a:gd name="connsiteX8" fmla="*/ 16703 w 358914"/>
              <a:gd name="connsiteY8" fmla="*/ 291028 h 1710453"/>
              <a:gd name="connsiteX9" fmla="*/ 20917 w 358914"/>
              <a:gd name="connsiteY9" fmla="*/ 354236 h 1710453"/>
              <a:gd name="connsiteX10" fmla="*/ 155759 w 358914"/>
              <a:gd name="connsiteY10" fmla="*/ 274 h 171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914" h="1710453">
                <a:moveTo>
                  <a:pt x="155759" y="274"/>
                </a:moveTo>
                <a:cubicBezTo>
                  <a:pt x="167698" y="-8856"/>
                  <a:pt x="100277" y="212370"/>
                  <a:pt x="92552" y="299456"/>
                </a:cubicBezTo>
                <a:cubicBezTo>
                  <a:pt x="84827" y="386542"/>
                  <a:pt x="108705" y="496102"/>
                  <a:pt x="109407" y="522789"/>
                </a:cubicBezTo>
                <a:cubicBezTo>
                  <a:pt x="110109" y="549476"/>
                  <a:pt x="73590" y="334571"/>
                  <a:pt x="96766" y="459581"/>
                </a:cubicBezTo>
                <a:cubicBezTo>
                  <a:pt x="119942" y="584591"/>
                  <a:pt x="224586" y="1166100"/>
                  <a:pt x="248464" y="1272850"/>
                </a:cubicBezTo>
                <a:cubicBezTo>
                  <a:pt x="272342" y="1379600"/>
                  <a:pt x="221776" y="1028448"/>
                  <a:pt x="240036" y="1100083"/>
                </a:cubicBezTo>
                <a:cubicBezTo>
                  <a:pt x="258296" y="1171718"/>
                  <a:pt x="369962" y="1786234"/>
                  <a:pt x="358023" y="1702660"/>
                </a:cubicBezTo>
                <a:cubicBezTo>
                  <a:pt x="346084" y="1619086"/>
                  <a:pt x="225288" y="833910"/>
                  <a:pt x="168401" y="598638"/>
                </a:cubicBezTo>
                <a:cubicBezTo>
                  <a:pt x="111514" y="363366"/>
                  <a:pt x="41284" y="331762"/>
                  <a:pt x="16703" y="291028"/>
                </a:cubicBezTo>
                <a:cubicBezTo>
                  <a:pt x="-7878" y="250294"/>
                  <a:pt x="-4366" y="398481"/>
                  <a:pt x="20917" y="354236"/>
                </a:cubicBezTo>
                <a:cubicBezTo>
                  <a:pt x="46200" y="309991"/>
                  <a:pt x="143820" y="9404"/>
                  <a:pt x="155759" y="2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 2104">
            <a:extLst>
              <a:ext uri="{FF2B5EF4-FFF2-40B4-BE49-F238E27FC236}">
                <a16:creationId xmlns:a16="http://schemas.microsoft.com/office/drawing/2014/main" id="{61F5BB9E-1A52-F5D0-46D7-D208DC08F28E}"/>
              </a:ext>
            </a:extLst>
          </p:cNvPr>
          <p:cNvSpPr/>
          <p:nvPr/>
        </p:nvSpPr>
        <p:spPr>
          <a:xfrm>
            <a:off x="2047919" y="4639421"/>
            <a:ext cx="1273236" cy="1260195"/>
          </a:xfrm>
          <a:custGeom>
            <a:avLst/>
            <a:gdLst>
              <a:gd name="connsiteX0" fmla="*/ 0 w 1273236"/>
              <a:gd name="connsiteY0" fmla="*/ 0 h 1260195"/>
              <a:gd name="connsiteX1" fmla="*/ 80063 w 1273236"/>
              <a:gd name="connsiteY1" fmla="*/ 75849 h 1260195"/>
              <a:gd name="connsiteX2" fmla="*/ 889117 w 1273236"/>
              <a:gd name="connsiteY2" fmla="*/ 901759 h 1260195"/>
              <a:gd name="connsiteX3" fmla="*/ 695281 w 1273236"/>
              <a:gd name="connsiteY3" fmla="*/ 800627 h 1260195"/>
              <a:gd name="connsiteX4" fmla="*/ 1272575 w 1273236"/>
              <a:gd name="connsiteY4" fmla="*/ 1222009 h 1260195"/>
              <a:gd name="connsiteX5" fmla="*/ 809054 w 1273236"/>
              <a:gd name="connsiteY5" fmla="*/ 910186 h 1260195"/>
              <a:gd name="connsiteX6" fmla="*/ 741633 w 1273236"/>
              <a:gd name="connsiteY6" fmla="*/ 1259934 h 1260195"/>
              <a:gd name="connsiteX7" fmla="*/ 754275 w 1273236"/>
              <a:gd name="connsiteY7" fmla="*/ 842765 h 1260195"/>
              <a:gd name="connsiteX8" fmla="*/ 434024 w 1273236"/>
              <a:gd name="connsiteY8" fmla="*/ 493018 h 1260195"/>
              <a:gd name="connsiteX9" fmla="*/ 648929 w 1273236"/>
              <a:gd name="connsiteY9" fmla="*/ 619432 h 1260195"/>
              <a:gd name="connsiteX10" fmla="*/ 0 w 1273236"/>
              <a:gd name="connsiteY10" fmla="*/ 0 h 126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3236" h="1260195">
                <a:moveTo>
                  <a:pt x="0" y="0"/>
                </a:moveTo>
                <a:lnTo>
                  <a:pt x="80063" y="75849"/>
                </a:lnTo>
                <a:cubicBezTo>
                  <a:pt x="228249" y="226142"/>
                  <a:pt x="786581" y="780963"/>
                  <a:pt x="889117" y="901759"/>
                </a:cubicBezTo>
                <a:cubicBezTo>
                  <a:pt x="991653" y="1022555"/>
                  <a:pt x="631371" y="747252"/>
                  <a:pt x="695281" y="800627"/>
                </a:cubicBezTo>
                <a:cubicBezTo>
                  <a:pt x="759191" y="854002"/>
                  <a:pt x="1253613" y="1203749"/>
                  <a:pt x="1272575" y="1222009"/>
                </a:cubicBezTo>
                <a:cubicBezTo>
                  <a:pt x="1291537" y="1240269"/>
                  <a:pt x="897544" y="903865"/>
                  <a:pt x="809054" y="910186"/>
                </a:cubicBezTo>
                <a:cubicBezTo>
                  <a:pt x="720564" y="916507"/>
                  <a:pt x="750763" y="1271171"/>
                  <a:pt x="741633" y="1259934"/>
                </a:cubicBezTo>
                <a:cubicBezTo>
                  <a:pt x="732503" y="1248697"/>
                  <a:pt x="805543" y="970584"/>
                  <a:pt x="754275" y="842765"/>
                </a:cubicBezTo>
                <a:cubicBezTo>
                  <a:pt x="703007" y="714946"/>
                  <a:pt x="451582" y="530240"/>
                  <a:pt x="434024" y="493018"/>
                </a:cubicBezTo>
                <a:cubicBezTo>
                  <a:pt x="416466" y="455796"/>
                  <a:pt x="724075" y="705815"/>
                  <a:pt x="648929" y="619432"/>
                </a:cubicBezTo>
                <a:cubicBezTo>
                  <a:pt x="573783" y="533049"/>
                  <a:pt x="94811" y="90597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 2105">
            <a:extLst>
              <a:ext uri="{FF2B5EF4-FFF2-40B4-BE49-F238E27FC236}">
                <a16:creationId xmlns:a16="http://schemas.microsoft.com/office/drawing/2014/main" id="{959684E2-E6E7-A13C-E4B8-0BEF8EB28A58}"/>
              </a:ext>
            </a:extLst>
          </p:cNvPr>
          <p:cNvSpPr/>
          <p:nvPr/>
        </p:nvSpPr>
        <p:spPr>
          <a:xfrm>
            <a:off x="2139664" y="4867235"/>
            <a:ext cx="697388" cy="1152877"/>
          </a:xfrm>
          <a:custGeom>
            <a:avLst/>
            <a:gdLst>
              <a:gd name="connsiteX0" fmla="*/ 30456 w 697388"/>
              <a:gd name="connsiteY0" fmla="*/ 54512 h 1152877"/>
              <a:gd name="connsiteX1" fmla="*/ 68380 w 697388"/>
              <a:gd name="connsiteY1" fmla="*/ 117720 h 1152877"/>
              <a:gd name="connsiteX2" fmla="*/ 468694 w 697388"/>
              <a:gd name="connsiteY2" fmla="*/ 838284 h 1152877"/>
              <a:gd name="connsiteX3" fmla="*/ 401272 w 697388"/>
              <a:gd name="connsiteY3" fmla="*/ 631806 h 1152877"/>
              <a:gd name="connsiteX4" fmla="*/ 679385 w 697388"/>
              <a:gd name="connsiteY4" fmla="*/ 1120610 h 1152877"/>
              <a:gd name="connsiteX5" fmla="*/ 670957 w 697388"/>
              <a:gd name="connsiteY5" fmla="*/ 1107969 h 1152877"/>
              <a:gd name="connsiteX6" fmla="*/ 384417 w 697388"/>
              <a:gd name="connsiteY6" fmla="*/ 661303 h 1152877"/>
              <a:gd name="connsiteX7" fmla="*/ 30456 w 697388"/>
              <a:gd name="connsiteY7" fmla="*/ 54512 h 115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388" h="1152877">
                <a:moveTo>
                  <a:pt x="30456" y="54512"/>
                </a:moveTo>
                <a:cubicBezTo>
                  <a:pt x="-22217" y="-36085"/>
                  <a:pt x="-4660" y="-12909"/>
                  <a:pt x="68380" y="117720"/>
                </a:cubicBezTo>
                <a:cubicBezTo>
                  <a:pt x="141420" y="248349"/>
                  <a:pt x="413212" y="752603"/>
                  <a:pt x="468694" y="838284"/>
                </a:cubicBezTo>
                <a:cubicBezTo>
                  <a:pt x="524176" y="923965"/>
                  <a:pt x="366157" y="584752"/>
                  <a:pt x="401272" y="631806"/>
                </a:cubicBezTo>
                <a:cubicBezTo>
                  <a:pt x="436387" y="678860"/>
                  <a:pt x="634438" y="1041250"/>
                  <a:pt x="679385" y="1120610"/>
                </a:cubicBezTo>
                <a:cubicBezTo>
                  <a:pt x="724332" y="1199970"/>
                  <a:pt x="670957" y="1107969"/>
                  <a:pt x="670957" y="1107969"/>
                </a:cubicBezTo>
                <a:cubicBezTo>
                  <a:pt x="621796" y="1031418"/>
                  <a:pt x="491167" y="836177"/>
                  <a:pt x="384417" y="661303"/>
                </a:cubicBezTo>
                <a:cubicBezTo>
                  <a:pt x="277667" y="486429"/>
                  <a:pt x="83129" y="145109"/>
                  <a:pt x="30456" y="545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 2106">
            <a:extLst>
              <a:ext uri="{FF2B5EF4-FFF2-40B4-BE49-F238E27FC236}">
                <a16:creationId xmlns:a16="http://schemas.microsoft.com/office/drawing/2014/main" id="{DE5C76C9-FEE9-3120-CB68-ED58EE7284B4}"/>
              </a:ext>
            </a:extLst>
          </p:cNvPr>
          <p:cNvSpPr/>
          <p:nvPr/>
        </p:nvSpPr>
        <p:spPr>
          <a:xfrm>
            <a:off x="1802286" y="5094443"/>
            <a:ext cx="576452" cy="1700738"/>
          </a:xfrm>
          <a:custGeom>
            <a:avLst/>
            <a:gdLst>
              <a:gd name="connsiteX0" fmla="*/ 447896 w 576452"/>
              <a:gd name="connsiteY0" fmla="*/ 71 h 1700738"/>
              <a:gd name="connsiteX1" fmla="*/ 468966 w 576452"/>
              <a:gd name="connsiteY1" fmla="*/ 105417 h 1700738"/>
              <a:gd name="connsiteX2" fmla="*/ 119218 w 576452"/>
              <a:gd name="connsiteY2" fmla="*/ 623717 h 1700738"/>
              <a:gd name="connsiteX3" fmla="*/ 195067 w 576452"/>
              <a:gd name="connsiteY3" fmla="*/ 956610 h 1700738"/>
              <a:gd name="connsiteX4" fmla="*/ 98149 w 576452"/>
              <a:gd name="connsiteY4" fmla="*/ 842836 h 1700738"/>
              <a:gd name="connsiteX5" fmla="*/ 291985 w 576452"/>
              <a:gd name="connsiteY5" fmla="*/ 1264219 h 1700738"/>
              <a:gd name="connsiteX6" fmla="*/ 148715 w 576452"/>
              <a:gd name="connsiteY6" fmla="*/ 1053528 h 1700738"/>
              <a:gd name="connsiteX7" fmla="*/ 574311 w 576452"/>
              <a:gd name="connsiteY7" fmla="*/ 1694029 h 1700738"/>
              <a:gd name="connsiteX8" fmla="*/ 300413 w 576452"/>
              <a:gd name="connsiteY8" fmla="*/ 1344281 h 1700738"/>
              <a:gd name="connsiteX9" fmla="*/ 9659 w 576452"/>
              <a:gd name="connsiteY9" fmla="*/ 649000 h 1700738"/>
              <a:gd name="connsiteX10" fmla="*/ 81294 w 576452"/>
              <a:gd name="connsiteY10" fmla="*/ 750132 h 1700738"/>
              <a:gd name="connsiteX11" fmla="*/ 199281 w 576452"/>
              <a:gd name="connsiteY11" fmla="*/ 400385 h 1700738"/>
              <a:gd name="connsiteX12" fmla="*/ 102363 w 576452"/>
              <a:gd name="connsiteY12" fmla="*/ 480447 h 1700738"/>
              <a:gd name="connsiteX13" fmla="*/ 473179 w 576452"/>
              <a:gd name="connsiteY13" fmla="*/ 96989 h 1700738"/>
              <a:gd name="connsiteX14" fmla="*/ 447896 w 576452"/>
              <a:gd name="connsiteY14" fmla="*/ 71 h 170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452" h="1700738">
                <a:moveTo>
                  <a:pt x="447896" y="71"/>
                </a:moveTo>
                <a:cubicBezTo>
                  <a:pt x="447194" y="1476"/>
                  <a:pt x="523746" y="1476"/>
                  <a:pt x="468966" y="105417"/>
                </a:cubicBezTo>
                <a:cubicBezTo>
                  <a:pt x="414186" y="209358"/>
                  <a:pt x="164868" y="481852"/>
                  <a:pt x="119218" y="623717"/>
                </a:cubicBezTo>
                <a:cubicBezTo>
                  <a:pt x="73568" y="765583"/>
                  <a:pt x="198578" y="920090"/>
                  <a:pt x="195067" y="956610"/>
                </a:cubicBezTo>
                <a:cubicBezTo>
                  <a:pt x="191555" y="993130"/>
                  <a:pt x="81996" y="791568"/>
                  <a:pt x="98149" y="842836"/>
                </a:cubicBezTo>
                <a:cubicBezTo>
                  <a:pt x="114302" y="894104"/>
                  <a:pt x="283557" y="1229104"/>
                  <a:pt x="291985" y="1264219"/>
                </a:cubicBezTo>
                <a:cubicBezTo>
                  <a:pt x="300413" y="1299334"/>
                  <a:pt x="101661" y="981893"/>
                  <a:pt x="148715" y="1053528"/>
                </a:cubicBezTo>
                <a:cubicBezTo>
                  <a:pt x="195769" y="1125163"/>
                  <a:pt x="549028" y="1645570"/>
                  <a:pt x="574311" y="1694029"/>
                </a:cubicBezTo>
                <a:cubicBezTo>
                  <a:pt x="599594" y="1742488"/>
                  <a:pt x="394522" y="1518452"/>
                  <a:pt x="300413" y="1344281"/>
                </a:cubicBezTo>
                <a:cubicBezTo>
                  <a:pt x="206304" y="1170110"/>
                  <a:pt x="46179" y="748025"/>
                  <a:pt x="9659" y="649000"/>
                </a:cubicBezTo>
                <a:cubicBezTo>
                  <a:pt x="-26861" y="549975"/>
                  <a:pt x="49690" y="791568"/>
                  <a:pt x="81294" y="750132"/>
                </a:cubicBezTo>
                <a:cubicBezTo>
                  <a:pt x="112898" y="708696"/>
                  <a:pt x="195770" y="445332"/>
                  <a:pt x="199281" y="400385"/>
                </a:cubicBezTo>
                <a:cubicBezTo>
                  <a:pt x="202792" y="355438"/>
                  <a:pt x="56713" y="531013"/>
                  <a:pt x="102363" y="480447"/>
                </a:cubicBezTo>
                <a:cubicBezTo>
                  <a:pt x="148013" y="429881"/>
                  <a:pt x="418399" y="176349"/>
                  <a:pt x="473179" y="96989"/>
                </a:cubicBezTo>
                <a:cubicBezTo>
                  <a:pt x="527959" y="17629"/>
                  <a:pt x="448598" y="-1334"/>
                  <a:pt x="447896" y="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 2107">
            <a:extLst>
              <a:ext uri="{FF2B5EF4-FFF2-40B4-BE49-F238E27FC236}">
                <a16:creationId xmlns:a16="http://schemas.microsoft.com/office/drawing/2014/main" id="{A0878C90-60A8-7419-6952-0156D8E28A08}"/>
              </a:ext>
            </a:extLst>
          </p:cNvPr>
          <p:cNvSpPr/>
          <p:nvPr/>
        </p:nvSpPr>
        <p:spPr>
          <a:xfrm>
            <a:off x="6046165" y="2368590"/>
            <a:ext cx="1064377" cy="1796120"/>
          </a:xfrm>
          <a:custGeom>
            <a:avLst/>
            <a:gdLst>
              <a:gd name="connsiteX0" fmla="*/ 38598 w 1064377"/>
              <a:gd name="connsiteY0" fmla="*/ 41718 h 1796120"/>
              <a:gd name="connsiteX1" fmla="*/ 139730 w 1064377"/>
              <a:gd name="connsiteY1" fmla="*/ 138636 h 1796120"/>
              <a:gd name="connsiteX2" fmla="*/ 679100 w 1064377"/>
              <a:gd name="connsiteY2" fmla="*/ 766496 h 1796120"/>
              <a:gd name="connsiteX3" fmla="*/ 868722 w 1064377"/>
              <a:gd name="connsiteY3" fmla="*/ 998256 h 1796120"/>
              <a:gd name="connsiteX4" fmla="*/ 856080 w 1064377"/>
              <a:gd name="connsiteY4" fmla="*/ 867628 h 1796120"/>
              <a:gd name="connsiteX5" fmla="*/ 1054130 w 1064377"/>
              <a:gd name="connsiteY5" fmla="*/ 1331148 h 1796120"/>
              <a:gd name="connsiteX6" fmla="*/ 805514 w 1064377"/>
              <a:gd name="connsiteY6" fmla="*/ 1794669 h 1796120"/>
              <a:gd name="connsiteX7" fmla="*/ 944570 w 1064377"/>
              <a:gd name="connsiteY7" fmla="*/ 1465991 h 1796120"/>
              <a:gd name="connsiteX8" fmla="*/ 1045702 w 1064377"/>
              <a:gd name="connsiteY8" fmla="*/ 1154168 h 1796120"/>
              <a:gd name="connsiteX9" fmla="*/ 548471 w 1064377"/>
              <a:gd name="connsiteY9" fmla="*/ 475742 h 1796120"/>
              <a:gd name="connsiteX10" fmla="*/ 687527 w 1064377"/>
              <a:gd name="connsiteY10" fmla="*/ 678005 h 1796120"/>
              <a:gd name="connsiteX11" fmla="*/ 38598 w 1064377"/>
              <a:gd name="connsiteY11" fmla="*/ 41718 h 179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4377" h="1796120">
                <a:moveTo>
                  <a:pt x="38598" y="41718"/>
                </a:moveTo>
                <a:cubicBezTo>
                  <a:pt x="-52701" y="-48177"/>
                  <a:pt x="32980" y="17840"/>
                  <a:pt x="139730" y="138636"/>
                </a:cubicBezTo>
                <a:cubicBezTo>
                  <a:pt x="246480" y="259432"/>
                  <a:pt x="557601" y="623226"/>
                  <a:pt x="679100" y="766496"/>
                </a:cubicBezTo>
                <a:cubicBezTo>
                  <a:pt x="800599" y="909766"/>
                  <a:pt x="839225" y="981401"/>
                  <a:pt x="868722" y="998256"/>
                </a:cubicBezTo>
                <a:cubicBezTo>
                  <a:pt x="898219" y="1015111"/>
                  <a:pt x="825179" y="812146"/>
                  <a:pt x="856080" y="867628"/>
                </a:cubicBezTo>
                <a:cubicBezTo>
                  <a:pt x="886981" y="923110"/>
                  <a:pt x="1062558" y="1176641"/>
                  <a:pt x="1054130" y="1331148"/>
                </a:cubicBezTo>
                <a:cubicBezTo>
                  <a:pt x="1045702" y="1485655"/>
                  <a:pt x="823774" y="1772195"/>
                  <a:pt x="805514" y="1794669"/>
                </a:cubicBezTo>
                <a:cubicBezTo>
                  <a:pt x="787254" y="1817143"/>
                  <a:pt x="904539" y="1572741"/>
                  <a:pt x="944570" y="1465991"/>
                </a:cubicBezTo>
                <a:cubicBezTo>
                  <a:pt x="984601" y="1359241"/>
                  <a:pt x="1111718" y="1319209"/>
                  <a:pt x="1045702" y="1154168"/>
                </a:cubicBezTo>
                <a:cubicBezTo>
                  <a:pt x="979686" y="989127"/>
                  <a:pt x="608167" y="555102"/>
                  <a:pt x="548471" y="475742"/>
                </a:cubicBezTo>
                <a:cubicBezTo>
                  <a:pt x="488775" y="396382"/>
                  <a:pt x="774613" y="751045"/>
                  <a:pt x="687527" y="678005"/>
                </a:cubicBezTo>
                <a:cubicBezTo>
                  <a:pt x="600441" y="604965"/>
                  <a:pt x="129897" y="131613"/>
                  <a:pt x="38598" y="417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 2108">
            <a:extLst>
              <a:ext uri="{FF2B5EF4-FFF2-40B4-BE49-F238E27FC236}">
                <a16:creationId xmlns:a16="http://schemas.microsoft.com/office/drawing/2014/main" id="{A91AAE1F-D332-0AFD-AEDA-101A894EDC7E}"/>
              </a:ext>
            </a:extLst>
          </p:cNvPr>
          <p:cNvSpPr/>
          <p:nvPr/>
        </p:nvSpPr>
        <p:spPr>
          <a:xfrm>
            <a:off x="5930067" y="2848921"/>
            <a:ext cx="680826" cy="1492191"/>
          </a:xfrm>
          <a:custGeom>
            <a:avLst/>
            <a:gdLst>
              <a:gd name="connsiteX0" fmla="*/ 32495 w 680826"/>
              <a:gd name="connsiteY0" fmla="*/ 20694 h 1492191"/>
              <a:gd name="connsiteX1" fmla="*/ 125199 w 680826"/>
              <a:gd name="connsiteY1" fmla="*/ 168178 h 1492191"/>
              <a:gd name="connsiteX2" fmla="*/ 647714 w 680826"/>
              <a:gd name="connsiteY2" fmla="*/ 665409 h 1492191"/>
              <a:gd name="connsiteX3" fmla="*/ 411739 w 680826"/>
              <a:gd name="connsiteY3" fmla="*/ 1267986 h 1492191"/>
              <a:gd name="connsiteX4" fmla="*/ 639286 w 680826"/>
              <a:gd name="connsiteY4" fmla="*/ 855031 h 1492191"/>
              <a:gd name="connsiteX5" fmla="*/ 306394 w 680826"/>
              <a:gd name="connsiteY5" fmla="*/ 1491319 h 1492191"/>
              <a:gd name="connsiteX6" fmla="*/ 660355 w 680826"/>
              <a:gd name="connsiteY6" fmla="*/ 690692 h 1492191"/>
              <a:gd name="connsiteX7" fmla="*/ 576079 w 680826"/>
              <a:gd name="connsiteY7" fmla="*/ 568491 h 1492191"/>
              <a:gd name="connsiteX8" fmla="*/ 32495 w 680826"/>
              <a:gd name="connsiteY8" fmla="*/ 20694 h 149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826" h="1492191">
                <a:moveTo>
                  <a:pt x="32495" y="20694"/>
                </a:moveTo>
                <a:cubicBezTo>
                  <a:pt x="-42652" y="-46025"/>
                  <a:pt x="22662" y="60726"/>
                  <a:pt x="125199" y="168178"/>
                </a:cubicBezTo>
                <a:cubicBezTo>
                  <a:pt x="227736" y="275631"/>
                  <a:pt x="599957" y="482108"/>
                  <a:pt x="647714" y="665409"/>
                </a:cubicBezTo>
                <a:cubicBezTo>
                  <a:pt x="695471" y="848710"/>
                  <a:pt x="413144" y="1236382"/>
                  <a:pt x="411739" y="1267986"/>
                </a:cubicBezTo>
                <a:cubicBezTo>
                  <a:pt x="410334" y="1299590"/>
                  <a:pt x="656843" y="817809"/>
                  <a:pt x="639286" y="855031"/>
                </a:cubicBezTo>
                <a:cubicBezTo>
                  <a:pt x="621729" y="892253"/>
                  <a:pt x="302883" y="1518709"/>
                  <a:pt x="306394" y="1491319"/>
                </a:cubicBezTo>
                <a:cubicBezTo>
                  <a:pt x="309905" y="1463929"/>
                  <a:pt x="615408" y="844497"/>
                  <a:pt x="660355" y="690692"/>
                </a:cubicBezTo>
                <a:cubicBezTo>
                  <a:pt x="705303" y="536887"/>
                  <a:pt x="675806" y="684371"/>
                  <a:pt x="576079" y="568491"/>
                </a:cubicBezTo>
                <a:cubicBezTo>
                  <a:pt x="476352" y="452611"/>
                  <a:pt x="107642" y="87413"/>
                  <a:pt x="32495" y="206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 2109">
            <a:extLst>
              <a:ext uri="{FF2B5EF4-FFF2-40B4-BE49-F238E27FC236}">
                <a16:creationId xmlns:a16="http://schemas.microsoft.com/office/drawing/2014/main" id="{2652F75E-D00F-94C2-4F18-4DFFDE2A119F}"/>
              </a:ext>
            </a:extLst>
          </p:cNvPr>
          <p:cNvSpPr/>
          <p:nvPr/>
        </p:nvSpPr>
        <p:spPr>
          <a:xfrm>
            <a:off x="2942024" y="1778774"/>
            <a:ext cx="1485683" cy="1659101"/>
          </a:xfrm>
          <a:custGeom>
            <a:avLst/>
            <a:gdLst>
              <a:gd name="connsiteX0" fmla="*/ 58219 w 1485683"/>
              <a:gd name="connsiteY0" fmla="*/ 75309 h 1659101"/>
              <a:gd name="connsiteX1" fmla="*/ 79288 w 1485683"/>
              <a:gd name="connsiteY1" fmla="*/ 130089 h 1659101"/>
              <a:gd name="connsiteX2" fmla="*/ 589161 w 1485683"/>
              <a:gd name="connsiteY2" fmla="*/ 901219 h 1659101"/>
              <a:gd name="connsiteX3" fmla="*/ 559664 w 1485683"/>
              <a:gd name="connsiteY3" fmla="*/ 800087 h 1659101"/>
              <a:gd name="connsiteX4" fmla="*/ 1006330 w 1485683"/>
              <a:gd name="connsiteY4" fmla="*/ 1326815 h 1659101"/>
              <a:gd name="connsiteX5" fmla="*/ 972619 w 1485683"/>
              <a:gd name="connsiteY5" fmla="*/ 1259394 h 1659101"/>
              <a:gd name="connsiteX6" fmla="*/ 1474064 w 1485683"/>
              <a:gd name="connsiteY6" fmla="*/ 1647066 h 1659101"/>
              <a:gd name="connsiteX7" fmla="*/ 1271801 w 1485683"/>
              <a:gd name="connsiteY7" fmla="*/ 1508009 h 1659101"/>
              <a:gd name="connsiteX8" fmla="*/ 673438 w 1485683"/>
              <a:gd name="connsiteY8" fmla="*/ 985495 h 1659101"/>
              <a:gd name="connsiteX9" fmla="*/ 732431 w 1485683"/>
              <a:gd name="connsiteY9" fmla="*/ 1023420 h 1659101"/>
              <a:gd name="connsiteX10" fmla="*/ 504885 w 1485683"/>
              <a:gd name="connsiteY10" fmla="*/ 774804 h 1659101"/>
              <a:gd name="connsiteX11" fmla="*/ 631300 w 1485683"/>
              <a:gd name="connsiteY11" fmla="*/ 892791 h 1659101"/>
              <a:gd name="connsiteX12" fmla="*/ 58219 w 1485683"/>
              <a:gd name="connsiteY12" fmla="*/ 75309 h 165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683" h="1659101">
                <a:moveTo>
                  <a:pt x="58219" y="75309"/>
                </a:moveTo>
                <a:cubicBezTo>
                  <a:pt x="-33783" y="-51808"/>
                  <a:pt x="-9202" y="-7563"/>
                  <a:pt x="79288" y="130089"/>
                </a:cubicBezTo>
                <a:cubicBezTo>
                  <a:pt x="167778" y="267741"/>
                  <a:pt x="509098" y="789553"/>
                  <a:pt x="589161" y="901219"/>
                </a:cubicBezTo>
                <a:cubicBezTo>
                  <a:pt x="669224" y="1012885"/>
                  <a:pt x="490136" y="729154"/>
                  <a:pt x="559664" y="800087"/>
                </a:cubicBezTo>
                <a:cubicBezTo>
                  <a:pt x="629192" y="871020"/>
                  <a:pt x="937504" y="1250264"/>
                  <a:pt x="1006330" y="1326815"/>
                </a:cubicBezTo>
                <a:cubicBezTo>
                  <a:pt x="1075156" y="1403366"/>
                  <a:pt x="894663" y="1206019"/>
                  <a:pt x="972619" y="1259394"/>
                </a:cubicBezTo>
                <a:cubicBezTo>
                  <a:pt x="1050575" y="1312769"/>
                  <a:pt x="1424200" y="1605630"/>
                  <a:pt x="1474064" y="1647066"/>
                </a:cubicBezTo>
                <a:cubicBezTo>
                  <a:pt x="1523928" y="1688502"/>
                  <a:pt x="1405239" y="1618271"/>
                  <a:pt x="1271801" y="1508009"/>
                </a:cubicBezTo>
                <a:cubicBezTo>
                  <a:pt x="1138363" y="1397747"/>
                  <a:pt x="763333" y="1066260"/>
                  <a:pt x="673438" y="985495"/>
                </a:cubicBezTo>
                <a:cubicBezTo>
                  <a:pt x="583543" y="904730"/>
                  <a:pt x="760523" y="1058535"/>
                  <a:pt x="732431" y="1023420"/>
                </a:cubicBezTo>
                <a:cubicBezTo>
                  <a:pt x="704339" y="988305"/>
                  <a:pt x="521740" y="796575"/>
                  <a:pt x="504885" y="774804"/>
                </a:cubicBezTo>
                <a:cubicBezTo>
                  <a:pt x="488030" y="753033"/>
                  <a:pt x="707851" y="1005160"/>
                  <a:pt x="631300" y="892791"/>
                </a:cubicBezTo>
                <a:cubicBezTo>
                  <a:pt x="554749" y="780422"/>
                  <a:pt x="150221" y="202426"/>
                  <a:pt x="58219" y="753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 2110">
            <a:extLst>
              <a:ext uri="{FF2B5EF4-FFF2-40B4-BE49-F238E27FC236}">
                <a16:creationId xmlns:a16="http://schemas.microsoft.com/office/drawing/2014/main" id="{F5EA4460-2EC4-1D12-C2A8-11E25DE93101}"/>
              </a:ext>
            </a:extLst>
          </p:cNvPr>
          <p:cNvSpPr/>
          <p:nvPr/>
        </p:nvSpPr>
        <p:spPr>
          <a:xfrm>
            <a:off x="4351539" y="3196264"/>
            <a:ext cx="1244820" cy="1023436"/>
          </a:xfrm>
          <a:custGeom>
            <a:avLst/>
            <a:gdLst>
              <a:gd name="connsiteX0" fmla="*/ 22411 w 1244820"/>
              <a:gd name="connsiteY0" fmla="*/ 27312 h 1023436"/>
              <a:gd name="connsiteX1" fmla="*/ 123543 w 1244820"/>
              <a:gd name="connsiteY1" fmla="*/ 120016 h 1023436"/>
              <a:gd name="connsiteX2" fmla="*/ 709265 w 1244820"/>
              <a:gd name="connsiteY2" fmla="*/ 764731 h 1023436"/>
              <a:gd name="connsiteX3" fmla="*/ 591278 w 1244820"/>
              <a:gd name="connsiteY3" fmla="*/ 705738 h 1023436"/>
              <a:gd name="connsiteX4" fmla="*/ 1227565 w 1244820"/>
              <a:gd name="connsiteY4" fmla="*/ 1004919 h 1023436"/>
              <a:gd name="connsiteX5" fmla="*/ 1025302 w 1244820"/>
              <a:gd name="connsiteY5" fmla="*/ 954354 h 1023436"/>
              <a:gd name="connsiteX6" fmla="*/ 612347 w 1244820"/>
              <a:gd name="connsiteY6" fmla="*/ 650958 h 1023436"/>
              <a:gd name="connsiteX7" fmla="*/ 759831 w 1244820"/>
              <a:gd name="connsiteY7" fmla="*/ 899574 h 1023436"/>
              <a:gd name="connsiteX8" fmla="*/ 346876 w 1244820"/>
              <a:gd name="connsiteY8" fmla="*/ 566682 h 1023436"/>
              <a:gd name="connsiteX9" fmla="*/ 734548 w 1244820"/>
              <a:gd name="connsiteY9" fmla="*/ 773159 h 1023436"/>
              <a:gd name="connsiteX10" fmla="*/ 431152 w 1244820"/>
              <a:gd name="connsiteY10" fmla="*/ 444481 h 1023436"/>
              <a:gd name="connsiteX11" fmla="*/ 22411 w 1244820"/>
              <a:gd name="connsiteY11" fmla="*/ 27312 h 102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820" h="1023436">
                <a:moveTo>
                  <a:pt x="22411" y="27312"/>
                </a:moveTo>
                <a:cubicBezTo>
                  <a:pt x="-28857" y="-26765"/>
                  <a:pt x="9067" y="-2887"/>
                  <a:pt x="123543" y="120016"/>
                </a:cubicBezTo>
                <a:cubicBezTo>
                  <a:pt x="238019" y="242919"/>
                  <a:pt x="631309" y="667111"/>
                  <a:pt x="709265" y="764731"/>
                </a:cubicBezTo>
                <a:cubicBezTo>
                  <a:pt x="787221" y="862351"/>
                  <a:pt x="591278" y="705738"/>
                  <a:pt x="591278" y="705738"/>
                </a:cubicBezTo>
                <a:cubicBezTo>
                  <a:pt x="677661" y="745769"/>
                  <a:pt x="1155228" y="963483"/>
                  <a:pt x="1227565" y="1004919"/>
                </a:cubicBezTo>
                <a:cubicBezTo>
                  <a:pt x="1299902" y="1046355"/>
                  <a:pt x="1127838" y="1013348"/>
                  <a:pt x="1025302" y="954354"/>
                </a:cubicBezTo>
                <a:cubicBezTo>
                  <a:pt x="922766" y="895361"/>
                  <a:pt x="656592" y="660088"/>
                  <a:pt x="612347" y="650958"/>
                </a:cubicBezTo>
                <a:cubicBezTo>
                  <a:pt x="568102" y="641828"/>
                  <a:pt x="804076" y="913620"/>
                  <a:pt x="759831" y="899574"/>
                </a:cubicBezTo>
                <a:cubicBezTo>
                  <a:pt x="715586" y="885528"/>
                  <a:pt x="351090" y="587751"/>
                  <a:pt x="346876" y="566682"/>
                </a:cubicBezTo>
                <a:cubicBezTo>
                  <a:pt x="342662" y="545613"/>
                  <a:pt x="720502" y="793526"/>
                  <a:pt x="734548" y="773159"/>
                </a:cubicBezTo>
                <a:cubicBezTo>
                  <a:pt x="748594" y="752792"/>
                  <a:pt x="547032" y="565980"/>
                  <a:pt x="431152" y="444481"/>
                </a:cubicBezTo>
                <a:cubicBezTo>
                  <a:pt x="315272" y="322982"/>
                  <a:pt x="73679" y="81389"/>
                  <a:pt x="22411" y="273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 2111">
            <a:extLst>
              <a:ext uri="{FF2B5EF4-FFF2-40B4-BE49-F238E27FC236}">
                <a16:creationId xmlns:a16="http://schemas.microsoft.com/office/drawing/2014/main" id="{17FDD2AD-9FF3-20DA-C4C3-2E06656B5D00}"/>
              </a:ext>
            </a:extLst>
          </p:cNvPr>
          <p:cNvSpPr/>
          <p:nvPr/>
        </p:nvSpPr>
        <p:spPr>
          <a:xfrm>
            <a:off x="5638165" y="4024200"/>
            <a:ext cx="302844" cy="1585738"/>
          </a:xfrm>
          <a:custGeom>
            <a:avLst/>
            <a:gdLst>
              <a:gd name="connsiteX0" fmla="*/ 206410 w 302844"/>
              <a:gd name="connsiteY0" fmla="*/ 3 h 1585738"/>
              <a:gd name="connsiteX1" fmla="*/ 79995 w 302844"/>
              <a:gd name="connsiteY1" fmla="*/ 552014 h 1585738"/>
              <a:gd name="connsiteX2" fmla="*/ 134775 w 302844"/>
              <a:gd name="connsiteY2" fmla="*/ 977610 h 1585738"/>
              <a:gd name="connsiteX3" fmla="*/ 4147 w 302844"/>
              <a:gd name="connsiteY3" fmla="*/ 750064 h 1585738"/>
              <a:gd name="connsiteX4" fmla="*/ 299114 w 302844"/>
              <a:gd name="connsiteY4" fmla="*/ 1563332 h 1585738"/>
              <a:gd name="connsiteX5" fmla="*/ 160058 w 302844"/>
              <a:gd name="connsiteY5" fmla="*/ 1314716 h 1585738"/>
              <a:gd name="connsiteX6" fmla="*/ 8360 w 302844"/>
              <a:gd name="connsiteY6" fmla="*/ 859623 h 1585738"/>
              <a:gd name="connsiteX7" fmla="*/ 25216 w 302844"/>
              <a:gd name="connsiteY7" fmla="*/ 1011321 h 1585738"/>
              <a:gd name="connsiteX8" fmla="*/ 71568 w 302844"/>
              <a:gd name="connsiteY8" fmla="*/ 434027 h 1585738"/>
              <a:gd name="connsiteX9" fmla="*/ 4147 w 302844"/>
              <a:gd name="connsiteY9" fmla="*/ 560441 h 1585738"/>
              <a:gd name="connsiteX10" fmla="*/ 206410 w 302844"/>
              <a:gd name="connsiteY10" fmla="*/ 3 h 158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844" h="1585738">
                <a:moveTo>
                  <a:pt x="206410" y="3"/>
                </a:moveTo>
                <a:cubicBezTo>
                  <a:pt x="219051" y="-1401"/>
                  <a:pt x="91934" y="389080"/>
                  <a:pt x="79995" y="552014"/>
                </a:cubicBezTo>
                <a:cubicBezTo>
                  <a:pt x="68056" y="714948"/>
                  <a:pt x="147416" y="944602"/>
                  <a:pt x="134775" y="977610"/>
                </a:cubicBezTo>
                <a:cubicBezTo>
                  <a:pt x="122134" y="1010618"/>
                  <a:pt x="-23243" y="652444"/>
                  <a:pt x="4147" y="750064"/>
                </a:cubicBezTo>
                <a:cubicBezTo>
                  <a:pt x="31537" y="847684"/>
                  <a:pt x="273129" y="1469224"/>
                  <a:pt x="299114" y="1563332"/>
                </a:cubicBezTo>
                <a:cubicBezTo>
                  <a:pt x="325099" y="1657440"/>
                  <a:pt x="208517" y="1432001"/>
                  <a:pt x="160058" y="1314716"/>
                </a:cubicBezTo>
                <a:cubicBezTo>
                  <a:pt x="111599" y="1197431"/>
                  <a:pt x="30834" y="910189"/>
                  <a:pt x="8360" y="859623"/>
                </a:cubicBezTo>
                <a:cubicBezTo>
                  <a:pt x="-14114" y="809057"/>
                  <a:pt x="14681" y="1082254"/>
                  <a:pt x="25216" y="1011321"/>
                </a:cubicBezTo>
                <a:cubicBezTo>
                  <a:pt x="35751" y="940388"/>
                  <a:pt x="75079" y="509174"/>
                  <a:pt x="71568" y="434027"/>
                </a:cubicBezTo>
                <a:cubicBezTo>
                  <a:pt x="68057" y="358880"/>
                  <a:pt x="-17624" y="627160"/>
                  <a:pt x="4147" y="560441"/>
                </a:cubicBezTo>
                <a:cubicBezTo>
                  <a:pt x="25918" y="493722"/>
                  <a:pt x="193769" y="1407"/>
                  <a:pt x="206410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 2112">
            <a:extLst>
              <a:ext uri="{FF2B5EF4-FFF2-40B4-BE49-F238E27FC236}">
                <a16:creationId xmlns:a16="http://schemas.microsoft.com/office/drawing/2014/main" id="{469E5435-B6F8-B32F-EAED-AFF98BFC8D82}"/>
              </a:ext>
            </a:extLst>
          </p:cNvPr>
          <p:cNvSpPr/>
          <p:nvPr/>
        </p:nvSpPr>
        <p:spPr>
          <a:xfrm>
            <a:off x="2732676" y="1617449"/>
            <a:ext cx="634387" cy="2200361"/>
          </a:xfrm>
          <a:custGeom>
            <a:avLst/>
            <a:gdLst>
              <a:gd name="connsiteX0" fmla="*/ 77945 w 634387"/>
              <a:gd name="connsiteY0" fmla="*/ 68081 h 2200361"/>
              <a:gd name="connsiteX1" fmla="*/ 77945 w 634387"/>
              <a:gd name="connsiteY1" fmla="*/ 131288 h 2200361"/>
              <a:gd name="connsiteX2" fmla="*/ 35807 w 634387"/>
              <a:gd name="connsiteY2" fmla="*/ 1024619 h 2200361"/>
              <a:gd name="connsiteX3" fmla="*/ 69518 w 634387"/>
              <a:gd name="connsiteY3" fmla="*/ 1049902 h 2200361"/>
              <a:gd name="connsiteX4" fmla="*/ 158008 w 634387"/>
              <a:gd name="connsiteY4" fmla="*/ 1601913 h 2200361"/>
              <a:gd name="connsiteX5" fmla="*/ 136939 w 634387"/>
              <a:gd name="connsiteY5" fmla="*/ 1492354 h 2200361"/>
              <a:gd name="connsiteX6" fmla="*/ 402410 w 634387"/>
              <a:gd name="connsiteY6" fmla="*/ 2002227 h 2200361"/>
              <a:gd name="connsiteX7" fmla="*/ 339202 w 634387"/>
              <a:gd name="connsiteY7" fmla="*/ 1964302 h 2200361"/>
              <a:gd name="connsiteX8" fmla="*/ 634170 w 634387"/>
              <a:gd name="connsiteY8" fmla="*/ 2200276 h 2200361"/>
              <a:gd name="connsiteX9" fmla="*/ 381341 w 634387"/>
              <a:gd name="connsiteY9" fmla="*/ 1934805 h 2200361"/>
              <a:gd name="connsiteX10" fmla="*/ 61090 w 634387"/>
              <a:gd name="connsiteY10" fmla="*/ 1247952 h 2200361"/>
              <a:gd name="connsiteX11" fmla="*/ 48448 w 634387"/>
              <a:gd name="connsiteY11" fmla="*/ 1210027 h 2200361"/>
              <a:gd name="connsiteX12" fmla="*/ 35807 w 634387"/>
              <a:gd name="connsiteY12" fmla="*/ 797073 h 2200361"/>
              <a:gd name="connsiteX13" fmla="*/ 2096 w 634387"/>
              <a:gd name="connsiteY13" fmla="*/ 742293 h 2200361"/>
              <a:gd name="connsiteX14" fmla="*/ 77945 w 634387"/>
              <a:gd name="connsiteY14" fmla="*/ 68081 h 22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4387" h="2200361">
                <a:moveTo>
                  <a:pt x="77945" y="68081"/>
                </a:moveTo>
                <a:cubicBezTo>
                  <a:pt x="90587" y="-33753"/>
                  <a:pt x="84968" y="-28135"/>
                  <a:pt x="77945" y="131288"/>
                </a:cubicBezTo>
                <a:cubicBezTo>
                  <a:pt x="70922" y="290711"/>
                  <a:pt x="37211" y="871517"/>
                  <a:pt x="35807" y="1024619"/>
                </a:cubicBezTo>
                <a:cubicBezTo>
                  <a:pt x="34402" y="1177721"/>
                  <a:pt x="49151" y="953686"/>
                  <a:pt x="69518" y="1049902"/>
                </a:cubicBezTo>
                <a:cubicBezTo>
                  <a:pt x="89885" y="1146118"/>
                  <a:pt x="146771" y="1528171"/>
                  <a:pt x="158008" y="1601913"/>
                </a:cubicBezTo>
                <a:cubicBezTo>
                  <a:pt x="169245" y="1675655"/>
                  <a:pt x="96205" y="1425635"/>
                  <a:pt x="136939" y="1492354"/>
                </a:cubicBezTo>
                <a:cubicBezTo>
                  <a:pt x="177673" y="1559073"/>
                  <a:pt x="368700" y="1923569"/>
                  <a:pt x="402410" y="2002227"/>
                </a:cubicBezTo>
                <a:cubicBezTo>
                  <a:pt x="436121" y="2080885"/>
                  <a:pt x="300575" y="1931294"/>
                  <a:pt x="339202" y="1964302"/>
                </a:cubicBezTo>
                <a:cubicBezTo>
                  <a:pt x="377829" y="1997310"/>
                  <a:pt x="627147" y="2205192"/>
                  <a:pt x="634170" y="2200276"/>
                </a:cubicBezTo>
                <a:cubicBezTo>
                  <a:pt x="641193" y="2195360"/>
                  <a:pt x="476854" y="2093526"/>
                  <a:pt x="381341" y="1934805"/>
                </a:cubicBezTo>
                <a:cubicBezTo>
                  <a:pt x="285828" y="1776084"/>
                  <a:pt x="116572" y="1368748"/>
                  <a:pt x="61090" y="1247952"/>
                </a:cubicBezTo>
                <a:cubicBezTo>
                  <a:pt x="5608" y="1127156"/>
                  <a:pt x="52662" y="1285174"/>
                  <a:pt x="48448" y="1210027"/>
                </a:cubicBezTo>
                <a:cubicBezTo>
                  <a:pt x="44234" y="1134880"/>
                  <a:pt x="43532" y="875029"/>
                  <a:pt x="35807" y="797073"/>
                </a:cubicBezTo>
                <a:cubicBezTo>
                  <a:pt x="28082" y="719117"/>
                  <a:pt x="-9141" y="863089"/>
                  <a:pt x="2096" y="742293"/>
                </a:cubicBezTo>
                <a:cubicBezTo>
                  <a:pt x="13333" y="621497"/>
                  <a:pt x="65303" y="169915"/>
                  <a:pt x="77945" y="680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 2113">
            <a:extLst>
              <a:ext uri="{FF2B5EF4-FFF2-40B4-BE49-F238E27FC236}">
                <a16:creationId xmlns:a16="http://schemas.microsoft.com/office/drawing/2014/main" id="{9E6D36F2-79C1-48EC-0956-A0AE377D7694}"/>
              </a:ext>
            </a:extLst>
          </p:cNvPr>
          <p:cNvSpPr/>
          <p:nvPr/>
        </p:nvSpPr>
        <p:spPr>
          <a:xfrm>
            <a:off x="2104749" y="3209888"/>
            <a:ext cx="1060526" cy="978699"/>
          </a:xfrm>
          <a:custGeom>
            <a:avLst/>
            <a:gdLst>
              <a:gd name="connsiteX0" fmla="*/ 2163 w 1060526"/>
              <a:gd name="connsiteY0" fmla="*/ 5260 h 978699"/>
              <a:gd name="connsiteX1" fmla="*/ 710086 w 1060526"/>
              <a:gd name="connsiteY1" fmla="*/ 780604 h 978699"/>
              <a:gd name="connsiteX2" fmla="*/ 604740 w 1060526"/>
              <a:gd name="connsiteY2" fmla="*/ 717397 h 978699"/>
              <a:gd name="connsiteX3" fmla="*/ 1059833 w 1060526"/>
              <a:gd name="connsiteY3" fmla="*/ 978654 h 978699"/>
              <a:gd name="connsiteX4" fmla="*/ 697445 w 1060526"/>
              <a:gd name="connsiteY4" fmla="*/ 734252 h 978699"/>
              <a:gd name="connsiteX5" fmla="*/ 271848 w 1060526"/>
              <a:gd name="connsiteY5" fmla="*/ 262304 h 978699"/>
              <a:gd name="connsiteX6" fmla="*/ 482539 w 1060526"/>
              <a:gd name="connsiteY6" fmla="*/ 430857 h 978699"/>
              <a:gd name="connsiteX7" fmla="*/ 2163 w 1060526"/>
              <a:gd name="connsiteY7" fmla="*/ 5260 h 97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526" h="978699">
                <a:moveTo>
                  <a:pt x="2163" y="5260"/>
                </a:moveTo>
                <a:cubicBezTo>
                  <a:pt x="40087" y="63551"/>
                  <a:pt x="609657" y="661915"/>
                  <a:pt x="710086" y="780604"/>
                </a:cubicBezTo>
                <a:cubicBezTo>
                  <a:pt x="810515" y="899293"/>
                  <a:pt x="604740" y="717397"/>
                  <a:pt x="604740" y="717397"/>
                </a:cubicBezTo>
                <a:cubicBezTo>
                  <a:pt x="663031" y="750405"/>
                  <a:pt x="1044382" y="975845"/>
                  <a:pt x="1059833" y="978654"/>
                </a:cubicBezTo>
                <a:cubicBezTo>
                  <a:pt x="1075284" y="981463"/>
                  <a:pt x="828776" y="853644"/>
                  <a:pt x="697445" y="734252"/>
                </a:cubicBezTo>
                <a:cubicBezTo>
                  <a:pt x="566114" y="614860"/>
                  <a:pt x="307666" y="312870"/>
                  <a:pt x="271848" y="262304"/>
                </a:cubicBezTo>
                <a:cubicBezTo>
                  <a:pt x="236030" y="211738"/>
                  <a:pt x="528189" y="470186"/>
                  <a:pt x="482539" y="430857"/>
                </a:cubicBezTo>
                <a:cubicBezTo>
                  <a:pt x="436889" y="391528"/>
                  <a:pt x="-35761" y="-53031"/>
                  <a:pt x="2163" y="52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 2114">
            <a:extLst>
              <a:ext uri="{FF2B5EF4-FFF2-40B4-BE49-F238E27FC236}">
                <a16:creationId xmlns:a16="http://schemas.microsoft.com/office/drawing/2014/main" id="{0247D31E-A8F6-3A5A-67F8-44C4D31A6060}"/>
              </a:ext>
            </a:extLst>
          </p:cNvPr>
          <p:cNvSpPr/>
          <p:nvPr/>
        </p:nvSpPr>
        <p:spPr>
          <a:xfrm>
            <a:off x="2840635" y="3374230"/>
            <a:ext cx="947855" cy="569970"/>
          </a:xfrm>
          <a:custGeom>
            <a:avLst/>
            <a:gdLst>
              <a:gd name="connsiteX0" fmla="*/ 3697 w 947855"/>
              <a:gd name="connsiteY0" fmla="*/ 55823 h 569970"/>
              <a:gd name="connsiteX1" fmla="*/ 467218 w 947855"/>
              <a:gd name="connsiteY1" fmla="*/ 485634 h 569970"/>
              <a:gd name="connsiteX2" fmla="*/ 475645 w 947855"/>
              <a:gd name="connsiteY2" fmla="*/ 456137 h 569970"/>
              <a:gd name="connsiteX3" fmla="*/ 947594 w 947855"/>
              <a:gd name="connsiteY3" fmla="*/ 569910 h 569970"/>
              <a:gd name="connsiteX4" fmla="*/ 538853 w 947855"/>
              <a:gd name="connsiteY4" fmla="*/ 468778 h 569970"/>
              <a:gd name="connsiteX5" fmla="*/ 298665 w 947855"/>
              <a:gd name="connsiteY5" fmla="*/ 270729 h 569970"/>
              <a:gd name="connsiteX6" fmla="*/ 20552 w 947855"/>
              <a:gd name="connsiteY6" fmla="*/ 1044 h 569970"/>
              <a:gd name="connsiteX7" fmla="*/ 239671 w 947855"/>
              <a:gd name="connsiteY7" fmla="*/ 173811 h 569970"/>
              <a:gd name="connsiteX8" fmla="*/ 3697 w 947855"/>
              <a:gd name="connsiteY8" fmla="*/ 55823 h 56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55" h="569970">
                <a:moveTo>
                  <a:pt x="3697" y="55823"/>
                </a:moveTo>
                <a:cubicBezTo>
                  <a:pt x="41622" y="107794"/>
                  <a:pt x="388560" y="418915"/>
                  <a:pt x="467218" y="485634"/>
                </a:cubicBezTo>
                <a:cubicBezTo>
                  <a:pt x="545876" y="552353"/>
                  <a:pt x="395582" y="442091"/>
                  <a:pt x="475645" y="456137"/>
                </a:cubicBezTo>
                <a:cubicBezTo>
                  <a:pt x="555708" y="470183"/>
                  <a:pt x="937059" y="567803"/>
                  <a:pt x="947594" y="569910"/>
                </a:cubicBezTo>
                <a:cubicBezTo>
                  <a:pt x="958129" y="572017"/>
                  <a:pt x="647008" y="518641"/>
                  <a:pt x="538853" y="468778"/>
                </a:cubicBezTo>
                <a:cubicBezTo>
                  <a:pt x="430698" y="418915"/>
                  <a:pt x="385048" y="348685"/>
                  <a:pt x="298665" y="270729"/>
                </a:cubicBezTo>
                <a:cubicBezTo>
                  <a:pt x="212282" y="192773"/>
                  <a:pt x="30384" y="17197"/>
                  <a:pt x="20552" y="1044"/>
                </a:cubicBezTo>
                <a:cubicBezTo>
                  <a:pt x="10720" y="-15109"/>
                  <a:pt x="247396" y="161170"/>
                  <a:pt x="239671" y="173811"/>
                </a:cubicBezTo>
                <a:cubicBezTo>
                  <a:pt x="231946" y="186452"/>
                  <a:pt x="-34228" y="3852"/>
                  <a:pt x="3697" y="558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 2115">
            <a:extLst>
              <a:ext uri="{FF2B5EF4-FFF2-40B4-BE49-F238E27FC236}">
                <a16:creationId xmlns:a16="http://schemas.microsoft.com/office/drawing/2014/main" id="{F06008A2-CADB-9EAB-89D8-D46F6D9A682C}"/>
              </a:ext>
            </a:extLst>
          </p:cNvPr>
          <p:cNvSpPr/>
          <p:nvPr/>
        </p:nvSpPr>
        <p:spPr>
          <a:xfrm>
            <a:off x="2515076" y="3440951"/>
            <a:ext cx="937920" cy="792803"/>
          </a:xfrm>
          <a:custGeom>
            <a:avLst/>
            <a:gdLst>
              <a:gd name="connsiteX0" fmla="*/ 30074 w 937920"/>
              <a:gd name="connsiteY0" fmla="*/ 10172 h 792803"/>
              <a:gd name="connsiteX1" fmla="*/ 67999 w 937920"/>
              <a:gd name="connsiteY1" fmla="*/ 77593 h 792803"/>
              <a:gd name="connsiteX2" fmla="*/ 624224 w 937920"/>
              <a:gd name="connsiteY2" fmla="*/ 490548 h 792803"/>
              <a:gd name="connsiteX3" fmla="*/ 569444 w 937920"/>
              <a:gd name="connsiteY3" fmla="*/ 486334 h 792803"/>
              <a:gd name="connsiteX4" fmla="*/ 936047 w 937920"/>
              <a:gd name="connsiteY4" fmla="*/ 789729 h 792803"/>
              <a:gd name="connsiteX5" fmla="*/ 700072 w 937920"/>
              <a:gd name="connsiteY5" fmla="*/ 625390 h 792803"/>
              <a:gd name="connsiteX6" fmla="*/ 430388 w 937920"/>
              <a:gd name="connsiteY6" fmla="*/ 343064 h 792803"/>
              <a:gd name="connsiteX7" fmla="*/ 257621 w 937920"/>
              <a:gd name="connsiteY7" fmla="*/ 208221 h 792803"/>
              <a:gd name="connsiteX8" fmla="*/ 30074 w 937920"/>
              <a:gd name="connsiteY8" fmla="*/ 10172 h 79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920" h="792803">
                <a:moveTo>
                  <a:pt x="30074" y="10172"/>
                </a:moveTo>
                <a:cubicBezTo>
                  <a:pt x="-1530" y="-11599"/>
                  <a:pt x="-31026" y="-2470"/>
                  <a:pt x="67999" y="77593"/>
                </a:cubicBezTo>
                <a:cubicBezTo>
                  <a:pt x="167024" y="157656"/>
                  <a:pt x="540650" y="422424"/>
                  <a:pt x="624224" y="490548"/>
                </a:cubicBezTo>
                <a:cubicBezTo>
                  <a:pt x="707798" y="558672"/>
                  <a:pt x="517474" y="436471"/>
                  <a:pt x="569444" y="486334"/>
                </a:cubicBezTo>
                <a:cubicBezTo>
                  <a:pt x="621414" y="536197"/>
                  <a:pt x="914276" y="766553"/>
                  <a:pt x="936047" y="789729"/>
                </a:cubicBezTo>
                <a:cubicBezTo>
                  <a:pt x="957818" y="812905"/>
                  <a:pt x="784349" y="699834"/>
                  <a:pt x="700072" y="625390"/>
                </a:cubicBezTo>
                <a:cubicBezTo>
                  <a:pt x="615795" y="550946"/>
                  <a:pt x="504130" y="412592"/>
                  <a:pt x="430388" y="343064"/>
                </a:cubicBezTo>
                <a:cubicBezTo>
                  <a:pt x="356646" y="273536"/>
                  <a:pt x="327149" y="260894"/>
                  <a:pt x="257621" y="208221"/>
                </a:cubicBezTo>
                <a:cubicBezTo>
                  <a:pt x="188093" y="155548"/>
                  <a:pt x="61678" y="31943"/>
                  <a:pt x="30074" y="101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 2116">
            <a:extLst>
              <a:ext uri="{FF2B5EF4-FFF2-40B4-BE49-F238E27FC236}">
                <a16:creationId xmlns:a16="http://schemas.microsoft.com/office/drawing/2014/main" id="{A8B74463-3780-E273-2D9B-97E3A839D63F}"/>
              </a:ext>
            </a:extLst>
          </p:cNvPr>
          <p:cNvSpPr/>
          <p:nvPr/>
        </p:nvSpPr>
        <p:spPr>
          <a:xfrm>
            <a:off x="2098541" y="3732909"/>
            <a:ext cx="872309" cy="445922"/>
          </a:xfrm>
          <a:custGeom>
            <a:avLst/>
            <a:gdLst>
              <a:gd name="connsiteX0" fmla="*/ 33654 w 872309"/>
              <a:gd name="connsiteY0" fmla="*/ 8967 h 445922"/>
              <a:gd name="connsiteX1" fmla="*/ 547741 w 872309"/>
              <a:gd name="connsiteY1" fmla="*/ 249156 h 445922"/>
              <a:gd name="connsiteX2" fmla="*/ 442395 w 872309"/>
              <a:gd name="connsiteY2" fmla="*/ 249156 h 445922"/>
              <a:gd name="connsiteX3" fmla="*/ 737363 w 872309"/>
              <a:gd name="connsiteY3" fmla="*/ 375570 h 445922"/>
              <a:gd name="connsiteX4" fmla="*/ 665728 w 872309"/>
              <a:gd name="connsiteY4" fmla="*/ 333432 h 445922"/>
              <a:gd name="connsiteX5" fmla="*/ 863778 w 872309"/>
              <a:gd name="connsiteY5" fmla="*/ 442991 h 445922"/>
              <a:gd name="connsiteX6" fmla="*/ 332836 w 872309"/>
              <a:gd name="connsiteY6" fmla="*/ 194376 h 445922"/>
              <a:gd name="connsiteX7" fmla="*/ 543527 w 872309"/>
              <a:gd name="connsiteY7" fmla="*/ 219659 h 445922"/>
              <a:gd name="connsiteX8" fmla="*/ 147428 w 872309"/>
              <a:gd name="connsiteY8" fmla="*/ 148024 h 445922"/>
              <a:gd name="connsiteX9" fmla="*/ 58937 w 872309"/>
              <a:gd name="connsiteY9" fmla="*/ 59533 h 445922"/>
              <a:gd name="connsiteX10" fmla="*/ 33654 w 872309"/>
              <a:gd name="connsiteY10" fmla="*/ 8967 h 44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309" h="445922">
                <a:moveTo>
                  <a:pt x="33654" y="8967"/>
                </a:moveTo>
                <a:cubicBezTo>
                  <a:pt x="115121" y="40571"/>
                  <a:pt x="479618" y="209125"/>
                  <a:pt x="547741" y="249156"/>
                </a:cubicBezTo>
                <a:cubicBezTo>
                  <a:pt x="615864" y="289187"/>
                  <a:pt x="410791" y="228087"/>
                  <a:pt x="442395" y="249156"/>
                </a:cubicBezTo>
                <a:cubicBezTo>
                  <a:pt x="473999" y="270225"/>
                  <a:pt x="700141" y="361524"/>
                  <a:pt x="737363" y="375570"/>
                </a:cubicBezTo>
                <a:cubicBezTo>
                  <a:pt x="774585" y="389616"/>
                  <a:pt x="644659" y="322195"/>
                  <a:pt x="665728" y="333432"/>
                </a:cubicBezTo>
                <a:cubicBezTo>
                  <a:pt x="686797" y="344669"/>
                  <a:pt x="919260" y="466167"/>
                  <a:pt x="863778" y="442991"/>
                </a:cubicBezTo>
                <a:cubicBezTo>
                  <a:pt x="808296" y="419815"/>
                  <a:pt x="386211" y="231598"/>
                  <a:pt x="332836" y="194376"/>
                </a:cubicBezTo>
                <a:cubicBezTo>
                  <a:pt x="279461" y="157154"/>
                  <a:pt x="574428" y="227384"/>
                  <a:pt x="543527" y="219659"/>
                </a:cubicBezTo>
                <a:cubicBezTo>
                  <a:pt x="512626" y="211934"/>
                  <a:pt x="228193" y="174712"/>
                  <a:pt x="147428" y="148024"/>
                </a:cubicBezTo>
                <a:cubicBezTo>
                  <a:pt x="66663" y="121336"/>
                  <a:pt x="75792" y="81305"/>
                  <a:pt x="58937" y="59533"/>
                </a:cubicBezTo>
                <a:cubicBezTo>
                  <a:pt x="42082" y="37762"/>
                  <a:pt x="-47813" y="-22637"/>
                  <a:pt x="33654" y="89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 2118">
            <a:extLst>
              <a:ext uri="{FF2B5EF4-FFF2-40B4-BE49-F238E27FC236}">
                <a16:creationId xmlns:a16="http://schemas.microsoft.com/office/drawing/2014/main" id="{347CDFB5-9515-5EFF-56FB-2735311E45B8}"/>
              </a:ext>
            </a:extLst>
          </p:cNvPr>
          <p:cNvSpPr/>
          <p:nvPr/>
        </p:nvSpPr>
        <p:spPr>
          <a:xfrm>
            <a:off x="3279239" y="3545866"/>
            <a:ext cx="736909" cy="402918"/>
          </a:xfrm>
          <a:custGeom>
            <a:avLst/>
            <a:gdLst>
              <a:gd name="connsiteX0" fmla="*/ 24400 w 736909"/>
              <a:gd name="connsiteY0" fmla="*/ 14816 h 402918"/>
              <a:gd name="connsiteX1" fmla="*/ 508990 w 736909"/>
              <a:gd name="connsiteY1" fmla="*/ 259218 h 402918"/>
              <a:gd name="connsiteX2" fmla="*/ 589052 w 736909"/>
              <a:gd name="connsiteY2" fmla="*/ 120162 h 402918"/>
              <a:gd name="connsiteX3" fmla="*/ 534273 w 736909"/>
              <a:gd name="connsiteY3" fmla="*/ 271859 h 402918"/>
              <a:gd name="connsiteX4" fmla="*/ 736536 w 736909"/>
              <a:gd name="connsiteY4" fmla="*/ 398274 h 402918"/>
              <a:gd name="connsiteX5" fmla="*/ 475279 w 736909"/>
              <a:gd name="connsiteY5" fmla="*/ 360350 h 402918"/>
              <a:gd name="connsiteX6" fmla="*/ 155028 w 736909"/>
              <a:gd name="connsiteY6" fmla="*/ 217080 h 402918"/>
              <a:gd name="connsiteX7" fmla="*/ 353078 w 736909"/>
              <a:gd name="connsiteY7" fmla="*/ 301356 h 402918"/>
              <a:gd name="connsiteX8" fmla="*/ 100249 w 736909"/>
              <a:gd name="connsiteY8" fmla="*/ 52740 h 402918"/>
              <a:gd name="connsiteX9" fmla="*/ 24400 w 736909"/>
              <a:gd name="connsiteY9" fmla="*/ 14816 h 4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6909" h="402918">
                <a:moveTo>
                  <a:pt x="24400" y="14816"/>
                </a:moveTo>
                <a:cubicBezTo>
                  <a:pt x="92523" y="49229"/>
                  <a:pt x="414881" y="241660"/>
                  <a:pt x="508990" y="259218"/>
                </a:cubicBezTo>
                <a:cubicBezTo>
                  <a:pt x="603099" y="276776"/>
                  <a:pt x="584838" y="118055"/>
                  <a:pt x="589052" y="120162"/>
                </a:cubicBezTo>
                <a:cubicBezTo>
                  <a:pt x="593266" y="122269"/>
                  <a:pt x="509692" y="225507"/>
                  <a:pt x="534273" y="271859"/>
                </a:cubicBezTo>
                <a:cubicBezTo>
                  <a:pt x="558854" y="318211"/>
                  <a:pt x="746368" y="383526"/>
                  <a:pt x="736536" y="398274"/>
                </a:cubicBezTo>
                <a:cubicBezTo>
                  <a:pt x="726704" y="413022"/>
                  <a:pt x="572197" y="390549"/>
                  <a:pt x="475279" y="360350"/>
                </a:cubicBezTo>
                <a:cubicBezTo>
                  <a:pt x="378361" y="330151"/>
                  <a:pt x="175395" y="226912"/>
                  <a:pt x="155028" y="217080"/>
                </a:cubicBezTo>
                <a:cubicBezTo>
                  <a:pt x="134661" y="207248"/>
                  <a:pt x="362208" y="328746"/>
                  <a:pt x="353078" y="301356"/>
                </a:cubicBezTo>
                <a:cubicBezTo>
                  <a:pt x="343948" y="273966"/>
                  <a:pt x="153624" y="94176"/>
                  <a:pt x="100249" y="52740"/>
                </a:cubicBezTo>
                <a:cubicBezTo>
                  <a:pt x="46874" y="11304"/>
                  <a:pt x="-43723" y="-19597"/>
                  <a:pt x="24400" y="148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 2119">
            <a:extLst>
              <a:ext uri="{FF2B5EF4-FFF2-40B4-BE49-F238E27FC236}">
                <a16:creationId xmlns:a16="http://schemas.microsoft.com/office/drawing/2014/main" id="{394DDECB-AC48-F1EC-2A16-F6BA83250F3E}"/>
              </a:ext>
            </a:extLst>
          </p:cNvPr>
          <p:cNvSpPr/>
          <p:nvPr/>
        </p:nvSpPr>
        <p:spPr>
          <a:xfrm>
            <a:off x="3484466" y="4678239"/>
            <a:ext cx="686067" cy="741095"/>
          </a:xfrm>
          <a:custGeom>
            <a:avLst/>
            <a:gdLst>
              <a:gd name="connsiteX0" fmla="*/ 632215 w 686067"/>
              <a:gd name="connsiteY0" fmla="*/ 6650 h 741095"/>
              <a:gd name="connsiteX1" fmla="*/ 602112 w 686067"/>
              <a:gd name="connsiteY1" fmla="*/ 349080 h 741095"/>
              <a:gd name="connsiteX2" fmla="*/ 609638 w 686067"/>
              <a:gd name="connsiteY2" fmla="*/ 326502 h 741095"/>
              <a:gd name="connsiteX3" fmla="*/ 617164 w 686067"/>
              <a:gd name="connsiteY3" fmla="*/ 503361 h 741095"/>
              <a:gd name="connsiteX4" fmla="*/ 425253 w 686067"/>
              <a:gd name="connsiteY4" fmla="*/ 507124 h 741095"/>
              <a:gd name="connsiteX5" fmla="*/ 413964 w 686067"/>
              <a:gd name="connsiteY5" fmla="*/ 514650 h 741095"/>
              <a:gd name="connsiteX6" fmla="*/ 470408 w 686067"/>
              <a:gd name="connsiteY6" fmla="*/ 507124 h 741095"/>
              <a:gd name="connsiteX7" fmla="*/ 316127 w 686067"/>
              <a:gd name="connsiteY7" fmla="*/ 559805 h 741095"/>
              <a:gd name="connsiteX8" fmla="*/ 270971 w 686067"/>
              <a:gd name="connsiteY8" fmla="*/ 650117 h 741095"/>
              <a:gd name="connsiteX9" fmla="*/ 38 w 686067"/>
              <a:gd name="connsiteY9" fmla="*/ 740428 h 741095"/>
              <a:gd name="connsiteX10" fmla="*/ 252156 w 686067"/>
              <a:gd name="connsiteY10" fmla="*/ 687746 h 741095"/>
              <a:gd name="connsiteX11" fmla="*/ 410201 w 686067"/>
              <a:gd name="connsiteY11" fmla="*/ 623776 h 741095"/>
              <a:gd name="connsiteX12" fmla="*/ 602112 w 686067"/>
              <a:gd name="connsiteY12" fmla="*/ 518413 h 741095"/>
              <a:gd name="connsiteX13" fmla="*/ 681134 w 686067"/>
              <a:gd name="connsiteY13" fmla="*/ 529702 h 741095"/>
              <a:gd name="connsiteX14" fmla="*/ 673608 w 686067"/>
              <a:gd name="connsiteY14" fmla="*/ 488309 h 741095"/>
              <a:gd name="connsiteX15" fmla="*/ 639741 w 686067"/>
              <a:gd name="connsiteY15" fmla="*/ 371657 h 741095"/>
              <a:gd name="connsiteX16" fmla="*/ 669845 w 686067"/>
              <a:gd name="connsiteY16" fmla="*/ 142117 h 741095"/>
              <a:gd name="connsiteX17" fmla="*/ 632215 w 686067"/>
              <a:gd name="connsiteY17" fmla="*/ 6650 h 74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6067" h="741095">
                <a:moveTo>
                  <a:pt x="632215" y="6650"/>
                </a:moveTo>
                <a:cubicBezTo>
                  <a:pt x="620926" y="41144"/>
                  <a:pt x="605875" y="295771"/>
                  <a:pt x="602112" y="349080"/>
                </a:cubicBezTo>
                <a:cubicBezTo>
                  <a:pt x="598349" y="402389"/>
                  <a:pt x="607129" y="300789"/>
                  <a:pt x="609638" y="326502"/>
                </a:cubicBezTo>
                <a:cubicBezTo>
                  <a:pt x="612147" y="352216"/>
                  <a:pt x="647895" y="473257"/>
                  <a:pt x="617164" y="503361"/>
                </a:cubicBezTo>
                <a:cubicBezTo>
                  <a:pt x="586433" y="533465"/>
                  <a:pt x="459120" y="505243"/>
                  <a:pt x="425253" y="507124"/>
                </a:cubicBezTo>
                <a:cubicBezTo>
                  <a:pt x="391386" y="509005"/>
                  <a:pt x="406438" y="514650"/>
                  <a:pt x="413964" y="514650"/>
                </a:cubicBezTo>
                <a:cubicBezTo>
                  <a:pt x="421490" y="514650"/>
                  <a:pt x="486714" y="499598"/>
                  <a:pt x="470408" y="507124"/>
                </a:cubicBezTo>
                <a:cubicBezTo>
                  <a:pt x="454102" y="514650"/>
                  <a:pt x="349366" y="535973"/>
                  <a:pt x="316127" y="559805"/>
                </a:cubicBezTo>
                <a:cubicBezTo>
                  <a:pt x="282888" y="583637"/>
                  <a:pt x="323653" y="620013"/>
                  <a:pt x="270971" y="650117"/>
                </a:cubicBezTo>
                <a:cubicBezTo>
                  <a:pt x="218289" y="680221"/>
                  <a:pt x="3174" y="734157"/>
                  <a:pt x="38" y="740428"/>
                </a:cubicBezTo>
                <a:cubicBezTo>
                  <a:pt x="-3098" y="746700"/>
                  <a:pt x="183796" y="707188"/>
                  <a:pt x="252156" y="687746"/>
                </a:cubicBezTo>
                <a:cubicBezTo>
                  <a:pt x="320516" y="668304"/>
                  <a:pt x="351875" y="651998"/>
                  <a:pt x="410201" y="623776"/>
                </a:cubicBezTo>
                <a:cubicBezTo>
                  <a:pt x="468527" y="595554"/>
                  <a:pt x="556956" y="534092"/>
                  <a:pt x="602112" y="518413"/>
                </a:cubicBezTo>
                <a:cubicBezTo>
                  <a:pt x="647268" y="502734"/>
                  <a:pt x="669218" y="534719"/>
                  <a:pt x="681134" y="529702"/>
                </a:cubicBezTo>
                <a:cubicBezTo>
                  <a:pt x="693050" y="524685"/>
                  <a:pt x="680507" y="514650"/>
                  <a:pt x="673608" y="488309"/>
                </a:cubicBezTo>
                <a:cubicBezTo>
                  <a:pt x="666709" y="461968"/>
                  <a:pt x="640368" y="429356"/>
                  <a:pt x="639741" y="371657"/>
                </a:cubicBezTo>
                <a:cubicBezTo>
                  <a:pt x="639114" y="313958"/>
                  <a:pt x="671099" y="204206"/>
                  <a:pt x="669845" y="142117"/>
                </a:cubicBezTo>
                <a:cubicBezTo>
                  <a:pt x="668591" y="80028"/>
                  <a:pt x="643504" y="-27844"/>
                  <a:pt x="632215" y="66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 2120">
            <a:extLst>
              <a:ext uri="{FF2B5EF4-FFF2-40B4-BE49-F238E27FC236}">
                <a16:creationId xmlns:a16="http://schemas.microsoft.com/office/drawing/2014/main" id="{86301E97-9F3C-99AD-CE47-ABD04D2DB759}"/>
              </a:ext>
            </a:extLst>
          </p:cNvPr>
          <p:cNvSpPr/>
          <p:nvPr/>
        </p:nvSpPr>
        <p:spPr>
          <a:xfrm>
            <a:off x="3524867" y="5791146"/>
            <a:ext cx="983384" cy="340610"/>
          </a:xfrm>
          <a:custGeom>
            <a:avLst/>
            <a:gdLst>
              <a:gd name="connsiteX0" fmla="*/ 1029 w 983384"/>
              <a:gd name="connsiteY0" fmla="*/ 30158 h 340610"/>
              <a:gd name="connsiteX1" fmla="*/ 396140 w 983384"/>
              <a:gd name="connsiteY1" fmla="*/ 267224 h 340610"/>
              <a:gd name="connsiteX2" fmla="*/ 373563 w 983384"/>
              <a:gd name="connsiteY2" fmla="*/ 248410 h 340610"/>
              <a:gd name="connsiteX3" fmla="*/ 610629 w 983384"/>
              <a:gd name="connsiteY3" fmla="*/ 199491 h 340610"/>
              <a:gd name="connsiteX4" fmla="*/ 907903 w 983384"/>
              <a:gd name="connsiteY4" fmla="*/ 101654 h 340610"/>
              <a:gd name="connsiteX5" fmla="*/ 802540 w 983384"/>
              <a:gd name="connsiteY5" fmla="*/ 146810 h 340610"/>
              <a:gd name="connsiteX6" fmla="*/ 983163 w 983384"/>
              <a:gd name="connsiteY6" fmla="*/ 54 h 340610"/>
              <a:gd name="connsiteX7" fmla="*/ 836407 w 983384"/>
              <a:gd name="connsiteY7" fmla="*/ 165624 h 340610"/>
              <a:gd name="connsiteX8" fmla="*/ 689652 w 983384"/>
              <a:gd name="connsiteY8" fmla="*/ 334958 h 340610"/>
              <a:gd name="connsiteX9" fmla="*/ 546659 w 983384"/>
              <a:gd name="connsiteY9" fmla="*/ 301091 h 340610"/>
              <a:gd name="connsiteX10" fmla="*/ 531607 w 983384"/>
              <a:gd name="connsiteY10" fmla="*/ 308617 h 340610"/>
              <a:gd name="connsiteX11" fmla="*/ 1029 w 983384"/>
              <a:gd name="connsiteY11" fmla="*/ 30158 h 34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3384" h="340610">
                <a:moveTo>
                  <a:pt x="1029" y="30158"/>
                </a:moveTo>
                <a:cubicBezTo>
                  <a:pt x="-21549" y="23259"/>
                  <a:pt x="334051" y="230849"/>
                  <a:pt x="396140" y="267224"/>
                </a:cubicBezTo>
                <a:cubicBezTo>
                  <a:pt x="458229" y="303599"/>
                  <a:pt x="337815" y="259699"/>
                  <a:pt x="373563" y="248410"/>
                </a:cubicBezTo>
                <a:cubicBezTo>
                  <a:pt x="409311" y="237121"/>
                  <a:pt x="521573" y="223950"/>
                  <a:pt x="610629" y="199491"/>
                </a:cubicBezTo>
                <a:cubicBezTo>
                  <a:pt x="699685" y="175032"/>
                  <a:pt x="875918" y="110434"/>
                  <a:pt x="907903" y="101654"/>
                </a:cubicBezTo>
                <a:cubicBezTo>
                  <a:pt x="939888" y="92874"/>
                  <a:pt x="789997" y="163743"/>
                  <a:pt x="802540" y="146810"/>
                </a:cubicBezTo>
                <a:cubicBezTo>
                  <a:pt x="815083" y="129877"/>
                  <a:pt x="977519" y="-3082"/>
                  <a:pt x="983163" y="54"/>
                </a:cubicBezTo>
                <a:cubicBezTo>
                  <a:pt x="988808" y="3190"/>
                  <a:pt x="885325" y="109807"/>
                  <a:pt x="836407" y="165624"/>
                </a:cubicBezTo>
                <a:cubicBezTo>
                  <a:pt x="787489" y="221441"/>
                  <a:pt x="737943" y="312380"/>
                  <a:pt x="689652" y="334958"/>
                </a:cubicBezTo>
                <a:cubicBezTo>
                  <a:pt x="641361" y="357536"/>
                  <a:pt x="573000" y="305481"/>
                  <a:pt x="546659" y="301091"/>
                </a:cubicBezTo>
                <a:cubicBezTo>
                  <a:pt x="520318" y="296701"/>
                  <a:pt x="621918" y="347501"/>
                  <a:pt x="531607" y="308617"/>
                </a:cubicBezTo>
                <a:cubicBezTo>
                  <a:pt x="441296" y="269733"/>
                  <a:pt x="23607" y="37057"/>
                  <a:pt x="1029" y="301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 2121">
            <a:extLst>
              <a:ext uri="{FF2B5EF4-FFF2-40B4-BE49-F238E27FC236}">
                <a16:creationId xmlns:a16="http://schemas.microsoft.com/office/drawing/2014/main" id="{15748B63-4F6F-C8DA-2AE4-C958E1AEF9B2}"/>
              </a:ext>
            </a:extLst>
          </p:cNvPr>
          <p:cNvSpPr/>
          <p:nvPr/>
        </p:nvSpPr>
        <p:spPr>
          <a:xfrm>
            <a:off x="3233376" y="523775"/>
            <a:ext cx="3482515" cy="3495657"/>
          </a:xfrm>
          <a:custGeom>
            <a:avLst/>
            <a:gdLst>
              <a:gd name="connsiteX0" fmla="*/ 40503 w 3482515"/>
              <a:gd name="connsiteY0" fmla="*/ 80382 h 3495657"/>
              <a:gd name="connsiteX1" fmla="*/ 293595 w 3482515"/>
              <a:gd name="connsiteY1" fmla="*/ 374296 h 3495657"/>
              <a:gd name="connsiteX2" fmla="*/ 1657031 w 3482515"/>
              <a:gd name="connsiteY2" fmla="*/ 1770389 h 3495657"/>
              <a:gd name="connsiteX3" fmla="*/ 1861138 w 3482515"/>
              <a:gd name="connsiteY3" fmla="*/ 1860196 h 3495657"/>
              <a:gd name="connsiteX4" fmla="*/ 3477667 w 3482515"/>
              <a:gd name="connsiteY4" fmla="*/ 3484889 h 3495657"/>
              <a:gd name="connsiteX5" fmla="*/ 2326503 w 3482515"/>
              <a:gd name="connsiteY5" fmla="*/ 2537832 h 3495657"/>
              <a:gd name="connsiteX6" fmla="*/ 1346788 w 3482515"/>
              <a:gd name="connsiteY6" fmla="*/ 1966332 h 3495657"/>
              <a:gd name="connsiteX7" fmla="*/ 1771331 w 3482515"/>
              <a:gd name="connsiteY7" fmla="*/ 2219425 h 3495657"/>
              <a:gd name="connsiteX8" fmla="*/ 595674 w 3482515"/>
              <a:gd name="connsiteY8" fmla="*/ 1378504 h 3495657"/>
              <a:gd name="connsiteX9" fmla="*/ 889588 w 3482515"/>
              <a:gd name="connsiteY9" fmla="*/ 1598939 h 3495657"/>
              <a:gd name="connsiteX10" fmla="*/ 40503 w 3482515"/>
              <a:gd name="connsiteY10" fmla="*/ 80382 h 349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2515" h="3495657">
                <a:moveTo>
                  <a:pt x="40503" y="80382"/>
                </a:moveTo>
                <a:cubicBezTo>
                  <a:pt x="-58829" y="-123725"/>
                  <a:pt x="24174" y="92628"/>
                  <a:pt x="293595" y="374296"/>
                </a:cubicBezTo>
                <a:cubicBezTo>
                  <a:pt x="563016" y="655964"/>
                  <a:pt x="1395774" y="1522739"/>
                  <a:pt x="1657031" y="1770389"/>
                </a:cubicBezTo>
                <a:cubicBezTo>
                  <a:pt x="1918288" y="2018039"/>
                  <a:pt x="1557699" y="1574446"/>
                  <a:pt x="1861138" y="1860196"/>
                </a:cubicBezTo>
                <a:cubicBezTo>
                  <a:pt x="2164577" y="2145946"/>
                  <a:pt x="3400106" y="3371950"/>
                  <a:pt x="3477667" y="3484889"/>
                </a:cubicBezTo>
                <a:cubicBezTo>
                  <a:pt x="3555228" y="3597828"/>
                  <a:pt x="2681649" y="2790925"/>
                  <a:pt x="2326503" y="2537832"/>
                </a:cubicBezTo>
                <a:cubicBezTo>
                  <a:pt x="1971357" y="2284739"/>
                  <a:pt x="1439317" y="2019400"/>
                  <a:pt x="1346788" y="1966332"/>
                </a:cubicBezTo>
                <a:cubicBezTo>
                  <a:pt x="1254259" y="1913264"/>
                  <a:pt x="1896517" y="2317396"/>
                  <a:pt x="1771331" y="2219425"/>
                </a:cubicBezTo>
                <a:cubicBezTo>
                  <a:pt x="1646145" y="2121454"/>
                  <a:pt x="742631" y="1481918"/>
                  <a:pt x="595674" y="1378504"/>
                </a:cubicBezTo>
                <a:cubicBezTo>
                  <a:pt x="448717" y="1275090"/>
                  <a:pt x="978035" y="1812571"/>
                  <a:pt x="889588" y="1598939"/>
                </a:cubicBezTo>
                <a:cubicBezTo>
                  <a:pt x="801141" y="1385307"/>
                  <a:pt x="139835" y="284489"/>
                  <a:pt x="40503" y="803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 2122">
            <a:extLst>
              <a:ext uri="{FF2B5EF4-FFF2-40B4-BE49-F238E27FC236}">
                <a16:creationId xmlns:a16="http://schemas.microsoft.com/office/drawing/2014/main" id="{477C214C-80D6-4DA2-423F-2CD9850DE9BD}"/>
              </a:ext>
            </a:extLst>
          </p:cNvPr>
          <p:cNvSpPr/>
          <p:nvPr/>
        </p:nvSpPr>
        <p:spPr>
          <a:xfrm>
            <a:off x="3723724" y="2596443"/>
            <a:ext cx="2422404" cy="1720166"/>
          </a:xfrm>
          <a:custGeom>
            <a:avLst/>
            <a:gdLst>
              <a:gd name="connsiteX0" fmla="*/ 105326 w 2422404"/>
              <a:gd name="connsiteY0" fmla="*/ 73278 h 1720166"/>
              <a:gd name="connsiteX1" fmla="*/ 203297 w 2422404"/>
              <a:gd name="connsiteY1" fmla="*/ 179414 h 1720166"/>
              <a:gd name="connsiteX2" fmla="*/ 1093205 w 2422404"/>
              <a:gd name="connsiteY2" fmla="*/ 1012171 h 1720166"/>
              <a:gd name="connsiteX3" fmla="*/ 987069 w 2422404"/>
              <a:gd name="connsiteY3" fmla="*/ 1004007 h 1720166"/>
              <a:gd name="connsiteX4" fmla="*/ 2399490 w 2422404"/>
              <a:gd name="connsiteY4" fmla="*/ 1706136 h 1720166"/>
              <a:gd name="connsiteX5" fmla="*/ 1803497 w 2422404"/>
              <a:gd name="connsiteY5" fmla="*/ 1420386 h 1720166"/>
              <a:gd name="connsiteX6" fmla="*/ 1036055 w 2422404"/>
              <a:gd name="connsiteY6" fmla="*/ 791736 h 1720166"/>
              <a:gd name="connsiteX7" fmla="*/ 1468762 w 2422404"/>
              <a:gd name="connsiteY7" fmla="*/ 1069321 h 1720166"/>
              <a:gd name="connsiteX8" fmla="*/ 105326 w 2422404"/>
              <a:gd name="connsiteY8" fmla="*/ 73278 h 17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404" h="1720166">
                <a:moveTo>
                  <a:pt x="105326" y="73278"/>
                </a:moveTo>
                <a:cubicBezTo>
                  <a:pt x="-105585" y="-75040"/>
                  <a:pt x="38650" y="22932"/>
                  <a:pt x="203297" y="179414"/>
                </a:cubicBezTo>
                <a:cubicBezTo>
                  <a:pt x="367944" y="335896"/>
                  <a:pt x="962576" y="874739"/>
                  <a:pt x="1093205" y="1012171"/>
                </a:cubicBezTo>
                <a:cubicBezTo>
                  <a:pt x="1223834" y="1149603"/>
                  <a:pt x="769355" y="888346"/>
                  <a:pt x="987069" y="1004007"/>
                </a:cubicBezTo>
                <a:cubicBezTo>
                  <a:pt x="1204783" y="1119668"/>
                  <a:pt x="2263419" y="1636740"/>
                  <a:pt x="2399490" y="1706136"/>
                </a:cubicBezTo>
                <a:cubicBezTo>
                  <a:pt x="2535561" y="1775532"/>
                  <a:pt x="2030736" y="1572786"/>
                  <a:pt x="1803497" y="1420386"/>
                </a:cubicBezTo>
                <a:cubicBezTo>
                  <a:pt x="1576258" y="1267986"/>
                  <a:pt x="1091844" y="850247"/>
                  <a:pt x="1036055" y="791736"/>
                </a:cubicBezTo>
                <a:cubicBezTo>
                  <a:pt x="980266" y="733225"/>
                  <a:pt x="1621162" y="1191785"/>
                  <a:pt x="1468762" y="1069321"/>
                </a:cubicBezTo>
                <a:cubicBezTo>
                  <a:pt x="1316362" y="946857"/>
                  <a:pt x="316237" y="221596"/>
                  <a:pt x="105326" y="732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 2123">
            <a:extLst>
              <a:ext uri="{FF2B5EF4-FFF2-40B4-BE49-F238E27FC236}">
                <a16:creationId xmlns:a16="http://schemas.microsoft.com/office/drawing/2014/main" id="{A2C4419B-FDBB-6D51-9501-960E5B564509}"/>
              </a:ext>
            </a:extLst>
          </p:cNvPr>
          <p:cNvSpPr/>
          <p:nvPr/>
        </p:nvSpPr>
        <p:spPr>
          <a:xfrm>
            <a:off x="3857259" y="3574908"/>
            <a:ext cx="2184608" cy="3136773"/>
          </a:xfrm>
          <a:custGeom>
            <a:avLst/>
            <a:gdLst>
              <a:gd name="connsiteX0" fmla="*/ 1376048 w 2184608"/>
              <a:gd name="connsiteY0" fmla="*/ 1049 h 3136773"/>
              <a:gd name="connsiteX1" fmla="*/ 1661798 w 2184608"/>
              <a:gd name="connsiteY1" fmla="*/ 1437963 h 3136773"/>
              <a:gd name="connsiteX2" fmla="*/ 1702620 w 2184608"/>
              <a:gd name="connsiteY2" fmla="*/ 1233856 h 3136773"/>
              <a:gd name="connsiteX3" fmla="*/ 1523005 w 2184608"/>
              <a:gd name="connsiteY3" fmla="*/ 1911492 h 3136773"/>
              <a:gd name="connsiteX4" fmla="*/ 1588320 w 2184608"/>
              <a:gd name="connsiteY4" fmla="*/ 1625742 h 3136773"/>
              <a:gd name="connsiteX5" fmla="*/ 943341 w 2184608"/>
              <a:gd name="connsiteY5" fmla="*/ 2662606 h 3136773"/>
              <a:gd name="connsiteX6" fmla="*/ 12612 w 2184608"/>
              <a:gd name="connsiteY6" fmla="*/ 3136135 h 3136773"/>
              <a:gd name="connsiteX7" fmla="*/ 486141 w 2184608"/>
              <a:gd name="connsiteY7" fmla="*/ 2752413 h 3136773"/>
              <a:gd name="connsiteX8" fmla="*/ 1612812 w 2184608"/>
              <a:gd name="connsiteY8" fmla="*/ 2254392 h 3136773"/>
              <a:gd name="connsiteX9" fmla="*/ 1857741 w 2184608"/>
              <a:gd name="connsiteY9" fmla="*/ 2017628 h 3136773"/>
              <a:gd name="connsiteX10" fmla="*/ 1743441 w 2184608"/>
              <a:gd name="connsiteY10" fmla="*/ 2074778 h 3136773"/>
              <a:gd name="connsiteX11" fmla="*/ 1939384 w 2184608"/>
              <a:gd name="connsiteY11" fmla="*/ 597042 h 3136773"/>
              <a:gd name="connsiteX12" fmla="*/ 2078177 w 2184608"/>
              <a:gd name="connsiteY12" fmla="*/ 1356321 h 3136773"/>
              <a:gd name="connsiteX13" fmla="*/ 2184312 w 2184608"/>
              <a:gd name="connsiteY13" fmla="*/ 956271 h 3136773"/>
              <a:gd name="connsiteX14" fmla="*/ 2045520 w 2184608"/>
              <a:gd name="connsiteY14" fmla="*/ 1201199 h 3136773"/>
              <a:gd name="connsiteX15" fmla="*/ 1376048 w 2184608"/>
              <a:gd name="connsiteY15" fmla="*/ 1049 h 313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84608" h="3136773">
                <a:moveTo>
                  <a:pt x="1376048" y="1049"/>
                </a:moveTo>
                <a:cubicBezTo>
                  <a:pt x="1312094" y="40510"/>
                  <a:pt x="1607369" y="1232495"/>
                  <a:pt x="1661798" y="1437963"/>
                </a:cubicBezTo>
                <a:cubicBezTo>
                  <a:pt x="1716227" y="1643431"/>
                  <a:pt x="1725752" y="1154935"/>
                  <a:pt x="1702620" y="1233856"/>
                </a:cubicBezTo>
                <a:cubicBezTo>
                  <a:pt x="1679488" y="1312778"/>
                  <a:pt x="1542055" y="1846178"/>
                  <a:pt x="1523005" y="1911492"/>
                </a:cubicBezTo>
                <a:cubicBezTo>
                  <a:pt x="1503955" y="1976806"/>
                  <a:pt x="1684931" y="1500556"/>
                  <a:pt x="1588320" y="1625742"/>
                </a:cubicBezTo>
                <a:cubicBezTo>
                  <a:pt x="1491709" y="1750928"/>
                  <a:pt x="1205959" y="2410874"/>
                  <a:pt x="943341" y="2662606"/>
                </a:cubicBezTo>
                <a:cubicBezTo>
                  <a:pt x="680723" y="2914338"/>
                  <a:pt x="88812" y="3121167"/>
                  <a:pt x="12612" y="3136135"/>
                </a:cubicBezTo>
                <a:cubicBezTo>
                  <a:pt x="-63588" y="3151103"/>
                  <a:pt x="219441" y="2899370"/>
                  <a:pt x="486141" y="2752413"/>
                </a:cubicBezTo>
                <a:cubicBezTo>
                  <a:pt x="752841" y="2605456"/>
                  <a:pt x="1384212" y="2376856"/>
                  <a:pt x="1612812" y="2254392"/>
                </a:cubicBezTo>
                <a:cubicBezTo>
                  <a:pt x="1841412" y="2131928"/>
                  <a:pt x="1835970" y="2047564"/>
                  <a:pt x="1857741" y="2017628"/>
                </a:cubicBezTo>
                <a:cubicBezTo>
                  <a:pt x="1879512" y="1987692"/>
                  <a:pt x="1729834" y="2311542"/>
                  <a:pt x="1743441" y="2074778"/>
                </a:cubicBezTo>
                <a:cubicBezTo>
                  <a:pt x="1757048" y="1838014"/>
                  <a:pt x="1883595" y="716785"/>
                  <a:pt x="1939384" y="597042"/>
                </a:cubicBezTo>
                <a:cubicBezTo>
                  <a:pt x="1995173" y="477299"/>
                  <a:pt x="2037356" y="1296450"/>
                  <a:pt x="2078177" y="1356321"/>
                </a:cubicBezTo>
                <a:cubicBezTo>
                  <a:pt x="2118998" y="1416192"/>
                  <a:pt x="2189755" y="982125"/>
                  <a:pt x="2184312" y="956271"/>
                </a:cubicBezTo>
                <a:cubicBezTo>
                  <a:pt x="2178869" y="930417"/>
                  <a:pt x="2178870" y="1354960"/>
                  <a:pt x="2045520" y="1201199"/>
                </a:cubicBezTo>
                <a:cubicBezTo>
                  <a:pt x="1912170" y="1047438"/>
                  <a:pt x="1440002" y="-38412"/>
                  <a:pt x="1376048" y="10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 2124">
            <a:extLst>
              <a:ext uri="{FF2B5EF4-FFF2-40B4-BE49-F238E27FC236}">
                <a16:creationId xmlns:a16="http://schemas.microsoft.com/office/drawing/2014/main" id="{AB89D8CF-3CF1-167B-596A-A005BFD9EB18}"/>
              </a:ext>
            </a:extLst>
          </p:cNvPr>
          <p:cNvSpPr/>
          <p:nvPr/>
        </p:nvSpPr>
        <p:spPr>
          <a:xfrm>
            <a:off x="1617493" y="2469925"/>
            <a:ext cx="1532989" cy="3153733"/>
          </a:xfrm>
          <a:custGeom>
            <a:avLst/>
            <a:gdLst>
              <a:gd name="connsiteX0" fmla="*/ 595028 w 1532989"/>
              <a:gd name="connsiteY0" fmla="*/ 109989 h 3153733"/>
              <a:gd name="connsiteX1" fmla="*/ 562371 w 1532989"/>
              <a:gd name="connsiteY1" fmla="*/ 387575 h 3153733"/>
              <a:gd name="connsiteX2" fmla="*/ 644014 w 1532989"/>
              <a:gd name="connsiteY2" fmla="*/ 1734682 h 3153733"/>
              <a:gd name="connsiteX3" fmla="*/ 652178 w 1532989"/>
              <a:gd name="connsiteY3" fmla="*/ 1595889 h 3153733"/>
              <a:gd name="connsiteX4" fmla="*/ 774643 w 1532989"/>
              <a:gd name="connsiteY4" fmla="*/ 2289854 h 3153733"/>
              <a:gd name="connsiteX5" fmla="*/ 741986 w 1532989"/>
              <a:gd name="connsiteY5" fmla="*/ 2077582 h 3153733"/>
              <a:gd name="connsiteX6" fmla="*/ 1525757 w 1532989"/>
              <a:gd name="connsiteY6" fmla="*/ 3138939 h 3153733"/>
              <a:gd name="connsiteX7" fmla="*/ 1068557 w 1532989"/>
              <a:gd name="connsiteY7" fmla="*/ 2624589 h 3153733"/>
              <a:gd name="connsiteX8" fmla="*/ 31693 w 1532989"/>
              <a:gd name="connsiteY8" fmla="*/ 1604054 h 3153733"/>
              <a:gd name="connsiteX9" fmla="*/ 268457 w 1532989"/>
              <a:gd name="connsiteY9" fmla="*/ 1865311 h 3153733"/>
              <a:gd name="connsiteX10" fmla="*/ 284786 w 1532989"/>
              <a:gd name="connsiteY10" fmla="*/ 1702025 h 3153733"/>
              <a:gd name="connsiteX11" fmla="*/ 301114 w 1532989"/>
              <a:gd name="connsiteY11" fmla="*/ 1742846 h 3153733"/>
              <a:gd name="connsiteX12" fmla="*/ 382757 w 1532989"/>
              <a:gd name="connsiteY12" fmla="*/ 1089704 h 3153733"/>
              <a:gd name="connsiteX13" fmla="*/ 350100 w 1532989"/>
              <a:gd name="connsiteY13" fmla="*/ 1742846 h 3153733"/>
              <a:gd name="connsiteX14" fmla="*/ 513386 w 1532989"/>
              <a:gd name="connsiteY14" fmla="*/ 142646 h 3153733"/>
              <a:gd name="connsiteX15" fmla="*/ 595028 w 1532989"/>
              <a:gd name="connsiteY15" fmla="*/ 109989 h 315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32989" h="3153733">
                <a:moveTo>
                  <a:pt x="595028" y="109989"/>
                </a:moveTo>
                <a:cubicBezTo>
                  <a:pt x="603192" y="150811"/>
                  <a:pt x="554207" y="116793"/>
                  <a:pt x="562371" y="387575"/>
                </a:cubicBezTo>
                <a:cubicBezTo>
                  <a:pt x="570535" y="658357"/>
                  <a:pt x="629046" y="1533296"/>
                  <a:pt x="644014" y="1734682"/>
                </a:cubicBezTo>
                <a:cubicBezTo>
                  <a:pt x="658982" y="1936068"/>
                  <a:pt x="630407" y="1503360"/>
                  <a:pt x="652178" y="1595889"/>
                </a:cubicBezTo>
                <a:cubicBezTo>
                  <a:pt x="673950" y="1688418"/>
                  <a:pt x="759675" y="2209572"/>
                  <a:pt x="774643" y="2289854"/>
                </a:cubicBezTo>
                <a:cubicBezTo>
                  <a:pt x="789611" y="2370136"/>
                  <a:pt x="616800" y="1936068"/>
                  <a:pt x="741986" y="2077582"/>
                </a:cubicBezTo>
                <a:cubicBezTo>
                  <a:pt x="867172" y="2219096"/>
                  <a:pt x="1471328" y="3047771"/>
                  <a:pt x="1525757" y="3138939"/>
                </a:cubicBezTo>
                <a:cubicBezTo>
                  <a:pt x="1580186" y="3230107"/>
                  <a:pt x="1317568" y="2880403"/>
                  <a:pt x="1068557" y="2624589"/>
                </a:cubicBezTo>
                <a:cubicBezTo>
                  <a:pt x="819546" y="2368775"/>
                  <a:pt x="165043" y="1730600"/>
                  <a:pt x="31693" y="1604054"/>
                </a:cubicBezTo>
                <a:cubicBezTo>
                  <a:pt x="-101657" y="1477508"/>
                  <a:pt x="226275" y="1848983"/>
                  <a:pt x="268457" y="1865311"/>
                </a:cubicBezTo>
                <a:cubicBezTo>
                  <a:pt x="310639" y="1881640"/>
                  <a:pt x="279343" y="1722436"/>
                  <a:pt x="284786" y="1702025"/>
                </a:cubicBezTo>
                <a:cubicBezTo>
                  <a:pt x="290229" y="1681614"/>
                  <a:pt x="284786" y="1844899"/>
                  <a:pt x="301114" y="1742846"/>
                </a:cubicBezTo>
                <a:cubicBezTo>
                  <a:pt x="317442" y="1640793"/>
                  <a:pt x="374593" y="1089704"/>
                  <a:pt x="382757" y="1089704"/>
                </a:cubicBezTo>
                <a:cubicBezTo>
                  <a:pt x="390921" y="1089704"/>
                  <a:pt x="328329" y="1900689"/>
                  <a:pt x="350100" y="1742846"/>
                </a:cubicBezTo>
                <a:cubicBezTo>
                  <a:pt x="371871" y="1585003"/>
                  <a:pt x="473925" y="418871"/>
                  <a:pt x="513386" y="142646"/>
                </a:cubicBezTo>
                <a:cubicBezTo>
                  <a:pt x="552847" y="-133579"/>
                  <a:pt x="586864" y="69167"/>
                  <a:pt x="595028" y="1099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 2125">
            <a:extLst>
              <a:ext uri="{FF2B5EF4-FFF2-40B4-BE49-F238E27FC236}">
                <a16:creationId xmlns:a16="http://schemas.microsoft.com/office/drawing/2014/main" id="{BB630747-775C-FCFF-239F-802F0D8AD18B}"/>
              </a:ext>
            </a:extLst>
          </p:cNvPr>
          <p:cNvSpPr/>
          <p:nvPr/>
        </p:nvSpPr>
        <p:spPr>
          <a:xfrm>
            <a:off x="2100768" y="3394211"/>
            <a:ext cx="430919" cy="1579310"/>
          </a:xfrm>
          <a:custGeom>
            <a:avLst/>
            <a:gdLst>
              <a:gd name="connsiteX0" fmla="*/ 13782 w 430919"/>
              <a:gd name="connsiteY0" fmla="*/ 2132 h 1579310"/>
              <a:gd name="connsiteX1" fmla="*/ 283203 w 430919"/>
              <a:gd name="connsiteY1" fmla="*/ 834889 h 1579310"/>
              <a:gd name="connsiteX2" fmla="*/ 315861 w 430919"/>
              <a:gd name="connsiteY2" fmla="*/ 736918 h 1579310"/>
              <a:gd name="connsiteX3" fmla="*/ 413832 w 430919"/>
              <a:gd name="connsiteY3" fmla="*/ 1136968 h 1579310"/>
              <a:gd name="connsiteX4" fmla="*/ 299532 w 430919"/>
              <a:gd name="connsiteY4" fmla="*/ 1022668 h 1579310"/>
              <a:gd name="connsiteX5" fmla="*/ 430161 w 430919"/>
              <a:gd name="connsiteY5" fmla="*/ 1577839 h 1579310"/>
              <a:gd name="connsiteX6" fmla="*/ 226053 w 430919"/>
              <a:gd name="connsiteY6" fmla="*/ 1161460 h 1579310"/>
              <a:gd name="connsiteX7" fmla="*/ 30111 w 430919"/>
              <a:gd name="connsiteY7" fmla="*/ 467496 h 1579310"/>
              <a:gd name="connsiteX8" fmla="*/ 38275 w 430919"/>
              <a:gd name="connsiteY8" fmla="*/ 589960 h 1579310"/>
              <a:gd name="connsiteX9" fmla="*/ 13782 w 430919"/>
              <a:gd name="connsiteY9" fmla="*/ 2132 h 157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919" h="1579310">
                <a:moveTo>
                  <a:pt x="13782" y="2132"/>
                </a:moveTo>
                <a:cubicBezTo>
                  <a:pt x="54603" y="42953"/>
                  <a:pt x="232857" y="712425"/>
                  <a:pt x="283203" y="834889"/>
                </a:cubicBezTo>
                <a:cubicBezTo>
                  <a:pt x="333549" y="957353"/>
                  <a:pt x="294090" y="686572"/>
                  <a:pt x="315861" y="736918"/>
                </a:cubicBezTo>
                <a:cubicBezTo>
                  <a:pt x="337632" y="787264"/>
                  <a:pt x="416554" y="1089343"/>
                  <a:pt x="413832" y="1136968"/>
                </a:cubicBezTo>
                <a:cubicBezTo>
                  <a:pt x="411110" y="1184593"/>
                  <a:pt x="296811" y="949190"/>
                  <a:pt x="299532" y="1022668"/>
                </a:cubicBezTo>
                <a:cubicBezTo>
                  <a:pt x="302253" y="1096146"/>
                  <a:pt x="442408" y="1554707"/>
                  <a:pt x="430161" y="1577839"/>
                </a:cubicBezTo>
                <a:cubicBezTo>
                  <a:pt x="417914" y="1600971"/>
                  <a:pt x="292728" y="1346517"/>
                  <a:pt x="226053" y="1161460"/>
                </a:cubicBezTo>
                <a:cubicBezTo>
                  <a:pt x="159378" y="976403"/>
                  <a:pt x="61407" y="562746"/>
                  <a:pt x="30111" y="467496"/>
                </a:cubicBezTo>
                <a:cubicBezTo>
                  <a:pt x="-1185" y="372246"/>
                  <a:pt x="40996" y="660717"/>
                  <a:pt x="38275" y="589960"/>
                </a:cubicBezTo>
                <a:cubicBezTo>
                  <a:pt x="35554" y="519203"/>
                  <a:pt x="-27039" y="-38689"/>
                  <a:pt x="13782" y="21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 2126">
            <a:extLst>
              <a:ext uri="{FF2B5EF4-FFF2-40B4-BE49-F238E27FC236}">
                <a16:creationId xmlns:a16="http://schemas.microsoft.com/office/drawing/2014/main" id="{6B38FB5C-11C9-7EC5-2C5B-485F51695E80}"/>
              </a:ext>
            </a:extLst>
          </p:cNvPr>
          <p:cNvSpPr/>
          <p:nvPr/>
        </p:nvSpPr>
        <p:spPr>
          <a:xfrm>
            <a:off x="1897162" y="3029237"/>
            <a:ext cx="1281726" cy="1119275"/>
          </a:xfrm>
          <a:custGeom>
            <a:avLst/>
            <a:gdLst>
              <a:gd name="connsiteX0" fmla="*/ 45938 w 1281726"/>
              <a:gd name="connsiteY0" fmla="*/ 56863 h 1119275"/>
              <a:gd name="connsiteX1" fmla="*/ 152074 w 1281726"/>
              <a:gd name="connsiteY1" fmla="*/ 154834 h 1119275"/>
              <a:gd name="connsiteX2" fmla="*/ 764395 w 1281726"/>
              <a:gd name="connsiteY2" fmla="*/ 807977 h 1119275"/>
              <a:gd name="connsiteX3" fmla="*/ 895024 w 1281726"/>
              <a:gd name="connsiteY3" fmla="*/ 856963 h 1119275"/>
              <a:gd name="connsiteX4" fmla="*/ 1254252 w 1281726"/>
              <a:gd name="connsiteY4" fmla="*/ 995756 h 1119275"/>
              <a:gd name="connsiteX5" fmla="*/ 968502 w 1281726"/>
              <a:gd name="connsiteY5" fmla="*/ 897784 h 1119275"/>
              <a:gd name="connsiteX6" fmla="*/ 1270581 w 1281726"/>
              <a:gd name="connsiteY6" fmla="*/ 1101892 h 1119275"/>
              <a:gd name="connsiteX7" fmla="*/ 486809 w 1281726"/>
              <a:gd name="connsiteY7" fmla="*/ 767156 h 1119275"/>
              <a:gd name="connsiteX8" fmla="*/ 1058309 w 1281726"/>
              <a:gd name="connsiteY8" fmla="*/ 1118220 h 1119275"/>
              <a:gd name="connsiteX9" fmla="*/ 503138 w 1281726"/>
              <a:gd name="connsiteY9" fmla="*/ 881456 h 1119275"/>
              <a:gd name="connsiteX10" fmla="*/ 984831 w 1281726"/>
              <a:gd name="connsiteY10" fmla="*/ 1052906 h 1119275"/>
              <a:gd name="connsiteX11" fmla="*/ 658259 w 1281726"/>
              <a:gd name="connsiteY11" fmla="*/ 824306 h 1119275"/>
              <a:gd name="connsiteX12" fmla="*/ 780724 w 1281726"/>
              <a:gd name="connsiteY12" fmla="*/ 889620 h 1119275"/>
              <a:gd name="connsiteX13" fmla="*/ 45938 w 1281726"/>
              <a:gd name="connsiteY13" fmla="*/ 56863 h 11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81726" h="1119275">
                <a:moveTo>
                  <a:pt x="45938" y="56863"/>
                </a:moveTo>
                <a:cubicBezTo>
                  <a:pt x="-58837" y="-65601"/>
                  <a:pt x="32331" y="29648"/>
                  <a:pt x="152074" y="154834"/>
                </a:cubicBezTo>
                <a:cubicBezTo>
                  <a:pt x="271817" y="280020"/>
                  <a:pt x="640570" y="690956"/>
                  <a:pt x="764395" y="807977"/>
                </a:cubicBezTo>
                <a:cubicBezTo>
                  <a:pt x="888220" y="924998"/>
                  <a:pt x="895024" y="856963"/>
                  <a:pt x="895024" y="856963"/>
                </a:cubicBezTo>
                <a:lnTo>
                  <a:pt x="1254252" y="995756"/>
                </a:lnTo>
                <a:cubicBezTo>
                  <a:pt x="1266498" y="1002559"/>
                  <a:pt x="965781" y="880095"/>
                  <a:pt x="968502" y="897784"/>
                </a:cubicBezTo>
                <a:cubicBezTo>
                  <a:pt x="971223" y="915473"/>
                  <a:pt x="1350863" y="1123663"/>
                  <a:pt x="1270581" y="1101892"/>
                </a:cubicBezTo>
                <a:cubicBezTo>
                  <a:pt x="1190299" y="1080121"/>
                  <a:pt x="522188" y="764435"/>
                  <a:pt x="486809" y="767156"/>
                </a:cubicBezTo>
                <a:cubicBezTo>
                  <a:pt x="451430" y="769877"/>
                  <a:pt x="1055588" y="1099170"/>
                  <a:pt x="1058309" y="1118220"/>
                </a:cubicBezTo>
                <a:cubicBezTo>
                  <a:pt x="1061031" y="1137270"/>
                  <a:pt x="515384" y="892342"/>
                  <a:pt x="503138" y="881456"/>
                </a:cubicBezTo>
                <a:cubicBezTo>
                  <a:pt x="490892" y="870570"/>
                  <a:pt x="958978" y="1062431"/>
                  <a:pt x="984831" y="1052906"/>
                </a:cubicBezTo>
                <a:cubicBezTo>
                  <a:pt x="1010684" y="1043381"/>
                  <a:pt x="692277" y="851520"/>
                  <a:pt x="658259" y="824306"/>
                </a:cubicBezTo>
                <a:cubicBezTo>
                  <a:pt x="624241" y="797092"/>
                  <a:pt x="875974" y="1013445"/>
                  <a:pt x="780724" y="889620"/>
                </a:cubicBezTo>
                <a:cubicBezTo>
                  <a:pt x="685474" y="765795"/>
                  <a:pt x="150713" y="179327"/>
                  <a:pt x="45938" y="568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 2127">
            <a:extLst>
              <a:ext uri="{FF2B5EF4-FFF2-40B4-BE49-F238E27FC236}">
                <a16:creationId xmlns:a16="http://schemas.microsoft.com/office/drawing/2014/main" id="{E7742875-45C0-CABF-A721-DCE050F81A05}"/>
              </a:ext>
            </a:extLst>
          </p:cNvPr>
          <p:cNvSpPr/>
          <p:nvPr/>
        </p:nvSpPr>
        <p:spPr>
          <a:xfrm>
            <a:off x="2845979" y="2113307"/>
            <a:ext cx="1194396" cy="2001508"/>
          </a:xfrm>
          <a:custGeom>
            <a:avLst/>
            <a:gdLst>
              <a:gd name="connsiteX0" fmla="*/ 19685 w 1194396"/>
              <a:gd name="connsiteY0" fmla="*/ 50229 h 2001508"/>
              <a:gd name="connsiteX1" fmla="*/ 133985 w 1194396"/>
              <a:gd name="connsiteY1" fmla="*/ 278829 h 2001508"/>
              <a:gd name="connsiteX2" fmla="*/ 591185 w 1194396"/>
              <a:gd name="connsiteY2" fmla="*/ 1266707 h 2001508"/>
              <a:gd name="connsiteX3" fmla="*/ 680992 w 1194396"/>
              <a:gd name="connsiteY3" fmla="*/ 1348350 h 2001508"/>
              <a:gd name="connsiteX4" fmla="*/ 942250 w 1194396"/>
              <a:gd name="connsiteY4" fmla="*/ 1609607 h 2001508"/>
              <a:gd name="connsiteX5" fmla="*/ 795292 w 1194396"/>
              <a:gd name="connsiteY5" fmla="*/ 1348350 h 2001508"/>
              <a:gd name="connsiteX6" fmla="*/ 1072878 w 1194396"/>
              <a:gd name="connsiteY6" fmla="*/ 1797386 h 2001508"/>
              <a:gd name="connsiteX7" fmla="*/ 1023892 w 1194396"/>
              <a:gd name="connsiteY7" fmla="*/ 1454486 h 2001508"/>
              <a:gd name="connsiteX8" fmla="*/ 1187178 w 1194396"/>
              <a:gd name="connsiteY8" fmla="*/ 2001493 h 2001508"/>
              <a:gd name="connsiteX9" fmla="*/ 746307 w 1194396"/>
              <a:gd name="connsiteY9" fmla="*/ 1470814 h 2001508"/>
              <a:gd name="connsiteX10" fmla="*/ 444228 w 1194396"/>
              <a:gd name="connsiteY10" fmla="*/ 972793 h 2001508"/>
              <a:gd name="connsiteX11" fmla="*/ 476885 w 1194396"/>
              <a:gd name="connsiteY11" fmla="*/ 1095257 h 2001508"/>
              <a:gd name="connsiteX12" fmla="*/ 19685 w 1194396"/>
              <a:gd name="connsiteY12" fmla="*/ 50229 h 200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4396" h="2001508">
                <a:moveTo>
                  <a:pt x="19685" y="50229"/>
                </a:moveTo>
                <a:cubicBezTo>
                  <a:pt x="-37465" y="-85842"/>
                  <a:pt x="38735" y="76083"/>
                  <a:pt x="133985" y="278829"/>
                </a:cubicBezTo>
                <a:cubicBezTo>
                  <a:pt x="229235" y="481575"/>
                  <a:pt x="500017" y="1088454"/>
                  <a:pt x="591185" y="1266707"/>
                </a:cubicBezTo>
                <a:cubicBezTo>
                  <a:pt x="682353" y="1444960"/>
                  <a:pt x="622481" y="1291200"/>
                  <a:pt x="680992" y="1348350"/>
                </a:cubicBezTo>
                <a:cubicBezTo>
                  <a:pt x="739503" y="1405500"/>
                  <a:pt x="923200" y="1609607"/>
                  <a:pt x="942250" y="1609607"/>
                </a:cubicBezTo>
                <a:cubicBezTo>
                  <a:pt x="961300" y="1609607"/>
                  <a:pt x="773521" y="1317054"/>
                  <a:pt x="795292" y="1348350"/>
                </a:cubicBezTo>
                <a:cubicBezTo>
                  <a:pt x="817063" y="1379647"/>
                  <a:pt x="1034778" y="1779697"/>
                  <a:pt x="1072878" y="1797386"/>
                </a:cubicBezTo>
                <a:cubicBezTo>
                  <a:pt x="1110978" y="1815075"/>
                  <a:pt x="1004842" y="1420468"/>
                  <a:pt x="1023892" y="1454486"/>
                </a:cubicBezTo>
                <a:cubicBezTo>
                  <a:pt x="1042942" y="1488504"/>
                  <a:pt x="1233442" y="1998772"/>
                  <a:pt x="1187178" y="2001493"/>
                </a:cubicBezTo>
                <a:cubicBezTo>
                  <a:pt x="1140914" y="2004214"/>
                  <a:pt x="870132" y="1642264"/>
                  <a:pt x="746307" y="1470814"/>
                </a:cubicBezTo>
                <a:cubicBezTo>
                  <a:pt x="622482" y="1299364"/>
                  <a:pt x="489132" y="1035386"/>
                  <a:pt x="444228" y="972793"/>
                </a:cubicBezTo>
                <a:cubicBezTo>
                  <a:pt x="399324" y="910200"/>
                  <a:pt x="543560" y="1249018"/>
                  <a:pt x="476885" y="1095257"/>
                </a:cubicBezTo>
                <a:cubicBezTo>
                  <a:pt x="410210" y="941496"/>
                  <a:pt x="76835" y="186300"/>
                  <a:pt x="19685" y="502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 2128">
            <a:extLst>
              <a:ext uri="{FF2B5EF4-FFF2-40B4-BE49-F238E27FC236}">
                <a16:creationId xmlns:a16="http://schemas.microsoft.com/office/drawing/2014/main" id="{25353669-66A3-A1A9-C55B-99826E2FEB8B}"/>
              </a:ext>
            </a:extLst>
          </p:cNvPr>
          <p:cNvSpPr/>
          <p:nvPr/>
        </p:nvSpPr>
        <p:spPr>
          <a:xfrm>
            <a:off x="2839943" y="1357452"/>
            <a:ext cx="2326494" cy="2667470"/>
          </a:xfrm>
          <a:custGeom>
            <a:avLst/>
            <a:gdLst>
              <a:gd name="connsiteX0" fmla="*/ 82871 w 2326494"/>
              <a:gd name="connsiteY0" fmla="*/ 87627 h 2667470"/>
              <a:gd name="connsiteX1" fmla="*/ 148186 w 2326494"/>
              <a:gd name="connsiteY1" fmla="*/ 218255 h 2667470"/>
              <a:gd name="connsiteX2" fmla="*/ 1160557 w 2326494"/>
              <a:gd name="connsiteY2" fmla="*/ 1483719 h 2667470"/>
              <a:gd name="connsiteX3" fmla="*/ 1029928 w 2326494"/>
              <a:gd name="connsiteY3" fmla="*/ 1434734 h 2667470"/>
              <a:gd name="connsiteX4" fmla="*/ 2319886 w 2326494"/>
              <a:gd name="connsiteY4" fmla="*/ 2545077 h 2667470"/>
              <a:gd name="connsiteX5" fmla="*/ 1552443 w 2326494"/>
              <a:gd name="connsiteY5" fmla="*/ 2104205 h 2667470"/>
              <a:gd name="connsiteX6" fmla="*/ 2001478 w 2326494"/>
              <a:gd name="connsiteY6" fmla="*/ 2643048 h 2667470"/>
              <a:gd name="connsiteX7" fmla="*/ 891136 w 2326494"/>
              <a:gd name="connsiteY7" fmla="*/ 1140819 h 2667470"/>
              <a:gd name="connsiteX8" fmla="*/ 82871 w 2326494"/>
              <a:gd name="connsiteY8" fmla="*/ 87627 h 2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6494" h="2667470">
                <a:moveTo>
                  <a:pt x="82871" y="87627"/>
                </a:moveTo>
                <a:cubicBezTo>
                  <a:pt x="-40954" y="-66134"/>
                  <a:pt x="-31428" y="-14427"/>
                  <a:pt x="148186" y="218255"/>
                </a:cubicBezTo>
                <a:cubicBezTo>
                  <a:pt x="327800" y="450937"/>
                  <a:pt x="1013600" y="1280973"/>
                  <a:pt x="1160557" y="1483719"/>
                </a:cubicBezTo>
                <a:cubicBezTo>
                  <a:pt x="1307514" y="1686465"/>
                  <a:pt x="836707" y="1257841"/>
                  <a:pt x="1029928" y="1434734"/>
                </a:cubicBezTo>
                <a:cubicBezTo>
                  <a:pt x="1223150" y="1611627"/>
                  <a:pt x="2232800" y="2433499"/>
                  <a:pt x="2319886" y="2545077"/>
                </a:cubicBezTo>
                <a:cubicBezTo>
                  <a:pt x="2406972" y="2656656"/>
                  <a:pt x="1605511" y="2087877"/>
                  <a:pt x="1552443" y="2104205"/>
                </a:cubicBezTo>
                <a:cubicBezTo>
                  <a:pt x="1499375" y="2120533"/>
                  <a:pt x="2111696" y="2803612"/>
                  <a:pt x="2001478" y="2643048"/>
                </a:cubicBezTo>
                <a:cubicBezTo>
                  <a:pt x="1891260" y="2482484"/>
                  <a:pt x="1212265" y="1572166"/>
                  <a:pt x="891136" y="1140819"/>
                </a:cubicBezTo>
                <a:cubicBezTo>
                  <a:pt x="570008" y="709473"/>
                  <a:pt x="206696" y="241388"/>
                  <a:pt x="82871" y="876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 2129">
            <a:extLst>
              <a:ext uri="{FF2B5EF4-FFF2-40B4-BE49-F238E27FC236}">
                <a16:creationId xmlns:a16="http://schemas.microsoft.com/office/drawing/2014/main" id="{33BAE6D6-2811-3E04-8504-334A5DBEDB54}"/>
              </a:ext>
            </a:extLst>
          </p:cNvPr>
          <p:cNvSpPr/>
          <p:nvPr/>
        </p:nvSpPr>
        <p:spPr>
          <a:xfrm>
            <a:off x="1097822" y="693912"/>
            <a:ext cx="1041332" cy="3029048"/>
          </a:xfrm>
          <a:custGeom>
            <a:avLst/>
            <a:gdLst>
              <a:gd name="connsiteX0" fmla="*/ 1041221 w 1041332"/>
              <a:gd name="connsiteY0" fmla="*/ 52 h 3029048"/>
              <a:gd name="connsiteX1" fmla="*/ 151314 w 1041332"/>
              <a:gd name="connsiteY1" fmla="*/ 1502281 h 3029048"/>
              <a:gd name="connsiteX2" fmla="*/ 388078 w 1041332"/>
              <a:gd name="connsiteY2" fmla="*/ 1404309 h 3029048"/>
              <a:gd name="connsiteX3" fmla="*/ 102328 w 1041332"/>
              <a:gd name="connsiteY3" fmla="*/ 2171752 h 3029048"/>
              <a:gd name="connsiteX4" fmla="*/ 4357 w 1041332"/>
              <a:gd name="connsiteY4" fmla="*/ 3029002 h 3029048"/>
              <a:gd name="connsiteX5" fmla="*/ 224792 w 1041332"/>
              <a:gd name="connsiteY5" fmla="*/ 2204409 h 3029048"/>
              <a:gd name="connsiteX6" fmla="*/ 616678 w 1041332"/>
              <a:gd name="connsiteY6" fmla="*/ 906288 h 3029048"/>
              <a:gd name="connsiteX7" fmla="*/ 85999 w 1041332"/>
              <a:gd name="connsiteY7" fmla="*/ 1559431 h 3029048"/>
              <a:gd name="connsiteX8" fmla="*/ 1041221 w 1041332"/>
              <a:gd name="connsiteY8" fmla="*/ 52 h 302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332" h="3029048">
                <a:moveTo>
                  <a:pt x="1041221" y="52"/>
                </a:moveTo>
                <a:cubicBezTo>
                  <a:pt x="1052107" y="-9473"/>
                  <a:pt x="260171" y="1268238"/>
                  <a:pt x="151314" y="1502281"/>
                </a:cubicBezTo>
                <a:cubicBezTo>
                  <a:pt x="42457" y="1736324"/>
                  <a:pt x="396242" y="1292731"/>
                  <a:pt x="388078" y="1404309"/>
                </a:cubicBezTo>
                <a:cubicBezTo>
                  <a:pt x="379914" y="1515887"/>
                  <a:pt x="166281" y="1900970"/>
                  <a:pt x="102328" y="2171752"/>
                </a:cubicBezTo>
                <a:cubicBezTo>
                  <a:pt x="38375" y="2442534"/>
                  <a:pt x="-16054" y="3023559"/>
                  <a:pt x="4357" y="3029002"/>
                </a:cubicBezTo>
                <a:cubicBezTo>
                  <a:pt x="24768" y="3034445"/>
                  <a:pt x="122739" y="2558195"/>
                  <a:pt x="224792" y="2204409"/>
                </a:cubicBezTo>
                <a:cubicBezTo>
                  <a:pt x="326845" y="1850623"/>
                  <a:pt x="639810" y="1013784"/>
                  <a:pt x="616678" y="906288"/>
                </a:cubicBezTo>
                <a:cubicBezTo>
                  <a:pt x="593546" y="798792"/>
                  <a:pt x="16603" y="1718634"/>
                  <a:pt x="85999" y="1559431"/>
                </a:cubicBezTo>
                <a:cubicBezTo>
                  <a:pt x="155395" y="1400228"/>
                  <a:pt x="1030335" y="9577"/>
                  <a:pt x="1041221" y="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C95C71A-249D-8D38-C1E0-293CEC585804}"/>
              </a:ext>
            </a:extLst>
          </p:cNvPr>
          <p:cNvSpPr/>
          <p:nvPr/>
        </p:nvSpPr>
        <p:spPr>
          <a:xfrm>
            <a:off x="6082488" y="4989752"/>
            <a:ext cx="629922" cy="763487"/>
          </a:xfrm>
          <a:custGeom>
            <a:avLst/>
            <a:gdLst>
              <a:gd name="connsiteX0" fmla="*/ 812 w 629922"/>
              <a:gd name="connsiteY0" fmla="*/ 1348 h 763487"/>
              <a:gd name="connsiteX1" fmla="*/ 232587 w 629922"/>
              <a:gd name="connsiteY1" fmla="*/ 318848 h 763487"/>
              <a:gd name="connsiteX2" fmla="*/ 175437 w 629922"/>
              <a:gd name="connsiteY2" fmla="*/ 271223 h 763487"/>
              <a:gd name="connsiteX3" fmla="*/ 416737 w 629922"/>
              <a:gd name="connsiteY3" fmla="*/ 572848 h 763487"/>
              <a:gd name="connsiteX4" fmla="*/ 404037 w 629922"/>
              <a:gd name="connsiteY4" fmla="*/ 550623 h 763487"/>
              <a:gd name="connsiteX5" fmla="*/ 626287 w 629922"/>
              <a:gd name="connsiteY5" fmla="*/ 760173 h 763487"/>
              <a:gd name="connsiteX6" fmla="*/ 518337 w 629922"/>
              <a:gd name="connsiteY6" fmla="*/ 655398 h 763487"/>
              <a:gd name="connsiteX7" fmla="*/ 216712 w 629922"/>
              <a:gd name="connsiteY7" fmla="*/ 350598 h 763487"/>
              <a:gd name="connsiteX8" fmla="*/ 343712 w 629922"/>
              <a:gd name="connsiteY8" fmla="*/ 493473 h 763487"/>
              <a:gd name="connsiteX9" fmla="*/ 162737 w 629922"/>
              <a:gd name="connsiteY9" fmla="*/ 217248 h 763487"/>
              <a:gd name="connsiteX10" fmla="*/ 812 w 629922"/>
              <a:gd name="connsiteY10" fmla="*/ 1348 h 76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922" h="763487">
                <a:moveTo>
                  <a:pt x="812" y="1348"/>
                </a:moveTo>
                <a:cubicBezTo>
                  <a:pt x="12454" y="18281"/>
                  <a:pt x="203483" y="273869"/>
                  <a:pt x="232587" y="318848"/>
                </a:cubicBezTo>
                <a:cubicBezTo>
                  <a:pt x="261691" y="363827"/>
                  <a:pt x="144745" y="228890"/>
                  <a:pt x="175437" y="271223"/>
                </a:cubicBezTo>
                <a:cubicBezTo>
                  <a:pt x="206129" y="313556"/>
                  <a:pt x="378637" y="526281"/>
                  <a:pt x="416737" y="572848"/>
                </a:cubicBezTo>
                <a:cubicBezTo>
                  <a:pt x="454837" y="619415"/>
                  <a:pt x="369112" y="519402"/>
                  <a:pt x="404037" y="550623"/>
                </a:cubicBezTo>
                <a:cubicBezTo>
                  <a:pt x="438962" y="581844"/>
                  <a:pt x="607237" y="742711"/>
                  <a:pt x="626287" y="760173"/>
                </a:cubicBezTo>
                <a:cubicBezTo>
                  <a:pt x="645337" y="777635"/>
                  <a:pt x="586599" y="723660"/>
                  <a:pt x="518337" y="655398"/>
                </a:cubicBezTo>
                <a:cubicBezTo>
                  <a:pt x="450075" y="587136"/>
                  <a:pt x="245816" y="377586"/>
                  <a:pt x="216712" y="350598"/>
                </a:cubicBezTo>
                <a:cubicBezTo>
                  <a:pt x="187608" y="323611"/>
                  <a:pt x="352708" y="515698"/>
                  <a:pt x="343712" y="493473"/>
                </a:cubicBezTo>
                <a:cubicBezTo>
                  <a:pt x="334716" y="471248"/>
                  <a:pt x="219887" y="303502"/>
                  <a:pt x="162737" y="217248"/>
                </a:cubicBezTo>
                <a:cubicBezTo>
                  <a:pt x="105587" y="130994"/>
                  <a:pt x="-10830" y="-15585"/>
                  <a:pt x="812" y="13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6F91131-9E60-F7D6-E73A-6FC43E0753B5}"/>
              </a:ext>
            </a:extLst>
          </p:cNvPr>
          <p:cNvSpPr/>
          <p:nvPr/>
        </p:nvSpPr>
        <p:spPr>
          <a:xfrm>
            <a:off x="6208520" y="5175385"/>
            <a:ext cx="1341829" cy="910256"/>
          </a:xfrm>
          <a:custGeom>
            <a:avLst/>
            <a:gdLst>
              <a:gd name="connsiteX0" fmla="*/ 14480 w 1341829"/>
              <a:gd name="connsiteY0" fmla="*/ 12565 h 910256"/>
              <a:gd name="connsiteX1" fmla="*/ 493905 w 1341829"/>
              <a:gd name="connsiteY1" fmla="*/ 495165 h 910256"/>
              <a:gd name="connsiteX2" fmla="*/ 439930 w 1341829"/>
              <a:gd name="connsiteY2" fmla="*/ 460240 h 910256"/>
              <a:gd name="connsiteX3" fmla="*/ 992380 w 1341829"/>
              <a:gd name="connsiteY3" fmla="*/ 733290 h 910256"/>
              <a:gd name="connsiteX4" fmla="*/ 738380 w 1341829"/>
              <a:gd name="connsiteY4" fmla="*/ 672965 h 910256"/>
              <a:gd name="connsiteX5" fmla="*/ 1316230 w 1341829"/>
              <a:gd name="connsiteY5" fmla="*/ 904740 h 910256"/>
              <a:gd name="connsiteX6" fmla="*/ 1154305 w 1341829"/>
              <a:gd name="connsiteY6" fmla="*/ 815840 h 910256"/>
              <a:gd name="connsiteX7" fmla="*/ 392305 w 1341829"/>
              <a:gd name="connsiteY7" fmla="*/ 574540 h 910256"/>
              <a:gd name="connsiteX8" fmla="*/ 500255 w 1341829"/>
              <a:gd name="connsiteY8" fmla="*/ 628515 h 910256"/>
              <a:gd name="connsiteX9" fmla="*/ 398655 w 1341829"/>
              <a:gd name="connsiteY9" fmla="*/ 469765 h 910256"/>
              <a:gd name="connsiteX10" fmla="*/ 147830 w 1341829"/>
              <a:gd name="connsiteY10" fmla="*/ 168140 h 910256"/>
              <a:gd name="connsiteX11" fmla="*/ 14480 w 1341829"/>
              <a:gd name="connsiteY11" fmla="*/ 12565 h 91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1829" h="910256">
                <a:moveTo>
                  <a:pt x="14480" y="12565"/>
                </a:moveTo>
                <a:cubicBezTo>
                  <a:pt x="72159" y="67069"/>
                  <a:pt x="422997" y="420553"/>
                  <a:pt x="493905" y="495165"/>
                </a:cubicBezTo>
                <a:cubicBezTo>
                  <a:pt x="564813" y="569777"/>
                  <a:pt x="356851" y="420553"/>
                  <a:pt x="439930" y="460240"/>
                </a:cubicBezTo>
                <a:cubicBezTo>
                  <a:pt x="523009" y="499928"/>
                  <a:pt x="942638" y="697836"/>
                  <a:pt x="992380" y="733290"/>
                </a:cubicBezTo>
                <a:cubicBezTo>
                  <a:pt x="1042122" y="768744"/>
                  <a:pt x="684405" y="644390"/>
                  <a:pt x="738380" y="672965"/>
                </a:cubicBezTo>
                <a:cubicBezTo>
                  <a:pt x="792355" y="701540"/>
                  <a:pt x="1246909" y="880928"/>
                  <a:pt x="1316230" y="904740"/>
                </a:cubicBezTo>
                <a:cubicBezTo>
                  <a:pt x="1385551" y="928552"/>
                  <a:pt x="1308293" y="870873"/>
                  <a:pt x="1154305" y="815840"/>
                </a:cubicBezTo>
                <a:cubicBezTo>
                  <a:pt x="1000318" y="760807"/>
                  <a:pt x="501313" y="605761"/>
                  <a:pt x="392305" y="574540"/>
                </a:cubicBezTo>
                <a:cubicBezTo>
                  <a:pt x="283297" y="543319"/>
                  <a:pt x="499197" y="645977"/>
                  <a:pt x="500255" y="628515"/>
                </a:cubicBezTo>
                <a:cubicBezTo>
                  <a:pt x="501313" y="611053"/>
                  <a:pt x="457393" y="546494"/>
                  <a:pt x="398655" y="469765"/>
                </a:cubicBezTo>
                <a:cubicBezTo>
                  <a:pt x="339918" y="393036"/>
                  <a:pt x="209743" y="242223"/>
                  <a:pt x="147830" y="168140"/>
                </a:cubicBezTo>
                <a:cubicBezTo>
                  <a:pt x="85918" y="94057"/>
                  <a:pt x="-43199" y="-41939"/>
                  <a:pt x="14480" y="125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BAC0299-4747-57A4-D43B-96F87AFE053B}"/>
              </a:ext>
            </a:extLst>
          </p:cNvPr>
          <p:cNvSpPr/>
          <p:nvPr/>
        </p:nvSpPr>
        <p:spPr>
          <a:xfrm>
            <a:off x="5970959" y="4766307"/>
            <a:ext cx="443155" cy="1059833"/>
          </a:xfrm>
          <a:custGeom>
            <a:avLst/>
            <a:gdLst>
              <a:gd name="connsiteX0" fmla="*/ 13916 w 443155"/>
              <a:gd name="connsiteY0" fmla="*/ 2543 h 1059833"/>
              <a:gd name="connsiteX1" fmla="*/ 274266 w 443155"/>
              <a:gd name="connsiteY1" fmla="*/ 504193 h 1059833"/>
              <a:gd name="connsiteX2" fmla="*/ 258391 w 443155"/>
              <a:gd name="connsiteY2" fmla="*/ 383543 h 1059833"/>
              <a:gd name="connsiteX3" fmla="*/ 252041 w 443155"/>
              <a:gd name="connsiteY3" fmla="*/ 539118 h 1059833"/>
              <a:gd name="connsiteX4" fmla="*/ 439366 w 443155"/>
              <a:gd name="connsiteY4" fmla="*/ 1031243 h 1059833"/>
              <a:gd name="connsiteX5" fmla="*/ 353641 w 443155"/>
              <a:gd name="connsiteY5" fmla="*/ 948693 h 1059833"/>
              <a:gd name="connsiteX6" fmla="*/ 74241 w 443155"/>
              <a:gd name="connsiteY6" fmla="*/ 513718 h 1059833"/>
              <a:gd name="connsiteX7" fmla="*/ 134566 w 443155"/>
              <a:gd name="connsiteY7" fmla="*/ 602618 h 1059833"/>
              <a:gd name="connsiteX8" fmla="*/ 7566 w 443155"/>
              <a:gd name="connsiteY8" fmla="*/ 189868 h 1059833"/>
              <a:gd name="connsiteX9" fmla="*/ 32966 w 443155"/>
              <a:gd name="connsiteY9" fmla="*/ 304168 h 1059833"/>
              <a:gd name="connsiteX10" fmla="*/ 13916 w 443155"/>
              <a:gd name="connsiteY10" fmla="*/ 2543 h 105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155" h="1059833">
                <a:moveTo>
                  <a:pt x="13916" y="2543"/>
                </a:moveTo>
                <a:cubicBezTo>
                  <a:pt x="54133" y="35880"/>
                  <a:pt x="233520" y="440693"/>
                  <a:pt x="274266" y="504193"/>
                </a:cubicBezTo>
                <a:cubicBezTo>
                  <a:pt x="315012" y="567693"/>
                  <a:pt x="262095" y="377722"/>
                  <a:pt x="258391" y="383543"/>
                </a:cubicBezTo>
                <a:cubicBezTo>
                  <a:pt x="254687" y="389364"/>
                  <a:pt x="221879" y="431168"/>
                  <a:pt x="252041" y="539118"/>
                </a:cubicBezTo>
                <a:cubicBezTo>
                  <a:pt x="282203" y="647068"/>
                  <a:pt x="422433" y="962981"/>
                  <a:pt x="439366" y="1031243"/>
                </a:cubicBezTo>
                <a:cubicBezTo>
                  <a:pt x="456299" y="1099505"/>
                  <a:pt x="414495" y="1034947"/>
                  <a:pt x="353641" y="948693"/>
                </a:cubicBezTo>
                <a:cubicBezTo>
                  <a:pt x="292787" y="862439"/>
                  <a:pt x="110754" y="571397"/>
                  <a:pt x="74241" y="513718"/>
                </a:cubicBezTo>
                <a:cubicBezTo>
                  <a:pt x="37729" y="456039"/>
                  <a:pt x="145678" y="656593"/>
                  <a:pt x="134566" y="602618"/>
                </a:cubicBezTo>
                <a:cubicBezTo>
                  <a:pt x="123454" y="548643"/>
                  <a:pt x="24499" y="239610"/>
                  <a:pt x="7566" y="189868"/>
                </a:cubicBezTo>
                <a:cubicBezTo>
                  <a:pt x="-9367" y="140126"/>
                  <a:pt x="32437" y="334331"/>
                  <a:pt x="32966" y="304168"/>
                </a:cubicBezTo>
                <a:cubicBezTo>
                  <a:pt x="33495" y="274006"/>
                  <a:pt x="-26301" y="-30794"/>
                  <a:pt x="13916" y="25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 2130">
            <a:extLst>
              <a:ext uri="{FF2B5EF4-FFF2-40B4-BE49-F238E27FC236}">
                <a16:creationId xmlns:a16="http://schemas.microsoft.com/office/drawing/2014/main" id="{015A96CC-A844-8A2A-97E0-A5508BDE7EC6}"/>
              </a:ext>
            </a:extLst>
          </p:cNvPr>
          <p:cNvSpPr/>
          <p:nvPr/>
        </p:nvSpPr>
        <p:spPr>
          <a:xfrm>
            <a:off x="2169845" y="3813121"/>
            <a:ext cx="636915" cy="368578"/>
          </a:xfrm>
          <a:custGeom>
            <a:avLst/>
            <a:gdLst>
              <a:gd name="connsiteX0" fmla="*/ 1855 w 636915"/>
              <a:gd name="connsiteY0" fmla="*/ 54 h 368578"/>
              <a:gd name="connsiteX1" fmla="*/ 452705 w 636915"/>
              <a:gd name="connsiteY1" fmla="*/ 225479 h 368578"/>
              <a:gd name="connsiteX2" fmla="*/ 392380 w 636915"/>
              <a:gd name="connsiteY2" fmla="*/ 196904 h 368578"/>
              <a:gd name="connsiteX3" fmla="*/ 636855 w 636915"/>
              <a:gd name="connsiteY3" fmla="*/ 368354 h 368578"/>
              <a:gd name="connsiteX4" fmla="*/ 366980 w 636915"/>
              <a:gd name="connsiteY4" fmla="*/ 235004 h 368578"/>
              <a:gd name="connsiteX5" fmla="*/ 417780 w 636915"/>
              <a:gd name="connsiteY5" fmla="*/ 311204 h 368578"/>
              <a:gd name="connsiteX6" fmla="*/ 198705 w 636915"/>
              <a:gd name="connsiteY6" fmla="*/ 196904 h 368578"/>
              <a:gd name="connsiteX7" fmla="*/ 347930 w 636915"/>
              <a:gd name="connsiteY7" fmla="*/ 276279 h 368578"/>
              <a:gd name="connsiteX8" fmla="*/ 252680 w 636915"/>
              <a:gd name="connsiteY8" fmla="*/ 142929 h 368578"/>
              <a:gd name="connsiteX9" fmla="*/ 290780 w 636915"/>
              <a:gd name="connsiteY9" fmla="*/ 203254 h 368578"/>
              <a:gd name="connsiteX10" fmla="*/ 1855 w 636915"/>
              <a:gd name="connsiteY10" fmla="*/ 54 h 36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915" h="368578">
                <a:moveTo>
                  <a:pt x="1855" y="54"/>
                </a:moveTo>
                <a:cubicBezTo>
                  <a:pt x="28842" y="3758"/>
                  <a:pt x="387618" y="192671"/>
                  <a:pt x="452705" y="225479"/>
                </a:cubicBezTo>
                <a:cubicBezTo>
                  <a:pt x="517793" y="258287"/>
                  <a:pt x="361688" y="173092"/>
                  <a:pt x="392380" y="196904"/>
                </a:cubicBezTo>
                <a:cubicBezTo>
                  <a:pt x="423072" y="220716"/>
                  <a:pt x="641088" y="362004"/>
                  <a:pt x="636855" y="368354"/>
                </a:cubicBezTo>
                <a:cubicBezTo>
                  <a:pt x="632622" y="374704"/>
                  <a:pt x="403492" y="244529"/>
                  <a:pt x="366980" y="235004"/>
                </a:cubicBezTo>
                <a:cubicBezTo>
                  <a:pt x="330468" y="225479"/>
                  <a:pt x="445826" y="317554"/>
                  <a:pt x="417780" y="311204"/>
                </a:cubicBezTo>
                <a:cubicBezTo>
                  <a:pt x="389734" y="304854"/>
                  <a:pt x="210347" y="202725"/>
                  <a:pt x="198705" y="196904"/>
                </a:cubicBezTo>
                <a:cubicBezTo>
                  <a:pt x="187063" y="191083"/>
                  <a:pt x="338934" y="285275"/>
                  <a:pt x="347930" y="276279"/>
                </a:cubicBezTo>
                <a:cubicBezTo>
                  <a:pt x="356926" y="267283"/>
                  <a:pt x="262205" y="155100"/>
                  <a:pt x="252680" y="142929"/>
                </a:cubicBezTo>
                <a:cubicBezTo>
                  <a:pt x="243155" y="130758"/>
                  <a:pt x="330997" y="222304"/>
                  <a:pt x="290780" y="203254"/>
                </a:cubicBezTo>
                <a:cubicBezTo>
                  <a:pt x="250563" y="184204"/>
                  <a:pt x="-25132" y="-3650"/>
                  <a:pt x="1855" y="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 2131">
            <a:extLst>
              <a:ext uri="{FF2B5EF4-FFF2-40B4-BE49-F238E27FC236}">
                <a16:creationId xmlns:a16="http://schemas.microsoft.com/office/drawing/2014/main" id="{A8061AE8-B886-B394-61C0-8A59388A3845}"/>
              </a:ext>
            </a:extLst>
          </p:cNvPr>
          <p:cNvSpPr/>
          <p:nvPr/>
        </p:nvSpPr>
        <p:spPr>
          <a:xfrm>
            <a:off x="3642164" y="3367308"/>
            <a:ext cx="826450" cy="335903"/>
          </a:xfrm>
          <a:custGeom>
            <a:avLst/>
            <a:gdLst>
              <a:gd name="connsiteX0" fmla="*/ 2736 w 826450"/>
              <a:gd name="connsiteY0" fmla="*/ 277592 h 335903"/>
              <a:gd name="connsiteX1" fmla="*/ 380561 w 826450"/>
              <a:gd name="connsiteY1" fmla="*/ 153767 h 335903"/>
              <a:gd name="connsiteX2" fmla="*/ 66236 w 826450"/>
              <a:gd name="connsiteY2" fmla="*/ 233142 h 335903"/>
              <a:gd name="connsiteX3" fmla="*/ 675836 w 826450"/>
              <a:gd name="connsiteY3" fmla="*/ 55342 h 335903"/>
              <a:gd name="connsiteX4" fmla="*/ 806011 w 826450"/>
              <a:gd name="connsiteY4" fmla="*/ 7717 h 335903"/>
              <a:gd name="connsiteX5" fmla="*/ 342461 w 826450"/>
              <a:gd name="connsiteY5" fmla="*/ 195042 h 335903"/>
              <a:gd name="connsiteX6" fmla="*/ 31311 w 826450"/>
              <a:gd name="connsiteY6" fmla="*/ 334742 h 335903"/>
              <a:gd name="connsiteX7" fmla="*/ 199586 w 826450"/>
              <a:gd name="connsiteY7" fmla="*/ 261717 h 335903"/>
              <a:gd name="connsiteX8" fmla="*/ 2736 w 826450"/>
              <a:gd name="connsiteY8" fmla="*/ 277592 h 33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450" h="335903">
                <a:moveTo>
                  <a:pt x="2736" y="277592"/>
                </a:moveTo>
                <a:cubicBezTo>
                  <a:pt x="32898" y="259600"/>
                  <a:pt x="369978" y="161175"/>
                  <a:pt x="380561" y="153767"/>
                </a:cubicBezTo>
                <a:cubicBezTo>
                  <a:pt x="391144" y="146359"/>
                  <a:pt x="17024" y="249546"/>
                  <a:pt x="66236" y="233142"/>
                </a:cubicBezTo>
                <a:cubicBezTo>
                  <a:pt x="115449" y="216738"/>
                  <a:pt x="552540" y="92913"/>
                  <a:pt x="675836" y="55342"/>
                </a:cubicBezTo>
                <a:cubicBezTo>
                  <a:pt x="799132" y="17771"/>
                  <a:pt x="861574" y="-15566"/>
                  <a:pt x="806011" y="7717"/>
                </a:cubicBezTo>
                <a:cubicBezTo>
                  <a:pt x="750449" y="31000"/>
                  <a:pt x="471578" y="140538"/>
                  <a:pt x="342461" y="195042"/>
                </a:cubicBezTo>
                <a:cubicBezTo>
                  <a:pt x="213344" y="249546"/>
                  <a:pt x="55124" y="323630"/>
                  <a:pt x="31311" y="334742"/>
                </a:cubicBezTo>
                <a:cubicBezTo>
                  <a:pt x="7499" y="345855"/>
                  <a:pt x="197469" y="273888"/>
                  <a:pt x="199586" y="261717"/>
                </a:cubicBezTo>
                <a:cubicBezTo>
                  <a:pt x="201703" y="249546"/>
                  <a:pt x="-27426" y="295584"/>
                  <a:pt x="2736" y="2775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 2132">
            <a:extLst>
              <a:ext uri="{FF2B5EF4-FFF2-40B4-BE49-F238E27FC236}">
                <a16:creationId xmlns:a16="http://schemas.microsoft.com/office/drawing/2014/main" id="{858F5EEC-7C47-DECB-EE0A-C38CF25DACE1}"/>
              </a:ext>
            </a:extLst>
          </p:cNvPr>
          <p:cNvSpPr/>
          <p:nvPr/>
        </p:nvSpPr>
        <p:spPr>
          <a:xfrm>
            <a:off x="3984842" y="4928382"/>
            <a:ext cx="216218" cy="431682"/>
          </a:xfrm>
          <a:custGeom>
            <a:avLst/>
            <a:gdLst>
              <a:gd name="connsiteX0" fmla="*/ 215683 w 216218"/>
              <a:gd name="connsiteY0" fmla="*/ 8743 h 431682"/>
              <a:gd name="connsiteX1" fmla="*/ 114083 w 216218"/>
              <a:gd name="connsiteY1" fmla="*/ 221468 h 431682"/>
              <a:gd name="connsiteX2" fmla="*/ 206158 w 216218"/>
              <a:gd name="connsiteY2" fmla="*/ 189718 h 431682"/>
              <a:gd name="connsiteX3" fmla="*/ 164883 w 216218"/>
              <a:gd name="connsiteY3" fmla="*/ 243693 h 431682"/>
              <a:gd name="connsiteX4" fmla="*/ 2958 w 216218"/>
              <a:gd name="connsiteY4" fmla="*/ 431018 h 431682"/>
              <a:gd name="connsiteX5" fmla="*/ 56933 w 216218"/>
              <a:gd name="connsiteY5" fmla="*/ 307193 h 431682"/>
              <a:gd name="connsiteX6" fmla="*/ 15658 w 216218"/>
              <a:gd name="connsiteY6" fmla="*/ 338943 h 431682"/>
              <a:gd name="connsiteX7" fmla="*/ 107733 w 216218"/>
              <a:gd name="connsiteY7" fmla="*/ 192893 h 431682"/>
              <a:gd name="connsiteX8" fmla="*/ 152183 w 216218"/>
              <a:gd name="connsiteY8" fmla="*/ 59543 h 431682"/>
              <a:gd name="connsiteX9" fmla="*/ 215683 w 216218"/>
              <a:gd name="connsiteY9" fmla="*/ 8743 h 43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218" h="431682">
                <a:moveTo>
                  <a:pt x="215683" y="8743"/>
                </a:moveTo>
                <a:cubicBezTo>
                  <a:pt x="209333" y="35730"/>
                  <a:pt x="115670" y="191306"/>
                  <a:pt x="114083" y="221468"/>
                </a:cubicBezTo>
                <a:cubicBezTo>
                  <a:pt x="112496" y="251630"/>
                  <a:pt x="197691" y="186014"/>
                  <a:pt x="206158" y="189718"/>
                </a:cubicBezTo>
                <a:cubicBezTo>
                  <a:pt x="214625" y="193422"/>
                  <a:pt x="198750" y="203476"/>
                  <a:pt x="164883" y="243693"/>
                </a:cubicBezTo>
                <a:cubicBezTo>
                  <a:pt x="131016" y="283910"/>
                  <a:pt x="20950" y="420435"/>
                  <a:pt x="2958" y="431018"/>
                </a:cubicBezTo>
                <a:cubicBezTo>
                  <a:pt x="-15034" y="441601"/>
                  <a:pt x="54816" y="322539"/>
                  <a:pt x="56933" y="307193"/>
                </a:cubicBezTo>
                <a:cubicBezTo>
                  <a:pt x="59050" y="291847"/>
                  <a:pt x="7191" y="357993"/>
                  <a:pt x="15658" y="338943"/>
                </a:cubicBezTo>
                <a:cubicBezTo>
                  <a:pt x="24125" y="319893"/>
                  <a:pt x="84979" y="239460"/>
                  <a:pt x="107733" y="192893"/>
                </a:cubicBezTo>
                <a:cubicBezTo>
                  <a:pt x="130487" y="146326"/>
                  <a:pt x="134191" y="96585"/>
                  <a:pt x="152183" y="59543"/>
                </a:cubicBezTo>
                <a:cubicBezTo>
                  <a:pt x="170175" y="22501"/>
                  <a:pt x="222033" y="-18244"/>
                  <a:pt x="215683" y="87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 2133">
            <a:extLst>
              <a:ext uri="{FF2B5EF4-FFF2-40B4-BE49-F238E27FC236}">
                <a16:creationId xmlns:a16="http://schemas.microsoft.com/office/drawing/2014/main" id="{45E7D621-1948-1FE7-FE1B-43C530D100A3}"/>
              </a:ext>
            </a:extLst>
          </p:cNvPr>
          <p:cNvSpPr/>
          <p:nvPr/>
        </p:nvSpPr>
        <p:spPr>
          <a:xfrm>
            <a:off x="3320787" y="5213349"/>
            <a:ext cx="577123" cy="235474"/>
          </a:xfrm>
          <a:custGeom>
            <a:avLst/>
            <a:gdLst>
              <a:gd name="connsiteX0" fmla="*/ 263 w 577123"/>
              <a:gd name="connsiteY0" fmla="*/ 1 h 235474"/>
              <a:gd name="connsiteX1" fmla="*/ 279663 w 577123"/>
              <a:gd name="connsiteY1" fmla="*/ 168276 h 235474"/>
              <a:gd name="connsiteX2" fmla="*/ 222513 w 577123"/>
              <a:gd name="connsiteY2" fmla="*/ 123826 h 235474"/>
              <a:gd name="connsiteX3" fmla="*/ 365388 w 577123"/>
              <a:gd name="connsiteY3" fmla="*/ 139701 h 235474"/>
              <a:gd name="connsiteX4" fmla="*/ 574938 w 577123"/>
              <a:gd name="connsiteY4" fmla="*/ 73026 h 235474"/>
              <a:gd name="connsiteX5" fmla="*/ 479688 w 577123"/>
              <a:gd name="connsiteY5" fmla="*/ 120651 h 235474"/>
              <a:gd name="connsiteX6" fmla="*/ 559063 w 577123"/>
              <a:gd name="connsiteY6" fmla="*/ 101601 h 235474"/>
              <a:gd name="connsiteX7" fmla="*/ 387613 w 577123"/>
              <a:gd name="connsiteY7" fmla="*/ 231776 h 235474"/>
              <a:gd name="connsiteX8" fmla="*/ 390788 w 577123"/>
              <a:gd name="connsiteY8" fmla="*/ 196851 h 235474"/>
              <a:gd name="connsiteX9" fmla="*/ 336813 w 577123"/>
              <a:gd name="connsiteY9" fmla="*/ 165101 h 235474"/>
              <a:gd name="connsiteX10" fmla="*/ 263 w 577123"/>
              <a:gd name="connsiteY10" fmla="*/ 1 h 23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23" h="235474">
                <a:moveTo>
                  <a:pt x="263" y="1"/>
                </a:moveTo>
                <a:cubicBezTo>
                  <a:pt x="-9262" y="530"/>
                  <a:pt x="242621" y="147638"/>
                  <a:pt x="279663" y="168276"/>
                </a:cubicBezTo>
                <a:cubicBezTo>
                  <a:pt x="316705" y="188914"/>
                  <a:pt x="208225" y="128589"/>
                  <a:pt x="222513" y="123826"/>
                </a:cubicBezTo>
                <a:cubicBezTo>
                  <a:pt x="236801" y="119063"/>
                  <a:pt x="306651" y="148168"/>
                  <a:pt x="365388" y="139701"/>
                </a:cubicBezTo>
                <a:cubicBezTo>
                  <a:pt x="424125" y="131234"/>
                  <a:pt x="555888" y="76201"/>
                  <a:pt x="574938" y="73026"/>
                </a:cubicBezTo>
                <a:cubicBezTo>
                  <a:pt x="593988" y="69851"/>
                  <a:pt x="482334" y="115889"/>
                  <a:pt x="479688" y="120651"/>
                </a:cubicBezTo>
                <a:cubicBezTo>
                  <a:pt x="477042" y="125413"/>
                  <a:pt x="574409" y="83080"/>
                  <a:pt x="559063" y="101601"/>
                </a:cubicBezTo>
                <a:cubicBezTo>
                  <a:pt x="543717" y="120122"/>
                  <a:pt x="415659" y="215901"/>
                  <a:pt x="387613" y="231776"/>
                </a:cubicBezTo>
                <a:cubicBezTo>
                  <a:pt x="359567" y="247651"/>
                  <a:pt x="399255" y="207963"/>
                  <a:pt x="390788" y="196851"/>
                </a:cubicBezTo>
                <a:cubicBezTo>
                  <a:pt x="382321" y="185739"/>
                  <a:pt x="400842" y="193676"/>
                  <a:pt x="336813" y="165101"/>
                </a:cubicBezTo>
                <a:cubicBezTo>
                  <a:pt x="272784" y="136526"/>
                  <a:pt x="9788" y="-528"/>
                  <a:pt x="26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 2134">
            <a:extLst>
              <a:ext uri="{FF2B5EF4-FFF2-40B4-BE49-F238E27FC236}">
                <a16:creationId xmlns:a16="http://schemas.microsoft.com/office/drawing/2014/main" id="{E01E3F07-DCED-2893-2726-055A42ECF888}"/>
              </a:ext>
            </a:extLst>
          </p:cNvPr>
          <p:cNvSpPr/>
          <p:nvPr/>
        </p:nvSpPr>
        <p:spPr>
          <a:xfrm>
            <a:off x="4454413" y="5764770"/>
            <a:ext cx="728579" cy="766496"/>
          </a:xfrm>
          <a:custGeom>
            <a:avLst/>
            <a:gdLst>
              <a:gd name="connsiteX0" fmla="*/ 727187 w 728579"/>
              <a:gd name="connsiteY0" fmla="*/ 1030 h 766496"/>
              <a:gd name="connsiteX1" fmla="*/ 393812 w 728579"/>
              <a:gd name="connsiteY1" fmla="*/ 455055 h 766496"/>
              <a:gd name="connsiteX2" fmla="*/ 473187 w 728579"/>
              <a:gd name="connsiteY2" fmla="*/ 385205 h 766496"/>
              <a:gd name="connsiteX3" fmla="*/ 112 w 728579"/>
              <a:gd name="connsiteY3" fmla="*/ 766205 h 766496"/>
              <a:gd name="connsiteX4" fmla="*/ 520812 w 728579"/>
              <a:gd name="connsiteY4" fmla="*/ 315355 h 766496"/>
              <a:gd name="connsiteX5" fmla="*/ 244587 w 728579"/>
              <a:gd name="connsiteY5" fmla="*/ 601105 h 766496"/>
              <a:gd name="connsiteX6" fmla="*/ 727187 w 728579"/>
              <a:gd name="connsiteY6" fmla="*/ 1030 h 76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579" h="766496">
                <a:moveTo>
                  <a:pt x="727187" y="1030"/>
                </a:moveTo>
                <a:cubicBezTo>
                  <a:pt x="752058" y="-23312"/>
                  <a:pt x="436145" y="391026"/>
                  <a:pt x="393812" y="455055"/>
                </a:cubicBezTo>
                <a:cubicBezTo>
                  <a:pt x="351479" y="519084"/>
                  <a:pt x="538804" y="333347"/>
                  <a:pt x="473187" y="385205"/>
                </a:cubicBezTo>
                <a:cubicBezTo>
                  <a:pt x="407570" y="437063"/>
                  <a:pt x="-7826" y="777847"/>
                  <a:pt x="112" y="766205"/>
                </a:cubicBezTo>
                <a:cubicBezTo>
                  <a:pt x="8049" y="754563"/>
                  <a:pt x="480066" y="342872"/>
                  <a:pt x="520812" y="315355"/>
                </a:cubicBezTo>
                <a:cubicBezTo>
                  <a:pt x="561558" y="287838"/>
                  <a:pt x="211779" y="647672"/>
                  <a:pt x="244587" y="601105"/>
                </a:cubicBezTo>
                <a:cubicBezTo>
                  <a:pt x="277395" y="554538"/>
                  <a:pt x="702316" y="25372"/>
                  <a:pt x="727187" y="10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 2135">
            <a:extLst>
              <a:ext uri="{FF2B5EF4-FFF2-40B4-BE49-F238E27FC236}">
                <a16:creationId xmlns:a16="http://schemas.microsoft.com/office/drawing/2014/main" id="{395AE032-F458-3A58-2160-7AB1C0D50DD0}"/>
              </a:ext>
            </a:extLst>
          </p:cNvPr>
          <p:cNvSpPr/>
          <p:nvPr/>
        </p:nvSpPr>
        <p:spPr>
          <a:xfrm>
            <a:off x="2888923" y="4790932"/>
            <a:ext cx="158247" cy="590226"/>
          </a:xfrm>
          <a:custGeom>
            <a:avLst/>
            <a:gdLst>
              <a:gd name="connsiteX0" fmla="*/ 327 w 158247"/>
              <a:gd name="connsiteY0" fmla="*/ 143 h 590226"/>
              <a:gd name="connsiteX1" fmla="*/ 63827 w 158247"/>
              <a:gd name="connsiteY1" fmla="*/ 308118 h 590226"/>
              <a:gd name="connsiteX2" fmla="*/ 35252 w 158247"/>
              <a:gd name="connsiteY2" fmla="*/ 238268 h 590226"/>
              <a:gd name="connsiteX3" fmla="*/ 155902 w 158247"/>
              <a:gd name="connsiteY3" fmla="*/ 584343 h 590226"/>
              <a:gd name="connsiteX4" fmla="*/ 108277 w 158247"/>
              <a:gd name="connsiteY4" fmla="*/ 438293 h 590226"/>
              <a:gd name="connsiteX5" fmla="*/ 25727 w 158247"/>
              <a:gd name="connsiteY5" fmla="*/ 206518 h 590226"/>
              <a:gd name="connsiteX6" fmla="*/ 38427 w 158247"/>
              <a:gd name="connsiteY6" fmla="*/ 266843 h 590226"/>
              <a:gd name="connsiteX7" fmla="*/ 327 w 158247"/>
              <a:gd name="connsiteY7" fmla="*/ 143 h 59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247" h="590226">
                <a:moveTo>
                  <a:pt x="327" y="143"/>
                </a:moveTo>
                <a:cubicBezTo>
                  <a:pt x="4560" y="7022"/>
                  <a:pt x="58006" y="268431"/>
                  <a:pt x="63827" y="308118"/>
                </a:cubicBezTo>
                <a:cubicBezTo>
                  <a:pt x="69648" y="347805"/>
                  <a:pt x="19906" y="192230"/>
                  <a:pt x="35252" y="238268"/>
                </a:cubicBezTo>
                <a:cubicBezTo>
                  <a:pt x="50598" y="284306"/>
                  <a:pt x="143731" y="551006"/>
                  <a:pt x="155902" y="584343"/>
                </a:cubicBezTo>
                <a:cubicBezTo>
                  <a:pt x="168073" y="617680"/>
                  <a:pt x="129973" y="501264"/>
                  <a:pt x="108277" y="438293"/>
                </a:cubicBezTo>
                <a:cubicBezTo>
                  <a:pt x="86581" y="375322"/>
                  <a:pt x="37369" y="235093"/>
                  <a:pt x="25727" y="206518"/>
                </a:cubicBezTo>
                <a:cubicBezTo>
                  <a:pt x="14085" y="177943"/>
                  <a:pt x="42660" y="298593"/>
                  <a:pt x="38427" y="266843"/>
                </a:cubicBezTo>
                <a:cubicBezTo>
                  <a:pt x="34194" y="235093"/>
                  <a:pt x="-3906" y="-6736"/>
                  <a:pt x="327" y="1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 2136">
            <a:extLst>
              <a:ext uri="{FF2B5EF4-FFF2-40B4-BE49-F238E27FC236}">
                <a16:creationId xmlns:a16="http://schemas.microsoft.com/office/drawing/2014/main" id="{C8B4AF80-AB68-9EB6-DB61-B086F5644FEA}"/>
              </a:ext>
            </a:extLst>
          </p:cNvPr>
          <p:cNvSpPr/>
          <p:nvPr/>
        </p:nvSpPr>
        <p:spPr>
          <a:xfrm>
            <a:off x="3111496" y="5495897"/>
            <a:ext cx="586327" cy="562794"/>
          </a:xfrm>
          <a:custGeom>
            <a:avLst/>
            <a:gdLst>
              <a:gd name="connsiteX0" fmla="*/ 4 w 586327"/>
              <a:gd name="connsiteY0" fmla="*/ 28 h 562794"/>
              <a:gd name="connsiteX1" fmla="*/ 241304 w 586327"/>
              <a:gd name="connsiteY1" fmla="*/ 225453 h 562794"/>
              <a:gd name="connsiteX2" fmla="*/ 200029 w 586327"/>
              <a:gd name="connsiteY2" fmla="*/ 161953 h 562794"/>
              <a:gd name="connsiteX3" fmla="*/ 387354 w 586327"/>
              <a:gd name="connsiteY3" fmla="*/ 336578 h 562794"/>
              <a:gd name="connsiteX4" fmla="*/ 384179 w 586327"/>
              <a:gd name="connsiteY4" fmla="*/ 336578 h 562794"/>
              <a:gd name="connsiteX5" fmla="*/ 581029 w 586327"/>
              <a:gd name="connsiteY5" fmla="*/ 558828 h 562794"/>
              <a:gd name="connsiteX6" fmla="*/ 501654 w 586327"/>
              <a:gd name="connsiteY6" fmla="*/ 457228 h 562794"/>
              <a:gd name="connsiteX7" fmla="*/ 206379 w 586327"/>
              <a:gd name="connsiteY7" fmla="*/ 187353 h 562794"/>
              <a:gd name="connsiteX8" fmla="*/ 247654 w 586327"/>
              <a:gd name="connsiteY8" fmla="*/ 209578 h 562794"/>
              <a:gd name="connsiteX9" fmla="*/ 4 w 586327"/>
              <a:gd name="connsiteY9" fmla="*/ 28 h 56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327" h="562794">
                <a:moveTo>
                  <a:pt x="4" y="28"/>
                </a:moveTo>
                <a:cubicBezTo>
                  <a:pt x="-1054" y="2674"/>
                  <a:pt x="207967" y="198466"/>
                  <a:pt x="241304" y="225453"/>
                </a:cubicBezTo>
                <a:cubicBezTo>
                  <a:pt x="274642" y="252441"/>
                  <a:pt x="175687" y="143432"/>
                  <a:pt x="200029" y="161953"/>
                </a:cubicBezTo>
                <a:cubicBezTo>
                  <a:pt x="224371" y="180474"/>
                  <a:pt x="356662" y="307474"/>
                  <a:pt x="387354" y="336578"/>
                </a:cubicBezTo>
                <a:cubicBezTo>
                  <a:pt x="418046" y="365682"/>
                  <a:pt x="351900" y="299536"/>
                  <a:pt x="384179" y="336578"/>
                </a:cubicBezTo>
                <a:cubicBezTo>
                  <a:pt x="416458" y="373620"/>
                  <a:pt x="561450" y="538720"/>
                  <a:pt x="581029" y="558828"/>
                </a:cubicBezTo>
                <a:cubicBezTo>
                  <a:pt x="600608" y="578936"/>
                  <a:pt x="564096" y="519141"/>
                  <a:pt x="501654" y="457228"/>
                </a:cubicBezTo>
                <a:cubicBezTo>
                  <a:pt x="439212" y="395316"/>
                  <a:pt x="248712" y="228628"/>
                  <a:pt x="206379" y="187353"/>
                </a:cubicBezTo>
                <a:cubicBezTo>
                  <a:pt x="164046" y="146078"/>
                  <a:pt x="278346" y="240270"/>
                  <a:pt x="247654" y="209578"/>
                </a:cubicBezTo>
                <a:cubicBezTo>
                  <a:pt x="216962" y="178886"/>
                  <a:pt x="1062" y="-2618"/>
                  <a:pt x="4" y="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 2137">
            <a:extLst>
              <a:ext uri="{FF2B5EF4-FFF2-40B4-BE49-F238E27FC236}">
                <a16:creationId xmlns:a16="http://schemas.microsoft.com/office/drawing/2014/main" id="{2D00EA69-6424-3DF9-CD74-124BCB83D847}"/>
              </a:ext>
            </a:extLst>
          </p:cNvPr>
          <p:cNvSpPr/>
          <p:nvPr/>
        </p:nvSpPr>
        <p:spPr>
          <a:xfrm>
            <a:off x="4323847" y="5584675"/>
            <a:ext cx="746639" cy="476539"/>
          </a:xfrm>
          <a:custGeom>
            <a:avLst/>
            <a:gdLst>
              <a:gd name="connsiteX0" fmla="*/ 394203 w 746639"/>
              <a:gd name="connsiteY0" fmla="*/ 35075 h 476539"/>
              <a:gd name="connsiteX1" fmla="*/ 689478 w 746639"/>
              <a:gd name="connsiteY1" fmla="*/ 12850 h 476539"/>
              <a:gd name="connsiteX2" fmla="*/ 527553 w 746639"/>
              <a:gd name="connsiteY2" fmla="*/ 114450 h 476539"/>
              <a:gd name="connsiteX3" fmla="*/ 587878 w 746639"/>
              <a:gd name="connsiteY3" fmla="*/ 111275 h 476539"/>
              <a:gd name="connsiteX4" fmla="*/ 416428 w 746639"/>
              <a:gd name="connsiteY4" fmla="*/ 209700 h 476539"/>
              <a:gd name="connsiteX5" fmla="*/ 457703 w 746639"/>
              <a:gd name="connsiteY5" fmla="*/ 235100 h 476539"/>
              <a:gd name="connsiteX6" fmla="*/ 295778 w 746639"/>
              <a:gd name="connsiteY6" fmla="*/ 333525 h 476539"/>
              <a:gd name="connsiteX7" fmla="*/ 503 w 746639"/>
              <a:gd name="connsiteY7" fmla="*/ 476400 h 476539"/>
              <a:gd name="connsiteX8" fmla="*/ 219578 w 746639"/>
              <a:gd name="connsiteY8" fmla="*/ 362100 h 476539"/>
              <a:gd name="connsiteX9" fmla="*/ 435478 w 746639"/>
              <a:gd name="connsiteY9" fmla="*/ 247800 h 476539"/>
              <a:gd name="connsiteX10" fmla="*/ 352928 w 746639"/>
              <a:gd name="connsiteY10" fmla="*/ 273200 h 476539"/>
              <a:gd name="connsiteX11" fmla="*/ 552953 w 746639"/>
              <a:gd name="connsiteY11" fmla="*/ 101750 h 476539"/>
              <a:gd name="connsiteX12" fmla="*/ 432303 w 746639"/>
              <a:gd name="connsiteY12" fmla="*/ 117625 h 476539"/>
              <a:gd name="connsiteX13" fmla="*/ 746628 w 746639"/>
              <a:gd name="connsiteY13" fmla="*/ 3325 h 476539"/>
              <a:gd name="connsiteX14" fmla="*/ 394203 w 746639"/>
              <a:gd name="connsiteY14" fmla="*/ 35075 h 47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6639" h="476539">
                <a:moveTo>
                  <a:pt x="394203" y="35075"/>
                </a:moveTo>
                <a:cubicBezTo>
                  <a:pt x="384678" y="36663"/>
                  <a:pt x="667253" y="-379"/>
                  <a:pt x="689478" y="12850"/>
                </a:cubicBezTo>
                <a:cubicBezTo>
                  <a:pt x="711703" y="26079"/>
                  <a:pt x="544486" y="98046"/>
                  <a:pt x="527553" y="114450"/>
                </a:cubicBezTo>
                <a:cubicBezTo>
                  <a:pt x="510620" y="130854"/>
                  <a:pt x="606399" y="95400"/>
                  <a:pt x="587878" y="111275"/>
                </a:cubicBezTo>
                <a:cubicBezTo>
                  <a:pt x="569357" y="127150"/>
                  <a:pt x="438124" y="189063"/>
                  <a:pt x="416428" y="209700"/>
                </a:cubicBezTo>
                <a:cubicBezTo>
                  <a:pt x="394732" y="230338"/>
                  <a:pt x="477811" y="214463"/>
                  <a:pt x="457703" y="235100"/>
                </a:cubicBezTo>
                <a:cubicBezTo>
                  <a:pt x="437595" y="255737"/>
                  <a:pt x="371978" y="293308"/>
                  <a:pt x="295778" y="333525"/>
                </a:cubicBezTo>
                <a:cubicBezTo>
                  <a:pt x="219578" y="373742"/>
                  <a:pt x="13203" y="471637"/>
                  <a:pt x="503" y="476400"/>
                </a:cubicBezTo>
                <a:cubicBezTo>
                  <a:pt x="-12197" y="481163"/>
                  <a:pt x="219578" y="362100"/>
                  <a:pt x="219578" y="362100"/>
                </a:cubicBezTo>
                <a:cubicBezTo>
                  <a:pt x="292074" y="324000"/>
                  <a:pt x="413253" y="262617"/>
                  <a:pt x="435478" y="247800"/>
                </a:cubicBezTo>
                <a:cubicBezTo>
                  <a:pt x="457703" y="232983"/>
                  <a:pt x="333349" y="297542"/>
                  <a:pt x="352928" y="273200"/>
                </a:cubicBezTo>
                <a:cubicBezTo>
                  <a:pt x="372507" y="248858"/>
                  <a:pt x="539724" y="127679"/>
                  <a:pt x="552953" y="101750"/>
                </a:cubicBezTo>
                <a:cubicBezTo>
                  <a:pt x="566182" y="75821"/>
                  <a:pt x="400024" y="134029"/>
                  <a:pt x="432303" y="117625"/>
                </a:cubicBezTo>
                <a:cubicBezTo>
                  <a:pt x="464582" y="101221"/>
                  <a:pt x="748745" y="19200"/>
                  <a:pt x="746628" y="3325"/>
                </a:cubicBezTo>
                <a:cubicBezTo>
                  <a:pt x="744511" y="-12550"/>
                  <a:pt x="403728" y="33487"/>
                  <a:pt x="394203" y="350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 2138">
            <a:extLst>
              <a:ext uri="{FF2B5EF4-FFF2-40B4-BE49-F238E27FC236}">
                <a16:creationId xmlns:a16="http://schemas.microsoft.com/office/drawing/2014/main" id="{738B807E-6C0C-C76A-C925-A260EF76A984}"/>
              </a:ext>
            </a:extLst>
          </p:cNvPr>
          <p:cNvSpPr/>
          <p:nvPr/>
        </p:nvSpPr>
        <p:spPr>
          <a:xfrm>
            <a:off x="3958231" y="6073948"/>
            <a:ext cx="738854" cy="234787"/>
          </a:xfrm>
          <a:custGeom>
            <a:avLst/>
            <a:gdLst>
              <a:gd name="connsiteX0" fmla="*/ 4169 w 738854"/>
              <a:gd name="connsiteY0" fmla="*/ 149052 h 234787"/>
              <a:gd name="connsiteX1" fmla="*/ 188319 w 738854"/>
              <a:gd name="connsiteY1" fmla="*/ 187152 h 234787"/>
              <a:gd name="connsiteX2" fmla="*/ 474069 w 738854"/>
              <a:gd name="connsiteY2" fmla="*/ 79202 h 234787"/>
              <a:gd name="connsiteX3" fmla="*/ 312144 w 738854"/>
              <a:gd name="connsiteY3" fmla="*/ 117302 h 234787"/>
              <a:gd name="connsiteX4" fmla="*/ 728069 w 738854"/>
              <a:gd name="connsiteY4" fmla="*/ 6177 h 234787"/>
              <a:gd name="connsiteX5" fmla="*/ 597894 w 738854"/>
              <a:gd name="connsiteY5" fmla="*/ 37927 h 234787"/>
              <a:gd name="connsiteX6" fmla="*/ 394694 w 738854"/>
              <a:gd name="connsiteY6" fmla="*/ 234777 h 234787"/>
              <a:gd name="connsiteX7" fmla="*/ 562969 w 738854"/>
              <a:gd name="connsiteY7" fmla="*/ 47452 h 234787"/>
              <a:gd name="connsiteX8" fmla="*/ 293094 w 738854"/>
              <a:gd name="connsiteY8" fmla="*/ 155402 h 234787"/>
              <a:gd name="connsiteX9" fmla="*/ 77194 w 738854"/>
              <a:gd name="connsiteY9" fmla="*/ 171277 h 234787"/>
              <a:gd name="connsiteX10" fmla="*/ 4169 w 738854"/>
              <a:gd name="connsiteY10" fmla="*/ 149052 h 23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854" h="234787">
                <a:moveTo>
                  <a:pt x="4169" y="149052"/>
                </a:moveTo>
                <a:cubicBezTo>
                  <a:pt x="22690" y="151698"/>
                  <a:pt x="110002" y="198794"/>
                  <a:pt x="188319" y="187152"/>
                </a:cubicBezTo>
                <a:cubicBezTo>
                  <a:pt x="266636" y="175510"/>
                  <a:pt x="453432" y="90844"/>
                  <a:pt x="474069" y="79202"/>
                </a:cubicBezTo>
                <a:cubicBezTo>
                  <a:pt x="494706" y="67560"/>
                  <a:pt x="269811" y="129473"/>
                  <a:pt x="312144" y="117302"/>
                </a:cubicBezTo>
                <a:cubicBezTo>
                  <a:pt x="354477" y="105131"/>
                  <a:pt x="680444" y="19406"/>
                  <a:pt x="728069" y="6177"/>
                </a:cubicBezTo>
                <a:cubicBezTo>
                  <a:pt x="775694" y="-7052"/>
                  <a:pt x="653456" y="-173"/>
                  <a:pt x="597894" y="37927"/>
                </a:cubicBezTo>
                <a:cubicBezTo>
                  <a:pt x="542332" y="76027"/>
                  <a:pt x="400515" y="233190"/>
                  <a:pt x="394694" y="234777"/>
                </a:cubicBezTo>
                <a:cubicBezTo>
                  <a:pt x="388873" y="236365"/>
                  <a:pt x="579902" y="60681"/>
                  <a:pt x="562969" y="47452"/>
                </a:cubicBezTo>
                <a:cubicBezTo>
                  <a:pt x="546036" y="34223"/>
                  <a:pt x="374056" y="134765"/>
                  <a:pt x="293094" y="155402"/>
                </a:cubicBezTo>
                <a:cubicBezTo>
                  <a:pt x="212132" y="176039"/>
                  <a:pt x="122173" y="172335"/>
                  <a:pt x="77194" y="171277"/>
                </a:cubicBezTo>
                <a:cubicBezTo>
                  <a:pt x="32215" y="170219"/>
                  <a:pt x="-14352" y="146406"/>
                  <a:pt x="4169" y="1490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 2139">
            <a:extLst>
              <a:ext uri="{FF2B5EF4-FFF2-40B4-BE49-F238E27FC236}">
                <a16:creationId xmlns:a16="http://schemas.microsoft.com/office/drawing/2014/main" id="{795578DD-BF12-8346-A1F4-3E072D5A9A3C}"/>
              </a:ext>
            </a:extLst>
          </p:cNvPr>
          <p:cNvSpPr/>
          <p:nvPr/>
        </p:nvSpPr>
        <p:spPr>
          <a:xfrm>
            <a:off x="3609865" y="5698488"/>
            <a:ext cx="563563" cy="42911"/>
          </a:xfrm>
          <a:custGeom>
            <a:avLst/>
            <a:gdLst>
              <a:gd name="connsiteX0" fmla="*/ 110 w 563563"/>
              <a:gd name="connsiteY0" fmla="*/ 41912 h 42911"/>
              <a:gd name="connsiteX1" fmla="*/ 200135 w 563563"/>
              <a:gd name="connsiteY1" fmla="*/ 35562 h 42911"/>
              <a:gd name="connsiteX2" fmla="*/ 114410 w 563563"/>
              <a:gd name="connsiteY2" fmla="*/ 41912 h 42911"/>
              <a:gd name="connsiteX3" fmla="*/ 425560 w 563563"/>
              <a:gd name="connsiteY3" fmla="*/ 16512 h 42911"/>
              <a:gd name="connsiteX4" fmla="*/ 343010 w 563563"/>
              <a:gd name="connsiteY4" fmla="*/ 637 h 42911"/>
              <a:gd name="connsiteX5" fmla="*/ 562085 w 563563"/>
              <a:gd name="connsiteY5" fmla="*/ 3812 h 42911"/>
              <a:gd name="connsiteX6" fmla="*/ 428735 w 563563"/>
              <a:gd name="connsiteY6" fmla="*/ 10162 h 42911"/>
              <a:gd name="connsiteX7" fmla="*/ 231885 w 563563"/>
              <a:gd name="connsiteY7" fmla="*/ 10162 h 42911"/>
              <a:gd name="connsiteX8" fmla="*/ 110 w 563563"/>
              <a:gd name="connsiteY8" fmla="*/ 41912 h 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563" h="42911">
                <a:moveTo>
                  <a:pt x="110" y="41912"/>
                </a:moveTo>
                <a:cubicBezTo>
                  <a:pt x="-5182" y="46145"/>
                  <a:pt x="181085" y="35562"/>
                  <a:pt x="200135" y="35562"/>
                </a:cubicBezTo>
                <a:cubicBezTo>
                  <a:pt x="219185" y="35562"/>
                  <a:pt x="114410" y="41912"/>
                  <a:pt x="114410" y="41912"/>
                </a:cubicBezTo>
                <a:cubicBezTo>
                  <a:pt x="151981" y="38737"/>
                  <a:pt x="387460" y="23391"/>
                  <a:pt x="425560" y="16512"/>
                </a:cubicBezTo>
                <a:cubicBezTo>
                  <a:pt x="463660" y="9633"/>
                  <a:pt x="320256" y="2754"/>
                  <a:pt x="343010" y="637"/>
                </a:cubicBezTo>
                <a:cubicBezTo>
                  <a:pt x="365764" y="-1480"/>
                  <a:pt x="547798" y="2225"/>
                  <a:pt x="562085" y="3812"/>
                </a:cubicBezTo>
                <a:cubicBezTo>
                  <a:pt x="576372" y="5399"/>
                  <a:pt x="483768" y="9104"/>
                  <a:pt x="428735" y="10162"/>
                </a:cubicBezTo>
                <a:cubicBezTo>
                  <a:pt x="373702" y="11220"/>
                  <a:pt x="297502" y="3812"/>
                  <a:pt x="231885" y="10162"/>
                </a:cubicBezTo>
                <a:cubicBezTo>
                  <a:pt x="166268" y="16512"/>
                  <a:pt x="5402" y="37679"/>
                  <a:pt x="110" y="419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 2140">
            <a:extLst>
              <a:ext uri="{FF2B5EF4-FFF2-40B4-BE49-F238E27FC236}">
                <a16:creationId xmlns:a16="http://schemas.microsoft.com/office/drawing/2014/main" id="{337267F6-920B-F023-8E4A-66F55D204574}"/>
              </a:ext>
            </a:extLst>
          </p:cNvPr>
          <p:cNvSpPr/>
          <p:nvPr/>
        </p:nvSpPr>
        <p:spPr>
          <a:xfrm>
            <a:off x="3965400" y="5806137"/>
            <a:ext cx="49310" cy="267824"/>
          </a:xfrm>
          <a:custGeom>
            <a:avLst/>
            <a:gdLst>
              <a:gd name="connsiteX0" fmla="*/ 38275 w 49310"/>
              <a:gd name="connsiteY0" fmla="*/ 938 h 267824"/>
              <a:gd name="connsiteX1" fmla="*/ 31925 w 49310"/>
              <a:gd name="connsiteY1" fmla="*/ 175563 h 267824"/>
              <a:gd name="connsiteX2" fmla="*/ 175 w 49310"/>
              <a:gd name="connsiteY2" fmla="*/ 73963 h 267824"/>
              <a:gd name="connsiteX3" fmla="*/ 47800 w 49310"/>
              <a:gd name="connsiteY3" fmla="*/ 267638 h 267824"/>
              <a:gd name="connsiteX4" fmla="*/ 38275 w 49310"/>
              <a:gd name="connsiteY4" fmla="*/ 938 h 26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10" h="267824">
                <a:moveTo>
                  <a:pt x="38275" y="938"/>
                </a:moveTo>
                <a:cubicBezTo>
                  <a:pt x="35629" y="-14408"/>
                  <a:pt x="38275" y="163392"/>
                  <a:pt x="31925" y="175563"/>
                </a:cubicBezTo>
                <a:cubicBezTo>
                  <a:pt x="25575" y="187734"/>
                  <a:pt x="-2471" y="58617"/>
                  <a:pt x="175" y="73963"/>
                </a:cubicBezTo>
                <a:cubicBezTo>
                  <a:pt x="2821" y="89309"/>
                  <a:pt x="41979" y="274517"/>
                  <a:pt x="47800" y="267638"/>
                </a:cubicBezTo>
                <a:cubicBezTo>
                  <a:pt x="53621" y="260759"/>
                  <a:pt x="40921" y="16284"/>
                  <a:pt x="38275" y="9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 2141">
            <a:extLst>
              <a:ext uri="{FF2B5EF4-FFF2-40B4-BE49-F238E27FC236}">
                <a16:creationId xmlns:a16="http://schemas.microsoft.com/office/drawing/2014/main" id="{2AEAC8E3-83D6-E3E1-2AFF-F858E35BE500}"/>
              </a:ext>
            </a:extLst>
          </p:cNvPr>
          <p:cNvSpPr/>
          <p:nvPr/>
        </p:nvSpPr>
        <p:spPr>
          <a:xfrm>
            <a:off x="4019535" y="5670457"/>
            <a:ext cx="450226" cy="267550"/>
          </a:xfrm>
          <a:custGeom>
            <a:avLst/>
            <a:gdLst>
              <a:gd name="connsiteX0" fmla="*/ 447690 w 450226"/>
              <a:gd name="connsiteY0" fmla="*/ 93 h 267550"/>
              <a:gd name="connsiteX1" fmla="*/ 285765 w 450226"/>
              <a:gd name="connsiteY1" fmla="*/ 82643 h 267550"/>
              <a:gd name="connsiteX2" fmla="*/ 136540 w 450226"/>
              <a:gd name="connsiteY2" fmla="*/ 76293 h 267550"/>
              <a:gd name="connsiteX3" fmla="*/ 234965 w 450226"/>
              <a:gd name="connsiteY3" fmla="*/ 120743 h 267550"/>
              <a:gd name="connsiteX4" fmla="*/ 15 w 450226"/>
              <a:gd name="connsiteY4" fmla="*/ 66768 h 267550"/>
              <a:gd name="connsiteX5" fmla="*/ 222265 w 450226"/>
              <a:gd name="connsiteY5" fmla="*/ 142968 h 267550"/>
              <a:gd name="connsiteX6" fmla="*/ 38115 w 450226"/>
              <a:gd name="connsiteY6" fmla="*/ 117568 h 267550"/>
              <a:gd name="connsiteX7" fmla="*/ 101615 w 450226"/>
              <a:gd name="connsiteY7" fmla="*/ 266793 h 267550"/>
              <a:gd name="connsiteX8" fmla="*/ 60340 w 450226"/>
              <a:gd name="connsiteY8" fmla="*/ 174718 h 267550"/>
              <a:gd name="connsiteX9" fmla="*/ 117490 w 450226"/>
              <a:gd name="connsiteY9" fmla="*/ 155668 h 267550"/>
              <a:gd name="connsiteX10" fmla="*/ 190515 w 450226"/>
              <a:gd name="connsiteY10" fmla="*/ 111218 h 267550"/>
              <a:gd name="connsiteX11" fmla="*/ 127015 w 450226"/>
              <a:gd name="connsiteY11" fmla="*/ 111218 h 267550"/>
              <a:gd name="connsiteX12" fmla="*/ 368315 w 450226"/>
              <a:gd name="connsiteY12" fmla="*/ 66768 h 267550"/>
              <a:gd name="connsiteX13" fmla="*/ 447690 w 450226"/>
              <a:gd name="connsiteY13" fmla="*/ 93 h 26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0226" h="267550">
                <a:moveTo>
                  <a:pt x="447690" y="93"/>
                </a:moveTo>
                <a:cubicBezTo>
                  <a:pt x="433932" y="2739"/>
                  <a:pt x="337623" y="69943"/>
                  <a:pt x="285765" y="82643"/>
                </a:cubicBezTo>
                <a:cubicBezTo>
                  <a:pt x="233907" y="95343"/>
                  <a:pt x="145007" y="69943"/>
                  <a:pt x="136540" y="76293"/>
                </a:cubicBezTo>
                <a:cubicBezTo>
                  <a:pt x="128073" y="82643"/>
                  <a:pt x="257719" y="122330"/>
                  <a:pt x="234965" y="120743"/>
                </a:cubicBezTo>
                <a:cubicBezTo>
                  <a:pt x="212211" y="119156"/>
                  <a:pt x="2132" y="63064"/>
                  <a:pt x="15" y="66768"/>
                </a:cubicBezTo>
                <a:cubicBezTo>
                  <a:pt x="-2102" y="70472"/>
                  <a:pt x="215915" y="134501"/>
                  <a:pt x="222265" y="142968"/>
                </a:cubicBezTo>
                <a:cubicBezTo>
                  <a:pt x="228615" y="151435"/>
                  <a:pt x="58223" y="96931"/>
                  <a:pt x="38115" y="117568"/>
                </a:cubicBezTo>
                <a:cubicBezTo>
                  <a:pt x="18007" y="138205"/>
                  <a:pt x="97911" y="257268"/>
                  <a:pt x="101615" y="266793"/>
                </a:cubicBezTo>
                <a:cubicBezTo>
                  <a:pt x="105319" y="276318"/>
                  <a:pt x="57694" y="193239"/>
                  <a:pt x="60340" y="174718"/>
                </a:cubicBezTo>
                <a:cubicBezTo>
                  <a:pt x="62986" y="156197"/>
                  <a:pt x="95794" y="166251"/>
                  <a:pt x="117490" y="155668"/>
                </a:cubicBezTo>
                <a:cubicBezTo>
                  <a:pt x="139186" y="145085"/>
                  <a:pt x="188928" y="118626"/>
                  <a:pt x="190515" y="111218"/>
                </a:cubicBezTo>
                <a:cubicBezTo>
                  <a:pt x="192102" y="103810"/>
                  <a:pt x="97382" y="118626"/>
                  <a:pt x="127015" y="111218"/>
                </a:cubicBezTo>
                <a:cubicBezTo>
                  <a:pt x="156648" y="103810"/>
                  <a:pt x="319632" y="82114"/>
                  <a:pt x="368315" y="66768"/>
                </a:cubicBezTo>
                <a:cubicBezTo>
                  <a:pt x="416998" y="51422"/>
                  <a:pt x="461448" y="-2553"/>
                  <a:pt x="447690" y="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 2142">
            <a:extLst>
              <a:ext uri="{FF2B5EF4-FFF2-40B4-BE49-F238E27FC236}">
                <a16:creationId xmlns:a16="http://schemas.microsoft.com/office/drawing/2014/main" id="{51A1C7AE-D889-5E58-B9CC-0FE28FEEF93B}"/>
              </a:ext>
            </a:extLst>
          </p:cNvPr>
          <p:cNvSpPr/>
          <p:nvPr/>
        </p:nvSpPr>
        <p:spPr>
          <a:xfrm>
            <a:off x="3711534" y="5814618"/>
            <a:ext cx="301171" cy="125875"/>
          </a:xfrm>
          <a:custGeom>
            <a:avLst/>
            <a:gdLst>
              <a:gd name="connsiteX0" fmla="*/ 41 w 301171"/>
              <a:gd name="connsiteY0" fmla="*/ 21032 h 125875"/>
              <a:gd name="connsiteX1" fmla="*/ 123866 w 301171"/>
              <a:gd name="connsiteY1" fmla="*/ 68657 h 125875"/>
              <a:gd name="connsiteX2" fmla="*/ 298491 w 301171"/>
              <a:gd name="connsiteY2" fmla="*/ 1982 h 125875"/>
              <a:gd name="connsiteX3" fmla="*/ 228641 w 301171"/>
              <a:gd name="connsiteY3" fmla="*/ 27382 h 125875"/>
              <a:gd name="connsiteX4" fmla="*/ 212766 w 301171"/>
              <a:gd name="connsiteY4" fmla="*/ 125807 h 125875"/>
              <a:gd name="connsiteX5" fmla="*/ 215941 w 301171"/>
              <a:gd name="connsiteY5" fmla="*/ 43257 h 125875"/>
              <a:gd name="connsiteX6" fmla="*/ 111166 w 301171"/>
              <a:gd name="connsiteY6" fmla="*/ 65482 h 125875"/>
              <a:gd name="connsiteX7" fmla="*/ 41 w 301171"/>
              <a:gd name="connsiteY7" fmla="*/ 21032 h 1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171" h="125875">
                <a:moveTo>
                  <a:pt x="41" y="21032"/>
                </a:moveTo>
                <a:cubicBezTo>
                  <a:pt x="2158" y="21561"/>
                  <a:pt x="74124" y="71832"/>
                  <a:pt x="123866" y="68657"/>
                </a:cubicBezTo>
                <a:cubicBezTo>
                  <a:pt x="173608" y="65482"/>
                  <a:pt x="281029" y="8861"/>
                  <a:pt x="298491" y="1982"/>
                </a:cubicBezTo>
                <a:cubicBezTo>
                  <a:pt x="315953" y="-4897"/>
                  <a:pt x="242928" y="6745"/>
                  <a:pt x="228641" y="27382"/>
                </a:cubicBezTo>
                <a:cubicBezTo>
                  <a:pt x="214354" y="48019"/>
                  <a:pt x="214883" y="123161"/>
                  <a:pt x="212766" y="125807"/>
                </a:cubicBezTo>
                <a:cubicBezTo>
                  <a:pt x="210649" y="128453"/>
                  <a:pt x="232874" y="53311"/>
                  <a:pt x="215941" y="43257"/>
                </a:cubicBezTo>
                <a:cubicBezTo>
                  <a:pt x="199008" y="33203"/>
                  <a:pt x="145033" y="67599"/>
                  <a:pt x="111166" y="65482"/>
                </a:cubicBezTo>
                <a:cubicBezTo>
                  <a:pt x="77299" y="63365"/>
                  <a:pt x="-2076" y="20503"/>
                  <a:pt x="41" y="210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 2143">
            <a:extLst>
              <a:ext uri="{FF2B5EF4-FFF2-40B4-BE49-F238E27FC236}">
                <a16:creationId xmlns:a16="http://schemas.microsoft.com/office/drawing/2014/main" id="{9404E6DB-04B0-5150-86DF-FADE43F6710F}"/>
              </a:ext>
            </a:extLst>
          </p:cNvPr>
          <p:cNvSpPr/>
          <p:nvPr/>
        </p:nvSpPr>
        <p:spPr>
          <a:xfrm>
            <a:off x="3613120" y="5666650"/>
            <a:ext cx="620399" cy="96629"/>
          </a:xfrm>
          <a:custGeom>
            <a:avLst/>
            <a:gdLst>
              <a:gd name="connsiteX0" fmla="*/ 30 w 620399"/>
              <a:gd name="connsiteY0" fmla="*/ 89625 h 96629"/>
              <a:gd name="connsiteX1" fmla="*/ 368330 w 620399"/>
              <a:gd name="connsiteY1" fmla="*/ 76925 h 96629"/>
              <a:gd name="connsiteX2" fmla="*/ 231805 w 620399"/>
              <a:gd name="connsiteY2" fmla="*/ 95975 h 96629"/>
              <a:gd name="connsiteX3" fmla="*/ 422305 w 620399"/>
              <a:gd name="connsiteY3" fmla="*/ 48350 h 96629"/>
              <a:gd name="connsiteX4" fmla="*/ 374680 w 620399"/>
              <a:gd name="connsiteY4" fmla="*/ 42000 h 96629"/>
              <a:gd name="connsiteX5" fmla="*/ 619155 w 620399"/>
              <a:gd name="connsiteY5" fmla="*/ 725 h 96629"/>
              <a:gd name="connsiteX6" fmla="*/ 460405 w 620399"/>
              <a:gd name="connsiteY6" fmla="*/ 19775 h 96629"/>
              <a:gd name="connsiteX7" fmla="*/ 254030 w 620399"/>
              <a:gd name="connsiteY7" fmla="*/ 70575 h 96629"/>
              <a:gd name="connsiteX8" fmla="*/ 136555 w 620399"/>
              <a:gd name="connsiteY8" fmla="*/ 86450 h 96629"/>
              <a:gd name="connsiteX9" fmla="*/ 346105 w 620399"/>
              <a:gd name="connsiteY9" fmla="*/ 80100 h 96629"/>
              <a:gd name="connsiteX10" fmla="*/ 30 w 620399"/>
              <a:gd name="connsiteY10" fmla="*/ 89625 h 9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399" h="96629">
                <a:moveTo>
                  <a:pt x="30" y="89625"/>
                </a:moveTo>
                <a:cubicBezTo>
                  <a:pt x="3734" y="89096"/>
                  <a:pt x="329701" y="75867"/>
                  <a:pt x="368330" y="76925"/>
                </a:cubicBezTo>
                <a:cubicBezTo>
                  <a:pt x="406959" y="77983"/>
                  <a:pt x="222809" y="100737"/>
                  <a:pt x="231805" y="95975"/>
                </a:cubicBezTo>
                <a:cubicBezTo>
                  <a:pt x="240801" y="91213"/>
                  <a:pt x="398493" y="57346"/>
                  <a:pt x="422305" y="48350"/>
                </a:cubicBezTo>
                <a:cubicBezTo>
                  <a:pt x="446117" y="39354"/>
                  <a:pt x="341872" y="49937"/>
                  <a:pt x="374680" y="42000"/>
                </a:cubicBezTo>
                <a:cubicBezTo>
                  <a:pt x="407488" y="34063"/>
                  <a:pt x="604868" y="4429"/>
                  <a:pt x="619155" y="725"/>
                </a:cubicBezTo>
                <a:cubicBezTo>
                  <a:pt x="633442" y="-2979"/>
                  <a:pt x="521259" y="8133"/>
                  <a:pt x="460405" y="19775"/>
                </a:cubicBezTo>
                <a:cubicBezTo>
                  <a:pt x="399551" y="31417"/>
                  <a:pt x="308005" y="59463"/>
                  <a:pt x="254030" y="70575"/>
                </a:cubicBezTo>
                <a:cubicBezTo>
                  <a:pt x="200055" y="81687"/>
                  <a:pt x="121209" y="84862"/>
                  <a:pt x="136555" y="86450"/>
                </a:cubicBezTo>
                <a:cubicBezTo>
                  <a:pt x="151901" y="88037"/>
                  <a:pt x="364626" y="80100"/>
                  <a:pt x="346105" y="80100"/>
                </a:cubicBezTo>
                <a:cubicBezTo>
                  <a:pt x="327584" y="80100"/>
                  <a:pt x="-3674" y="90154"/>
                  <a:pt x="30" y="896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 2144">
            <a:extLst>
              <a:ext uri="{FF2B5EF4-FFF2-40B4-BE49-F238E27FC236}">
                <a16:creationId xmlns:a16="http://schemas.microsoft.com/office/drawing/2014/main" id="{C3B79ECA-1962-601B-D4AF-F49994955A65}"/>
              </a:ext>
            </a:extLst>
          </p:cNvPr>
          <p:cNvSpPr/>
          <p:nvPr/>
        </p:nvSpPr>
        <p:spPr>
          <a:xfrm>
            <a:off x="3686011" y="5816584"/>
            <a:ext cx="241742" cy="260608"/>
          </a:xfrm>
          <a:custGeom>
            <a:avLst/>
            <a:gdLst>
              <a:gd name="connsiteX0" fmla="*/ 164 w 241742"/>
              <a:gd name="connsiteY0" fmla="*/ 16 h 260608"/>
              <a:gd name="connsiteX1" fmla="*/ 143039 w 241742"/>
              <a:gd name="connsiteY1" fmla="*/ 127016 h 260608"/>
              <a:gd name="connsiteX2" fmla="*/ 143039 w 241742"/>
              <a:gd name="connsiteY2" fmla="*/ 111141 h 260608"/>
              <a:gd name="connsiteX3" fmla="*/ 241464 w 241742"/>
              <a:gd name="connsiteY3" fmla="*/ 260366 h 260608"/>
              <a:gd name="connsiteX4" fmla="*/ 168439 w 241742"/>
              <a:gd name="connsiteY4" fmla="*/ 142891 h 260608"/>
              <a:gd name="connsiteX5" fmla="*/ 47789 w 241742"/>
              <a:gd name="connsiteY5" fmla="*/ 19066 h 260608"/>
              <a:gd name="connsiteX6" fmla="*/ 174789 w 241742"/>
              <a:gd name="connsiteY6" fmla="*/ 136541 h 260608"/>
              <a:gd name="connsiteX7" fmla="*/ 164 w 241742"/>
              <a:gd name="connsiteY7" fmla="*/ 16 h 2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742" h="260608">
                <a:moveTo>
                  <a:pt x="164" y="16"/>
                </a:moveTo>
                <a:cubicBezTo>
                  <a:pt x="-5128" y="-1571"/>
                  <a:pt x="119227" y="108495"/>
                  <a:pt x="143039" y="127016"/>
                </a:cubicBezTo>
                <a:cubicBezTo>
                  <a:pt x="166851" y="145537"/>
                  <a:pt x="126635" y="88916"/>
                  <a:pt x="143039" y="111141"/>
                </a:cubicBezTo>
                <a:cubicBezTo>
                  <a:pt x="159443" y="133366"/>
                  <a:pt x="237231" y="255074"/>
                  <a:pt x="241464" y="260366"/>
                </a:cubicBezTo>
                <a:cubicBezTo>
                  <a:pt x="245697" y="265658"/>
                  <a:pt x="200718" y="183108"/>
                  <a:pt x="168439" y="142891"/>
                </a:cubicBezTo>
                <a:cubicBezTo>
                  <a:pt x="136160" y="102674"/>
                  <a:pt x="46731" y="20124"/>
                  <a:pt x="47789" y="19066"/>
                </a:cubicBezTo>
                <a:cubicBezTo>
                  <a:pt x="48847" y="18008"/>
                  <a:pt x="176376" y="137070"/>
                  <a:pt x="174789" y="136541"/>
                </a:cubicBezTo>
                <a:cubicBezTo>
                  <a:pt x="173202" y="136012"/>
                  <a:pt x="5456" y="1603"/>
                  <a:pt x="164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 2145">
            <a:extLst>
              <a:ext uri="{FF2B5EF4-FFF2-40B4-BE49-F238E27FC236}">
                <a16:creationId xmlns:a16="http://schemas.microsoft.com/office/drawing/2014/main" id="{50980F7D-825E-6BB6-CA9D-D2A498B81461}"/>
              </a:ext>
            </a:extLst>
          </p:cNvPr>
          <p:cNvSpPr/>
          <p:nvPr/>
        </p:nvSpPr>
        <p:spPr>
          <a:xfrm>
            <a:off x="4018844" y="5773252"/>
            <a:ext cx="340495" cy="177434"/>
          </a:xfrm>
          <a:custGeom>
            <a:avLst/>
            <a:gdLst>
              <a:gd name="connsiteX0" fmla="*/ 706 w 340495"/>
              <a:gd name="connsiteY0" fmla="*/ 36998 h 177434"/>
              <a:gd name="connsiteX1" fmla="*/ 54681 w 340495"/>
              <a:gd name="connsiteY1" fmla="*/ 122723 h 177434"/>
              <a:gd name="connsiteX2" fmla="*/ 143581 w 340495"/>
              <a:gd name="connsiteY2" fmla="*/ 71923 h 177434"/>
              <a:gd name="connsiteX3" fmla="*/ 124531 w 340495"/>
              <a:gd name="connsiteY3" fmla="*/ 122723 h 177434"/>
              <a:gd name="connsiteX4" fmla="*/ 188031 w 340495"/>
              <a:gd name="connsiteY4" fmla="*/ 100498 h 177434"/>
              <a:gd name="connsiteX5" fmla="*/ 248356 w 340495"/>
              <a:gd name="connsiteY5" fmla="*/ 176698 h 177434"/>
              <a:gd name="connsiteX6" fmla="*/ 175331 w 340495"/>
              <a:gd name="connsiteY6" fmla="*/ 46523 h 177434"/>
              <a:gd name="connsiteX7" fmla="*/ 61031 w 340495"/>
              <a:gd name="connsiteY7" fmla="*/ 116373 h 177434"/>
              <a:gd name="connsiteX8" fmla="*/ 229306 w 340495"/>
              <a:gd name="connsiteY8" fmla="*/ 2073 h 177434"/>
              <a:gd name="connsiteX9" fmla="*/ 340431 w 340495"/>
              <a:gd name="connsiteY9" fmla="*/ 40173 h 177434"/>
              <a:gd name="connsiteX10" fmla="*/ 242006 w 340495"/>
              <a:gd name="connsiteY10" fmla="*/ 8423 h 177434"/>
              <a:gd name="connsiteX11" fmla="*/ 38806 w 340495"/>
              <a:gd name="connsiteY11" fmla="*/ 154473 h 177434"/>
              <a:gd name="connsiteX12" fmla="*/ 706 w 340495"/>
              <a:gd name="connsiteY12" fmla="*/ 36998 h 17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495" h="177434">
                <a:moveTo>
                  <a:pt x="706" y="36998"/>
                </a:moveTo>
                <a:cubicBezTo>
                  <a:pt x="3352" y="31706"/>
                  <a:pt x="30868" y="116902"/>
                  <a:pt x="54681" y="122723"/>
                </a:cubicBezTo>
                <a:cubicBezTo>
                  <a:pt x="78494" y="128544"/>
                  <a:pt x="131939" y="71923"/>
                  <a:pt x="143581" y="71923"/>
                </a:cubicBezTo>
                <a:cubicBezTo>
                  <a:pt x="155223" y="71923"/>
                  <a:pt x="117123" y="117961"/>
                  <a:pt x="124531" y="122723"/>
                </a:cubicBezTo>
                <a:cubicBezTo>
                  <a:pt x="131939" y="127486"/>
                  <a:pt x="167394" y="91502"/>
                  <a:pt x="188031" y="100498"/>
                </a:cubicBezTo>
                <a:cubicBezTo>
                  <a:pt x="208669" y="109494"/>
                  <a:pt x="250473" y="185694"/>
                  <a:pt x="248356" y="176698"/>
                </a:cubicBezTo>
                <a:cubicBezTo>
                  <a:pt x="246239" y="167702"/>
                  <a:pt x="206552" y="56577"/>
                  <a:pt x="175331" y="46523"/>
                </a:cubicBezTo>
                <a:cubicBezTo>
                  <a:pt x="144110" y="36469"/>
                  <a:pt x="52035" y="123781"/>
                  <a:pt x="61031" y="116373"/>
                </a:cubicBezTo>
                <a:cubicBezTo>
                  <a:pt x="70027" y="108965"/>
                  <a:pt x="182739" y="14773"/>
                  <a:pt x="229306" y="2073"/>
                </a:cubicBezTo>
                <a:cubicBezTo>
                  <a:pt x="275873" y="-10627"/>
                  <a:pt x="338314" y="39115"/>
                  <a:pt x="340431" y="40173"/>
                </a:cubicBezTo>
                <a:cubicBezTo>
                  <a:pt x="342548" y="41231"/>
                  <a:pt x="292277" y="-10627"/>
                  <a:pt x="242006" y="8423"/>
                </a:cubicBezTo>
                <a:cubicBezTo>
                  <a:pt x="191735" y="27473"/>
                  <a:pt x="76377" y="147065"/>
                  <a:pt x="38806" y="154473"/>
                </a:cubicBezTo>
                <a:cubicBezTo>
                  <a:pt x="1235" y="161881"/>
                  <a:pt x="-1940" y="42290"/>
                  <a:pt x="706" y="369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 2146">
            <a:extLst>
              <a:ext uri="{FF2B5EF4-FFF2-40B4-BE49-F238E27FC236}">
                <a16:creationId xmlns:a16="http://schemas.microsoft.com/office/drawing/2014/main" id="{721780C4-2E32-2F8E-AAB1-6D9311F129EF}"/>
              </a:ext>
            </a:extLst>
          </p:cNvPr>
          <p:cNvSpPr/>
          <p:nvPr/>
        </p:nvSpPr>
        <p:spPr>
          <a:xfrm>
            <a:off x="3149684" y="4952787"/>
            <a:ext cx="380755" cy="622598"/>
          </a:xfrm>
          <a:custGeom>
            <a:avLst/>
            <a:gdLst>
              <a:gd name="connsiteX0" fmla="*/ 31666 w 380755"/>
              <a:gd name="connsiteY0" fmla="*/ 213 h 622598"/>
              <a:gd name="connsiteX1" fmla="*/ 85641 w 380755"/>
              <a:gd name="connsiteY1" fmla="*/ 432013 h 622598"/>
              <a:gd name="connsiteX2" fmla="*/ 82466 w 380755"/>
              <a:gd name="connsiteY2" fmla="*/ 349463 h 622598"/>
              <a:gd name="connsiteX3" fmla="*/ 320591 w 380755"/>
              <a:gd name="connsiteY3" fmla="*/ 587588 h 622598"/>
              <a:gd name="connsiteX4" fmla="*/ 314241 w 380755"/>
              <a:gd name="connsiteY4" fmla="*/ 501863 h 622598"/>
              <a:gd name="connsiteX5" fmla="*/ 377741 w 380755"/>
              <a:gd name="connsiteY5" fmla="*/ 622513 h 622598"/>
              <a:gd name="connsiteX6" fmla="*/ 203116 w 380755"/>
              <a:gd name="connsiteY6" fmla="*/ 479638 h 622598"/>
              <a:gd name="connsiteX7" fmla="*/ 76116 w 380755"/>
              <a:gd name="connsiteY7" fmla="*/ 362163 h 622598"/>
              <a:gd name="connsiteX8" fmla="*/ 63416 w 380755"/>
              <a:gd name="connsiteY8" fmla="*/ 435188 h 622598"/>
              <a:gd name="connsiteX9" fmla="*/ 3091 w 380755"/>
              <a:gd name="connsiteY9" fmla="*/ 324063 h 622598"/>
              <a:gd name="connsiteX10" fmla="*/ 15791 w 380755"/>
              <a:gd name="connsiteY10" fmla="*/ 247863 h 622598"/>
              <a:gd name="connsiteX11" fmla="*/ 76116 w 380755"/>
              <a:gd name="connsiteY11" fmla="*/ 371688 h 622598"/>
              <a:gd name="connsiteX12" fmla="*/ 31666 w 380755"/>
              <a:gd name="connsiteY12" fmla="*/ 213 h 6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755" h="622598">
                <a:moveTo>
                  <a:pt x="31666" y="213"/>
                </a:moveTo>
                <a:cubicBezTo>
                  <a:pt x="33253" y="10267"/>
                  <a:pt x="77174" y="373805"/>
                  <a:pt x="85641" y="432013"/>
                </a:cubicBezTo>
                <a:cubicBezTo>
                  <a:pt x="94108" y="490221"/>
                  <a:pt x="43308" y="323534"/>
                  <a:pt x="82466" y="349463"/>
                </a:cubicBezTo>
                <a:cubicBezTo>
                  <a:pt x="121624" y="375392"/>
                  <a:pt x="281962" y="562188"/>
                  <a:pt x="320591" y="587588"/>
                </a:cubicBezTo>
                <a:cubicBezTo>
                  <a:pt x="359220" y="612988"/>
                  <a:pt x="304716" y="496042"/>
                  <a:pt x="314241" y="501863"/>
                </a:cubicBezTo>
                <a:cubicBezTo>
                  <a:pt x="323766" y="507684"/>
                  <a:pt x="396262" y="626217"/>
                  <a:pt x="377741" y="622513"/>
                </a:cubicBezTo>
                <a:cubicBezTo>
                  <a:pt x="359220" y="618809"/>
                  <a:pt x="253387" y="523030"/>
                  <a:pt x="203116" y="479638"/>
                </a:cubicBezTo>
                <a:cubicBezTo>
                  <a:pt x="152845" y="436246"/>
                  <a:pt x="99399" y="369571"/>
                  <a:pt x="76116" y="362163"/>
                </a:cubicBezTo>
                <a:cubicBezTo>
                  <a:pt x="52833" y="354755"/>
                  <a:pt x="75587" y="441538"/>
                  <a:pt x="63416" y="435188"/>
                </a:cubicBezTo>
                <a:cubicBezTo>
                  <a:pt x="51245" y="428838"/>
                  <a:pt x="11028" y="355284"/>
                  <a:pt x="3091" y="324063"/>
                </a:cubicBezTo>
                <a:cubicBezTo>
                  <a:pt x="-4846" y="292842"/>
                  <a:pt x="3620" y="239926"/>
                  <a:pt x="15791" y="247863"/>
                </a:cubicBezTo>
                <a:cubicBezTo>
                  <a:pt x="27962" y="255800"/>
                  <a:pt x="73999" y="405555"/>
                  <a:pt x="76116" y="371688"/>
                </a:cubicBezTo>
                <a:cubicBezTo>
                  <a:pt x="78233" y="337821"/>
                  <a:pt x="30079" y="-9841"/>
                  <a:pt x="31666" y="2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 2147">
            <a:extLst>
              <a:ext uri="{FF2B5EF4-FFF2-40B4-BE49-F238E27FC236}">
                <a16:creationId xmlns:a16="http://schemas.microsoft.com/office/drawing/2014/main" id="{B8A4E085-9C0C-E079-5CB6-5AFBA72AA875}"/>
              </a:ext>
            </a:extLst>
          </p:cNvPr>
          <p:cNvSpPr/>
          <p:nvPr/>
        </p:nvSpPr>
        <p:spPr>
          <a:xfrm>
            <a:off x="3686933" y="4336833"/>
            <a:ext cx="739297" cy="85946"/>
          </a:xfrm>
          <a:custGeom>
            <a:avLst/>
            <a:gdLst>
              <a:gd name="connsiteX0" fmla="*/ 2417 w 739297"/>
              <a:gd name="connsiteY0" fmla="*/ 35142 h 85946"/>
              <a:gd name="connsiteX1" fmla="*/ 205617 w 739297"/>
              <a:gd name="connsiteY1" fmla="*/ 85942 h 85946"/>
              <a:gd name="connsiteX2" fmla="*/ 138942 w 739297"/>
              <a:gd name="connsiteY2" fmla="*/ 38317 h 85946"/>
              <a:gd name="connsiteX3" fmla="*/ 446917 w 739297"/>
              <a:gd name="connsiteY3" fmla="*/ 76417 h 85946"/>
              <a:gd name="connsiteX4" fmla="*/ 265942 w 739297"/>
              <a:gd name="connsiteY4" fmla="*/ 31967 h 85946"/>
              <a:gd name="connsiteX5" fmla="*/ 459617 w 739297"/>
              <a:gd name="connsiteY5" fmla="*/ 41492 h 85946"/>
              <a:gd name="connsiteX6" fmla="*/ 739017 w 739297"/>
              <a:gd name="connsiteY6" fmla="*/ 217 h 85946"/>
              <a:gd name="connsiteX7" fmla="*/ 405642 w 739297"/>
              <a:gd name="connsiteY7" fmla="*/ 25617 h 85946"/>
              <a:gd name="connsiteX8" fmla="*/ 234192 w 739297"/>
              <a:gd name="connsiteY8" fmla="*/ 35142 h 85946"/>
              <a:gd name="connsiteX9" fmla="*/ 367542 w 739297"/>
              <a:gd name="connsiteY9" fmla="*/ 51017 h 85946"/>
              <a:gd name="connsiteX10" fmla="*/ 2417 w 739297"/>
              <a:gd name="connsiteY10" fmla="*/ 35142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297" h="85946">
                <a:moveTo>
                  <a:pt x="2417" y="35142"/>
                </a:moveTo>
                <a:cubicBezTo>
                  <a:pt x="-24571" y="40963"/>
                  <a:pt x="182863" y="85413"/>
                  <a:pt x="205617" y="85942"/>
                </a:cubicBezTo>
                <a:cubicBezTo>
                  <a:pt x="228371" y="86471"/>
                  <a:pt x="98725" y="39905"/>
                  <a:pt x="138942" y="38317"/>
                </a:cubicBezTo>
                <a:cubicBezTo>
                  <a:pt x="179159" y="36729"/>
                  <a:pt x="425750" y="77475"/>
                  <a:pt x="446917" y="76417"/>
                </a:cubicBezTo>
                <a:cubicBezTo>
                  <a:pt x="468084" y="75359"/>
                  <a:pt x="263825" y="37788"/>
                  <a:pt x="265942" y="31967"/>
                </a:cubicBezTo>
                <a:cubicBezTo>
                  <a:pt x="268059" y="26146"/>
                  <a:pt x="380771" y="46784"/>
                  <a:pt x="459617" y="41492"/>
                </a:cubicBezTo>
                <a:cubicBezTo>
                  <a:pt x="538463" y="36200"/>
                  <a:pt x="748013" y="2863"/>
                  <a:pt x="739017" y="217"/>
                </a:cubicBezTo>
                <a:cubicBezTo>
                  <a:pt x="730021" y="-2429"/>
                  <a:pt x="489779" y="19796"/>
                  <a:pt x="405642" y="25617"/>
                </a:cubicBezTo>
                <a:cubicBezTo>
                  <a:pt x="321505" y="31438"/>
                  <a:pt x="240542" y="30909"/>
                  <a:pt x="234192" y="35142"/>
                </a:cubicBezTo>
                <a:cubicBezTo>
                  <a:pt x="227842" y="39375"/>
                  <a:pt x="405113" y="48900"/>
                  <a:pt x="367542" y="51017"/>
                </a:cubicBezTo>
                <a:cubicBezTo>
                  <a:pt x="329971" y="53134"/>
                  <a:pt x="29405" y="29321"/>
                  <a:pt x="2417" y="351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 2148">
            <a:extLst>
              <a:ext uri="{FF2B5EF4-FFF2-40B4-BE49-F238E27FC236}">
                <a16:creationId xmlns:a16="http://schemas.microsoft.com/office/drawing/2014/main" id="{337EE9F5-4B66-DB9A-D761-2D1FCCECD596}"/>
              </a:ext>
            </a:extLst>
          </p:cNvPr>
          <p:cNvSpPr/>
          <p:nvPr/>
        </p:nvSpPr>
        <p:spPr>
          <a:xfrm>
            <a:off x="3066686" y="4618728"/>
            <a:ext cx="134226" cy="401166"/>
          </a:xfrm>
          <a:custGeom>
            <a:avLst/>
            <a:gdLst>
              <a:gd name="connsiteX0" fmla="*/ 364 w 134226"/>
              <a:gd name="connsiteY0" fmla="*/ 897 h 401166"/>
              <a:gd name="connsiteX1" fmla="*/ 60689 w 134226"/>
              <a:gd name="connsiteY1" fmla="*/ 102497 h 401166"/>
              <a:gd name="connsiteX2" fmla="*/ 63864 w 134226"/>
              <a:gd name="connsiteY2" fmla="*/ 169172 h 401166"/>
              <a:gd name="connsiteX3" fmla="*/ 54339 w 134226"/>
              <a:gd name="connsiteY3" fmla="*/ 153297 h 401166"/>
              <a:gd name="connsiteX4" fmla="*/ 133714 w 134226"/>
              <a:gd name="connsiteY4" fmla="*/ 400947 h 401166"/>
              <a:gd name="connsiteX5" fmla="*/ 86089 w 134226"/>
              <a:gd name="connsiteY5" fmla="*/ 194572 h 401166"/>
              <a:gd name="connsiteX6" fmla="*/ 38464 w 134226"/>
              <a:gd name="connsiteY6" fmla="*/ 61222 h 401166"/>
              <a:gd name="connsiteX7" fmla="*/ 364 w 134226"/>
              <a:gd name="connsiteY7" fmla="*/ 897 h 40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26" h="401166">
                <a:moveTo>
                  <a:pt x="364" y="897"/>
                </a:moveTo>
                <a:cubicBezTo>
                  <a:pt x="4068" y="7776"/>
                  <a:pt x="50106" y="74451"/>
                  <a:pt x="60689" y="102497"/>
                </a:cubicBezTo>
                <a:cubicBezTo>
                  <a:pt x="71272" y="130543"/>
                  <a:pt x="64922" y="160705"/>
                  <a:pt x="63864" y="169172"/>
                </a:cubicBezTo>
                <a:cubicBezTo>
                  <a:pt x="62806" y="177639"/>
                  <a:pt x="42697" y="114668"/>
                  <a:pt x="54339" y="153297"/>
                </a:cubicBezTo>
                <a:cubicBezTo>
                  <a:pt x="65981" y="191926"/>
                  <a:pt x="128422" y="394068"/>
                  <a:pt x="133714" y="400947"/>
                </a:cubicBezTo>
                <a:cubicBezTo>
                  <a:pt x="139006" y="407826"/>
                  <a:pt x="101964" y="251193"/>
                  <a:pt x="86089" y="194572"/>
                </a:cubicBezTo>
                <a:cubicBezTo>
                  <a:pt x="70214" y="137951"/>
                  <a:pt x="54868" y="94560"/>
                  <a:pt x="38464" y="61222"/>
                </a:cubicBezTo>
                <a:cubicBezTo>
                  <a:pt x="22060" y="27884"/>
                  <a:pt x="-3340" y="-5982"/>
                  <a:pt x="364" y="8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 2149">
            <a:extLst>
              <a:ext uri="{FF2B5EF4-FFF2-40B4-BE49-F238E27FC236}">
                <a16:creationId xmlns:a16="http://schemas.microsoft.com/office/drawing/2014/main" id="{96444F3E-2585-D646-5325-6359599217E9}"/>
              </a:ext>
            </a:extLst>
          </p:cNvPr>
          <p:cNvSpPr/>
          <p:nvPr/>
        </p:nvSpPr>
        <p:spPr>
          <a:xfrm>
            <a:off x="4325538" y="3859123"/>
            <a:ext cx="462433" cy="482491"/>
          </a:xfrm>
          <a:custGeom>
            <a:avLst/>
            <a:gdLst>
              <a:gd name="connsiteX0" fmla="*/ 395687 w 462433"/>
              <a:gd name="connsiteY0" fmla="*/ 1677 h 482491"/>
              <a:gd name="connsiteX1" fmla="*/ 325837 w 462433"/>
              <a:gd name="connsiteY1" fmla="*/ 131852 h 482491"/>
              <a:gd name="connsiteX2" fmla="*/ 379812 w 462433"/>
              <a:gd name="connsiteY2" fmla="*/ 96927 h 482491"/>
              <a:gd name="connsiteX3" fmla="*/ 186137 w 462433"/>
              <a:gd name="connsiteY3" fmla="*/ 341402 h 482491"/>
              <a:gd name="connsiteX4" fmla="*/ 306787 w 462433"/>
              <a:gd name="connsiteY4" fmla="*/ 217577 h 482491"/>
              <a:gd name="connsiteX5" fmla="*/ 5162 w 462433"/>
              <a:gd name="connsiteY5" fmla="*/ 477927 h 482491"/>
              <a:gd name="connsiteX6" fmla="*/ 141687 w 462433"/>
              <a:gd name="connsiteY6" fmla="*/ 369977 h 482491"/>
              <a:gd name="connsiteX7" fmla="*/ 462362 w 462433"/>
              <a:gd name="connsiteY7" fmla="*/ 198527 h 482491"/>
              <a:gd name="connsiteX8" fmla="*/ 170262 w 462433"/>
              <a:gd name="connsiteY8" fmla="*/ 347752 h 482491"/>
              <a:gd name="connsiteX9" fmla="*/ 81362 w 462433"/>
              <a:gd name="connsiteY9" fmla="*/ 430302 h 482491"/>
              <a:gd name="connsiteX10" fmla="*/ 309962 w 462433"/>
              <a:gd name="connsiteY10" fmla="*/ 147727 h 482491"/>
              <a:gd name="connsiteX11" fmla="*/ 246462 w 462433"/>
              <a:gd name="connsiteY11" fmla="*/ 239802 h 482491"/>
              <a:gd name="connsiteX12" fmla="*/ 395687 w 462433"/>
              <a:gd name="connsiteY12" fmla="*/ 1677 h 48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433" h="482491">
                <a:moveTo>
                  <a:pt x="395687" y="1677"/>
                </a:moveTo>
                <a:cubicBezTo>
                  <a:pt x="408916" y="-16315"/>
                  <a:pt x="328483" y="115977"/>
                  <a:pt x="325837" y="131852"/>
                </a:cubicBezTo>
                <a:cubicBezTo>
                  <a:pt x="323191" y="147727"/>
                  <a:pt x="403095" y="62002"/>
                  <a:pt x="379812" y="96927"/>
                </a:cubicBezTo>
                <a:cubicBezTo>
                  <a:pt x="356529" y="131852"/>
                  <a:pt x="198308" y="321294"/>
                  <a:pt x="186137" y="341402"/>
                </a:cubicBezTo>
                <a:cubicBezTo>
                  <a:pt x="173966" y="361510"/>
                  <a:pt x="336949" y="194823"/>
                  <a:pt x="306787" y="217577"/>
                </a:cubicBezTo>
                <a:cubicBezTo>
                  <a:pt x="276625" y="240331"/>
                  <a:pt x="32679" y="452527"/>
                  <a:pt x="5162" y="477927"/>
                </a:cubicBezTo>
                <a:cubicBezTo>
                  <a:pt x="-22355" y="503327"/>
                  <a:pt x="65487" y="416544"/>
                  <a:pt x="141687" y="369977"/>
                </a:cubicBezTo>
                <a:cubicBezTo>
                  <a:pt x="217887" y="323410"/>
                  <a:pt x="457600" y="202231"/>
                  <a:pt x="462362" y="198527"/>
                </a:cubicBezTo>
                <a:cubicBezTo>
                  <a:pt x="467124" y="194823"/>
                  <a:pt x="233762" y="309123"/>
                  <a:pt x="170262" y="347752"/>
                </a:cubicBezTo>
                <a:cubicBezTo>
                  <a:pt x="106762" y="386381"/>
                  <a:pt x="58079" y="463639"/>
                  <a:pt x="81362" y="430302"/>
                </a:cubicBezTo>
                <a:cubicBezTo>
                  <a:pt x="104645" y="396965"/>
                  <a:pt x="282445" y="179477"/>
                  <a:pt x="309962" y="147727"/>
                </a:cubicBezTo>
                <a:cubicBezTo>
                  <a:pt x="337479" y="115977"/>
                  <a:pt x="232175" y="259910"/>
                  <a:pt x="246462" y="239802"/>
                </a:cubicBezTo>
                <a:cubicBezTo>
                  <a:pt x="260749" y="219694"/>
                  <a:pt x="382458" y="19669"/>
                  <a:pt x="395687" y="16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 2150">
            <a:extLst>
              <a:ext uri="{FF2B5EF4-FFF2-40B4-BE49-F238E27FC236}">
                <a16:creationId xmlns:a16="http://schemas.microsoft.com/office/drawing/2014/main" id="{3E956BA0-6E56-6D48-36CE-ECFB3D52D994}"/>
              </a:ext>
            </a:extLst>
          </p:cNvPr>
          <p:cNvSpPr/>
          <p:nvPr/>
        </p:nvSpPr>
        <p:spPr>
          <a:xfrm>
            <a:off x="2799939" y="4042673"/>
            <a:ext cx="430925" cy="761404"/>
          </a:xfrm>
          <a:custGeom>
            <a:avLst/>
            <a:gdLst>
              <a:gd name="connsiteX0" fmla="*/ 3586 w 430925"/>
              <a:gd name="connsiteY0" fmla="*/ 5452 h 761404"/>
              <a:gd name="connsiteX1" fmla="*/ 343311 w 430925"/>
              <a:gd name="connsiteY1" fmla="*/ 316602 h 761404"/>
              <a:gd name="connsiteX2" fmla="*/ 273461 w 430925"/>
              <a:gd name="connsiteY2" fmla="*/ 218177 h 761404"/>
              <a:gd name="connsiteX3" fmla="*/ 365536 w 430925"/>
              <a:gd name="connsiteY3" fmla="*/ 354702 h 761404"/>
              <a:gd name="connsiteX4" fmla="*/ 371886 w 430925"/>
              <a:gd name="connsiteY4" fmla="*/ 297552 h 761404"/>
              <a:gd name="connsiteX5" fmla="*/ 413161 w 430925"/>
              <a:gd name="connsiteY5" fmla="*/ 475352 h 761404"/>
              <a:gd name="connsiteX6" fmla="*/ 422686 w 430925"/>
              <a:gd name="connsiteY6" fmla="*/ 761102 h 761404"/>
              <a:gd name="connsiteX7" fmla="*/ 413161 w 430925"/>
              <a:gd name="connsiteY7" fmla="*/ 418202 h 761404"/>
              <a:gd name="connsiteX8" fmla="*/ 222661 w 430925"/>
              <a:gd name="connsiteY8" fmla="*/ 59427 h 761404"/>
              <a:gd name="connsiteX9" fmla="*/ 311561 w 430925"/>
              <a:gd name="connsiteY9" fmla="*/ 268977 h 761404"/>
              <a:gd name="connsiteX10" fmla="*/ 175036 w 430925"/>
              <a:gd name="connsiteY10" fmla="*/ 129277 h 761404"/>
              <a:gd name="connsiteX11" fmla="*/ 3586 w 430925"/>
              <a:gd name="connsiteY11" fmla="*/ 5452 h 76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925" h="761404">
                <a:moveTo>
                  <a:pt x="3586" y="5452"/>
                </a:moveTo>
                <a:cubicBezTo>
                  <a:pt x="31632" y="36673"/>
                  <a:pt x="298332" y="281148"/>
                  <a:pt x="343311" y="316602"/>
                </a:cubicBezTo>
                <a:cubicBezTo>
                  <a:pt x="388290" y="352056"/>
                  <a:pt x="269757" y="211827"/>
                  <a:pt x="273461" y="218177"/>
                </a:cubicBezTo>
                <a:cubicBezTo>
                  <a:pt x="277165" y="224527"/>
                  <a:pt x="349132" y="341473"/>
                  <a:pt x="365536" y="354702"/>
                </a:cubicBezTo>
                <a:cubicBezTo>
                  <a:pt x="381940" y="367931"/>
                  <a:pt x="363949" y="277444"/>
                  <a:pt x="371886" y="297552"/>
                </a:cubicBezTo>
                <a:cubicBezTo>
                  <a:pt x="379823" y="317660"/>
                  <a:pt x="404694" y="398094"/>
                  <a:pt x="413161" y="475352"/>
                </a:cubicBezTo>
                <a:cubicBezTo>
                  <a:pt x="421628" y="552610"/>
                  <a:pt x="422686" y="770627"/>
                  <a:pt x="422686" y="761102"/>
                </a:cubicBezTo>
                <a:cubicBezTo>
                  <a:pt x="422686" y="751577"/>
                  <a:pt x="446498" y="535148"/>
                  <a:pt x="413161" y="418202"/>
                </a:cubicBezTo>
                <a:cubicBezTo>
                  <a:pt x="379824" y="301256"/>
                  <a:pt x="239594" y="84298"/>
                  <a:pt x="222661" y="59427"/>
                </a:cubicBezTo>
                <a:cubicBezTo>
                  <a:pt x="205728" y="34556"/>
                  <a:pt x="319499" y="257335"/>
                  <a:pt x="311561" y="268977"/>
                </a:cubicBezTo>
                <a:cubicBezTo>
                  <a:pt x="303624" y="280619"/>
                  <a:pt x="230598" y="173198"/>
                  <a:pt x="175036" y="129277"/>
                </a:cubicBezTo>
                <a:cubicBezTo>
                  <a:pt x="119474" y="85356"/>
                  <a:pt x="-24460" y="-25769"/>
                  <a:pt x="3586" y="54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 2151">
            <a:extLst>
              <a:ext uri="{FF2B5EF4-FFF2-40B4-BE49-F238E27FC236}">
                <a16:creationId xmlns:a16="http://schemas.microsoft.com/office/drawing/2014/main" id="{F72A3C6A-06E5-69D0-307E-F77D42F00CD9}"/>
              </a:ext>
            </a:extLst>
          </p:cNvPr>
          <p:cNvSpPr/>
          <p:nvPr/>
        </p:nvSpPr>
        <p:spPr>
          <a:xfrm>
            <a:off x="2577895" y="4708177"/>
            <a:ext cx="371119" cy="568839"/>
          </a:xfrm>
          <a:custGeom>
            <a:avLst/>
            <a:gdLst>
              <a:gd name="connsiteX0" fmla="*/ 205 w 371119"/>
              <a:gd name="connsiteY0" fmla="*/ 348 h 568839"/>
              <a:gd name="connsiteX1" fmla="*/ 209755 w 371119"/>
              <a:gd name="connsiteY1" fmla="*/ 257523 h 568839"/>
              <a:gd name="connsiteX2" fmla="*/ 222455 w 371119"/>
              <a:gd name="connsiteY2" fmla="*/ 194023 h 568839"/>
              <a:gd name="connsiteX3" fmla="*/ 368505 w 371119"/>
              <a:gd name="connsiteY3" fmla="*/ 559148 h 568839"/>
              <a:gd name="connsiteX4" fmla="*/ 305005 w 371119"/>
              <a:gd name="connsiteY4" fmla="*/ 428973 h 568839"/>
              <a:gd name="connsiteX5" fmla="*/ 165305 w 371119"/>
              <a:gd name="connsiteY5" fmla="*/ 63848 h 568839"/>
              <a:gd name="connsiteX6" fmla="*/ 241505 w 371119"/>
              <a:gd name="connsiteY6" fmla="*/ 276573 h 568839"/>
              <a:gd name="connsiteX7" fmla="*/ 171655 w 371119"/>
              <a:gd name="connsiteY7" fmla="*/ 203548 h 568839"/>
              <a:gd name="connsiteX8" fmla="*/ 205 w 371119"/>
              <a:gd name="connsiteY8" fmla="*/ 348 h 56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119" h="568839">
                <a:moveTo>
                  <a:pt x="205" y="348"/>
                </a:moveTo>
                <a:cubicBezTo>
                  <a:pt x="6555" y="9344"/>
                  <a:pt x="172713" y="225244"/>
                  <a:pt x="209755" y="257523"/>
                </a:cubicBezTo>
                <a:cubicBezTo>
                  <a:pt x="246797" y="289802"/>
                  <a:pt x="195997" y="143752"/>
                  <a:pt x="222455" y="194023"/>
                </a:cubicBezTo>
                <a:cubicBezTo>
                  <a:pt x="248913" y="244294"/>
                  <a:pt x="354747" y="519990"/>
                  <a:pt x="368505" y="559148"/>
                </a:cubicBezTo>
                <a:cubicBezTo>
                  <a:pt x="382263" y="598306"/>
                  <a:pt x="338872" y="511523"/>
                  <a:pt x="305005" y="428973"/>
                </a:cubicBezTo>
                <a:cubicBezTo>
                  <a:pt x="271138" y="346423"/>
                  <a:pt x="175888" y="89248"/>
                  <a:pt x="165305" y="63848"/>
                </a:cubicBezTo>
                <a:cubicBezTo>
                  <a:pt x="154722" y="38448"/>
                  <a:pt x="240447" y="253290"/>
                  <a:pt x="241505" y="276573"/>
                </a:cubicBezTo>
                <a:cubicBezTo>
                  <a:pt x="242563" y="299856"/>
                  <a:pt x="206580" y="247998"/>
                  <a:pt x="171655" y="203548"/>
                </a:cubicBezTo>
                <a:cubicBezTo>
                  <a:pt x="136730" y="159098"/>
                  <a:pt x="-6145" y="-8648"/>
                  <a:pt x="205" y="3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 2152">
            <a:extLst>
              <a:ext uri="{FF2B5EF4-FFF2-40B4-BE49-F238E27FC236}">
                <a16:creationId xmlns:a16="http://schemas.microsoft.com/office/drawing/2014/main" id="{73A94F13-A861-B839-599E-DB680C1CB340}"/>
              </a:ext>
            </a:extLst>
          </p:cNvPr>
          <p:cNvSpPr/>
          <p:nvPr/>
        </p:nvSpPr>
        <p:spPr>
          <a:xfrm>
            <a:off x="4224106" y="5162546"/>
            <a:ext cx="833413" cy="276510"/>
          </a:xfrm>
          <a:custGeom>
            <a:avLst/>
            <a:gdLst>
              <a:gd name="connsiteX0" fmla="*/ 4994 w 833413"/>
              <a:gd name="connsiteY0" fmla="*/ 123829 h 276510"/>
              <a:gd name="connsiteX1" fmla="*/ 478069 w 833413"/>
              <a:gd name="connsiteY1" fmla="*/ 257179 h 276510"/>
              <a:gd name="connsiteX2" fmla="*/ 309794 w 833413"/>
              <a:gd name="connsiteY2" fmla="*/ 190504 h 276510"/>
              <a:gd name="connsiteX3" fmla="*/ 830494 w 833413"/>
              <a:gd name="connsiteY3" fmla="*/ 276229 h 276510"/>
              <a:gd name="connsiteX4" fmla="*/ 500294 w 833413"/>
              <a:gd name="connsiteY4" fmla="*/ 209554 h 276510"/>
              <a:gd name="connsiteX5" fmla="*/ 68494 w 833413"/>
              <a:gd name="connsiteY5" fmla="*/ 4 h 276510"/>
              <a:gd name="connsiteX6" fmla="*/ 484419 w 833413"/>
              <a:gd name="connsiteY6" fmla="*/ 203204 h 276510"/>
              <a:gd name="connsiteX7" fmla="*/ 243119 w 833413"/>
              <a:gd name="connsiteY7" fmla="*/ 177804 h 276510"/>
              <a:gd name="connsiteX8" fmla="*/ 4994 w 833413"/>
              <a:gd name="connsiteY8" fmla="*/ 123829 h 27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413" h="276510">
                <a:moveTo>
                  <a:pt x="4994" y="123829"/>
                </a:moveTo>
                <a:cubicBezTo>
                  <a:pt x="44152" y="137058"/>
                  <a:pt x="427269" y="246067"/>
                  <a:pt x="478069" y="257179"/>
                </a:cubicBezTo>
                <a:cubicBezTo>
                  <a:pt x="528869" y="268292"/>
                  <a:pt x="251057" y="187329"/>
                  <a:pt x="309794" y="190504"/>
                </a:cubicBezTo>
                <a:cubicBezTo>
                  <a:pt x="368532" y="193679"/>
                  <a:pt x="798744" y="273054"/>
                  <a:pt x="830494" y="276229"/>
                </a:cubicBezTo>
                <a:cubicBezTo>
                  <a:pt x="862244" y="279404"/>
                  <a:pt x="627294" y="255592"/>
                  <a:pt x="500294" y="209554"/>
                </a:cubicBezTo>
                <a:cubicBezTo>
                  <a:pt x="373294" y="163517"/>
                  <a:pt x="71140" y="1062"/>
                  <a:pt x="68494" y="4"/>
                </a:cubicBezTo>
                <a:cubicBezTo>
                  <a:pt x="65848" y="-1054"/>
                  <a:pt x="455315" y="173571"/>
                  <a:pt x="484419" y="203204"/>
                </a:cubicBezTo>
                <a:cubicBezTo>
                  <a:pt x="513523" y="232837"/>
                  <a:pt x="318790" y="189446"/>
                  <a:pt x="243119" y="177804"/>
                </a:cubicBezTo>
                <a:cubicBezTo>
                  <a:pt x="167448" y="166162"/>
                  <a:pt x="-34164" y="110600"/>
                  <a:pt x="4994" y="1238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 2153">
            <a:extLst>
              <a:ext uri="{FF2B5EF4-FFF2-40B4-BE49-F238E27FC236}">
                <a16:creationId xmlns:a16="http://schemas.microsoft.com/office/drawing/2014/main" id="{133B9E90-E238-37DC-DADB-CACF8C85CD91}"/>
              </a:ext>
            </a:extLst>
          </p:cNvPr>
          <p:cNvSpPr/>
          <p:nvPr/>
        </p:nvSpPr>
        <p:spPr>
          <a:xfrm>
            <a:off x="4819507" y="4659376"/>
            <a:ext cx="99762" cy="716077"/>
          </a:xfrm>
          <a:custGeom>
            <a:avLst/>
            <a:gdLst>
              <a:gd name="connsiteX0" fmla="*/ 143 w 99762"/>
              <a:gd name="connsiteY0" fmla="*/ 1524 h 716077"/>
              <a:gd name="connsiteX1" fmla="*/ 89043 w 99762"/>
              <a:gd name="connsiteY1" fmla="*/ 474599 h 716077"/>
              <a:gd name="connsiteX2" fmla="*/ 89043 w 99762"/>
              <a:gd name="connsiteY2" fmla="*/ 388874 h 716077"/>
              <a:gd name="connsiteX3" fmla="*/ 6493 w 99762"/>
              <a:gd name="connsiteY3" fmla="*/ 715899 h 716077"/>
              <a:gd name="connsiteX4" fmla="*/ 66818 w 99762"/>
              <a:gd name="connsiteY4" fmla="*/ 338074 h 716077"/>
              <a:gd name="connsiteX5" fmla="*/ 143 w 99762"/>
              <a:gd name="connsiteY5" fmla="*/ 1524 h 71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762" h="716077">
                <a:moveTo>
                  <a:pt x="143" y="1524"/>
                </a:moveTo>
                <a:cubicBezTo>
                  <a:pt x="3847" y="24278"/>
                  <a:pt x="74226" y="410041"/>
                  <a:pt x="89043" y="474599"/>
                </a:cubicBezTo>
                <a:cubicBezTo>
                  <a:pt x="103860" y="539157"/>
                  <a:pt x="102801" y="348657"/>
                  <a:pt x="89043" y="388874"/>
                </a:cubicBezTo>
                <a:cubicBezTo>
                  <a:pt x="75285" y="429091"/>
                  <a:pt x="10197" y="724366"/>
                  <a:pt x="6493" y="715899"/>
                </a:cubicBezTo>
                <a:cubicBezTo>
                  <a:pt x="2789" y="707432"/>
                  <a:pt x="67876" y="459782"/>
                  <a:pt x="66818" y="338074"/>
                </a:cubicBezTo>
                <a:cubicBezTo>
                  <a:pt x="65760" y="216366"/>
                  <a:pt x="-3561" y="-21230"/>
                  <a:pt x="143" y="15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 2156">
            <a:extLst>
              <a:ext uri="{FF2B5EF4-FFF2-40B4-BE49-F238E27FC236}">
                <a16:creationId xmlns:a16="http://schemas.microsoft.com/office/drawing/2014/main" id="{FA8EC56E-7CD9-105E-EEBC-33903B9611FB}"/>
              </a:ext>
            </a:extLst>
          </p:cNvPr>
          <p:cNvSpPr/>
          <p:nvPr/>
        </p:nvSpPr>
        <p:spPr>
          <a:xfrm>
            <a:off x="4161938" y="6122213"/>
            <a:ext cx="1074043" cy="602116"/>
          </a:xfrm>
          <a:custGeom>
            <a:avLst/>
            <a:gdLst>
              <a:gd name="connsiteX0" fmla="*/ 1067287 w 1074043"/>
              <a:gd name="connsiteY0" fmla="*/ 2362 h 602116"/>
              <a:gd name="connsiteX1" fmla="*/ 768837 w 1074043"/>
              <a:gd name="connsiteY1" fmla="*/ 196037 h 602116"/>
              <a:gd name="connsiteX2" fmla="*/ 600562 w 1074043"/>
              <a:gd name="connsiteY2" fmla="*/ 227787 h 602116"/>
              <a:gd name="connsiteX3" fmla="*/ 721212 w 1074043"/>
              <a:gd name="connsiteY3" fmla="*/ 221437 h 602116"/>
              <a:gd name="connsiteX4" fmla="*/ 578337 w 1074043"/>
              <a:gd name="connsiteY4" fmla="*/ 259537 h 602116"/>
              <a:gd name="connsiteX5" fmla="*/ 375137 w 1074043"/>
              <a:gd name="connsiteY5" fmla="*/ 367487 h 602116"/>
              <a:gd name="connsiteX6" fmla="*/ 444987 w 1074043"/>
              <a:gd name="connsiteY6" fmla="*/ 310337 h 602116"/>
              <a:gd name="connsiteX7" fmla="*/ 3662 w 1074043"/>
              <a:gd name="connsiteY7" fmla="*/ 599262 h 602116"/>
              <a:gd name="connsiteX8" fmla="*/ 222737 w 1074043"/>
              <a:gd name="connsiteY8" fmla="*/ 465912 h 602116"/>
              <a:gd name="connsiteX9" fmla="*/ 584687 w 1074043"/>
              <a:gd name="connsiteY9" fmla="*/ 250012 h 602116"/>
              <a:gd name="connsiteX10" fmla="*/ 502137 w 1074043"/>
              <a:gd name="connsiteY10" fmla="*/ 275412 h 602116"/>
              <a:gd name="connsiteX11" fmla="*/ 819637 w 1074043"/>
              <a:gd name="connsiteY11" fmla="*/ 154762 h 602116"/>
              <a:gd name="connsiteX12" fmla="*/ 546587 w 1074043"/>
              <a:gd name="connsiteY12" fmla="*/ 265887 h 602116"/>
              <a:gd name="connsiteX13" fmla="*/ 943462 w 1074043"/>
              <a:gd name="connsiteY13" fmla="*/ 97612 h 602116"/>
              <a:gd name="connsiteX14" fmla="*/ 1067287 w 1074043"/>
              <a:gd name="connsiteY14" fmla="*/ 2362 h 60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043" h="602116">
                <a:moveTo>
                  <a:pt x="1067287" y="2362"/>
                </a:moveTo>
                <a:cubicBezTo>
                  <a:pt x="1038183" y="18766"/>
                  <a:pt x="846624" y="158466"/>
                  <a:pt x="768837" y="196037"/>
                </a:cubicBezTo>
                <a:cubicBezTo>
                  <a:pt x="691050" y="233608"/>
                  <a:pt x="608499" y="223554"/>
                  <a:pt x="600562" y="227787"/>
                </a:cubicBezTo>
                <a:cubicBezTo>
                  <a:pt x="592625" y="232020"/>
                  <a:pt x="724916" y="216145"/>
                  <a:pt x="721212" y="221437"/>
                </a:cubicBezTo>
                <a:cubicBezTo>
                  <a:pt x="717508" y="226729"/>
                  <a:pt x="636016" y="235195"/>
                  <a:pt x="578337" y="259537"/>
                </a:cubicBezTo>
                <a:cubicBezTo>
                  <a:pt x="520658" y="283879"/>
                  <a:pt x="397362" y="359020"/>
                  <a:pt x="375137" y="367487"/>
                </a:cubicBezTo>
                <a:cubicBezTo>
                  <a:pt x="352912" y="375954"/>
                  <a:pt x="506899" y="271708"/>
                  <a:pt x="444987" y="310337"/>
                </a:cubicBezTo>
                <a:cubicBezTo>
                  <a:pt x="383075" y="348966"/>
                  <a:pt x="40704" y="573333"/>
                  <a:pt x="3662" y="599262"/>
                </a:cubicBezTo>
                <a:cubicBezTo>
                  <a:pt x="-33380" y="625191"/>
                  <a:pt x="222737" y="465912"/>
                  <a:pt x="222737" y="465912"/>
                </a:cubicBezTo>
                <a:cubicBezTo>
                  <a:pt x="319575" y="407704"/>
                  <a:pt x="538120" y="281762"/>
                  <a:pt x="584687" y="250012"/>
                </a:cubicBezTo>
                <a:cubicBezTo>
                  <a:pt x="631254" y="218262"/>
                  <a:pt x="462979" y="291287"/>
                  <a:pt x="502137" y="275412"/>
                </a:cubicBezTo>
                <a:cubicBezTo>
                  <a:pt x="541295" y="259537"/>
                  <a:pt x="812229" y="156349"/>
                  <a:pt x="819637" y="154762"/>
                </a:cubicBezTo>
                <a:cubicBezTo>
                  <a:pt x="827045" y="153175"/>
                  <a:pt x="525950" y="275412"/>
                  <a:pt x="546587" y="265887"/>
                </a:cubicBezTo>
                <a:cubicBezTo>
                  <a:pt x="567224" y="256362"/>
                  <a:pt x="859854" y="136241"/>
                  <a:pt x="943462" y="97612"/>
                </a:cubicBezTo>
                <a:cubicBezTo>
                  <a:pt x="1027070" y="58983"/>
                  <a:pt x="1096391" y="-14042"/>
                  <a:pt x="1067287" y="23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 2157">
            <a:extLst>
              <a:ext uri="{FF2B5EF4-FFF2-40B4-BE49-F238E27FC236}">
                <a16:creationId xmlns:a16="http://schemas.microsoft.com/office/drawing/2014/main" id="{A813AB83-99B9-1095-027B-8143FFBE083B}"/>
              </a:ext>
            </a:extLst>
          </p:cNvPr>
          <p:cNvSpPr/>
          <p:nvPr/>
        </p:nvSpPr>
        <p:spPr>
          <a:xfrm>
            <a:off x="5066846" y="6105316"/>
            <a:ext cx="601144" cy="438413"/>
          </a:xfrm>
          <a:custGeom>
            <a:avLst/>
            <a:gdLst>
              <a:gd name="connsiteX0" fmla="*/ 600529 w 601144"/>
              <a:gd name="connsiteY0" fmla="*/ 209 h 438413"/>
              <a:gd name="connsiteX1" fmla="*/ 514804 w 601144"/>
              <a:gd name="connsiteY1" fmla="*/ 136734 h 438413"/>
              <a:gd name="connsiteX2" fmla="*/ 524329 w 601144"/>
              <a:gd name="connsiteY2" fmla="*/ 152609 h 438413"/>
              <a:gd name="connsiteX3" fmla="*/ 397329 w 601144"/>
              <a:gd name="connsiteY3" fmla="*/ 222459 h 438413"/>
              <a:gd name="connsiteX4" fmla="*/ 194129 w 601144"/>
              <a:gd name="connsiteY4" fmla="*/ 362159 h 438413"/>
              <a:gd name="connsiteX5" fmla="*/ 225879 w 601144"/>
              <a:gd name="connsiteY5" fmla="*/ 333584 h 438413"/>
              <a:gd name="connsiteX6" fmla="*/ 454 w 601144"/>
              <a:gd name="connsiteY6" fmla="*/ 438359 h 438413"/>
              <a:gd name="connsiteX7" fmla="*/ 171904 w 601144"/>
              <a:gd name="connsiteY7" fmla="*/ 317709 h 438413"/>
              <a:gd name="connsiteX8" fmla="*/ 321129 w 601144"/>
              <a:gd name="connsiteY8" fmla="*/ 273259 h 438413"/>
              <a:gd name="connsiteX9" fmla="*/ 470354 w 601144"/>
              <a:gd name="connsiteY9" fmla="*/ 165309 h 438413"/>
              <a:gd name="connsiteX10" fmla="*/ 502104 w 601144"/>
              <a:gd name="connsiteY10" fmla="*/ 124034 h 438413"/>
              <a:gd name="connsiteX11" fmla="*/ 464004 w 601144"/>
              <a:gd name="connsiteY11" fmla="*/ 171659 h 438413"/>
              <a:gd name="connsiteX12" fmla="*/ 600529 w 601144"/>
              <a:gd name="connsiteY12" fmla="*/ 209 h 43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144" h="438413">
                <a:moveTo>
                  <a:pt x="600529" y="209"/>
                </a:moveTo>
                <a:cubicBezTo>
                  <a:pt x="608996" y="-5612"/>
                  <a:pt x="527504" y="111334"/>
                  <a:pt x="514804" y="136734"/>
                </a:cubicBezTo>
                <a:cubicBezTo>
                  <a:pt x="502104" y="162134"/>
                  <a:pt x="543908" y="138322"/>
                  <a:pt x="524329" y="152609"/>
                </a:cubicBezTo>
                <a:cubicBezTo>
                  <a:pt x="504750" y="166896"/>
                  <a:pt x="452362" y="187534"/>
                  <a:pt x="397329" y="222459"/>
                </a:cubicBezTo>
                <a:cubicBezTo>
                  <a:pt x="342296" y="257384"/>
                  <a:pt x="222704" y="343638"/>
                  <a:pt x="194129" y="362159"/>
                </a:cubicBezTo>
                <a:cubicBezTo>
                  <a:pt x="165554" y="380680"/>
                  <a:pt x="258158" y="320884"/>
                  <a:pt x="225879" y="333584"/>
                </a:cubicBezTo>
                <a:cubicBezTo>
                  <a:pt x="193600" y="346284"/>
                  <a:pt x="9450" y="441005"/>
                  <a:pt x="454" y="438359"/>
                </a:cubicBezTo>
                <a:cubicBezTo>
                  <a:pt x="-8542" y="435713"/>
                  <a:pt x="118458" y="345226"/>
                  <a:pt x="171904" y="317709"/>
                </a:cubicBezTo>
                <a:cubicBezTo>
                  <a:pt x="225350" y="290192"/>
                  <a:pt x="271387" y="298659"/>
                  <a:pt x="321129" y="273259"/>
                </a:cubicBezTo>
                <a:cubicBezTo>
                  <a:pt x="370871" y="247859"/>
                  <a:pt x="440191" y="190180"/>
                  <a:pt x="470354" y="165309"/>
                </a:cubicBezTo>
                <a:cubicBezTo>
                  <a:pt x="500516" y="140438"/>
                  <a:pt x="503162" y="122976"/>
                  <a:pt x="502104" y="124034"/>
                </a:cubicBezTo>
                <a:cubicBezTo>
                  <a:pt x="501046" y="125092"/>
                  <a:pt x="450246" y="188063"/>
                  <a:pt x="464004" y="171659"/>
                </a:cubicBezTo>
                <a:cubicBezTo>
                  <a:pt x="477762" y="155255"/>
                  <a:pt x="592062" y="6030"/>
                  <a:pt x="600529" y="2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 2158">
            <a:extLst>
              <a:ext uri="{FF2B5EF4-FFF2-40B4-BE49-F238E27FC236}">
                <a16:creationId xmlns:a16="http://schemas.microsoft.com/office/drawing/2014/main" id="{AC9263D9-E7C8-B947-047D-EA70655E50C2}"/>
              </a:ext>
            </a:extLst>
          </p:cNvPr>
          <p:cNvSpPr/>
          <p:nvPr/>
        </p:nvSpPr>
        <p:spPr>
          <a:xfrm>
            <a:off x="5234973" y="6016371"/>
            <a:ext cx="445428" cy="206713"/>
          </a:xfrm>
          <a:custGeom>
            <a:avLst/>
            <a:gdLst>
              <a:gd name="connsiteX0" fmla="*/ 602 w 445428"/>
              <a:gd name="connsiteY0" fmla="*/ 92329 h 206713"/>
              <a:gd name="connsiteX1" fmla="*/ 267302 w 445428"/>
              <a:gd name="connsiteY1" fmla="*/ 12954 h 206713"/>
              <a:gd name="connsiteX2" fmla="*/ 327627 w 445428"/>
              <a:gd name="connsiteY2" fmla="*/ 12954 h 206713"/>
              <a:gd name="connsiteX3" fmla="*/ 333977 w 445428"/>
              <a:gd name="connsiteY3" fmla="*/ 16129 h 206713"/>
              <a:gd name="connsiteX4" fmla="*/ 407002 w 445428"/>
              <a:gd name="connsiteY4" fmla="*/ 92329 h 206713"/>
              <a:gd name="connsiteX5" fmla="*/ 397477 w 445428"/>
              <a:gd name="connsiteY5" fmla="*/ 85979 h 206713"/>
              <a:gd name="connsiteX6" fmla="*/ 387952 w 445428"/>
              <a:gd name="connsiteY6" fmla="*/ 117729 h 206713"/>
              <a:gd name="connsiteX7" fmla="*/ 346677 w 445428"/>
              <a:gd name="connsiteY7" fmla="*/ 155829 h 206713"/>
              <a:gd name="connsiteX8" fmla="*/ 153002 w 445428"/>
              <a:gd name="connsiteY8" fmla="*/ 206629 h 206713"/>
              <a:gd name="connsiteX9" fmla="*/ 327627 w 445428"/>
              <a:gd name="connsiteY9" fmla="*/ 143129 h 206713"/>
              <a:gd name="connsiteX10" fmla="*/ 445102 w 445428"/>
              <a:gd name="connsiteY10" fmla="*/ 120904 h 206713"/>
              <a:gd name="connsiteX11" fmla="*/ 349852 w 445428"/>
              <a:gd name="connsiteY11" fmla="*/ 254 h 206713"/>
              <a:gd name="connsiteX12" fmla="*/ 602 w 445428"/>
              <a:gd name="connsiteY12" fmla="*/ 92329 h 20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428" h="206713">
                <a:moveTo>
                  <a:pt x="602" y="92329"/>
                </a:moveTo>
                <a:cubicBezTo>
                  <a:pt x="-13156" y="94446"/>
                  <a:pt x="212798" y="26183"/>
                  <a:pt x="267302" y="12954"/>
                </a:cubicBezTo>
                <a:cubicBezTo>
                  <a:pt x="321806" y="-275"/>
                  <a:pt x="316515" y="12425"/>
                  <a:pt x="327627" y="12954"/>
                </a:cubicBezTo>
                <a:cubicBezTo>
                  <a:pt x="338739" y="13483"/>
                  <a:pt x="320748" y="2900"/>
                  <a:pt x="333977" y="16129"/>
                </a:cubicBezTo>
                <a:cubicBezTo>
                  <a:pt x="347206" y="29358"/>
                  <a:pt x="396419" y="80687"/>
                  <a:pt x="407002" y="92329"/>
                </a:cubicBezTo>
                <a:cubicBezTo>
                  <a:pt x="417585" y="103971"/>
                  <a:pt x="400652" y="81746"/>
                  <a:pt x="397477" y="85979"/>
                </a:cubicBezTo>
                <a:cubicBezTo>
                  <a:pt x="394302" y="90212"/>
                  <a:pt x="396419" y="106087"/>
                  <a:pt x="387952" y="117729"/>
                </a:cubicBezTo>
                <a:cubicBezTo>
                  <a:pt x="379485" y="129371"/>
                  <a:pt x="385835" y="141012"/>
                  <a:pt x="346677" y="155829"/>
                </a:cubicBezTo>
                <a:cubicBezTo>
                  <a:pt x="307519" y="170646"/>
                  <a:pt x="156177" y="208746"/>
                  <a:pt x="153002" y="206629"/>
                </a:cubicBezTo>
                <a:cubicBezTo>
                  <a:pt x="149827" y="204512"/>
                  <a:pt x="278944" y="157417"/>
                  <a:pt x="327627" y="143129"/>
                </a:cubicBezTo>
                <a:cubicBezTo>
                  <a:pt x="376310" y="128842"/>
                  <a:pt x="441398" y="144717"/>
                  <a:pt x="445102" y="120904"/>
                </a:cubicBezTo>
                <a:cubicBezTo>
                  <a:pt x="448806" y="97092"/>
                  <a:pt x="421290" y="6075"/>
                  <a:pt x="349852" y="254"/>
                </a:cubicBezTo>
                <a:cubicBezTo>
                  <a:pt x="278415" y="-5567"/>
                  <a:pt x="14360" y="90212"/>
                  <a:pt x="602" y="923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 2159">
            <a:extLst>
              <a:ext uri="{FF2B5EF4-FFF2-40B4-BE49-F238E27FC236}">
                <a16:creationId xmlns:a16="http://schemas.microsoft.com/office/drawing/2014/main" id="{0A0F5F5A-DFA5-F840-A999-708958397229}"/>
              </a:ext>
            </a:extLst>
          </p:cNvPr>
          <p:cNvSpPr/>
          <p:nvPr/>
        </p:nvSpPr>
        <p:spPr>
          <a:xfrm>
            <a:off x="5337637" y="5997397"/>
            <a:ext cx="307516" cy="228914"/>
          </a:xfrm>
          <a:custGeom>
            <a:avLst/>
            <a:gdLst>
              <a:gd name="connsiteX0" fmla="*/ 209088 w 307516"/>
              <a:gd name="connsiteY0" fmla="*/ 178 h 228914"/>
              <a:gd name="connsiteX1" fmla="*/ 47163 w 307516"/>
              <a:gd name="connsiteY1" fmla="*/ 101778 h 228914"/>
              <a:gd name="connsiteX2" fmla="*/ 94788 w 307516"/>
              <a:gd name="connsiteY2" fmla="*/ 203378 h 228914"/>
              <a:gd name="connsiteX3" fmla="*/ 28113 w 307516"/>
              <a:gd name="connsiteY3" fmla="*/ 149403 h 228914"/>
              <a:gd name="connsiteX4" fmla="*/ 88438 w 307516"/>
              <a:gd name="connsiteY4" fmla="*/ 225603 h 228914"/>
              <a:gd name="connsiteX5" fmla="*/ 151938 w 307516"/>
              <a:gd name="connsiteY5" fmla="*/ 143053 h 228914"/>
              <a:gd name="connsiteX6" fmla="*/ 43988 w 307516"/>
              <a:gd name="connsiteY6" fmla="*/ 225603 h 228914"/>
              <a:gd name="connsiteX7" fmla="*/ 307513 w 307516"/>
              <a:gd name="connsiteY7" fmla="*/ 136703 h 228914"/>
              <a:gd name="connsiteX8" fmla="*/ 37638 w 307516"/>
              <a:gd name="connsiteY8" fmla="*/ 228778 h 228914"/>
              <a:gd name="connsiteX9" fmla="*/ 40813 w 307516"/>
              <a:gd name="connsiteY9" fmla="*/ 111303 h 228914"/>
              <a:gd name="connsiteX10" fmla="*/ 5888 w 307516"/>
              <a:gd name="connsiteY10" fmla="*/ 127178 h 228914"/>
              <a:gd name="connsiteX11" fmla="*/ 209088 w 307516"/>
              <a:gd name="connsiteY11" fmla="*/ 178 h 2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516" h="228914">
                <a:moveTo>
                  <a:pt x="209088" y="178"/>
                </a:moveTo>
                <a:cubicBezTo>
                  <a:pt x="215967" y="-4055"/>
                  <a:pt x="66213" y="67911"/>
                  <a:pt x="47163" y="101778"/>
                </a:cubicBezTo>
                <a:cubicBezTo>
                  <a:pt x="28113" y="135645"/>
                  <a:pt x="97963" y="195440"/>
                  <a:pt x="94788" y="203378"/>
                </a:cubicBezTo>
                <a:cubicBezTo>
                  <a:pt x="91613" y="211316"/>
                  <a:pt x="29171" y="145699"/>
                  <a:pt x="28113" y="149403"/>
                </a:cubicBezTo>
                <a:cubicBezTo>
                  <a:pt x="27055" y="153107"/>
                  <a:pt x="67801" y="226661"/>
                  <a:pt x="88438" y="225603"/>
                </a:cubicBezTo>
                <a:cubicBezTo>
                  <a:pt x="109075" y="224545"/>
                  <a:pt x="159346" y="143053"/>
                  <a:pt x="151938" y="143053"/>
                </a:cubicBezTo>
                <a:cubicBezTo>
                  <a:pt x="144530" y="143053"/>
                  <a:pt x="18059" y="226661"/>
                  <a:pt x="43988" y="225603"/>
                </a:cubicBezTo>
                <a:cubicBezTo>
                  <a:pt x="69917" y="224545"/>
                  <a:pt x="308571" y="136174"/>
                  <a:pt x="307513" y="136703"/>
                </a:cubicBezTo>
                <a:cubicBezTo>
                  <a:pt x="306455" y="137232"/>
                  <a:pt x="82088" y="233011"/>
                  <a:pt x="37638" y="228778"/>
                </a:cubicBezTo>
                <a:cubicBezTo>
                  <a:pt x="-6812" y="224545"/>
                  <a:pt x="46105" y="128236"/>
                  <a:pt x="40813" y="111303"/>
                </a:cubicBezTo>
                <a:cubicBezTo>
                  <a:pt x="35521" y="94370"/>
                  <a:pt x="-17395" y="142524"/>
                  <a:pt x="5888" y="127178"/>
                </a:cubicBezTo>
                <a:cubicBezTo>
                  <a:pt x="29171" y="111832"/>
                  <a:pt x="202209" y="4411"/>
                  <a:pt x="209088" y="1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 2160">
            <a:extLst>
              <a:ext uri="{FF2B5EF4-FFF2-40B4-BE49-F238E27FC236}">
                <a16:creationId xmlns:a16="http://schemas.microsoft.com/office/drawing/2014/main" id="{5583E911-6B82-A19D-F511-F4D31775F256}"/>
              </a:ext>
            </a:extLst>
          </p:cNvPr>
          <p:cNvSpPr/>
          <p:nvPr/>
        </p:nvSpPr>
        <p:spPr>
          <a:xfrm>
            <a:off x="5375272" y="6041124"/>
            <a:ext cx="258028" cy="172379"/>
          </a:xfrm>
          <a:custGeom>
            <a:avLst/>
            <a:gdLst>
              <a:gd name="connsiteX0" fmla="*/ 257178 w 258028"/>
              <a:gd name="connsiteY0" fmla="*/ 901 h 172379"/>
              <a:gd name="connsiteX1" fmla="*/ 104778 w 258028"/>
              <a:gd name="connsiteY1" fmla="*/ 96151 h 172379"/>
              <a:gd name="connsiteX2" fmla="*/ 3 w 258028"/>
              <a:gd name="connsiteY2" fmla="*/ 172351 h 172379"/>
              <a:gd name="connsiteX3" fmla="*/ 107953 w 258028"/>
              <a:gd name="connsiteY3" fmla="*/ 105676 h 172379"/>
              <a:gd name="connsiteX4" fmla="*/ 31753 w 258028"/>
              <a:gd name="connsiteY4" fmla="*/ 156476 h 172379"/>
              <a:gd name="connsiteX5" fmla="*/ 257178 w 258028"/>
              <a:gd name="connsiteY5" fmla="*/ 901 h 17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028" h="172379">
                <a:moveTo>
                  <a:pt x="257178" y="901"/>
                </a:moveTo>
                <a:cubicBezTo>
                  <a:pt x="269349" y="-9153"/>
                  <a:pt x="147640" y="67576"/>
                  <a:pt x="104778" y="96151"/>
                </a:cubicBezTo>
                <a:cubicBezTo>
                  <a:pt x="61916" y="124726"/>
                  <a:pt x="-526" y="170764"/>
                  <a:pt x="3" y="172351"/>
                </a:cubicBezTo>
                <a:cubicBezTo>
                  <a:pt x="532" y="173938"/>
                  <a:pt x="102661" y="108322"/>
                  <a:pt x="107953" y="105676"/>
                </a:cubicBezTo>
                <a:cubicBezTo>
                  <a:pt x="113245" y="103030"/>
                  <a:pt x="8999" y="170764"/>
                  <a:pt x="31753" y="156476"/>
                </a:cubicBezTo>
                <a:cubicBezTo>
                  <a:pt x="54507" y="142189"/>
                  <a:pt x="245007" y="10955"/>
                  <a:pt x="257178" y="9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 2195">
            <a:extLst>
              <a:ext uri="{FF2B5EF4-FFF2-40B4-BE49-F238E27FC236}">
                <a16:creationId xmlns:a16="http://schemas.microsoft.com/office/drawing/2014/main" id="{3BF8CA4B-2265-E2FA-C551-73658638C193}"/>
              </a:ext>
            </a:extLst>
          </p:cNvPr>
          <p:cNvSpPr/>
          <p:nvPr/>
        </p:nvSpPr>
        <p:spPr>
          <a:xfrm>
            <a:off x="4469039" y="6180643"/>
            <a:ext cx="978094" cy="347336"/>
          </a:xfrm>
          <a:custGeom>
            <a:avLst/>
            <a:gdLst>
              <a:gd name="connsiteX0" fmla="*/ 880836 w 978094"/>
              <a:gd name="connsiteY0" fmla="*/ 39182 h 347336"/>
              <a:gd name="connsiteX1" fmla="*/ 709386 w 978094"/>
              <a:gd name="connsiteY1" fmla="*/ 166182 h 347336"/>
              <a:gd name="connsiteX2" fmla="*/ 779236 w 978094"/>
              <a:gd name="connsiteY2" fmla="*/ 163007 h 347336"/>
              <a:gd name="connsiteX3" fmla="*/ 404586 w 978094"/>
              <a:gd name="connsiteY3" fmla="*/ 274132 h 347336"/>
              <a:gd name="connsiteX4" fmla="*/ 553811 w 978094"/>
              <a:gd name="connsiteY4" fmla="*/ 261432 h 347336"/>
              <a:gd name="connsiteX5" fmla="*/ 1361 w 978094"/>
              <a:gd name="connsiteY5" fmla="*/ 347157 h 347336"/>
              <a:gd name="connsiteX6" fmla="*/ 414111 w 978094"/>
              <a:gd name="connsiteY6" fmla="*/ 280482 h 347336"/>
              <a:gd name="connsiteX7" fmla="*/ 931636 w 978094"/>
              <a:gd name="connsiteY7" fmla="*/ 166182 h 347336"/>
              <a:gd name="connsiteX8" fmla="*/ 645886 w 978094"/>
              <a:gd name="connsiteY8" fmla="*/ 216982 h 347336"/>
              <a:gd name="connsiteX9" fmla="*/ 833211 w 978094"/>
              <a:gd name="connsiteY9" fmla="*/ 105857 h 347336"/>
              <a:gd name="connsiteX10" fmla="*/ 976086 w 978094"/>
              <a:gd name="connsiteY10" fmla="*/ 4257 h 347336"/>
              <a:gd name="connsiteX11" fmla="*/ 880836 w 978094"/>
              <a:gd name="connsiteY11" fmla="*/ 39182 h 34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8094" h="347336">
                <a:moveTo>
                  <a:pt x="880836" y="39182"/>
                </a:moveTo>
                <a:cubicBezTo>
                  <a:pt x="836386" y="66170"/>
                  <a:pt x="726319" y="145545"/>
                  <a:pt x="709386" y="166182"/>
                </a:cubicBezTo>
                <a:cubicBezTo>
                  <a:pt x="692453" y="186820"/>
                  <a:pt x="830036" y="145015"/>
                  <a:pt x="779236" y="163007"/>
                </a:cubicBezTo>
                <a:cubicBezTo>
                  <a:pt x="728436" y="180999"/>
                  <a:pt x="442157" y="257728"/>
                  <a:pt x="404586" y="274132"/>
                </a:cubicBezTo>
                <a:cubicBezTo>
                  <a:pt x="367015" y="290536"/>
                  <a:pt x="621015" y="249261"/>
                  <a:pt x="553811" y="261432"/>
                </a:cubicBezTo>
                <a:cubicBezTo>
                  <a:pt x="486607" y="273603"/>
                  <a:pt x="24644" y="343982"/>
                  <a:pt x="1361" y="347157"/>
                </a:cubicBezTo>
                <a:cubicBezTo>
                  <a:pt x="-21922" y="350332"/>
                  <a:pt x="259065" y="310644"/>
                  <a:pt x="414111" y="280482"/>
                </a:cubicBezTo>
                <a:cubicBezTo>
                  <a:pt x="569157" y="250320"/>
                  <a:pt x="893007" y="176765"/>
                  <a:pt x="931636" y="166182"/>
                </a:cubicBezTo>
                <a:cubicBezTo>
                  <a:pt x="970265" y="155599"/>
                  <a:pt x="662290" y="227036"/>
                  <a:pt x="645886" y="216982"/>
                </a:cubicBezTo>
                <a:cubicBezTo>
                  <a:pt x="629482" y="206928"/>
                  <a:pt x="778178" y="141311"/>
                  <a:pt x="833211" y="105857"/>
                </a:cubicBezTo>
                <a:cubicBezTo>
                  <a:pt x="888244" y="70403"/>
                  <a:pt x="961798" y="18015"/>
                  <a:pt x="976086" y="4257"/>
                </a:cubicBezTo>
                <a:cubicBezTo>
                  <a:pt x="990374" y="-9501"/>
                  <a:pt x="925286" y="12194"/>
                  <a:pt x="880836" y="391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 2228">
            <a:extLst>
              <a:ext uri="{FF2B5EF4-FFF2-40B4-BE49-F238E27FC236}">
                <a16:creationId xmlns:a16="http://schemas.microsoft.com/office/drawing/2014/main" id="{9FF27CAA-E539-C456-E845-7B3FBA48525C}"/>
              </a:ext>
            </a:extLst>
          </p:cNvPr>
          <p:cNvSpPr/>
          <p:nvPr/>
        </p:nvSpPr>
        <p:spPr>
          <a:xfrm>
            <a:off x="1686620" y="451483"/>
            <a:ext cx="887261" cy="5499410"/>
          </a:xfrm>
          <a:custGeom>
            <a:avLst/>
            <a:gdLst>
              <a:gd name="connsiteX0" fmla="*/ 887247 w 887261"/>
              <a:gd name="connsiteY0" fmla="*/ 73 h 5499410"/>
              <a:gd name="connsiteX1" fmla="*/ 29291 w 887261"/>
              <a:gd name="connsiteY1" fmla="*/ 2065939 h 5499410"/>
              <a:gd name="connsiteX2" fmla="*/ 187336 w 887261"/>
              <a:gd name="connsiteY2" fmla="*/ 1885317 h 5499410"/>
              <a:gd name="connsiteX3" fmla="*/ 63158 w 887261"/>
              <a:gd name="connsiteY3" fmla="*/ 3172250 h 5499410"/>
              <a:gd name="connsiteX4" fmla="*/ 130891 w 887261"/>
              <a:gd name="connsiteY4" fmla="*/ 2833584 h 5499410"/>
              <a:gd name="connsiteX5" fmla="*/ 435691 w 887261"/>
              <a:gd name="connsiteY5" fmla="*/ 5430028 h 5499410"/>
              <a:gd name="connsiteX6" fmla="*/ 345380 w 887261"/>
              <a:gd name="connsiteY6" fmla="*/ 4470473 h 5499410"/>
              <a:gd name="connsiteX7" fmla="*/ 119602 w 887261"/>
              <a:gd name="connsiteY7" fmla="*/ 1490206 h 5499410"/>
              <a:gd name="connsiteX8" fmla="*/ 51869 w 887261"/>
              <a:gd name="connsiteY8" fmla="*/ 1986917 h 5499410"/>
              <a:gd name="connsiteX9" fmla="*/ 887247 w 887261"/>
              <a:gd name="connsiteY9" fmla="*/ 73 h 54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7261" h="5499410">
                <a:moveTo>
                  <a:pt x="887247" y="73"/>
                </a:moveTo>
                <a:cubicBezTo>
                  <a:pt x="883484" y="13243"/>
                  <a:pt x="145943" y="1751732"/>
                  <a:pt x="29291" y="2065939"/>
                </a:cubicBezTo>
                <a:cubicBezTo>
                  <a:pt x="-87361" y="2380146"/>
                  <a:pt x="181692" y="1700932"/>
                  <a:pt x="187336" y="1885317"/>
                </a:cubicBezTo>
                <a:cubicBezTo>
                  <a:pt x="192980" y="2069702"/>
                  <a:pt x="72565" y="3014206"/>
                  <a:pt x="63158" y="3172250"/>
                </a:cubicBezTo>
                <a:cubicBezTo>
                  <a:pt x="53751" y="3330294"/>
                  <a:pt x="68802" y="2457288"/>
                  <a:pt x="130891" y="2833584"/>
                </a:cubicBezTo>
                <a:cubicBezTo>
                  <a:pt x="192980" y="3209880"/>
                  <a:pt x="399943" y="5157213"/>
                  <a:pt x="435691" y="5430028"/>
                </a:cubicBezTo>
                <a:cubicBezTo>
                  <a:pt x="471439" y="5702843"/>
                  <a:pt x="398061" y="5127110"/>
                  <a:pt x="345380" y="4470473"/>
                </a:cubicBezTo>
                <a:cubicBezTo>
                  <a:pt x="292698" y="3813836"/>
                  <a:pt x="168520" y="1904132"/>
                  <a:pt x="119602" y="1490206"/>
                </a:cubicBezTo>
                <a:cubicBezTo>
                  <a:pt x="70684" y="1076280"/>
                  <a:pt x="-72309" y="2229628"/>
                  <a:pt x="51869" y="1986917"/>
                </a:cubicBezTo>
                <a:cubicBezTo>
                  <a:pt x="176047" y="1744206"/>
                  <a:pt x="891010" y="-13097"/>
                  <a:pt x="887247" y="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 2229">
            <a:extLst>
              <a:ext uri="{FF2B5EF4-FFF2-40B4-BE49-F238E27FC236}">
                <a16:creationId xmlns:a16="http://schemas.microsoft.com/office/drawing/2014/main" id="{4AEE1C71-C508-AB4F-4C89-F361ACDF43F8}"/>
              </a:ext>
            </a:extLst>
          </p:cNvPr>
          <p:cNvSpPr/>
          <p:nvPr/>
        </p:nvSpPr>
        <p:spPr>
          <a:xfrm>
            <a:off x="2637901" y="990403"/>
            <a:ext cx="3520791" cy="4100906"/>
          </a:xfrm>
          <a:custGeom>
            <a:avLst/>
            <a:gdLst>
              <a:gd name="connsiteX0" fmla="*/ 206899 w 3520791"/>
              <a:gd name="connsiteY0" fmla="*/ 93330 h 4100906"/>
              <a:gd name="connsiteX1" fmla="*/ 331077 w 3520791"/>
              <a:gd name="connsiteY1" fmla="*/ 296530 h 4100906"/>
              <a:gd name="connsiteX2" fmla="*/ 2317921 w 3520791"/>
              <a:gd name="connsiteY2" fmla="*/ 1628619 h 4100906"/>
              <a:gd name="connsiteX3" fmla="*/ 1629299 w 3520791"/>
              <a:gd name="connsiteY3" fmla="*/ 1639908 h 4100906"/>
              <a:gd name="connsiteX4" fmla="*/ 3379077 w 3520791"/>
              <a:gd name="connsiteY4" fmla="*/ 2768797 h 4100906"/>
              <a:gd name="connsiteX5" fmla="*/ 2611432 w 3520791"/>
              <a:gd name="connsiteY5" fmla="*/ 2633330 h 4100906"/>
              <a:gd name="connsiteX6" fmla="*/ 3503255 w 3520791"/>
              <a:gd name="connsiteY6" fmla="*/ 3265508 h 4100906"/>
              <a:gd name="connsiteX7" fmla="*/ 3221032 w 3520791"/>
              <a:gd name="connsiteY7" fmla="*/ 4100886 h 4100906"/>
              <a:gd name="connsiteX8" fmla="*/ 3435521 w 3520791"/>
              <a:gd name="connsiteY8" fmla="*/ 3288086 h 4100906"/>
              <a:gd name="connsiteX9" fmla="*/ 2442099 w 3520791"/>
              <a:gd name="connsiteY9" fmla="*/ 2283375 h 4100906"/>
              <a:gd name="connsiteX10" fmla="*/ 2916232 w 3520791"/>
              <a:gd name="connsiteY10" fmla="*/ 2599464 h 4100906"/>
              <a:gd name="connsiteX11" fmla="*/ 602010 w 3520791"/>
              <a:gd name="connsiteY11" fmla="*/ 1120619 h 4100906"/>
              <a:gd name="connsiteX12" fmla="*/ 2216321 w 3520791"/>
              <a:gd name="connsiteY12" fmla="*/ 2080175 h 4100906"/>
              <a:gd name="connsiteX13" fmla="*/ 1347077 w 3520791"/>
              <a:gd name="connsiteY13" fmla="*/ 1131908 h 4100906"/>
              <a:gd name="connsiteX14" fmla="*/ 2171166 w 3520791"/>
              <a:gd name="connsiteY14" fmla="*/ 1256086 h 4100906"/>
              <a:gd name="connsiteX15" fmla="*/ 139166 w 3520791"/>
              <a:gd name="connsiteY15" fmla="*/ 93330 h 4100906"/>
              <a:gd name="connsiteX16" fmla="*/ 206899 w 3520791"/>
              <a:gd name="connsiteY16" fmla="*/ 93330 h 41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0791" h="4100906">
                <a:moveTo>
                  <a:pt x="206899" y="93330"/>
                </a:moveTo>
                <a:cubicBezTo>
                  <a:pt x="238884" y="127197"/>
                  <a:pt x="-20760" y="40649"/>
                  <a:pt x="331077" y="296530"/>
                </a:cubicBezTo>
                <a:cubicBezTo>
                  <a:pt x="682914" y="552411"/>
                  <a:pt x="2101551" y="1404723"/>
                  <a:pt x="2317921" y="1628619"/>
                </a:cubicBezTo>
                <a:cubicBezTo>
                  <a:pt x="2534291" y="1852515"/>
                  <a:pt x="1452440" y="1449878"/>
                  <a:pt x="1629299" y="1639908"/>
                </a:cubicBezTo>
                <a:cubicBezTo>
                  <a:pt x="1806158" y="1829938"/>
                  <a:pt x="3215388" y="2603227"/>
                  <a:pt x="3379077" y="2768797"/>
                </a:cubicBezTo>
                <a:cubicBezTo>
                  <a:pt x="3542766" y="2934367"/>
                  <a:pt x="2590736" y="2550545"/>
                  <a:pt x="2611432" y="2633330"/>
                </a:cubicBezTo>
                <a:cubicBezTo>
                  <a:pt x="2632128" y="2716115"/>
                  <a:pt x="3401655" y="3020915"/>
                  <a:pt x="3503255" y="3265508"/>
                </a:cubicBezTo>
                <a:cubicBezTo>
                  <a:pt x="3604855" y="3510101"/>
                  <a:pt x="3232321" y="4097123"/>
                  <a:pt x="3221032" y="4100886"/>
                </a:cubicBezTo>
                <a:cubicBezTo>
                  <a:pt x="3209743" y="4104649"/>
                  <a:pt x="3565343" y="3591004"/>
                  <a:pt x="3435521" y="3288086"/>
                </a:cubicBezTo>
                <a:cubicBezTo>
                  <a:pt x="3305699" y="2985168"/>
                  <a:pt x="2528647" y="2398145"/>
                  <a:pt x="2442099" y="2283375"/>
                </a:cubicBezTo>
                <a:cubicBezTo>
                  <a:pt x="2355551" y="2168605"/>
                  <a:pt x="2916232" y="2599464"/>
                  <a:pt x="2916232" y="2599464"/>
                </a:cubicBezTo>
                <a:lnTo>
                  <a:pt x="602010" y="1120619"/>
                </a:lnTo>
                <a:cubicBezTo>
                  <a:pt x="485358" y="1034071"/>
                  <a:pt x="2092143" y="2078294"/>
                  <a:pt x="2216321" y="2080175"/>
                </a:cubicBezTo>
                <a:cubicBezTo>
                  <a:pt x="2340499" y="2082056"/>
                  <a:pt x="1354603" y="1269256"/>
                  <a:pt x="1347077" y="1131908"/>
                </a:cubicBezTo>
                <a:cubicBezTo>
                  <a:pt x="1339551" y="994560"/>
                  <a:pt x="2372484" y="1429182"/>
                  <a:pt x="2171166" y="1256086"/>
                </a:cubicBezTo>
                <a:cubicBezTo>
                  <a:pt x="1969848" y="1082990"/>
                  <a:pt x="474070" y="285241"/>
                  <a:pt x="139166" y="93330"/>
                </a:cubicBezTo>
                <a:cubicBezTo>
                  <a:pt x="-195738" y="-98581"/>
                  <a:pt x="174914" y="59463"/>
                  <a:pt x="206899" y="933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 2230">
            <a:extLst>
              <a:ext uri="{FF2B5EF4-FFF2-40B4-BE49-F238E27FC236}">
                <a16:creationId xmlns:a16="http://schemas.microsoft.com/office/drawing/2014/main" id="{D2E78B65-89D7-1BB8-4E76-89A3E0A7628F}"/>
              </a:ext>
            </a:extLst>
          </p:cNvPr>
          <p:cNvSpPr/>
          <p:nvPr/>
        </p:nvSpPr>
        <p:spPr>
          <a:xfrm>
            <a:off x="2831472" y="80085"/>
            <a:ext cx="4321301" cy="2926757"/>
          </a:xfrm>
          <a:custGeom>
            <a:avLst/>
            <a:gdLst>
              <a:gd name="connsiteX0" fmla="*/ 148795 w 4321301"/>
              <a:gd name="connsiteY0" fmla="*/ 44093 h 2926757"/>
              <a:gd name="connsiteX1" fmla="*/ 193950 w 4321301"/>
              <a:gd name="connsiteY1" fmla="*/ 66671 h 2926757"/>
              <a:gd name="connsiteX2" fmla="*/ 2688795 w 4321301"/>
              <a:gd name="connsiteY2" fmla="*/ 563382 h 2926757"/>
              <a:gd name="connsiteX3" fmla="*/ 2293684 w 4321301"/>
              <a:gd name="connsiteY3" fmla="*/ 631115 h 2926757"/>
              <a:gd name="connsiteX4" fmla="*/ 2937150 w 4321301"/>
              <a:gd name="connsiteY4" fmla="*/ 1229426 h 2926757"/>
              <a:gd name="connsiteX5" fmla="*/ 2869417 w 4321301"/>
              <a:gd name="connsiteY5" fmla="*/ 1150404 h 2926757"/>
              <a:gd name="connsiteX6" fmla="*/ 4303106 w 4321301"/>
              <a:gd name="connsiteY6" fmla="*/ 2900182 h 2926757"/>
              <a:gd name="connsiteX7" fmla="*/ 3558039 w 4321301"/>
              <a:gd name="connsiteY7" fmla="*/ 2076093 h 2926757"/>
              <a:gd name="connsiteX8" fmla="*/ 1842128 w 4321301"/>
              <a:gd name="connsiteY8" fmla="*/ 326315 h 2926757"/>
              <a:gd name="connsiteX9" fmla="*/ 2350128 w 4321301"/>
              <a:gd name="connsiteY9" fmla="*/ 732715 h 2926757"/>
              <a:gd name="connsiteX10" fmla="*/ 148795 w 4321301"/>
              <a:gd name="connsiteY10" fmla="*/ 44093 h 292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1301" h="2926757">
                <a:moveTo>
                  <a:pt x="148795" y="44093"/>
                </a:moveTo>
                <a:cubicBezTo>
                  <a:pt x="-210568" y="-66914"/>
                  <a:pt x="193950" y="66671"/>
                  <a:pt x="193950" y="66671"/>
                </a:cubicBezTo>
                <a:cubicBezTo>
                  <a:pt x="617283" y="153219"/>
                  <a:pt x="2338839" y="469308"/>
                  <a:pt x="2688795" y="563382"/>
                </a:cubicBezTo>
                <a:cubicBezTo>
                  <a:pt x="3038751" y="657456"/>
                  <a:pt x="2252292" y="520108"/>
                  <a:pt x="2293684" y="631115"/>
                </a:cubicBezTo>
                <a:cubicBezTo>
                  <a:pt x="2335076" y="742122"/>
                  <a:pt x="2841195" y="1142878"/>
                  <a:pt x="2937150" y="1229426"/>
                </a:cubicBezTo>
                <a:cubicBezTo>
                  <a:pt x="3033105" y="1315974"/>
                  <a:pt x="2869417" y="1150404"/>
                  <a:pt x="2869417" y="1150404"/>
                </a:cubicBezTo>
                <a:cubicBezTo>
                  <a:pt x="3097076" y="1428863"/>
                  <a:pt x="4188336" y="2745901"/>
                  <a:pt x="4303106" y="2900182"/>
                </a:cubicBezTo>
                <a:cubicBezTo>
                  <a:pt x="4417876" y="3054463"/>
                  <a:pt x="3968202" y="2505071"/>
                  <a:pt x="3558039" y="2076093"/>
                </a:cubicBezTo>
                <a:cubicBezTo>
                  <a:pt x="3147876" y="1647115"/>
                  <a:pt x="2043447" y="550211"/>
                  <a:pt x="1842128" y="326315"/>
                </a:cubicBezTo>
                <a:cubicBezTo>
                  <a:pt x="1640810" y="102419"/>
                  <a:pt x="2634232" y="781633"/>
                  <a:pt x="2350128" y="732715"/>
                </a:cubicBezTo>
                <a:cubicBezTo>
                  <a:pt x="2066024" y="683797"/>
                  <a:pt x="508158" y="155100"/>
                  <a:pt x="148795" y="440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2" name="フリーフォーム 2231">
            <a:extLst>
              <a:ext uri="{FF2B5EF4-FFF2-40B4-BE49-F238E27FC236}">
                <a16:creationId xmlns:a16="http://schemas.microsoft.com/office/drawing/2014/main" id="{509E51A9-0595-0B45-2A02-0502CA49F942}"/>
              </a:ext>
            </a:extLst>
          </p:cNvPr>
          <p:cNvSpPr/>
          <p:nvPr/>
        </p:nvSpPr>
        <p:spPr>
          <a:xfrm>
            <a:off x="4617156" y="1332089"/>
            <a:ext cx="3275352" cy="2845129"/>
          </a:xfrm>
          <a:custGeom>
            <a:avLst/>
            <a:gdLst>
              <a:gd name="connsiteX0" fmla="*/ 0 w 3275352"/>
              <a:gd name="connsiteY0" fmla="*/ 0 h 2845129"/>
              <a:gd name="connsiteX1" fmla="*/ 440266 w 3275352"/>
              <a:gd name="connsiteY1" fmla="*/ 395111 h 2845129"/>
              <a:gd name="connsiteX2" fmla="*/ 3206044 w 3275352"/>
              <a:gd name="connsiteY2" fmla="*/ 2788355 h 2845129"/>
              <a:gd name="connsiteX3" fmla="*/ 2269066 w 3275352"/>
              <a:gd name="connsiteY3" fmla="*/ 1975555 h 2845129"/>
              <a:gd name="connsiteX4" fmla="*/ 383822 w 3275352"/>
              <a:gd name="connsiteY4" fmla="*/ 643467 h 2845129"/>
              <a:gd name="connsiteX5" fmla="*/ 903111 w 3275352"/>
              <a:gd name="connsiteY5" fmla="*/ 1275644 h 2845129"/>
              <a:gd name="connsiteX6" fmla="*/ 0 w 3275352"/>
              <a:gd name="connsiteY6" fmla="*/ 0 h 2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5352" h="2845129">
                <a:moveTo>
                  <a:pt x="0" y="0"/>
                </a:moveTo>
                <a:lnTo>
                  <a:pt x="440266" y="395111"/>
                </a:lnTo>
                <a:lnTo>
                  <a:pt x="3206044" y="2788355"/>
                </a:lnTo>
                <a:cubicBezTo>
                  <a:pt x="3510844" y="3051762"/>
                  <a:pt x="2739436" y="2333036"/>
                  <a:pt x="2269066" y="1975555"/>
                </a:cubicBezTo>
                <a:cubicBezTo>
                  <a:pt x="1798696" y="1618074"/>
                  <a:pt x="611481" y="760119"/>
                  <a:pt x="383822" y="643467"/>
                </a:cubicBezTo>
                <a:cubicBezTo>
                  <a:pt x="156163" y="526815"/>
                  <a:pt x="970844" y="1386652"/>
                  <a:pt x="903111" y="1275644"/>
                </a:cubicBezTo>
                <a:cubicBezTo>
                  <a:pt x="835378" y="1164637"/>
                  <a:pt x="406400" y="571029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 2232">
            <a:extLst>
              <a:ext uri="{FF2B5EF4-FFF2-40B4-BE49-F238E27FC236}">
                <a16:creationId xmlns:a16="http://schemas.microsoft.com/office/drawing/2014/main" id="{BA4D061C-1D20-4599-B0A9-B1A7A3AF1E6E}"/>
              </a:ext>
            </a:extLst>
          </p:cNvPr>
          <p:cNvSpPr/>
          <p:nvPr/>
        </p:nvSpPr>
        <p:spPr>
          <a:xfrm>
            <a:off x="1332070" y="1409965"/>
            <a:ext cx="336657" cy="4578486"/>
          </a:xfrm>
          <a:custGeom>
            <a:avLst/>
            <a:gdLst>
              <a:gd name="connsiteX0" fmla="*/ 203219 w 336657"/>
              <a:gd name="connsiteY0" fmla="*/ 1146 h 4578486"/>
              <a:gd name="connsiteX1" fmla="*/ 169352 w 336657"/>
              <a:gd name="connsiteY1" fmla="*/ 2529857 h 4578486"/>
              <a:gd name="connsiteX2" fmla="*/ 135486 w 336657"/>
              <a:gd name="connsiteY2" fmla="*/ 2281502 h 4578486"/>
              <a:gd name="connsiteX3" fmla="*/ 327397 w 336657"/>
              <a:gd name="connsiteY3" fmla="*/ 4550568 h 4578486"/>
              <a:gd name="connsiteX4" fmla="*/ 293530 w 336657"/>
              <a:gd name="connsiteY4" fmla="*/ 3399102 h 4578486"/>
              <a:gd name="connsiteX5" fmla="*/ 180641 w 336657"/>
              <a:gd name="connsiteY5" fmla="*/ 1242924 h 4578486"/>
              <a:gd name="connsiteX6" fmla="*/ 19 w 336657"/>
              <a:gd name="connsiteY6" fmla="*/ 2191191 h 4578486"/>
              <a:gd name="connsiteX7" fmla="*/ 203219 w 336657"/>
              <a:gd name="connsiteY7" fmla="*/ 1146 h 457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657" h="4578486">
                <a:moveTo>
                  <a:pt x="203219" y="1146"/>
                </a:moveTo>
                <a:cubicBezTo>
                  <a:pt x="231441" y="57590"/>
                  <a:pt x="180641" y="2149798"/>
                  <a:pt x="169352" y="2529857"/>
                </a:cubicBezTo>
                <a:cubicBezTo>
                  <a:pt x="158063" y="2909916"/>
                  <a:pt x="109145" y="1944717"/>
                  <a:pt x="135486" y="2281502"/>
                </a:cubicBezTo>
                <a:cubicBezTo>
                  <a:pt x="161827" y="2618287"/>
                  <a:pt x="301056" y="4364301"/>
                  <a:pt x="327397" y="4550568"/>
                </a:cubicBezTo>
                <a:cubicBezTo>
                  <a:pt x="353738" y="4736835"/>
                  <a:pt x="317989" y="3950376"/>
                  <a:pt x="293530" y="3399102"/>
                </a:cubicBezTo>
                <a:cubicBezTo>
                  <a:pt x="269071" y="2847828"/>
                  <a:pt x="229559" y="1444242"/>
                  <a:pt x="180641" y="1242924"/>
                </a:cubicBezTo>
                <a:cubicBezTo>
                  <a:pt x="131723" y="1041606"/>
                  <a:pt x="-1863" y="2392510"/>
                  <a:pt x="19" y="2191191"/>
                </a:cubicBezTo>
                <a:cubicBezTo>
                  <a:pt x="1900" y="1989873"/>
                  <a:pt x="174997" y="-55298"/>
                  <a:pt x="203219" y="11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 2233">
            <a:extLst>
              <a:ext uri="{FF2B5EF4-FFF2-40B4-BE49-F238E27FC236}">
                <a16:creationId xmlns:a16="http://schemas.microsoft.com/office/drawing/2014/main" id="{3BC4576A-487E-7DAF-EA4D-4B70C994EA51}"/>
              </a:ext>
            </a:extLst>
          </p:cNvPr>
          <p:cNvSpPr/>
          <p:nvPr/>
        </p:nvSpPr>
        <p:spPr>
          <a:xfrm>
            <a:off x="1521629" y="2176804"/>
            <a:ext cx="1152313" cy="4136269"/>
          </a:xfrm>
          <a:custGeom>
            <a:avLst/>
            <a:gdLst>
              <a:gd name="connsiteX0" fmla="*/ 13660 w 1152313"/>
              <a:gd name="connsiteY0" fmla="*/ 92263 h 4136269"/>
              <a:gd name="connsiteX1" fmla="*/ 70104 w 1152313"/>
              <a:gd name="connsiteY1" fmla="*/ 329329 h 4136269"/>
              <a:gd name="connsiteX2" fmla="*/ 657127 w 1152313"/>
              <a:gd name="connsiteY2" fmla="*/ 2846752 h 4136269"/>
              <a:gd name="connsiteX3" fmla="*/ 499082 w 1152313"/>
              <a:gd name="connsiteY3" fmla="*/ 2587107 h 4136269"/>
              <a:gd name="connsiteX4" fmla="*/ 1142549 w 1152313"/>
              <a:gd name="connsiteY4" fmla="*/ 4111107 h 4136269"/>
              <a:gd name="connsiteX5" fmla="*/ 849038 w 1152313"/>
              <a:gd name="connsiteY5" fmla="*/ 3399907 h 4136269"/>
              <a:gd name="connsiteX6" fmla="*/ 329749 w 1152313"/>
              <a:gd name="connsiteY6" fmla="*/ 1650129 h 4136269"/>
              <a:gd name="connsiteX7" fmla="*/ 374904 w 1152313"/>
              <a:gd name="connsiteY7" fmla="*/ 2146840 h 4136269"/>
              <a:gd name="connsiteX8" fmla="*/ 13660 w 1152313"/>
              <a:gd name="connsiteY8" fmla="*/ 92263 h 413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313" h="4136269">
                <a:moveTo>
                  <a:pt x="13660" y="92263"/>
                </a:moveTo>
                <a:cubicBezTo>
                  <a:pt x="-37140" y="-210656"/>
                  <a:pt x="70104" y="329329"/>
                  <a:pt x="70104" y="329329"/>
                </a:cubicBezTo>
                <a:cubicBezTo>
                  <a:pt x="177348" y="788410"/>
                  <a:pt x="585631" y="2470456"/>
                  <a:pt x="657127" y="2846752"/>
                </a:cubicBezTo>
                <a:cubicBezTo>
                  <a:pt x="728623" y="3223048"/>
                  <a:pt x="418178" y="2376381"/>
                  <a:pt x="499082" y="2587107"/>
                </a:cubicBezTo>
                <a:cubicBezTo>
                  <a:pt x="579986" y="2797833"/>
                  <a:pt x="1084223" y="3975640"/>
                  <a:pt x="1142549" y="4111107"/>
                </a:cubicBezTo>
                <a:cubicBezTo>
                  <a:pt x="1200875" y="4246574"/>
                  <a:pt x="984505" y="3810070"/>
                  <a:pt x="849038" y="3399907"/>
                </a:cubicBezTo>
                <a:cubicBezTo>
                  <a:pt x="713571" y="2989744"/>
                  <a:pt x="408771" y="1858973"/>
                  <a:pt x="329749" y="1650129"/>
                </a:cubicBezTo>
                <a:cubicBezTo>
                  <a:pt x="250727" y="1441285"/>
                  <a:pt x="433230" y="2406484"/>
                  <a:pt x="374904" y="2146840"/>
                </a:cubicBezTo>
                <a:cubicBezTo>
                  <a:pt x="316578" y="1887196"/>
                  <a:pt x="64460" y="395182"/>
                  <a:pt x="13660" y="922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 2235">
            <a:extLst>
              <a:ext uri="{FF2B5EF4-FFF2-40B4-BE49-F238E27FC236}">
                <a16:creationId xmlns:a16="http://schemas.microsoft.com/office/drawing/2014/main" id="{3269CF88-06B3-ECE6-77C0-7B73B227138E}"/>
              </a:ext>
            </a:extLst>
          </p:cNvPr>
          <p:cNvSpPr/>
          <p:nvPr/>
        </p:nvSpPr>
        <p:spPr>
          <a:xfrm>
            <a:off x="2126342" y="3342523"/>
            <a:ext cx="1402922" cy="821903"/>
          </a:xfrm>
          <a:custGeom>
            <a:avLst/>
            <a:gdLst>
              <a:gd name="connsiteX0" fmla="*/ 41125 w 1402922"/>
              <a:gd name="connsiteY0" fmla="*/ 55433 h 821903"/>
              <a:gd name="connsiteX1" fmla="*/ 865214 w 1402922"/>
              <a:gd name="connsiteY1" fmla="*/ 563433 h 821903"/>
              <a:gd name="connsiteX2" fmla="*/ 774902 w 1402922"/>
              <a:gd name="connsiteY2" fmla="*/ 529566 h 821903"/>
              <a:gd name="connsiteX3" fmla="*/ 1361925 w 1402922"/>
              <a:gd name="connsiteY3" fmla="*/ 811788 h 821903"/>
              <a:gd name="connsiteX4" fmla="*/ 1260325 w 1402922"/>
              <a:gd name="connsiteY4" fmla="*/ 744055 h 821903"/>
              <a:gd name="connsiteX5" fmla="*/ 515258 w 1402922"/>
              <a:gd name="connsiteY5" fmla="*/ 597299 h 821903"/>
              <a:gd name="connsiteX6" fmla="*/ 932947 w 1402922"/>
              <a:gd name="connsiteY6" fmla="*/ 642455 h 821903"/>
              <a:gd name="connsiteX7" fmla="*/ 774902 w 1402922"/>
              <a:gd name="connsiteY7" fmla="*/ 529566 h 821903"/>
              <a:gd name="connsiteX8" fmla="*/ 187880 w 1402922"/>
              <a:gd name="connsiteY8" fmla="*/ 66721 h 821903"/>
              <a:gd name="connsiteX9" fmla="*/ 41125 w 1402922"/>
              <a:gd name="connsiteY9" fmla="*/ 55433 h 82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2922" h="821903">
                <a:moveTo>
                  <a:pt x="41125" y="55433"/>
                </a:moveTo>
                <a:cubicBezTo>
                  <a:pt x="154014" y="138218"/>
                  <a:pt x="742918" y="484411"/>
                  <a:pt x="865214" y="563433"/>
                </a:cubicBezTo>
                <a:cubicBezTo>
                  <a:pt x="987510" y="642455"/>
                  <a:pt x="692117" y="488174"/>
                  <a:pt x="774902" y="529566"/>
                </a:cubicBezTo>
                <a:cubicBezTo>
                  <a:pt x="857687" y="570959"/>
                  <a:pt x="1281021" y="776040"/>
                  <a:pt x="1361925" y="811788"/>
                </a:cubicBezTo>
                <a:cubicBezTo>
                  <a:pt x="1442829" y="847536"/>
                  <a:pt x="1401436" y="779803"/>
                  <a:pt x="1260325" y="744055"/>
                </a:cubicBezTo>
                <a:cubicBezTo>
                  <a:pt x="1119214" y="708307"/>
                  <a:pt x="569821" y="614232"/>
                  <a:pt x="515258" y="597299"/>
                </a:cubicBezTo>
                <a:cubicBezTo>
                  <a:pt x="460695" y="580366"/>
                  <a:pt x="889673" y="653744"/>
                  <a:pt x="932947" y="642455"/>
                </a:cubicBezTo>
                <a:cubicBezTo>
                  <a:pt x="976221" y="631166"/>
                  <a:pt x="899080" y="625522"/>
                  <a:pt x="774902" y="529566"/>
                </a:cubicBezTo>
                <a:cubicBezTo>
                  <a:pt x="650724" y="433610"/>
                  <a:pt x="304532" y="145743"/>
                  <a:pt x="187880" y="66721"/>
                </a:cubicBezTo>
                <a:cubicBezTo>
                  <a:pt x="71228" y="-12301"/>
                  <a:pt x="-71764" y="-27352"/>
                  <a:pt x="41125" y="554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 2236">
            <a:extLst>
              <a:ext uri="{FF2B5EF4-FFF2-40B4-BE49-F238E27FC236}">
                <a16:creationId xmlns:a16="http://schemas.microsoft.com/office/drawing/2014/main" id="{29694396-8D21-830E-0BA5-C1636A6B95DF}"/>
              </a:ext>
            </a:extLst>
          </p:cNvPr>
          <p:cNvSpPr/>
          <p:nvPr/>
        </p:nvSpPr>
        <p:spPr>
          <a:xfrm>
            <a:off x="3910686" y="3638729"/>
            <a:ext cx="476470" cy="248056"/>
          </a:xfrm>
          <a:custGeom>
            <a:avLst/>
            <a:gdLst>
              <a:gd name="connsiteX0" fmla="*/ 6558 w 476470"/>
              <a:gd name="connsiteY0" fmla="*/ 244649 h 248056"/>
              <a:gd name="connsiteX1" fmla="*/ 164603 w 476470"/>
              <a:gd name="connsiteY1" fmla="*/ 154338 h 248056"/>
              <a:gd name="connsiteX2" fmla="*/ 108158 w 476470"/>
              <a:gd name="connsiteY2" fmla="*/ 52738 h 248056"/>
              <a:gd name="connsiteX3" fmla="*/ 221047 w 476470"/>
              <a:gd name="connsiteY3" fmla="*/ 109182 h 248056"/>
              <a:gd name="connsiteX4" fmla="*/ 446825 w 476470"/>
              <a:gd name="connsiteY4" fmla="*/ 7582 h 248056"/>
              <a:gd name="connsiteX5" fmla="*/ 424247 w 476470"/>
              <a:gd name="connsiteY5" fmla="*/ 30160 h 248056"/>
              <a:gd name="connsiteX6" fmla="*/ 6558 w 476470"/>
              <a:gd name="connsiteY6" fmla="*/ 244649 h 2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470" h="248056">
                <a:moveTo>
                  <a:pt x="6558" y="244649"/>
                </a:moveTo>
                <a:cubicBezTo>
                  <a:pt x="-36716" y="265345"/>
                  <a:pt x="147670" y="186323"/>
                  <a:pt x="164603" y="154338"/>
                </a:cubicBezTo>
                <a:cubicBezTo>
                  <a:pt x="181536" y="122353"/>
                  <a:pt x="98751" y="60264"/>
                  <a:pt x="108158" y="52738"/>
                </a:cubicBezTo>
                <a:cubicBezTo>
                  <a:pt x="117565" y="45212"/>
                  <a:pt x="164603" y="116708"/>
                  <a:pt x="221047" y="109182"/>
                </a:cubicBezTo>
                <a:cubicBezTo>
                  <a:pt x="277492" y="101656"/>
                  <a:pt x="446825" y="7582"/>
                  <a:pt x="446825" y="7582"/>
                </a:cubicBezTo>
                <a:cubicBezTo>
                  <a:pt x="480692" y="-5588"/>
                  <a:pt x="499506" y="-3707"/>
                  <a:pt x="424247" y="30160"/>
                </a:cubicBezTo>
                <a:cubicBezTo>
                  <a:pt x="348988" y="64027"/>
                  <a:pt x="49832" y="223953"/>
                  <a:pt x="6558" y="2446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 2237">
            <a:extLst>
              <a:ext uri="{FF2B5EF4-FFF2-40B4-BE49-F238E27FC236}">
                <a16:creationId xmlns:a16="http://schemas.microsoft.com/office/drawing/2014/main" id="{13FA6BE6-642C-9CEB-5983-EC0B586E5536}"/>
              </a:ext>
            </a:extLst>
          </p:cNvPr>
          <p:cNvSpPr/>
          <p:nvPr/>
        </p:nvSpPr>
        <p:spPr>
          <a:xfrm>
            <a:off x="4564375" y="3296085"/>
            <a:ext cx="1069296" cy="993763"/>
          </a:xfrm>
          <a:custGeom>
            <a:avLst/>
            <a:gdLst>
              <a:gd name="connsiteX0" fmla="*/ 7625 w 1069296"/>
              <a:gd name="connsiteY0" fmla="*/ 271 h 993763"/>
              <a:gd name="connsiteX1" fmla="*/ 244692 w 1069296"/>
              <a:gd name="connsiteY1" fmla="*/ 508271 h 993763"/>
              <a:gd name="connsiteX2" fmla="*/ 7625 w 1069296"/>
              <a:gd name="connsiteY2" fmla="*/ 305071 h 993763"/>
              <a:gd name="connsiteX3" fmla="*/ 414025 w 1069296"/>
              <a:gd name="connsiteY3" fmla="*/ 722759 h 993763"/>
              <a:gd name="connsiteX4" fmla="*/ 504336 w 1069296"/>
              <a:gd name="connsiteY4" fmla="*/ 621159 h 993763"/>
              <a:gd name="connsiteX5" fmla="*/ 1068781 w 1069296"/>
              <a:gd name="connsiteY5" fmla="*/ 993693 h 993763"/>
              <a:gd name="connsiteX6" fmla="*/ 594647 w 1069296"/>
              <a:gd name="connsiteY6" fmla="*/ 587293 h 993763"/>
              <a:gd name="connsiteX7" fmla="*/ 7625 w 1069296"/>
              <a:gd name="connsiteY7" fmla="*/ 271 h 9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296" h="993763">
                <a:moveTo>
                  <a:pt x="7625" y="271"/>
                </a:moveTo>
                <a:cubicBezTo>
                  <a:pt x="-50701" y="-12899"/>
                  <a:pt x="244692" y="457471"/>
                  <a:pt x="244692" y="508271"/>
                </a:cubicBezTo>
                <a:cubicBezTo>
                  <a:pt x="244692" y="559071"/>
                  <a:pt x="-20597" y="269323"/>
                  <a:pt x="7625" y="305071"/>
                </a:cubicBezTo>
                <a:cubicBezTo>
                  <a:pt x="35847" y="340819"/>
                  <a:pt x="331240" y="670078"/>
                  <a:pt x="414025" y="722759"/>
                </a:cubicBezTo>
                <a:cubicBezTo>
                  <a:pt x="496810" y="775440"/>
                  <a:pt x="395210" y="576003"/>
                  <a:pt x="504336" y="621159"/>
                </a:cubicBezTo>
                <a:cubicBezTo>
                  <a:pt x="613462" y="666315"/>
                  <a:pt x="1053729" y="999337"/>
                  <a:pt x="1068781" y="993693"/>
                </a:cubicBezTo>
                <a:cubicBezTo>
                  <a:pt x="1083833" y="988049"/>
                  <a:pt x="765862" y="754745"/>
                  <a:pt x="594647" y="587293"/>
                </a:cubicBezTo>
                <a:cubicBezTo>
                  <a:pt x="423432" y="419841"/>
                  <a:pt x="65951" y="13441"/>
                  <a:pt x="7625" y="2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 2238">
            <a:extLst>
              <a:ext uri="{FF2B5EF4-FFF2-40B4-BE49-F238E27FC236}">
                <a16:creationId xmlns:a16="http://schemas.microsoft.com/office/drawing/2014/main" id="{EE3F7F40-40D3-FC3C-5C4C-7144FEAB45F2}"/>
              </a:ext>
            </a:extLst>
          </p:cNvPr>
          <p:cNvSpPr/>
          <p:nvPr/>
        </p:nvSpPr>
        <p:spPr>
          <a:xfrm>
            <a:off x="2904110" y="1509531"/>
            <a:ext cx="688839" cy="2103735"/>
          </a:xfrm>
          <a:custGeom>
            <a:avLst/>
            <a:gdLst>
              <a:gd name="connsiteX0" fmla="*/ 31001 w 688839"/>
              <a:gd name="connsiteY0" fmla="*/ 70913 h 2103735"/>
              <a:gd name="connsiteX1" fmla="*/ 448690 w 688839"/>
              <a:gd name="connsiteY1" fmla="*/ 1436869 h 2103735"/>
              <a:gd name="connsiteX2" fmla="*/ 335801 w 688839"/>
              <a:gd name="connsiteY2" fmla="*/ 1007891 h 2103735"/>
              <a:gd name="connsiteX3" fmla="*/ 685757 w 688839"/>
              <a:gd name="connsiteY3" fmla="*/ 2069047 h 2103735"/>
              <a:gd name="connsiteX4" fmla="*/ 482557 w 688839"/>
              <a:gd name="connsiteY4" fmla="*/ 1707802 h 2103735"/>
              <a:gd name="connsiteX5" fmla="*/ 76157 w 688839"/>
              <a:gd name="connsiteY5" fmla="*/ 353136 h 2103735"/>
              <a:gd name="connsiteX6" fmla="*/ 31001 w 688839"/>
              <a:gd name="connsiteY6" fmla="*/ 70913 h 210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839" h="2103735">
                <a:moveTo>
                  <a:pt x="31001" y="70913"/>
                </a:moveTo>
                <a:cubicBezTo>
                  <a:pt x="93090" y="251535"/>
                  <a:pt x="397890" y="1280706"/>
                  <a:pt x="448690" y="1436869"/>
                </a:cubicBezTo>
                <a:cubicBezTo>
                  <a:pt x="499490" y="1593032"/>
                  <a:pt x="296290" y="902528"/>
                  <a:pt x="335801" y="1007891"/>
                </a:cubicBezTo>
                <a:cubicBezTo>
                  <a:pt x="375312" y="1113254"/>
                  <a:pt x="661298" y="1952395"/>
                  <a:pt x="685757" y="2069047"/>
                </a:cubicBezTo>
                <a:cubicBezTo>
                  <a:pt x="710216" y="2185699"/>
                  <a:pt x="584157" y="1993787"/>
                  <a:pt x="482557" y="1707802"/>
                </a:cubicBezTo>
                <a:cubicBezTo>
                  <a:pt x="380957" y="1421817"/>
                  <a:pt x="143890" y="625951"/>
                  <a:pt x="76157" y="353136"/>
                </a:cubicBezTo>
                <a:cubicBezTo>
                  <a:pt x="8424" y="80321"/>
                  <a:pt x="-31088" y="-109709"/>
                  <a:pt x="31001" y="709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フリーフォーム 2239">
            <a:extLst>
              <a:ext uri="{FF2B5EF4-FFF2-40B4-BE49-F238E27FC236}">
                <a16:creationId xmlns:a16="http://schemas.microsoft.com/office/drawing/2014/main" id="{195AD9A9-CB84-524C-1C51-90B719A66DB7}"/>
              </a:ext>
            </a:extLst>
          </p:cNvPr>
          <p:cNvSpPr/>
          <p:nvPr/>
        </p:nvSpPr>
        <p:spPr>
          <a:xfrm>
            <a:off x="3420296" y="2831020"/>
            <a:ext cx="509965" cy="1131630"/>
          </a:xfrm>
          <a:custGeom>
            <a:avLst/>
            <a:gdLst>
              <a:gd name="connsiteX0" fmla="*/ 237 w 509965"/>
              <a:gd name="connsiteY0" fmla="*/ 2491 h 1131630"/>
              <a:gd name="connsiteX1" fmla="*/ 316326 w 509965"/>
              <a:gd name="connsiteY1" fmla="*/ 510491 h 1131630"/>
              <a:gd name="connsiteX2" fmla="*/ 316326 w 509965"/>
              <a:gd name="connsiteY2" fmla="*/ 375024 h 1131630"/>
              <a:gd name="connsiteX3" fmla="*/ 474371 w 509965"/>
              <a:gd name="connsiteY3" fmla="*/ 713691 h 1131630"/>
              <a:gd name="connsiteX4" fmla="*/ 406637 w 509965"/>
              <a:gd name="connsiteY4" fmla="*/ 668536 h 1131630"/>
              <a:gd name="connsiteX5" fmla="*/ 508237 w 509965"/>
              <a:gd name="connsiteY5" fmla="*/ 1131380 h 1131630"/>
              <a:gd name="connsiteX6" fmla="*/ 305037 w 509965"/>
              <a:gd name="connsiteY6" fmla="*/ 736269 h 1131630"/>
              <a:gd name="connsiteX7" fmla="*/ 440504 w 509965"/>
              <a:gd name="connsiteY7" fmla="*/ 939469 h 1131630"/>
              <a:gd name="connsiteX8" fmla="*/ 203437 w 509965"/>
              <a:gd name="connsiteY8" fmla="*/ 499202 h 1131630"/>
              <a:gd name="connsiteX9" fmla="*/ 372771 w 509965"/>
              <a:gd name="connsiteY9" fmla="*/ 758847 h 1131630"/>
              <a:gd name="connsiteX10" fmla="*/ 237 w 509965"/>
              <a:gd name="connsiteY10" fmla="*/ 2491 h 113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9965" h="1131630">
                <a:moveTo>
                  <a:pt x="237" y="2491"/>
                </a:moveTo>
                <a:cubicBezTo>
                  <a:pt x="-9171" y="-38902"/>
                  <a:pt x="263645" y="448402"/>
                  <a:pt x="316326" y="510491"/>
                </a:cubicBezTo>
                <a:cubicBezTo>
                  <a:pt x="369008" y="572580"/>
                  <a:pt x="289985" y="341157"/>
                  <a:pt x="316326" y="375024"/>
                </a:cubicBezTo>
                <a:cubicBezTo>
                  <a:pt x="342667" y="408891"/>
                  <a:pt x="459319" y="664772"/>
                  <a:pt x="474371" y="713691"/>
                </a:cubicBezTo>
                <a:cubicBezTo>
                  <a:pt x="489423" y="762610"/>
                  <a:pt x="400993" y="598921"/>
                  <a:pt x="406637" y="668536"/>
                </a:cubicBezTo>
                <a:cubicBezTo>
                  <a:pt x="412281" y="738151"/>
                  <a:pt x="525170" y="1120091"/>
                  <a:pt x="508237" y="1131380"/>
                </a:cubicBezTo>
                <a:cubicBezTo>
                  <a:pt x="491304" y="1142669"/>
                  <a:pt x="316326" y="768254"/>
                  <a:pt x="305037" y="736269"/>
                </a:cubicBezTo>
                <a:cubicBezTo>
                  <a:pt x="293748" y="704284"/>
                  <a:pt x="457437" y="978980"/>
                  <a:pt x="440504" y="939469"/>
                </a:cubicBezTo>
                <a:cubicBezTo>
                  <a:pt x="423571" y="899958"/>
                  <a:pt x="214726" y="529306"/>
                  <a:pt x="203437" y="499202"/>
                </a:cubicBezTo>
                <a:cubicBezTo>
                  <a:pt x="192148" y="469098"/>
                  <a:pt x="404756" y="839751"/>
                  <a:pt x="372771" y="758847"/>
                </a:cubicBezTo>
                <a:cubicBezTo>
                  <a:pt x="340786" y="677943"/>
                  <a:pt x="9645" y="43884"/>
                  <a:pt x="237" y="24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 2240">
            <a:extLst>
              <a:ext uri="{FF2B5EF4-FFF2-40B4-BE49-F238E27FC236}">
                <a16:creationId xmlns:a16="http://schemas.microsoft.com/office/drawing/2014/main" id="{AAA28358-89EF-2104-7A01-0DB9177D8A0F}"/>
              </a:ext>
            </a:extLst>
          </p:cNvPr>
          <p:cNvSpPr/>
          <p:nvPr/>
        </p:nvSpPr>
        <p:spPr>
          <a:xfrm>
            <a:off x="2342789" y="3769750"/>
            <a:ext cx="515738" cy="1249347"/>
          </a:xfrm>
          <a:custGeom>
            <a:avLst/>
            <a:gdLst>
              <a:gd name="connsiteX0" fmla="*/ 118189 w 515738"/>
              <a:gd name="connsiteY0" fmla="*/ 739 h 1249347"/>
              <a:gd name="connsiteX1" fmla="*/ 140767 w 515738"/>
              <a:gd name="connsiteY1" fmla="*/ 779672 h 1249347"/>
              <a:gd name="connsiteX2" fmla="*/ 513300 w 515738"/>
              <a:gd name="connsiteY2" fmla="*/ 1242517 h 1249347"/>
              <a:gd name="connsiteX3" fmla="*/ 287522 w 515738"/>
              <a:gd name="connsiteY3" fmla="*/ 1028028 h 1249347"/>
              <a:gd name="connsiteX4" fmla="*/ 5300 w 515738"/>
              <a:gd name="connsiteY4" fmla="*/ 644206 h 1249347"/>
              <a:gd name="connsiteX5" fmla="*/ 118189 w 515738"/>
              <a:gd name="connsiteY5" fmla="*/ 739 h 124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738" h="1249347">
                <a:moveTo>
                  <a:pt x="118189" y="739"/>
                </a:moveTo>
                <a:cubicBezTo>
                  <a:pt x="140767" y="23317"/>
                  <a:pt x="74915" y="572709"/>
                  <a:pt x="140767" y="779672"/>
                </a:cubicBezTo>
                <a:cubicBezTo>
                  <a:pt x="206619" y="986635"/>
                  <a:pt x="488841" y="1201124"/>
                  <a:pt x="513300" y="1242517"/>
                </a:cubicBezTo>
                <a:cubicBezTo>
                  <a:pt x="537759" y="1283910"/>
                  <a:pt x="372189" y="1127747"/>
                  <a:pt x="287522" y="1028028"/>
                </a:cubicBezTo>
                <a:cubicBezTo>
                  <a:pt x="202855" y="928309"/>
                  <a:pt x="37285" y="809776"/>
                  <a:pt x="5300" y="644206"/>
                </a:cubicBezTo>
                <a:cubicBezTo>
                  <a:pt x="-26685" y="478636"/>
                  <a:pt x="95611" y="-21839"/>
                  <a:pt x="118189" y="7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 2241">
            <a:extLst>
              <a:ext uri="{FF2B5EF4-FFF2-40B4-BE49-F238E27FC236}">
                <a16:creationId xmlns:a16="http://schemas.microsoft.com/office/drawing/2014/main" id="{F46E2738-4636-1F7E-355C-6504F8380A24}"/>
              </a:ext>
            </a:extLst>
          </p:cNvPr>
          <p:cNvSpPr/>
          <p:nvPr/>
        </p:nvSpPr>
        <p:spPr>
          <a:xfrm>
            <a:off x="1938096" y="4030065"/>
            <a:ext cx="1499106" cy="2113378"/>
          </a:xfrm>
          <a:custGeom>
            <a:avLst/>
            <a:gdLst>
              <a:gd name="connsiteX0" fmla="*/ 3593 w 1499106"/>
              <a:gd name="connsiteY0" fmla="*/ 68 h 2113378"/>
              <a:gd name="connsiteX1" fmla="*/ 613193 w 1499106"/>
              <a:gd name="connsiteY1" fmla="*/ 1128957 h 2113378"/>
              <a:gd name="connsiteX2" fmla="*/ 884126 w 1499106"/>
              <a:gd name="connsiteY2" fmla="*/ 1140246 h 2113378"/>
              <a:gd name="connsiteX3" fmla="*/ 1042171 w 1499106"/>
              <a:gd name="connsiteY3" fmla="*/ 1388602 h 2113378"/>
              <a:gd name="connsiteX4" fmla="*/ 1109904 w 1499106"/>
              <a:gd name="connsiteY4" fmla="*/ 1422468 h 2113378"/>
              <a:gd name="connsiteX5" fmla="*/ 1482437 w 1499106"/>
              <a:gd name="connsiteY5" fmla="*/ 1885313 h 2113378"/>
              <a:gd name="connsiteX6" fmla="*/ 1380837 w 1499106"/>
              <a:gd name="connsiteY6" fmla="*/ 1772424 h 2113378"/>
              <a:gd name="connsiteX7" fmla="*/ 906704 w 1499106"/>
              <a:gd name="connsiteY7" fmla="*/ 1309579 h 2113378"/>
              <a:gd name="connsiteX8" fmla="*/ 816393 w 1499106"/>
              <a:gd name="connsiteY8" fmla="*/ 2111091 h 2113378"/>
              <a:gd name="connsiteX9" fmla="*/ 771237 w 1499106"/>
              <a:gd name="connsiteY9" fmla="*/ 1569224 h 2113378"/>
              <a:gd name="connsiteX10" fmla="*/ 782526 w 1499106"/>
              <a:gd name="connsiteY10" fmla="*/ 1704691 h 2113378"/>
              <a:gd name="connsiteX11" fmla="*/ 60037 w 1499106"/>
              <a:gd name="connsiteY11" fmla="*/ 756424 h 2113378"/>
              <a:gd name="connsiteX12" fmla="*/ 251948 w 1499106"/>
              <a:gd name="connsiteY12" fmla="*/ 1061224 h 2113378"/>
              <a:gd name="connsiteX13" fmla="*/ 195504 w 1499106"/>
              <a:gd name="connsiteY13" fmla="*/ 779002 h 2113378"/>
              <a:gd name="connsiteX14" fmla="*/ 353548 w 1499106"/>
              <a:gd name="connsiteY14" fmla="*/ 1072513 h 2113378"/>
              <a:gd name="connsiteX15" fmla="*/ 3593 w 1499106"/>
              <a:gd name="connsiteY15" fmla="*/ 68 h 211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9106" h="2113378">
                <a:moveTo>
                  <a:pt x="3593" y="68"/>
                </a:moveTo>
                <a:cubicBezTo>
                  <a:pt x="46867" y="9475"/>
                  <a:pt x="466438" y="938927"/>
                  <a:pt x="613193" y="1128957"/>
                </a:cubicBezTo>
                <a:cubicBezTo>
                  <a:pt x="759949" y="1318987"/>
                  <a:pt x="812630" y="1096972"/>
                  <a:pt x="884126" y="1140246"/>
                </a:cubicBezTo>
                <a:cubicBezTo>
                  <a:pt x="955622" y="1183520"/>
                  <a:pt x="1004541" y="1341565"/>
                  <a:pt x="1042171" y="1388602"/>
                </a:cubicBezTo>
                <a:cubicBezTo>
                  <a:pt x="1079801" y="1435639"/>
                  <a:pt x="1036526" y="1339683"/>
                  <a:pt x="1109904" y="1422468"/>
                </a:cubicBezTo>
                <a:cubicBezTo>
                  <a:pt x="1183282" y="1505253"/>
                  <a:pt x="1437282" y="1826987"/>
                  <a:pt x="1482437" y="1885313"/>
                </a:cubicBezTo>
                <a:cubicBezTo>
                  <a:pt x="1527592" y="1943639"/>
                  <a:pt x="1476792" y="1868380"/>
                  <a:pt x="1380837" y="1772424"/>
                </a:cubicBezTo>
                <a:cubicBezTo>
                  <a:pt x="1284882" y="1676468"/>
                  <a:pt x="1000778" y="1253135"/>
                  <a:pt x="906704" y="1309579"/>
                </a:cubicBezTo>
                <a:cubicBezTo>
                  <a:pt x="812630" y="1366024"/>
                  <a:pt x="838971" y="2067817"/>
                  <a:pt x="816393" y="2111091"/>
                </a:cubicBezTo>
                <a:cubicBezTo>
                  <a:pt x="793815" y="2154365"/>
                  <a:pt x="771237" y="1569224"/>
                  <a:pt x="771237" y="1569224"/>
                </a:cubicBezTo>
                <a:cubicBezTo>
                  <a:pt x="765593" y="1501491"/>
                  <a:pt x="901059" y="1840158"/>
                  <a:pt x="782526" y="1704691"/>
                </a:cubicBezTo>
                <a:cubicBezTo>
                  <a:pt x="663993" y="1569224"/>
                  <a:pt x="148467" y="863668"/>
                  <a:pt x="60037" y="756424"/>
                </a:cubicBezTo>
                <a:cubicBezTo>
                  <a:pt x="-28393" y="649180"/>
                  <a:pt x="229370" y="1057461"/>
                  <a:pt x="251948" y="1061224"/>
                </a:cubicBezTo>
                <a:cubicBezTo>
                  <a:pt x="274526" y="1064987"/>
                  <a:pt x="178571" y="777121"/>
                  <a:pt x="195504" y="779002"/>
                </a:cubicBezTo>
                <a:cubicBezTo>
                  <a:pt x="212437" y="780883"/>
                  <a:pt x="385533" y="1194809"/>
                  <a:pt x="353548" y="1072513"/>
                </a:cubicBezTo>
                <a:cubicBezTo>
                  <a:pt x="321563" y="950217"/>
                  <a:pt x="-39681" y="-9339"/>
                  <a:pt x="3593" y="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3" name="フリーフォーム 2242">
            <a:extLst>
              <a:ext uri="{FF2B5EF4-FFF2-40B4-BE49-F238E27FC236}">
                <a16:creationId xmlns:a16="http://schemas.microsoft.com/office/drawing/2014/main" id="{33139C4B-2E3A-0AE9-5E21-36DD3D02F59C}"/>
              </a:ext>
            </a:extLst>
          </p:cNvPr>
          <p:cNvSpPr/>
          <p:nvPr/>
        </p:nvSpPr>
        <p:spPr>
          <a:xfrm>
            <a:off x="1848182" y="2242893"/>
            <a:ext cx="331368" cy="4693512"/>
          </a:xfrm>
          <a:custGeom>
            <a:avLst/>
            <a:gdLst>
              <a:gd name="connsiteX0" fmla="*/ 149951 w 331368"/>
              <a:gd name="connsiteY0" fmla="*/ 206796 h 4693512"/>
              <a:gd name="connsiteX1" fmla="*/ 195107 w 331368"/>
              <a:gd name="connsiteY1" fmla="*/ 398707 h 4693512"/>
              <a:gd name="connsiteX2" fmla="*/ 116085 w 331368"/>
              <a:gd name="connsiteY2" fmla="*/ 2870974 h 4693512"/>
              <a:gd name="connsiteX3" fmla="*/ 149951 w 331368"/>
              <a:gd name="connsiteY3" fmla="*/ 2712929 h 4693512"/>
              <a:gd name="connsiteX4" fmla="*/ 116085 w 331368"/>
              <a:gd name="connsiteY4" fmla="*/ 3525729 h 4693512"/>
              <a:gd name="connsiteX5" fmla="*/ 161240 w 331368"/>
              <a:gd name="connsiteY5" fmla="*/ 3762796 h 4693512"/>
              <a:gd name="connsiteX6" fmla="*/ 3196 w 331368"/>
              <a:gd name="connsiteY6" fmla="*/ 3446707 h 4693512"/>
              <a:gd name="connsiteX7" fmla="*/ 330574 w 331368"/>
              <a:gd name="connsiteY7" fmla="*/ 4665907 h 4693512"/>
              <a:gd name="connsiteX8" fmla="*/ 93507 w 331368"/>
              <a:gd name="connsiteY8" fmla="*/ 4135329 h 4693512"/>
              <a:gd name="connsiteX9" fmla="*/ 37062 w 331368"/>
              <a:gd name="connsiteY9" fmla="*/ 2329107 h 4693512"/>
              <a:gd name="connsiteX10" fmla="*/ 37062 w 331368"/>
              <a:gd name="connsiteY10" fmla="*/ 2430707 h 4693512"/>
              <a:gd name="connsiteX11" fmla="*/ 149951 w 331368"/>
              <a:gd name="connsiteY11" fmla="*/ 206796 h 469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368" h="4693512">
                <a:moveTo>
                  <a:pt x="149951" y="206796"/>
                </a:moveTo>
                <a:cubicBezTo>
                  <a:pt x="176292" y="-131871"/>
                  <a:pt x="200751" y="-45323"/>
                  <a:pt x="195107" y="398707"/>
                </a:cubicBezTo>
                <a:cubicBezTo>
                  <a:pt x="189463" y="842737"/>
                  <a:pt x="123611" y="2485270"/>
                  <a:pt x="116085" y="2870974"/>
                </a:cubicBezTo>
                <a:cubicBezTo>
                  <a:pt x="108559" y="3256678"/>
                  <a:pt x="149951" y="2603803"/>
                  <a:pt x="149951" y="2712929"/>
                </a:cubicBezTo>
                <a:cubicBezTo>
                  <a:pt x="149951" y="2822055"/>
                  <a:pt x="114204" y="3350751"/>
                  <a:pt x="116085" y="3525729"/>
                </a:cubicBezTo>
                <a:cubicBezTo>
                  <a:pt x="117966" y="3700707"/>
                  <a:pt x="180055" y="3775966"/>
                  <a:pt x="161240" y="3762796"/>
                </a:cubicBezTo>
                <a:cubicBezTo>
                  <a:pt x="142425" y="3749626"/>
                  <a:pt x="-25026" y="3296189"/>
                  <a:pt x="3196" y="3446707"/>
                </a:cubicBezTo>
                <a:cubicBezTo>
                  <a:pt x="31418" y="3597225"/>
                  <a:pt x="315522" y="4551137"/>
                  <a:pt x="330574" y="4665907"/>
                </a:cubicBezTo>
                <a:cubicBezTo>
                  <a:pt x="345626" y="4780677"/>
                  <a:pt x="142426" y="4524796"/>
                  <a:pt x="93507" y="4135329"/>
                </a:cubicBezTo>
                <a:cubicBezTo>
                  <a:pt x="44588" y="3745862"/>
                  <a:pt x="46469" y="2613211"/>
                  <a:pt x="37062" y="2329107"/>
                </a:cubicBezTo>
                <a:cubicBezTo>
                  <a:pt x="27654" y="2045003"/>
                  <a:pt x="20129" y="2782544"/>
                  <a:pt x="37062" y="2430707"/>
                </a:cubicBezTo>
                <a:cubicBezTo>
                  <a:pt x="53995" y="2078870"/>
                  <a:pt x="123610" y="545463"/>
                  <a:pt x="149951" y="2067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4" name="フリーフォーム 2243">
            <a:extLst>
              <a:ext uri="{FF2B5EF4-FFF2-40B4-BE49-F238E27FC236}">
                <a16:creationId xmlns:a16="http://schemas.microsoft.com/office/drawing/2014/main" id="{D6F90E1D-6445-822D-25F4-89ACD3B83CA6}"/>
              </a:ext>
            </a:extLst>
          </p:cNvPr>
          <p:cNvSpPr/>
          <p:nvPr/>
        </p:nvSpPr>
        <p:spPr>
          <a:xfrm>
            <a:off x="2573090" y="438883"/>
            <a:ext cx="4801955" cy="3202330"/>
          </a:xfrm>
          <a:custGeom>
            <a:avLst/>
            <a:gdLst>
              <a:gd name="connsiteX0" fmla="*/ 777 w 4801955"/>
              <a:gd name="connsiteY0" fmla="*/ 1384 h 3202330"/>
              <a:gd name="connsiteX1" fmla="*/ 1886021 w 4801955"/>
              <a:gd name="connsiteY1" fmla="*/ 1028673 h 3202330"/>
              <a:gd name="connsiteX2" fmla="*/ 2044066 w 4801955"/>
              <a:gd name="connsiteY2" fmla="*/ 994806 h 3202330"/>
              <a:gd name="connsiteX3" fmla="*/ 3319710 w 4801955"/>
              <a:gd name="connsiteY3" fmla="*/ 1875339 h 3202330"/>
              <a:gd name="connsiteX4" fmla="*/ 3116510 w 4801955"/>
              <a:gd name="connsiteY4" fmla="*/ 1886628 h 3202330"/>
              <a:gd name="connsiteX5" fmla="*/ 4696954 w 4801955"/>
              <a:gd name="connsiteY5" fmla="*/ 3139695 h 3202330"/>
              <a:gd name="connsiteX6" fmla="*/ 4279266 w 4801955"/>
              <a:gd name="connsiteY6" fmla="*/ 2755873 h 3202330"/>
              <a:gd name="connsiteX7" fmla="*/ 1265132 w 4801955"/>
              <a:gd name="connsiteY7" fmla="*/ 554539 h 3202330"/>
              <a:gd name="connsiteX8" fmla="*/ 1648954 w 4801955"/>
              <a:gd name="connsiteY8" fmla="*/ 802895 h 3202330"/>
              <a:gd name="connsiteX9" fmla="*/ 777 w 4801955"/>
              <a:gd name="connsiteY9" fmla="*/ 1384 h 320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1955" h="3202330">
                <a:moveTo>
                  <a:pt x="777" y="1384"/>
                </a:moveTo>
                <a:cubicBezTo>
                  <a:pt x="40288" y="39014"/>
                  <a:pt x="1545473" y="863103"/>
                  <a:pt x="1886021" y="1028673"/>
                </a:cubicBezTo>
                <a:cubicBezTo>
                  <a:pt x="2226569" y="1194243"/>
                  <a:pt x="1805118" y="853695"/>
                  <a:pt x="2044066" y="994806"/>
                </a:cubicBezTo>
                <a:cubicBezTo>
                  <a:pt x="2283014" y="1135917"/>
                  <a:pt x="3140969" y="1726702"/>
                  <a:pt x="3319710" y="1875339"/>
                </a:cubicBezTo>
                <a:cubicBezTo>
                  <a:pt x="3498451" y="2023976"/>
                  <a:pt x="2886969" y="1675902"/>
                  <a:pt x="3116510" y="1886628"/>
                </a:cubicBezTo>
                <a:cubicBezTo>
                  <a:pt x="3346051" y="2097354"/>
                  <a:pt x="4503161" y="2994821"/>
                  <a:pt x="4696954" y="3139695"/>
                </a:cubicBezTo>
                <a:cubicBezTo>
                  <a:pt x="4890747" y="3284569"/>
                  <a:pt x="4851236" y="3186732"/>
                  <a:pt x="4279266" y="2755873"/>
                </a:cubicBezTo>
                <a:cubicBezTo>
                  <a:pt x="3707296" y="2325014"/>
                  <a:pt x="1703517" y="880035"/>
                  <a:pt x="1265132" y="554539"/>
                </a:cubicBezTo>
                <a:cubicBezTo>
                  <a:pt x="826747" y="229043"/>
                  <a:pt x="1857798" y="900732"/>
                  <a:pt x="1648954" y="802895"/>
                </a:cubicBezTo>
                <a:cubicBezTo>
                  <a:pt x="1440110" y="705058"/>
                  <a:pt x="-38734" y="-36246"/>
                  <a:pt x="777" y="13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5" name="フリーフォーム 2244">
            <a:extLst>
              <a:ext uri="{FF2B5EF4-FFF2-40B4-BE49-F238E27FC236}">
                <a16:creationId xmlns:a16="http://schemas.microsoft.com/office/drawing/2014/main" id="{5F7E2E96-74B9-47A2-E9B9-8778FBB43631}"/>
              </a:ext>
            </a:extLst>
          </p:cNvPr>
          <p:cNvSpPr/>
          <p:nvPr/>
        </p:nvSpPr>
        <p:spPr>
          <a:xfrm>
            <a:off x="4544388" y="3881223"/>
            <a:ext cx="1948720" cy="2553639"/>
          </a:xfrm>
          <a:custGeom>
            <a:avLst/>
            <a:gdLst>
              <a:gd name="connsiteX0" fmla="*/ 1890279 w 1948720"/>
              <a:gd name="connsiteY0" fmla="*/ 148910 h 2553639"/>
              <a:gd name="connsiteX1" fmla="*/ 1370990 w 1948720"/>
              <a:gd name="connsiteY1" fmla="*/ 1277799 h 2553639"/>
              <a:gd name="connsiteX2" fmla="*/ 1506456 w 1948720"/>
              <a:gd name="connsiteY2" fmla="*/ 1119755 h 2553639"/>
              <a:gd name="connsiteX3" fmla="*/ 1054901 w 1948720"/>
              <a:gd name="connsiteY3" fmla="*/ 2011577 h 2553639"/>
              <a:gd name="connsiteX4" fmla="*/ 1348412 w 1948720"/>
              <a:gd name="connsiteY4" fmla="*/ 1740644 h 2553639"/>
              <a:gd name="connsiteX5" fmla="*/ 625923 w 1948720"/>
              <a:gd name="connsiteY5" fmla="*/ 2293799 h 2553639"/>
              <a:gd name="connsiteX6" fmla="*/ 332412 w 1948720"/>
              <a:gd name="connsiteY6" fmla="*/ 2406688 h 2553639"/>
              <a:gd name="connsiteX7" fmla="*/ 467879 w 1948720"/>
              <a:gd name="connsiteY7" fmla="*/ 2372821 h 2553639"/>
              <a:gd name="connsiteX8" fmla="*/ 5034 w 1948720"/>
              <a:gd name="connsiteY8" fmla="*/ 2542155 h 2553639"/>
              <a:gd name="connsiteX9" fmla="*/ 817834 w 1948720"/>
              <a:gd name="connsiteY9" fmla="*/ 2000288 h 2553639"/>
              <a:gd name="connsiteX10" fmla="*/ 1032323 w 1948720"/>
              <a:gd name="connsiteY10" fmla="*/ 1029444 h 2553639"/>
              <a:gd name="connsiteX11" fmla="*/ 829123 w 1948720"/>
              <a:gd name="connsiteY11" fmla="*/ 1480999 h 2553639"/>
              <a:gd name="connsiteX12" fmla="*/ 1348412 w 1948720"/>
              <a:gd name="connsiteY12" fmla="*/ 521444 h 2553639"/>
              <a:gd name="connsiteX13" fmla="*/ 851701 w 1948720"/>
              <a:gd name="connsiteY13" fmla="*/ 1413266 h 2553639"/>
              <a:gd name="connsiteX14" fmla="*/ 1472590 w 1948720"/>
              <a:gd name="connsiteY14" fmla="*/ 939133 h 2553639"/>
              <a:gd name="connsiteX15" fmla="*/ 975879 w 1948720"/>
              <a:gd name="connsiteY15" fmla="*/ 1593888 h 2553639"/>
              <a:gd name="connsiteX16" fmla="*/ 1833834 w 1948720"/>
              <a:gd name="connsiteY16" fmla="*/ 171488 h 2553639"/>
              <a:gd name="connsiteX17" fmla="*/ 1890279 w 1948720"/>
              <a:gd name="connsiteY17" fmla="*/ 148910 h 255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48720" h="2553639">
                <a:moveTo>
                  <a:pt x="1890279" y="148910"/>
                </a:moveTo>
                <a:cubicBezTo>
                  <a:pt x="1813138" y="333295"/>
                  <a:pt x="1434960" y="1115992"/>
                  <a:pt x="1370990" y="1277799"/>
                </a:cubicBezTo>
                <a:cubicBezTo>
                  <a:pt x="1307020" y="1439606"/>
                  <a:pt x="1559137" y="997459"/>
                  <a:pt x="1506456" y="1119755"/>
                </a:cubicBezTo>
                <a:cubicBezTo>
                  <a:pt x="1453775" y="1242051"/>
                  <a:pt x="1081242" y="1908096"/>
                  <a:pt x="1054901" y="2011577"/>
                </a:cubicBezTo>
                <a:cubicBezTo>
                  <a:pt x="1028560" y="2115058"/>
                  <a:pt x="1419908" y="1693607"/>
                  <a:pt x="1348412" y="1740644"/>
                </a:cubicBezTo>
                <a:cubicBezTo>
                  <a:pt x="1276916" y="1787681"/>
                  <a:pt x="795256" y="2182792"/>
                  <a:pt x="625923" y="2293799"/>
                </a:cubicBezTo>
                <a:cubicBezTo>
                  <a:pt x="456590" y="2404806"/>
                  <a:pt x="358753" y="2393518"/>
                  <a:pt x="332412" y="2406688"/>
                </a:cubicBezTo>
                <a:cubicBezTo>
                  <a:pt x="306071" y="2419858"/>
                  <a:pt x="522442" y="2350243"/>
                  <a:pt x="467879" y="2372821"/>
                </a:cubicBezTo>
                <a:cubicBezTo>
                  <a:pt x="413316" y="2395399"/>
                  <a:pt x="-53292" y="2604244"/>
                  <a:pt x="5034" y="2542155"/>
                </a:cubicBezTo>
                <a:cubicBezTo>
                  <a:pt x="63360" y="2480066"/>
                  <a:pt x="646619" y="2252407"/>
                  <a:pt x="817834" y="2000288"/>
                </a:cubicBezTo>
                <a:cubicBezTo>
                  <a:pt x="989049" y="1748170"/>
                  <a:pt x="1030442" y="1115992"/>
                  <a:pt x="1032323" y="1029444"/>
                </a:cubicBezTo>
                <a:cubicBezTo>
                  <a:pt x="1034204" y="942896"/>
                  <a:pt x="776441" y="1565666"/>
                  <a:pt x="829123" y="1480999"/>
                </a:cubicBezTo>
                <a:cubicBezTo>
                  <a:pt x="881805" y="1396332"/>
                  <a:pt x="1344649" y="532733"/>
                  <a:pt x="1348412" y="521444"/>
                </a:cubicBezTo>
                <a:cubicBezTo>
                  <a:pt x="1352175" y="510155"/>
                  <a:pt x="831005" y="1343651"/>
                  <a:pt x="851701" y="1413266"/>
                </a:cubicBezTo>
                <a:cubicBezTo>
                  <a:pt x="872397" y="1482881"/>
                  <a:pt x="1451894" y="909029"/>
                  <a:pt x="1472590" y="939133"/>
                </a:cubicBezTo>
                <a:cubicBezTo>
                  <a:pt x="1493286" y="969237"/>
                  <a:pt x="915672" y="1721829"/>
                  <a:pt x="975879" y="1593888"/>
                </a:cubicBezTo>
                <a:cubicBezTo>
                  <a:pt x="1036086" y="1465947"/>
                  <a:pt x="1681434" y="414199"/>
                  <a:pt x="1833834" y="171488"/>
                </a:cubicBezTo>
                <a:cubicBezTo>
                  <a:pt x="1986234" y="-71223"/>
                  <a:pt x="1967420" y="-35475"/>
                  <a:pt x="1890279" y="1489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6" name="フリーフォーム 2245">
            <a:extLst>
              <a:ext uri="{FF2B5EF4-FFF2-40B4-BE49-F238E27FC236}">
                <a16:creationId xmlns:a16="http://schemas.microsoft.com/office/drawing/2014/main" id="{60E66ADF-E2FA-B5F4-2024-6C4A749917F1}"/>
              </a:ext>
            </a:extLst>
          </p:cNvPr>
          <p:cNvSpPr/>
          <p:nvPr/>
        </p:nvSpPr>
        <p:spPr>
          <a:xfrm>
            <a:off x="2260381" y="4393206"/>
            <a:ext cx="970963" cy="267188"/>
          </a:xfrm>
          <a:custGeom>
            <a:avLst/>
            <a:gdLst>
              <a:gd name="connsiteX0" fmla="*/ 25619 w 970963"/>
              <a:gd name="connsiteY0" fmla="*/ 238061 h 267188"/>
              <a:gd name="connsiteX1" fmla="*/ 161086 w 970963"/>
              <a:gd name="connsiteY1" fmla="*/ 263461 h 267188"/>
              <a:gd name="connsiteX2" fmla="*/ 618286 w 970963"/>
              <a:gd name="connsiteY2" fmla="*/ 161861 h 267188"/>
              <a:gd name="connsiteX3" fmla="*/ 525152 w 970963"/>
              <a:gd name="connsiteY3" fmla="*/ 144927 h 267188"/>
              <a:gd name="connsiteX4" fmla="*/ 956952 w 970963"/>
              <a:gd name="connsiteY4" fmla="*/ 994 h 267188"/>
              <a:gd name="connsiteX5" fmla="*/ 838419 w 970963"/>
              <a:gd name="connsiteY5" fmla="*/ 85661 h 267188"/>
              <a:gd name="connsiteX6" fmla="*/ 567486 w 970963"/>
              <a:gd name="connsiteY6" fmla="*/ 170327 h 267188"/>
              <a:gd name="connsiteX7" fmla="*/ 135686 w 970963"/>
              <a:gd name="connsiteY7" fmla="*/ 153394 h 267188"/>
              <a:gd name="connsiteX8" fmla="*/ 626752 w 970963"/>
              <a:gd name="connsiteY8" fmla="*/ 170327 h 267188"/>
              <a:gd name="connsiteX9" fmla="*/ 25619 w 970963"/>
              <a:gd name="connsiteY9" fmla="*/ 238061 h 26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0963" h="267188">
                <a:moveTo>
                  <a:pt x="25619" y="238061"/>
                </a:moveTo>
                <a:cubicBezTo>
                  <a:pt x="-51992" y="253583"/>
                  <a:pt x="62308" y="276161"/>
                  <a:pt x="161086" y="263461"/>
                </a:cubicBezTo>
                <a:cubicBezTo>
                  <a:pt x="259864" y="250761"/>
                  <a:pt x="557608" y="181617"/>
                  <a:pt x="618286" y="161861"/>
                </a:cubicBezTo>
                <a:cubicBezTo>
                  <a:pt x="678964" y="142105"/>
                  <a:pt x="468708" y="171738"/>
                  <a:pt x="525152" y="144927"/>
                </a:cubicBezTo>
                <a:cubicBezTo>
                  <a:pt x="581596" y="118116"/>
                  <a:pt x="904741" y="10872"/>
                  <a:pt x="956952" y="994"/>
                </a:cubicBezTo>
                <a:cubicBezTo>
                  <a:pt x="1009163" y="-8884"/>
                  <a:pt x="903330" y="57439"/>
                  <a:pt x="838419" y="85661"/>
                </a:cubicBezTo>
                <a:cubicBezTo>
                  <a:pt x="773508" y="113883"/>
                  <a:pt x="684608" y="159038"/>
                  <a:pt x="567486" y="170327"/>
                </a:cubicBezTo>
                <a:cubicBezTo>
                  <a:pt x="450364" y="181616"/>
                  <a:pt x="125808" y="153394"/>
                  <a:pt x="135686" y="153394"/>
                </a:cubicBezTo>
                <a:cubicBezTo>
                  <a:pt x="145564" y="153394"/>
                  <a:pt x="650741" y="153394"/>
                  <a:pt x="626752" y="170327"/>
                </a:cubicBezTo>
                <a:cubicBezTo>
                  <a:pt x="602763" y="187260"/>
                  <a:pt x="103230" y="222539"/>
                  <a:pt x="25619" y="2380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7" name="フリーフォーム 2246">
            <a:extLst>
              <a:ext uri="{FF2B5EF4-FFF2-40B4-BE49-F238E27FC236}">
                <a16:creationId xmlns:a16="http://schemas.microsoft.com/office/drawing/2014/main" id="{E3D0B76F-4BE0-7B8A-4FBF-9AF3B7CEC97C}"/>
              </a:ext>
            </a:extLst>
          </p:cNvPr>
          <p:cNvSpPr/>
          <p:nvPr/>
        </p:nvSpPr>
        <p:spPr>
          <a:xfrm>
            <a:off x="3588814" y="3590672"/>
            <a:ext cx="1273248" cy="671591"/>
          </a:xfrm>
          <a:custGeom>
            <a:avLst/>
            <a:gdLst>
              <a:gd name="connsiteX0" fmla="*/ 1245653 w 1273248"/>
              <a:gd name="connsiteY0" fmla="*/ 24595 h 671591"/>
              <a:gd name="connsiteX1" fmla="*/ 847719 w 1273248"/>
              <a:gd name="connsiteY1" fmla="*/ 422528 h 671591"/>
              <a:gd name="connsiteX2" fmla="*/ 1076319 w 1273248"/>
              <a:gd name="connsiteY2" fmla="*/ 346328 h 671591"/>
              <a:gd name="connsiteX3" fmla="*/ 763053 w 1273248"/>
              <a:gd name="connsiteY3" fmla="*/ 532595 h 671591"/>
              <a:gd name="connsiteX4" fmla="*/ 1053 w 1273248"/>
              <a:gd name="connsiteY4" fmla="*/ 668061 h 671591"/>
              <a:gd name="connsiteX5" fmla="*/ 602186 w 1273248"/>
              <a:gd name="connsiteY5" fmla="*/ 608795 h 671591"/>
              <a:gd name="connsiteX6" fmla="*/ 813853 w 1273248"/>
              <a:gd name="connsiteY6" fmla="*/ 608795 h 671591"/>
              <a:gd name="connsiteX7" fmla="*/ 339719 w 1273248"/>
              <a:gd name="connsiteY7" fmla="*/ 668061 h 671591"/>
              <a:gd name="connsiteX8" fmla="*/ 1033986 w 1273248"/>
              <a:gd name="connsiteY8" fmla="*/ 490261 h 671591"/>
              <a:gd name="connsiteX9" fmla="*/ 839253 w 1273248"/>
              <a:gd name="connsiteY9" fmla="*/ 524128 h 671591"/>
              <a:gd name="connsiteX10" fmla="*/ 1194853 w 1273248"/>
              <a:gd name="connsiteY10" fmla="*/ 92328 h 671591"/>
              <a:gd name="connsiteX11" fmla="*/ 1245653 w 1273248"/>
              <a:gd name="connsiteY11" fmla="*/ 24595 h 6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3248" h="671591">
                <a:moveTo>
                  <a:pt x="1245653" y="24595"/>
                </a:moveTo>
                <a:cubicBezTo>
                  <a:pt x="1187797" y="79628"/>
                  <a:pt x="875941" y="368906"/>
                  <a:pt x="847719" y="422528"/>
                </a:cubicBezTo>
                <a:cubicBezTo>
                  <a:pt x="819497" y="476150"/>
                  <a:pt x="1090430" y="327984"/>
                  <a:pt x="1076319" y="346328"/>
                </a:cubicBezTo>
                <a:cubicBezTo>
                  <a:pt x="1062208" y="364672"/>
                  <a:pt x="942264" y="478973"/>
                  <a:pt x="763053" y="532595"/>
                </a:cubicBezTo>
                <a:cubicBezTo>
                  <a:pt x="583842" y="586217"/>
                  <a:pt x="27864" y="655361"/>
                  <a:pt x="1053" y="668061"/>
                </a:cubicBezTo>
                <a:cubicBezTo>
                  <a:pt x="-25758" y="680761"/>
                  <a:pt x="466719" y="618673"/>
                  <a:pt x="602186" y="608795"/>
                </a:cubicBezTo>
                <a:cubicBezTo>
                  <a:pt x="737653" y="598917"/>
                  <a:pt x="857597" y="598917"/>
                  <a:pt x="813853" y="608795"/>
                </a:cubicBezTo>
                <a:cubicBezTo>
                  <a:pt x="770109" y="618673"/>
                  <a:pt x="303030" y="687817"/>
                  <a:pt x="339719" y="668061"/>
                </a:cubicBezTo>
                <a:cubicBezTo>
                  <a:pt x="376408" y="648305"/>
                  <a:pt x="950730" y="514250"/>
                  <a:pt x="1033986" y="490261"/>
                </a:cubicBezTo>
                <a:cubicBezTo>
                  <a:pt x="1117242" y="466272"/>
                  <a:pt x="812442" y="590450"/>
                  <a:pt x="839253" y="524128"/>
                </a:cubicBezTo>
                <a:cubicBezTo>
                  <a:pt x="866064" y="457806"/>
                  <a:pt x="1127120" y="171350"/>
                  <a:pt x="1194853" y="92328"/>
                </a:cubicBezTo>
                <a:cubicBezTo>
                  <a:pt x="1262586" y="13306"/>
                  <a:pt x="1303509" y="-30438"/>
                  <a:pt x="1245653" y="245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3" name="フリーフォーム 2252">
            <a:extLst>
              <a:ext uri="{FF2B5EF4-FFF2-40B4-BE49-F238E27FC236}">
                <a16:creationId xmlns:a16="http://schemas.microsoft.com/office/drawing/2014/main" id="{3DCEE7A3-D052-2946-29CD-8448969C7B7E}"/>
              </a:ext>
            </a:extLst>
          </p:cNvPr>
          <p:cNvSpPr/>
          <p:nvPr/>
        </p:nvSpPr>
        <p:spPr>
          <a:xfrm>
            <a:off x="3298407" y="4346139"/>
            <a:ext cx="82763" cy="678337"/>
          </a:xfrm>
          <a:custGeom>
            <a:avLst/>
            <a:gdLst>
              <a:gd name="connsiteX0" fmla="*/ 13118 w 82763"/>
              <a:gd name="connsiteY0" fmla="*/ 436 h 678337"/>
              <a:gd name="connsiteX1" fmla="*/ 70268 w 82763"/>
              <a:gd name="connsiteY1" fmla="*/ 448111 h 678337"/>
              <a:gd name="connsiteX2" fmla="*/ 63918 w 82763"/>
              <a:gd name="connsiteY2" fmla="*/ 416361 h 678337"/>
              <a:gd name="connsiteX3" fmla="*/ 76618 w 82763"/>
              <a:gd name="connsiteY3" fmla="*/ 676711 h 678337"/>
              <a:gd name="connsiteX4" fmla="*/ 76618 w 82763"/>
              <a:gd name="connsiteY4" fmla="*/ 511611 h 678337"/>
              <a:gd name="connsiteX5" fmla="*/ 418 w 82763"/>
              <a:gd name="connsiteY5" fmla="*/ 213161 h 678337"/>
              <a:gd name="connsiteX6" fmla="*/ 44868 w 82763"/>
              <a:gd name="connsiteY6" fmla="*/ 362386 h 678337"/>
              <a:gd name="connsiteX7" fmla="*/ 13118 w 82763"/>
              <a:gd name="connsiteY7" fmla="*/ 436 h 67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63" h="678337">
                <a:moveTo>
                  <a:pt x="13118" y="436"/>
                </a:moveTo>
                <a:cubicBezTo>
                  <a:pt x="17351" y="14723"/>
                  <a:pt x="61801" y="378790"/>
                  <a:pt x="70268" y="448111"/>
                </a:cubicBezTo>
                <a:cubicBezTo>
                  <a:pt x="78735" y="517432"/>
                  <a:pt x="62860" y="378261"/>
                  <a:pt x="63918" y="416361"/>
                </a:cubicBezTo>
                <a:cubicBezTo>
                  <a:pt x="64976" y="454461"/>
                  <a:pt x="74501" y="660836"/>
                  <a:pt x="76618" y="676711"/>
                </a:cubicBezTo>
                <a:cubicBezTo>
                  <a:pt x="78735" y="692586"/>
                  <a:pt x="89318" y="588869"/>
                  <a:pt x="76618" y="511611"/>
                </a:cubicBezTo>
                <a:cubicBezTo>
                  <a:pt x="63918" y="434353"/>
                  <a:pt x="5710" y="238032"/>
                  <a:pt x="418" y="213161"/>
                </a:cubicBezTo>
                <a:cubicBezTo>
                  <a:pt x="-4874" y="188290"/>
                  <a:pt x="41693" y="397840"/>
                  <a:pt x="44868" y="362386"/>
                </a:cubicBezTo>
                <a:cubicBezTo>
                  <a:pt x="48043" y="326932"/>
                  <a:pt x="8885" y="-13851"/>
                  <a:pt x="13118" y="4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4" name="フリーフォーム 2253">
            <a:extLst>
              <a:ext uri="{FF2B5EF4-FFF2-40B4-BE49-F238E27FC236}">
                <a16:creationId xmlns:a16="http://schemas.microsoft.com/office/drawing/2014/main" id="{4BA11350-E877-8992-5187-3C0EC905389D}"/>
              </a:ext>
            </a:extLst>
          </p:cNvPr>
          <p:cNvSpPr/>
          <p:nvPr/>
        </p:nvSpPr>
        <p:spPr>
          <a:xfrm>
            <a:off x="2901805" y="2477799"/>
            <a:ext cx="401998" cy="1123687"/>
          </a:xfrm>
          <a:custGeom>
            <a:avLst/>
            <a:gdLst>
              <a:gd name="connsiteX0" fmla="*/ 145 w 401998"/>
              <a:gd name="connsiteY0" fmla="*/ 1876 h 1123687"/>
              <a:gd name="connsiteX1" fmla="*/ 165245 w 401998"/>
              <a:gd name="connsiteY1" fmla="*/ 719426 h 1123687"/>
              <a:gd name="connsiteX2" fmla="*/ 158895 w 401998"/>
              <a:gd name="connsiteY2" fmla="*/ 614651 h 1123687"/>
              <a:gd name="connsiteX3" fmla="*/ 244620 w 401998"/>
              <a:gd name="connsiteY3" fmla="*/ 843251 h 1123687"/>
              <a:gd name="connsiteX4" fmla="*/ 247795 w 401998"/>
              <a:gd name="connsiteY4" fmla="*/ 751176 h 1123687"/>
              <a:gd name="connsiteX5" fmla="*/ 397020 w 401998"/>
              <a:gd name="connsiteY5" fmla="*/ 1119476 h 1123687"/>
              <a:gd name="connsiteX6" fmla="*/ 352570 w 401998"/>
              <a:gd name="connsiteY6" fmla="*/ 944851 h 1123687"/>
              <a:gd name="connsiteX7" fmla="*/ 216045 w 401998"/>
              <a:gd name="connsiteY7" fmla="*/ 852776 h 1123687"/>
              <a:gd name="connsiteX8" fmla="*/ 158895 w 401998"/>
              <a:gd name="connsiteY8" fmla="*/ 417801 h 1123687"/>
              <a:gd name="connsiteX9" fmla="*/ 136670 w 401998"/>
              <a:gd name="connsiteY9" fmla="*/ 506701 h 1123687"/>
              <a:gd name="connsiteX10" fmla="*/ 145 w 401998"/>
              <a:gd name="connsiteY10" fmla="*/ 1876 h 112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998" h="1123687">
                <a:moveTo>
                  <a:pt x="145" y="1876"/>
                </a:moveTo>
                <a:cubicBezTo>
                  <a:pt x="4907" y="37330"/>
                  <a:pt x="138787" y="617297"/>
                  <a:pt x="165245" y="719426"/>
                </a:cubicBezTo>
                <a:cubicBezTo>
                  <a:pt x="191703" y="821555"/>
                  <a:pt x="145666" y="594013"/>
                  <a:pt x="158895" y="614651"/>
                </a:cubicBezTo>
                <a:cubicBezTo>
                  <a:pt x="172124" y="635289"/>
                  <a:pt x="229803" y="820497"/>
                  <a:pt x="244620" y="843251"/>
                </a:cubicBezTo>
                <a:cubicBezTo>
                  <a:pt x="259437" y="866005"/>
                  <a:pt x="222395" y="705139"/>
                  <a:pt x="247795" y="751176"/>
                </a:cubicBezTo>
                <a:cubicBezTo>
                  <a:pt x="273195" y="797213"/>
                  <a:pt x="379558" y="1087197"/>
                  <a:pt x="397020" y="1119476"/>
                </a:cubicBezTo>
                <a:cubicBezTo>
                  <a:pt x="414482" y="1151755"/>
                  <a:pt x="382732" y="989301"/>
                  <a:pt x="352570" y="944851"/>
                </a:cubicBezTo>
                <a:cubicBezTo>
                  <a:pt x="322408" y="900401"/>
                  <a:pt x="248324" y="940618"/>
                  <a:pt x="216045" y="852776"/>
                </a:cubicBezTo>
                <a:cubicBezTo>
                  <a:pt x="183766" y="764934"/>
                  <a:pt x="172124" y="475480"/>
                  <a:pt x="158895" y="417801"/>
                </a:cubicBezTo>
                <a:cubicBezTo>
                  <a:pt x="145666" y="360122"/>
                  <a:pt x="164187" y="569143"/>
                  <a:pt x="136670" y="506701"/>
                </a:cubicBezTo>
                <a:cubicBezTo>
                  <a:pt x="109153" y="444259"/>
                  <a:pt x="-4617" y="-33578"/>
                  <a:pt x="145" y="18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5" name="フリーフォーム 2254">
            <a:extLst>
              <a:ext uri="{FF2B5EF4-FFF2-40B4-BE49-F238E27FC236}">
                <a16:creationId xmlns:a16="http://schemas.microsoft.com/office/drawing/2014/main" id="{E3B4A9E3-CEA7-0568-EE86-02104C5465BE}"/>
              </a:ext>
            </a:extLst>
          </p:cNvPr>
          <p:cNvSpPr/>
          <p:nvPr/>
        </p:nvSpPr>
        <p:spPr>
          <a:xfrm>
            <a:off x="2697057" y="2469792"/>
            <a:ext cx="147394" cy="1345851"/>
          </a:xfrm>
          <a:custGeom>
            <a:avLst/>
            <a:gdLst>
              <a:gd name="connsiteX0" fmla="*/ 33443 w 147394"/>
              <a:gd name="connsiteY0" fmla="*/ 358 h 1345851"/>
              <a:gd name="connsiteX1" fmla="*/ 17568 w 147394"/>
              <a:gd name="connsiteY1" fmla="*/ 425808 h 1345851"/>
              <a:gd name="connsiteX2" fmla="*/ 46143 w 147394"/>
              <a:gd name="connsiteY2" fmla="*/ 314683 h 1345851"/>
              <a:gd name="connsiteX3" fmla="*/ 49318 w 147394"/>
              <a:gd name="connsiteY3" fmla="*/ 771883 h 1345851"/>
              <a:gd name="connsiteX4" fmla="*/ 58843 w 147394"/>
              <a:gd name="connsiteY4" fmla="*/ 670283 h 1345851"/>
              <a:gd name="connsiteX5" fmla="*/ 87418 w 147394"/>
              <a:gd name="connsiteY5" fmla="*/ 1121133 h 1345851"/>
              <a:gd name="connsiteX6" fmla="*/ 93768 w 147394"/>
              <a:gd name="connsiteY6" fmla="*/ 1029058 h 1345851"/>
              <a:gd name="connsiteX7" fmla="*/ 131868 w 147394"/>
              <a:gd name="connsiteY7" fmla="*/ 1308458 h 1345851"/>
              <a:gd name="connsiteX8" fmla="*/ 138218 w 147394"/>
              <a:gd name="connsiteY8" fmla="*/ 1251308 h 1345851"/>
              <a:gd name="connsiteX9" fmla="*/ 8043 w 147394"/>
              <a:gd name="connsiteY9" fmla="*/ 476608 h 1345851"/>
              <a:gd name="connsiteX10" fmla="*/ 14393 w 147394"/>
              <a:gd name="connsiteY10" fmla="*/ 508358 h 1345851"/>
              <a:gd name="connsiteX11" fmla="*/ 33443 w 147394"/>
              <a:gd name="connsiteY11" fmla="*/ 358 h 134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394" h="1345851">
                <a:moveTo>
                  <a:pt x="33443" y="358"/>
                </a:moveTo>
                <a:cubicBezTo>
                  <a:pt x="33972" y="-13400"/>
                  <a:pt x="15451" y="373421"/>
                  <a:pt x="17568" y="425808"/>
                </a:cubicBezTo>
                <a:cubicBezTo>
                  <a:pt x="19685" y="478195"/>
                  <a:pt x="40851" y="257004"/>
                  <a:pt x="46143" y="314683"/>
                </a:cubicBezTo>
                <a:cubicBezTo>
                  <a:pt x="51435" y="372362"/>
                  <a:pt x="47201" y="712616"/>
                  <a:pt x="49318" y="771883"/>
                </a:cubicBezTo>
                <a:cubicBezTo>
                  <a:pt x="51435" y="831150"/>
                  <a:pt x="52493" y="612075"/>
                  <a:pt x="58843" y="670283"/>
                </a:cubicBezTo>
                <a:cubicBezTo>
                  <a:pt x="65193" y="728491"/>
                  <a:pt x="81597" y="1061337"/>
                  <a:pt x="87418" y="1121133"/>
                </a:cubicBezTo>
                <a:cubicBezTo>
                  <a:pt x="93239" y="1180929"/>
                  <a:pt x="86360" y="997837"/>
                  <a:pt x="93768" y="1029058"/>
                </a:cubicBezTo>
                <a:cubicBezTo>
                  <a:pt x="101176" y="1060279"/>
                  <a:pt x="124460" y="1271416"/>
                  <a:pt x="131868" y="1308458"/>
                </a:cubicBezTo>
                <a:cubicBezTo>
                  <a:pt x="139276" y="1345500"/>
                  <a:pt x="158855" y="1389950"/>
                  <a:pt x="138218" y="1251308"/>
                </a:cubicBezTo>
                <a:cubicBezTo>
                  <a:pt x="117581" y="1112666"/>
                  <a:pt x="28680" y="600433"/>
                  <a:pt x="8043" y="476608"/>
                </a:cubicBezTo>
                <a:cubicBezTo>
                  <a:pt x="-12594" y="352783"/>
                  <a:pt x="12806" y="584029"/>
                  <a:pt x="14393" y="508358"/>
                </a:cubicBezTo>
                <a:cubicBezTo>
                  <a:pt x="15980" y="432687"/>
                  <a:pt x="32914" y="14116"/>
                  <a:pt x="33443" y="3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6" name="フリーフォーム 2255">
            <a:extLst>
              <a:ext uri="{FF2B5EF4-FFF2-40B4-BE49-F238E27FC236}">
                <a16:creationId xmlns:a16="http://schemas.microsoft.com/office/drawing/2014/main" id="{CE925F41-829E-961E-F91A-7B7FD7EB8532}"/>
              </a:ext>
            </a:extLst>
          </p:cNvPr>
          <p:cNvSpPr/>
          <p:nvPr/>
        </p:nvSpPr>
        <p:spPr>
          <a:xfrm>
            <a:off x="3886191" y="3393838"/>
            <a:ext cx="298460" cy="38467"/>
          </a:xfrm>
          <a:custGeom>
            <a:avLst/>
            <a:gdLst>
              <a:gd name="connsiteX0" fmla="*/ 9 w 298460"/>
              <a:gd name="connsiteY0" fmla="*/ 38337 h 38467"/>
              <a:gd name="connsiteX1" fmla="*/ 225434 w 298460"/>
              <a:gd name="connsiteY1" fmla="*/ 237 h 38467"/>
              <a:gd name="connsiteX2" fmla="*/ 146059 w 298460"/>
              <a:gd name="connsiteY2" fmla="*/ 25637 h 38467"/>
              <a:gd name="connsiteX3" fmla="*/ 298459 w 298460"/>
              <a:gd name="connsiteY3" fmla="*/ 237 h 38467"/>
              <a:gd name="connsiteX4" fmla="*/ 142884 w 298460"/>
              <a:gd name="connsiteY4" fmla="*/ 12937 h 38467"/>
              <a:gd name="connsiteX5" fmla="*/ 215909 w 298460"/>
              <a:gd name="connsiteY5" fmla="*/ 12937 h 38467"/>
              <a:gd name="connsiteX6" fmla="*/ 9 w 298460"/>
              <a:gd name="connsiteY6" fmla="*/ 38337 h 3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460" h="38467">
                <a:moveTo>
                  <a:pt x="9" y="38337"/>
                </a:moveTo>
                <a:cubicBezTo>
                  <a:pt x="1597" y="36220"/>
                  <a:pt x="201092" y="2354"/>
                  <a:pt x="225434" y="237"/>
                </a:cubicBezTo>
                <a:cubicBezTo>
                  <a:pt x="249776" y="-1880"/>
                  <a:pt x="133888" y="25637"/>
                  <a:pt x="146059" y="25637"/>
                </a:cubicBezTo>
                <a:cubicBezTo>
                  <a:pt x="158230" y="25637"/>
                  <a:pt x="298988" y="2354"/>
                  <a:pt x="298459" y="237"/>
                </a:cubicBezTo>
                <a:cubicBezTo>
                  <a:pt x="297930" y="-1880"/>
                  <a:pt x="156642" y="10820"/>
                  <a:pt x="142884" y="12937"/>
                </a:cubicBezTo>
                <a:cubicBezTo>
                  <a:pt x="129126" y="15054"/>
                  <a:pt x="233901" y="9762"/>
                  <a:pt x="215909" y="12937"/>
                </a:cubicBezTo>
                <a:cubicBezTo>
                  <a:pt x="197917" y="16112"/>
                  <a:pt x="-1579" y="40454"/>
                  <a:pt x="9" y="383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2" name="フリーフォーム 2361">
            <a:extLst>
              <a:ext uri="{FF2B5EF4-FFF2-40B4-BE49-F238E27FC236}">
                <a16:creationId xmlns:a16="http://schemas.microsoft.com/office/drawing/2014/main" id="{73A02322-B8A2-34B1-6008-46D84E556FFA}"/>
              </a:ext>
            </a:extLst>
          </p:cNvPr>
          <p:cNvSpPr/>
          <p:nvPr/>
        </p:nvSpPr>
        <p:spPr>
          <a:xfrm>
            <a:off x="4299258" y="5207480"/>
            <a:ext cx="2678115" cy="2449043"/>
          </a:xfrm>
          <a:custGeom>
            <a:avLst/>
            <a:gdLst>
              <a:gd name="connsiteX0" fmla="*/ 2617302 w 2792736"/>
              <a:gd name="connsiteY0" fmla="*/ 88388 h 2553860"/>
              <a:gd name="connsiteX1" fmla="*/ 1590607 w 2792736"/>
              <a:gd name="connsiteY1" fmla="*/ 689967 h 2553860"/>
              <a:gd name="connsiteX2" fmla="*/ 1927491 w 2792736"/>
              <a:gd name="connsiteY2" fmla="*/ 545588 h 2553860"/>
              <a:gd name="connsiteX3" fmla="*/ 748397 w 2792736"/>
              <a:gd name="connsiteY3" fmla="*/ 930598 h 2553860"/>
              <a:gd name="connsiteX4" fmla="*/ 860691 w 2792736"/>
              <a:gd name="connsiteY4" fmla="*/ 858409 h 2553860"/>
              <a:gd name="connsiteX5" fmla="*/ 676207 w 2792736"/>
              <a:gd name="connsiteY5" fmla="*/ 962683 h 2553860"/>
              <a:gd name="connsiteX6" fmla="*/ 636102 w 2792736"/>
              <a:gd name="connsiteY6" fmla="*/ 1331651 h 2553860"/>
              <a:gd name="connsiteX7" fmla="*/ 684228 w 2792736"/>
              <a:gd name="connsiteY7" fmla="*/ 1066956 h 2553860"/>
              <a:gd name="connsiteX8" fmla="*/ 555891 w 2792736"/>
              <a:gd name="connsiteY8" fmla="*/ 1644472 h 2553860"/>
              <a:gd name="connsiteX9" fmla="*/ 579954 w 2792736"/>
              <a:gd name="connsiteY9" fmla="*/ 1556241 h 2553860"/>
              <a:gd name="connsiteX10" fmla="*/ 267133 w 2792736"/>
              <a:gd name="connsiteY10" fmla="*/ 2045525 h 2553860"/>
              <a:gd name="connsiteX11" fmla="*/ 18481 w 2792736"/>
              <a:gd name="connsiteY11" fmla="*/ 2294177 h 2553860"/>
              <a:gd name="connsiteX12" fmla="*/ 82649 w 2792736"/>
              <a:gd name="connsiteY12" fmla="*/ 2550851 h 2553860"/>
              <a:gd name="connsiteX13" fmla="*/ 18481 w 2792736"/>
              <a:gd name="connsiteY13" fmla="*/ 2398451 h 2553860"/>
              <a:gd name="connsiteX14" fmla="*/ 475681 w 2792736"/>
              <a:gd name="connsiteY14" fmla="*/ 1885104 h 2553860"/>
              <a:gd name="connsiteX15" fmla="*/ 186923 w 2792736"/>
              <a:gd name="connsiteY15" fmla="*/ 2109693 h 2553860"/>
              <a:gd name="connsiteX16" fmla="*/ 764439 w 2792736"/>
              <a:gd name="connsiteY16" fmla="*/ 1484051 h 2553860"/>
              <a:gd name="connsiteX17" fmla="*/ 628081 w 2792736"/>
              <a:gd name="connsiteY17" fmla="*/ 1596346 h 2553860"/>
              <a:gd name="connsiteX18" fmla="*/ 796523 w 2792736"/>
              <a:gd name="connsiteY18" fmla="*/ 994767 h 2553860"/>
              <a:gd name="connsiteX19" fmla="*/ 1125386 w 2792736"/>
              <a:gd name="connsiteY19" fmla="*/ 858409 h 2553860"/>
              <a:gd name="connsiteX20" fmla="*/ 708291 w 2792736"/>
              <a:gd name="connsiteY20" fmla="*/ 962683 h 2553860"/>
              <a:gd name="connsiteX21" fmla="*/ 1694881 w 2792736"/>
              <a:gd name="connsiteY21" fmla="*/ 681946 h 2553860"/>
              <a:gd name="connsiteX22" fmla="*/ 1285807 w 2792736"/>
              <a:gd name="connsiteY22" fmla="*/ 746114 h 2553860"/>
              <a:gd name="connsiteX23" fmla="*/ 2665428 w 2792736"/>
              <a:gd name="connsiteY23" fmla="*/ 72346 h 2553860"/>
              <a:gd name="connsiteX24" fmla="*/ 2617302 w 2792736"/>
              <a:gd name="connsiteY24" fmla="*/ 88388 h 25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92736" h="2553860">
                <a:moveTo>
                  <a:pt x="2617302" y="88388"/>
                </a:moveTo>
                <a:cubicBezTo>
                  <a:pt x="2438165" y="191325"/>
                  <a:pt x="1705576" y="613767"/>
                  <a:pt x="1590607" y="689967"/>
                </a:cubicBezTo>
                <a:cubicBezTo>
                  <a:pt x="1475638" y="766167"/>
                  <a:pt x="2067859" y="505483"/>
                  <a:pt x="1927491" y="545588"/>
                </a:cubicBezTo>
                <a:cubicBezTo>
                  <a:pt x="1787123" y="585693"/>
                  <a:pt x="926197" y="878461"/>
                  <a:pt x="748397" y="930598"/>
                </a:cubicBezTo>
                <a:cubicBezTo>
                  <a:pt x="570597" y="982735"/>
                  <a:pt x="872723" y="853062"/>
                  <a:pt x="860691" y="858409"/>
                </a:cubicBezTo>
                <a:cubicBezTo>
                  <a:pt x="848659" y="863756"/>
                  <a:pt x="713638" y="883809"/>
                  <a:pt x="676207" y="962683"/>
                </a:cubicBezTo>
                <a:cubicBezTo>
                  <a:pt x="638775" y="1041557"/>
                  <a:pt x="634765" y="1314272"/>
                  <a:pt x="636102" y="1331651"/>
                </a:cubicBezTo>
                <a:cubicBezTo>
                  <a:pt x="637439" y="1349030"/>
                  <a:pt x="697596" y="1014819"/>
                  <a:pt x="684228" y="1066956"/>
                </a:cubicBezTo>
                <a:cubicBezTo>
                  <a:pt x="670860" y="1119093"/>
                  <a:pt x="573270" y="1562925"/>
                  <a:pt x="555891" y="1644472"/>
                </a:cubicBezTo>
                <a:cubicBezTo>
                  <a:pt x="538512" y="1726019"/>
                  <a:pt x="628080" y="1489399"/>
                  <a:pt x="579954" y="1556241"/>
                </a:cubicBezTo>
                <a:cubicBezTo>
                  <a:pt x="531828" y="1623083"/>
                  <a:pt x="360712" y="1922536"/>
                  <a:pt x="267133" y="2045525"/>
                </a:cubicBezTo>
                <a:cubicBezTo>
                  <a:pt x="173554" y="2168514"/>
                  <a:pt x="49228" y="2209956"/>
                  <a:pt x="18481" y="2294177"/>
                </a:cubicBezTo>
                <a:cubicBezTo>
                  <a:pt x="-12266" y="2378398"/>
                  <a:pt x="82649" y="2533472"/>
                  <a:pt x="82649" y="2550851"/>
                </a:cubicBezTo>
                <a:cubicBezTo>
                  <a:pt x="82649" y="2568230"/>
                  <a:pt x="-47024" y="2509409"/>
                  <a:pt x="18481" y="2398451"/>
                </a:cubicBezTo>
                <a:cubicBezTo>
                  <a:pt x="83986" y="2287493"/>
                  <a:pt x="447607" y="1933230"/>
                  <a:pt x="475681" y="1885104"/>
                </a:cubicBezTo>
                <a:cubicBezTo>
                  <a:pt x="503755" y="1836978"/>
                  <a:pt x="138797" y="2176535"/>
                  <a:pt x="186923" y="2109693"/>
                </a:cubicBezTo>
                <a:cubicBezTo>
                  <a:pt x="235049" y="2042851"/>
                  <a:pt x="690913" y="1569609"/>
                  <a:pt x="764439" y="1484051"/>
                </a:cubicBezTo>
                <a:cubicBezTo>
                  <a:pt x="837965" y="1398493"/>
                  <a:pt x="622734" y="1677893"/>
                  <a:pt x="628081" y="1596346"/>
                </a:cubicBezTo>
                <a:cubicBezTo>
                  <a:pt x="633428" y="1514799"/>
                  <a:pt x="713639" y="1117757"/>
                  <a:pt x="796523" y="994767"/>
                </a:cubicBezTo>
                <a:cubicBezTo>
                  <a:pt x="879407" y="871778"/>
                  <a:pt x="1140091" y="863756"/>
                  <a:pt x="1125386" y="858409"/>
                </a:cubicBezTo>
                <a:cubicBezTo>
                  <a:pt x="1110681" y="853062"/>
                  <a:pt x="613375" y="992093"/>
                  <a:pt x="708291" y="962683"/>
                </a:cubicBezTo>
                <a:cubicBezTo>
                  <a:pt x="803207" y="933273"/>
                  <a:pt x="1598628" y="718041"/>
                  <a:pt x="1694881" y="681946"/>
                </a:cubicBezTo>
                <a:cubicBezTo>
                  <a:pt x="1791134" y="645851"/>
                  <a:pt x="1124049" y="847714"/>
                  <a:pt x="1285807" y="746114"/>
                </a:cubicBezTo>
                <a:cubicBezTo>
                  <a:pt x="1447565" y="644514"/>
                  <a:pt x="2451533" y="181967"/>
                  <a:pt x="2665428" y="72346"/>
                </a:cubicBezTo>
                <a:cubicBezTo>
                  <a:pt x="2879323" y="-37275"/>
                  <a:pt x="2796439" y="-14549"/>
                  <a:pt x="2617302" y="883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3" name="フリーフォーム 2362">
            <a:extLst>
              <a:ext uri="{FF2B5EF4-FFF2-40B4-BE49-F238E27FC236}">
                <a16:creationId xmlns:a16="http://schemas.microsoft.com/office/drawing/2014/main" id="{62A97815-3BE5-743C-9F69-D63B2418F872}"/>
              </a:ext>
            </a:extLst>
          </p:cNvPr>
          <p:cNvSpPr/>
          <p:nvPr/>
        </p:nvSpPr>
        <p:spPr>
          <a:xfrm>
            <a:off x="3510743" y="5845423"/>
            <a:ext cx="1015864" cy="495169"/>
          </a:xfrm>
          <a:custGeom>
            <a:avLst/>
            <a:gdLst>
              <a:gd name="connsiteX0" fmla="*/ 1057311 w 1059342"/>
              <a:gd name="connsiteY0" fmla="*/ 658 h 516362"/>
              <a:gd name="connsiteX1" fmla="*/ 6553 w 1059342"/>
              <a:gd name="connsiteY1" fmla="*/ 505984 h 516362"/>
              <a:gd name="connsiteX2" fmla="*/ 600111 w 1059342"/>
              <a:gd name="connsiteY2" fmla="*/ 345563 h 516362"/>
              <a:gd name="connsiteX3" fmla="*/ 351459 w 1059342"/>
              <a:gd name="connsiteY3" fmla="*/ 393689 h 516362"/>
              <a:gd name="connsiteX4" fmla="*/ 848764 w 1059342"/>
              <a:gd name="connsiteY4" fmla="*/ 185142 h 516362"/>
              <a:gd name="connsiteX5" fmla="*/ 287290 w 1059342"/>
              <a:gd name="connsiteY5" fmla="*/ 393689 h 516362"/>
              <a:gd name="connsiteX6" fmla="*/ 1057311 w 1059342"/>
              <a:gd name="connsiteY6" fmla="*/ 658 h 51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342" h="516362">
                <a:moveTo>
                  <a:pt x="1057311" y="658"/>
                </a:moveTo>
                <a:cubicBezTo>
                  <a:pt x="1010522" y="19374"/>
                  <a:pt x="82753" y="448500"/>
                  <a:pt x="6553" y="505984"/>
                </a:cubicBezTo>
                <a:cubicBezTo>
                  <a:pt x="-69647" y="563468"/>
                  <a:pt x="542627" y="364279"/>
                  <a:pt x="600111" y="345563"/>
                </a:cubicBezTo>
                <a:cubicBezTo>
                  <a:pt x="657595" y="326847"/>
                  <a:pt x="310017" y="420426"/>
                  <a:pt x="351459" y="393689"/>
                </a:cubicBezTo>
                <a:cubicBezTo>
                  <a:pt x="392901" y="366952"/>
                  <a:pt x="859459" y="185142"/>
                  <a:pt x="848764" y="185142"/>
                </a:cubicBezTo>
                <a:cubicBezTo>
                  <a:pt x="838069" y="185142"/>
                  <a:pt x="247185" y="419089"/>
                  <a:pt x="287290" y="393689"/>
                </a:cubicBezTo>
                <a:cubicBezTo>
                  <a:pt x="327395" y="368289"/>
                  <a:pt x="1104100" y="-18058"/>
                  <a:pt x="1057311" y="6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4" name="フリーフォーム 2363">
            <a:extLst>
              <a:ext uri="{FF2B5EF4-FFF2-40B4-BE49-F238E27FC236}">
                <a16:creationId xmlns:a16="http://schemas.microsoft.com/office/drawing/2014/main" id="{E55EFE57-0DD5-959C-F842-5497AD8E5D18}"/>
              </a:ext>
            </a:extLst>
          </p:cNvPr>
          <p:cNvSpPr/>
          <p:nvPr/>
        </p:nvSpPr>
        <p:spPr>
          <a:xfrm>
            <a:off x="3100137" y="6333015"/>
            <a:ext cx="1095992" cy="2543799"/>
          </a:xfrm>
          <a:custGeom>
            <a:avLst/>
            <a:gdLst>
              <a:gd name="connsiteX0" fmla="*/ 619217 w 1142899"/>
              <a:gd name="connsiteY0" fmla="*/ 5544 h 2652671"/>
              <a:gd name="connsiteX1" fmla="*/ 875891 w 1142899"/>
              <a:gd name="connsiteY1" fmla="*/ 1000155 h 2652671"/>
              <a:gd name="connsiteX2" fmla="*/ 779639 w 1142899"/>
              <a:gd name="connsiteY2" fmla="*/ 895881 h 2652671"/>
              <a:gd name="connsiteX3" fmla="*/ 1140586 w 1142899"/>
              <a:gd name="connsiteY3" fmla="*/ 1377144 h 2652671"/>
              <a:gd name="connsiteX4" fmla="*/ 932039 w 1142899"/>
              <a:gd name="connsiteY4" fmla="*/ 1184639 h 2652671"/>
              <a:gd name="connsiteX5" fmla="*/ 883912 w 1142899"/>
              <a:gd name="connsiteY5" fmla="*/ 1417249 h 2652671"/>
              <a:gd name="connsiteX6" fmla="*/ 1028291 w 1142899"/>
              <a:gd name="connsiteY6" fmla="*/ 1433291 h 2652671"/>
              <a:gd name="connsiteX7" fmla="*/ 723491 w 1142899"/>
              <a:gd name="connsiteY7" fmla="*/ 1569649 h 2652671"/>
              <a:gd name="connsiteX8" fmla="*/ 972144 w 1142899"/>
              <a:gd name="connsiteY8" fmla="*/ 1545586 h 2652671"/>
              <a:gd name="connsiteX9" fmla="*/ 1100481 w 1142899"/>
              <a:gd name="connsiteY9" fmla="*/ 1553607 h 2652671"/>
              <a:gd name="connsiteX10" fmla="*/ 627239 w 1142899"/>
              <a:gd name="connsiteY10" fmla="*/ 1746112 h 2652671"/>
              <a:gd name="connsiteX11" fmla="*/ 498902 w 1142899"/>
              <a:gd name="connsiteY11" fmla="*/ 1986744 h 2652671"/>
              <a:gd name="connsiteX12" fmla="*/ 1596 w 1142899"/>
              <a:gd name="connsiteY12" fmla="*/ 2652491 h 2652671"/>
              <a:gd name="connsiteX13" fmla="*/ 346502 w 1142899"/>
              <a:gd name="connsiteY13" fmla="*/ 2050912 h 2652671"/>
              <a:gd name="connsiteX14" fmla="*/ 514944 w 1142899"/>
              <a:gd name="connsiteY14" fmla="*/ 1786218 h 2652671"/>
              <a:gd name="connsiteX15" fmla="*/ 458796 w 1142899"/>
              <a:gd name="connsiteY15" fmla="*/ 1585691 h 2652671"/>
              <a:gd name="connsiteX16" fmla="*/ 587133 w 1142899"/>
              <a:gd name="connsiteY16" fmla="*/ 783586 h 2652671"/>
              <a:gd name="connsiteX17" fmla="*/ 506923 w 1142899"/>
              <a:gd name="connsiteY17" fmla="*/ 1000155 h 2652671"/>
              <a:gd name="connsiteX18" fmla="*/ 635260 w 1142899"/>
              <a:gd name="connsiteY18" fmla="*/ 615144 h 2652671"/>
              <a:gd name="connsiteX19" fmla="*/ 619217 w 1142899"/>
              <a:gd name="connsiteY19" fmla="*/ 5544 h 26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42899" h="2652671">
                <a:moveTo>
                  <a:pt x="619217" y="5544"/>
                </a:moveTo>
                <a:cubicBezTo>
                  <a:pt x="659322" y="69712"/>
                  <a:pt x="849154" y="851766"/>
                  <a:pt x="875891" y="1000155"/>
                </a:cubicBezTo>
                <a:cubicBezTo>
                  <a:pt x="902628" y="1148544"/>
                  <a:pt x="735523" y="833050"/>
                  <a:pt x="779639" y="895881"/>
                </a:cubicBezTo>
                <a:cubicBezTo>
                  <a:pt x="823755" y="958712"/>
                  <a:pt x="1115186" y="1329018"/>
                  <a:pt x="1140586" y="1377144"/>
                </a:cubicBezTo>
                <a:cubicBezTo>
                  <a:pt x="1165986" y="1425270"/>
                  <a:pt x="974818" y="1177955"/>
                  <a:pt x="932039" y="1184639"/>
                </a:cubicBezTo>
                <a:cubicBezTo>
                  <a:pt x="889260" y="1191323"/>
                  <a:pt x="867870" y="1375807"/>
                  <a:pt x="883912" y="1417249"/>
                </a:cubicBezTo>
                <a:cubicBezTo>
                  <a:pt x="899954" y="1458691"/>
                  <a:pt x="1055028" y="1407891"/>
                  <a:pt x="1028291" y="1433291"/>
                </a:cubicBezTo>
                <a:cubicBezTo>
                  <a:pt x="1001554" y="1458691"/>
                  <a:pt x="732849" y="1550933"/>
                  <a:pt x="723491" y="1569649"/>
                </a:cubicBezTo>
                <a:cubicBezTo>
                  <a:pt x="714133" y="1588365"/>
                  <a:pt x="909312" y="1548260"/>
                  <a:pt x="972144" y="1545586"/>
                </a:cubicBezTo>
                <a:cubicBezTo>
                  <a:pt x="1034976" y="1542912"/>
                  <a:pt x="1157965" y="1520186"/>
                  <a:pt x="1100481" y="1553607"/>
                </a:cubicBezTo>
                <a:cubicBezTo>
                  <a:pt x="1042997" y="1587028"/>
                  <a:pt x="727502" y="1673923"/>
                  <a:pt x="627239" y="1746112"/>
                </a:cubicBezTo>
                <a:cubicBezTo>
                  <a:pt x="526976" y="1818301"/>
                  <a:pt x="603176" y="1835681"/>
                  <a:pt x="498902" y="1986744"/>
                </a:cubicBezTo>
                <a:cubicBezTo>
                  <a:pt x="394628" y="2137807"/>
                  <a:pt x="26996" y="2641796"/>
                  <a:pt x="1596" y="2652491"/>
                </a:cubicBezTo>
                <a:cubicBezTo>
                  <a:pt x="-23804" y="2663186"/>
                  <a:pt x="260944" y="2195291"/>
                  <a:pt x="346502" y="2050912"/>
                </a:cubicBezTo>
                <a:cubicBezTo>
                  <a:pt x="432060" y="1906533"/>
                  <a:pt x="496228" y="1863755"/>
                  <a:pt x="514944" y="1786218"/>
                </a:cubicBezTo>
                <a:cubicBezTo>
                  <a:pt x="533660" y="1708681"/>
                  <a:pt x="446764" y="1752796"/>
                  <a:pt x="458796" y="1585691"/>
                </a:cubicBezTo>
                <a:cubicBezTo>
                  <a:pt x="470827" y="1418586"/>
                  <a:pt x="579112" y="881175"/>
                  <a:pt x="587133" y="783586"/>
                </a:cubicBezTo>
                <a:cubicBezTo>
                  <a:pt x="595154" y="685997"/>
                  <a:pt x="498902" y="1028229"/>
                  <a:pt x="506923" y="1000155"/>
                </a:cubicBezTo>
                <a:cubicBezTo>
                  <a:pt x="514944" y="972081"/>
                  <a:pt x="619218" y="778239"/>
                  <a:pt x="635260" y="615144"/>
                </a:cubicBezTo>
                <a:cubicBezTo>
                  <a:pt x="651302" y="452049"/>
                  <a:pt x="579112" y="-58624"/>
                  <a:pt x="619217" y="55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5" name="フリーフォーム 2364">
            <a:extLst>
              <a:ext uri="{FF2B5EF4-FFF2-40B4-BE49-F238E27FC236}">
                <a16:creationId xmlns:a16="http://schemas.microsoft.com/office/drawing/2014/main" id="{B5322F27-DF75-1228-93B8-A7D2ED3323F9}"/>
              </a:ext>
            </a:extLst>
          </p:cNvPr>
          <p:cNvSpPr/>
          <p:nvPr/>
        </p:nvSpPr>
        <p:spPr>
          <a:xfrm>
            <a:off x="4863101" y="5347593"/>
            <a:ext cx="2309427" cy="1690697"/>
          </a:xfrm>
          <a:custGeom>
            <a:avLst/>
            <a:gdLst>
              <a:gd name="connsiteX0" fmla="*/ 2085474 w 2408268"/>
              <a:gd name="connsiteY0" fmla="*/ 46552 h 1763057"/>
              <a:gd name="connsiteX1" fmla="*/ 1411706 w 2408268"/>
              <a:gd name="connsiteY1" fmla="*/ 640109 h 1763057"/>
              <a:gd name="connsiteX2" fmla="*/ 1499937 w 2408268"/>
              <a:gd name="connsiteY2" fmla="*/ 583962 h 1763057"/>
              <a:gd name="connsiteX3" fmla="*/ 505327 w 2408268"/>
              <a:gd name="connsiteY3" fmla="*/ 1121373 h 1763057"/>
              <a:gd name="connsiteX4" fmla="*/ 986590 w 2408268"/>
              <a:gd name="connsiteY4" fmla="*/ 856678 h 1763057"/>
              <a:gd name="connsiteX5" fmla="*/ 376990 w 2408268"/>
              <a:gd name="connsiteY5" fmla="*/ 1450236 h 1763057"/>
              <a:gd name="connsiteX6" fmla="*/ 0 w 2408268"/>
              <a:gd name="connsiteY6" fmla="*/ 1763057 h 1763057"/>
              <a:gd name="connsiteX7" fmla="*/ 1187116 w 2408268"/>
              <a:gd name="connsiteY7" fmla="*/ 792509 h 1763057"/>
              <a:gd name="connsiteX8" fmla="*/ 794085 w 2408268"/>
              <a:gd name="connsiteY8" fmla="*/ 1057204 h 1763057"/>
              <a:gd name="connsiteX9" fmla="*/ 1868906 w 2408268"/>
              <a:gd name="connsiteY9" fmla="*/ 343331 h 1763057"/>
              <a:gd name="connsiteX10" fmla="*/ 1941095 w 2408268"/>
              <a:gd name="connsiteY10" fmla="*/ 616046 h 1763057"/>
              <a:gd name="connsiteX11" fmla="*/ 2021306 w 2408268"/>
              <a:gd name="connsiteY11" fmla="*/ 391457 h 1763057"/>
              <a:gd name="connsiteX12" fmla="*/ 1973179 w 2408268"/>
              <a:gd name="connsiteY12" fmla="*/ 864699 h 1763057"/>
              <a:gd name="connsiteX13" fmla="*/ 2013285 w 2408268"/>
              <a:gd name="connsiteY13" fmla="*/ 608025 h 1763057"/>
              <a:gd name="connsiteX14" fmla="*/ 2181727 w 2408268"/>
              <a:gd name="connsiteY14" fmla="*/ 423541 h 1763057"/>
              <a:gd name="connsiteX15" fmla="*/ 2406316 w 2408268"/>
              <a:gd name="connsiteY15" fmla="*/ 415520 h 1763057"/>
              <a:gd name="connsiteX16" fmla="*/ 2045369 w 2408268"/>
              <a:gd name="connsiteY16" fmla="*/ 78636 h 1763057"/>
              <a:gd name="connsiteX17" fmla="*/ 2085474 w 2408268"/>
              <a:gd name="connsiteY17" fmla="*/ 46552 h 1763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08268" h="1763057">
                <a:moveTo>
                  <a:pt x="2085474" y="46552"/>
                </a:moveTo>
                <a:lnTo>
                  <a:pt x="1411706" y="640109"/>
                </a:lnTo>
                <a:cubicBezTo>
                  <a:pt x="1314117" y="729677"/>
                  <a:pt x="1499937" y="583962"/>
                  <a:pt x="1499937" y="583962"/>
                </a:cubicBezTo>
                <a:lnTo>
                  <a:pt x="505327" y="1121373"/>
                </a:lnTo>
                <a:cubicBezTo>
                  <a:pt x="419769" y="1166826"/>
                  <a:pt x="1007979" y="801868"/>
                  <a:pt x="986590" y="856678"/>
                </a:cubicBezTo>
                <a:cubicBezTo>
                  <a:pt x="965201" y="911488"/>
                  <a:pt x="541422" y="1299173"/>
                  <a:pt x="376990" y="1450236"/>
                </a:cubicBezTo>
                <a:cubicBezTo>
                  <a:pt x="212558" y="1601299"/>
                  <a:pt x="0" y="1763057"/>
                  <a:pt x="0" y="1763057"/>
                </a:cubicBezTo>
                <a:lnTo>
                  <a:pt x="1187116" y="792509"/>
                </a:lnTo>
                <a:cubicBezTo>
                  <a:pt x="1319463" y="674867"/>
                  <a:pt x="794085" y="1057204"/>
                  <a:pt x="794085" y="1057204"/>
                </a:cubicBezTo>
                <a:cubicBezTo>
                  <a:pt x="907717" y="982341"/>
                  <a:pt x="1677738" y="416857"/>
                  <a:pt x="1868906" y="343331"/>
                </a:cubicBezTo>
                <a:cubicBezTo>
                  <a:pt x="2060074" y="269805"/>
                  <a:pt x="1915695" y="608025"/>
                  <a:pt x="1941095" y="616046"/>
                </a:cubicBezTo>
                <a:cubicBezTo>
                  <a:pt x="1966495" y="624067"/>
                  <a:pt x="2015959" y="350015"/>
                  <a:pt x="2021306" y="391457"/>
                </a:cubicBezTo>
                <a:cubicBezTo>
                  <a:pt x="2026653" y="432899"/>
                  <a:pt x="1974516" y="828604"/>
                  <a:pt x="1973179" y="864699"/>
                </a:cubicBezTo>
                <a:cubicBezTo>
                  <a:pt x="1971842" y="900794"/>
                  <a:pt x="1978527" y="681551"/>
                  <a:pt x="2013285" y="608025"/>
                </a:cubicBezTo>
                <a:cubicBezTo>
                  <a:pt x="2048043" y="534499"/>
                  <a:pt x="2116222" y="455625"/>
                  <a:pt x="2181727" y="423541"/>
                </a:cubicBezTo>
                <a:cubicBezTo>
                  <a:pt x="2247232" y="391457"/>
                  <a:pt x="2429042" y="473004"/>
                  <a:pt x="2406316" y="415520"/>
                </a:cubicBezTo>
                <a:cubicBezTo>
                  <a:pt x="2383590" y="358036"/>
                  <a:pt x="2098843" y="137457"/>
                  <a:pt x="2045369" y="78636"/>
                </a:cubicBezTo>
                <a:cubicBezTo>
                  <a:pt x="1991895" y="19815"/>
                  <a:pt x="2191084" y="-47027"/>
                  <a:pt x="2085474" y="465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6" name="フリーフォーム 2365">
            <a:extLst>
              <a:ext uri="{FF2B5EF4-FFF2-40B4-BE49-F238E27FC236}">
                <a16:creationId xmlns:a16="http://schemas.microsoft.com/office/drawing/2014/main" id="{0C1EEE60-9175-3CAF-1361-7DA8EF962048}"/>
              </a:ext>
            </a:extLst>
          </p:cNvPr>
          <p:cNvSpPr/>
          <p:nvPr/>
        </p:nvSpPr>
        <p:spPr>
          <a:xfrm>
            <a:off x="4966118" y="5715292"/>
            <a:ext cx="1396894" cy="1310840"/>
          </a:xfrm>
          <a:custGeom>
            <a:avLst/>
            <a:gdLst>
              <a:gd name="connsiteX0" fmla="*/ 1456680 w 1456680"/>
              <a:gd name="connsiteY0" fmla="*/ 0 h 1366943"/>
              <a:gd name="connsiteX1" fmla="*/ 526238 w 1456680"/>
              <a:gd name="connsiteY1" fmla="*/ 513347 h 1366943"/>
              <a:gd name="connsiteX2" fmla="*/ 614469 w 1456680"/>
              <a:gd name="connsiteY2" fmla="*/ 473242 h 1366943"/>
              <a:gd name="connsiteX3" fmla="*/ 245501 w 1456680"/>
              <a:gd name="connsiteY3" fmla="*/ 689810 h 1366943"/>
              <a:gd name="connsiteX4" fmla="*/ 117164 w 1456680"/>
              <a:gd name="connsiteY4" fmla="*/ 1066800 h 1366943"/>
              <a:gd name="connsiteX5" fmla="*/ 173311 w 1456680"/>
              <a:gd name="connsiteY5" fmla="*/ 834189 h 1366943"/>
              <a:gd name="connsiteX6" fmla="*/ 4869 w 1456680"/>
              <a:gd name="connsiteY6" fmla="*/ 1363579 h 1366943"/>
              <a:gd name="connsiteX7" fmla="*/ 61017 w 1456680"/>
              <a:gd name="connsiteY7" fmla="*/ 1034716 h 1366943"/>
              <a:gd name="connsiteX8" fmla="*/ 221438 w 1456680"/>
              <a:gd name="connsiteY8" fmla="*/ 529389 h 1366943"/>
              <a:gd name="connsiteX9" fmla="*/ 133206 w 1456680"/>
              <a:gd name="connsiteY9" fmla="*/ 617621 h 1366943"/>
              <a:gd name="connsiteX10" fmla="*/ 614469 w 1456680"/>
              <a:gd name="connsiteY10" fmla="*/ 352926 h 1366943"/>
              <a:gd name="connsiteX11" fmla="*/ 309669 w 1456680"/>
              <a:gd name="connsiteY11" fmla="*/ 465221 h 1366943"/>
              <a:gd name="connsiteX12" fmla="*/ 823017 w 1456680"/>
              <a:gd name="connsiteY12" fmla="*/ 256673 h 1366943"/>
              <a:gd name="connsiteX13" fmla="*/ 1456680 w 1456680"/>
              <a:gd name="connsiteY13" fmla="*/ 0 h 136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56680" h="1366943">
                <a:moveTo>
                  <a:pt x="1456680" y="0"/>
                </a:moveTo>
                <a:lnTo>
                  <a:pt x="526238" y="513347"/>
                </a:lnTo>
                <a:cubicBezTo>
                  <a:pt x="385869" y="592221"/>
                  <a:pt x="661258" y="443832"/>
                  <a:pt x="614469" y="473242"/>
                </a:cubicBezTo>
                <a:cubicBezTo>
                  <a:pt x="567680" y="502652"/>
                  <a:pt x="328385" y="590884"/>
                  <a:pt x="245501" y="689810"/>
                </a:cubicBezTo>
                <a:cubicBezTo>
                  <a:pt x="162617" y="788736"/>
                  <a:pt x="129196" y="1042737"/>
                  <a:pt x="117164" y="1066800"/>
                </a:cubicBezTo>
                <a:cubicBezTo>
                  <a:pt x="105132" y="1090863"/>
                  <a:pt x="192027" y="784726"/>
                  <a:pt x="173311" y="834189"/>
                </a:cubicBezTo>
                <a:cubicBezTo>
                  <a:pt x="154595" y="883652"/>
                  <a:pt x="23585" y="1330158"/>
                  <a:pt x="4869" y="1363579"/>
                </a:cubicBezTo>
                <a:cubicBezTo>
                  <a:pt x="-13847" y="1397000"/>
                  <a:pt x="24922" y="1173748"/>
                  <a:pt x="61017" y="1034716"/>
                </a:cubicBezTo>
                <a:cubicBezTo>
                  <a:pt x="97112" y="895684"/>
                  <a:pt x="209407" y="598905"/>
                  <a:pt x="221438" y="529389"/>
                </a:cubicBezTo>
                <a:cubicBezTo>
                  <a:pt x="233469" y="459873"/>
                  <a:pt x="67701" y="647031"/>
                  <a:pt x="133206" y="617621"/>
                </a:cubicBezTo>
                <a:cubicBezTo>
                  <a:pt x="198711" y="588211"/>
                  <a:pt x="585059" y="378326"/>
                  <a:pt x="614469" y="352926"/>
                </a:cubicBezTo>
                <a:cubicBezTo>
                  <a:pt x="643879" y="327526"/>
                  <a:pt x="274911" y="481263"/>
                  <a:pt x="309669" y="465221"/>
                </a:cubicBezTo>
                <a:cubicBezTo>
                  <a:pt x="344427" y="449179"/>
                  <a:pt x="823017" y="256673"/>
                  <a:pt x="823017" y="256673"/>
                </a:cubicBezTo>
                <a:lnTo>
                  <a:pt x="145668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7" name="フリーフォーム 2366">
            <a:extLst>
              <a:ext uri="{FF2B5EF4-FFF2-40B4-BE49-F238E27FC236}">
                <a16:creationId xmlns:a16="http://schemas.microsoft.com/office/drawing/2014/main" id="{68D74816-4E46-D3BC-9587-620220686A73}"/>
              </a:ext>
            </a:extLst>
          </p:cNvPr>
          <p:cNvSpPr/>
          <p:nvPr/>
        </p:nvSpPr>
        <p:spPr>
          <a:xfrm>
            <a:off x="6592543" y="5284537"/>
            <a:ext cx="1239394" cy="2636474"/>
          </a:xfrm>
          <a:custGeom>
            <a:avLst/>
            <a:gdLst>
              <a:gd name="connsiteX0" fmla="*/ 763276 w 1292439"/>
              <a:gd name="connsiteY0" fmla="*/ 12 h 2749313"/>
              <a:gd name="connsiteX1" fmla="*/ 354203 w 1292439"/>
              <a:gd name="connsiteY1" fmla="*/ 625654 h 2749313"/>
              <a:gd name="connsiteX2" fmla="*/ 177739 w 1292439"/>
              <a:gd name="connsiteY2" fmla="*/ 938475 h 2749313"/>
              <a:gd name="connsiteX3" fmla="*/ 265971 w 1292439"/>
              <a:gd name="connsiteY3" fmla="*/ 762012 h 2749313"/>
              <a:gd name="connsiteX4" fmla="*/ 201803 w 1292439"/>
              <a:gd name="connsiteY4" fmla="*/ 1010664 h 2749313"/>
              <a:gd name="connsiteX5" fmla="*/ 282013 w 1292439"/>
              <a:gd name="connsiteY5" fmla="*/ 1491928 h 2749313"/>
              <a:gd name="connsiteX6" fmla="*/ 201803 w 1292439"/>
              <a:gd name="connsiteY6" fmla="*/ 1267338 h 2749313"/>
              <a:gd name="connsiteX7" fmla="*/ 626918 w 1292439"/>
              <a:gd name="connsiteY7" fmla="*/ 1957149 h 2749313"/>
              <a:gd name="connsiteX8" fmla="*/ 514624 w 1292439"/>
              <a:gd name="connsiteY8" fmla="*/ 1844854 h 2749313"/>
              <a:gd name="connsiteX9" fmla="*/ 1268603 w 1292439"/>
              <a:gd name="connsiteY9" fmla="*/ 2727170 h 2749313"/>
              <a:gd name="connsiteX10" fmla="*/ 1044013 w 1292439"/>
              <a:gd name="connsiteY10" fmla="*/ 2454454 h 2749313"/>
              <a:gd name="connsiteX11" fmla="*/ 442434 w 1292439"/>
              <a:gd name="connsiteY11" fmla="*/ 2133612 h 2749313"/>
              <a:gd name="connsiteX12" fmla="*/ 161697 w 1292439"/>
              <a:gd name="connsiteY12" fmla="*/ 2005275 h 2749313"/>
              <a:gd name="connsiteX13" fmla="*/ 546708 w 1292439"/>
              <a:gd name="connsiteY13" fmla="*/ 2117570 h 2749313"/>
              <a:gd name="connsiteX14" fmla="*/ 257950 w 1292439"/>
              <a:gd name="connsiteY14" fmla="*/ 1572138 h 2749313"/>
              <a:gd name="connsiteX15" fmla="*/ 145655 w 1292439"/>
              <a:gd name="connsiteY15" fmla="*/ 874307 h 2749313"/>
              <a:gd name="connsiteX16" fmla="*/ 1276 w 1292439"/>
              <a:gd name="connsiteY16" fmla="*/ 1114938 h 2749313"/>
              <a:gd name="connsiteX17" fmla="*/ 233887 w 1292439"/>
              <a:gd name="connsiteY17" fmla="*/ 609612 h 2749313"/>
              <a:gd name="connsiteX18" fmla="*/ 763276 w 1292439"/>
              <a:gd name="connsiteY18" fmla="*/ 12 h 27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92439" h="2749313">
                <a:moveTo>
                  <a:pt x="763276" y="12"/>
                </a:moveTo>
                <a:cubicBezTo>
                  <a:pt x="783329" y="2686"/>
                  <a:pt x="451792" y="469244"/>
                  <a:pt x="354203" y="625654"/>
                </a:cubicBezTo>
                <a:cubicBezTo>
                  <a:pt x="256614" y="782064"/>
                  <a:pt x="192444" y="915749"/>
                  <a:pt x="177739" y="938475"/>
                </a:cubicBezTo>
                <a:cubicBezTo>
                  <a:pt x="163034" y="961201"/>
                  <a:pt x="261960" y="749980"/>
                  <a:pt x="265971" y="762012"/>
                </a:cubicBezTo>
                <a:cubicBezTo>
                  <a:pt x="269982" y="774044"/>
                  <a:pt x="199129" y="889011"/>
                  <a:pt x="201803" y="1010664"/>
                </a:cubicBezTo>
                <a:cubicBezTo>
                  <a:pt x="204477" y="1132317"/>
                  <a:pt x="282013" y="1449149"/>
                  <a:pt x="282013" y="1491928"/>
                </a:cubicBezTo>
                <a:cubicBezTo>
                  <a:pt x="282013" y="1534707"/>
                  <a:pt x="144319" y="1189801"/>
                  <a:pt x="201803" y="1267338"/>
                </a:cubicBezTo>
                <a:cubicBezTo>
                  <a:pt x="259287" y="1344875"/>
                  <a:pt x="574781" y="1860896"/>
                  <a:pt x="626918" y="1957149"/>
                </a:cubicBezTo>
                <a:cubicBezTo>
                  <a:pt x="679055" y="2053402"/>
                  <a:pt x="407677" y="1716517"/>
                  <a:pt x="514624" y="1844854"/>
                </a:cubicBezTo>
                <a:cubicBezTo>
                  <a:pt x="621571" y="1973191"/>
                  <a:pt x="1180372" y="2625570"/>
                  <a:pt x="1268603" y="2727170"/>
                </a:cubicBezTo>
                <a:cubicBezTo>
                  <a:pt x="1356834" y="2828770"/>
                  <a:pt x="1181708" y="2553380"/>
                  <a:pt x="1044013" y="2454454"/>
                </a:cubicBezTo>
                <a:cubicBezTo>
                  <a:pt x="906318" y="2355528"/>
                  <a:pt x="589487" y="2208475"/>
                  <a:pt x="442434" y="2133612"/>
                </a:cubicBezTo>
                <a:cubicBezTo>
                  <a:pt x="295381" y="2058749"/>
                  <a:pt x="144318" y="2007949"/>
                  <a:pt x="161697" y="2005275"/>
                </a:cubicBezTo>
                <a:cubicBezTo>
                  <a:pt x="179076" y="2002601"/>
                  <a:pt x="530666" y="2189759"/>
                  <a:pt x="546708" y="2117570"/>
                </a:cubicBezTo>
                <a:cubicBezTo>
                  <a:pt x="562750" y="2045381"/>
                  <a:pt x="324792" y="1779348"/>
                  <a:pt x="257950" y="1572138"/>
                </a:cubicBezTo>
                <a:cubicBezTo>
                  <a:pt x="191108" y="1364928"/>
                  <a:pt x="188434" y="950507"/>
                  <a:pt x="145655" y="874307"/>
                </a:cubicBezTo>
                <a:cubicBezTo>
                  <a:pt x="102876" y="798107"/>
                  <a:pt x="-13429" y="1159054"/>
                  <a:pt x="1276" y="1114938"/>
                </a:cubicBezTo>
                <a:cubicBezTo>
                  <a:pt x="15981" y="1070822"/>
                  <a:pt x="104213" y="791422"/>
                  <a:pt x="233887" y="609612"/>
                </a:cubicBezTo>
                <a:cubicBezTo>
                  <a:pt x="363561" y="427802"/>
                  <a:pt x="743223" y="-2662"/>
                  <a:pt x="763276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8" name="フリーフォーム 2367">
            <a:extLst>
              <a:ext uri="{FF2B5EF4-FFF2-40B4-BE49-F238E27FC236}">
                <a16:creationId xmlns:a16="http://schemas.microsoft.com/office/drawing/2014/main" id="{BA5F752F-6C56-F4B3-0C8C-DC80B85005C8}"/>
              </a:ext>
            </a:extLst>
          </p:cNvPr>
          <p:cNvSpPr/>
          <p:nvPr/>
        </p:nvSpPr>
        <p:spPr>
          <a:xfrm>
            <a:off x="2605652" y="7045229"/>
            <a:ext cx="1027407" cy="2227070"/>
          </a:xfrm>
          <a:custGeom>
            <a:avLst/>
            <a:gdLst>
              <a:gd name="connsiteX0" fmla="*/ 1070697 w 1071379"/>
              <a:gd name="connsiteY0" fmla="*/ 785 h 2322387"/>
              <a:gd name="connsiteX1" fmla="*/ 316718 w 1071379"/>
              <a:gd name="connsiteY1" fmla="*/ 794869 h 2322387"/>
              <a:gd name="connsiteX2" fmla="*/ 541308 w 1071379"/>
              <a:gd name="connsiteY2" fmla="*/ 634448 h 2322387"/>
              <a:gd name="connsiteX3" fmla="*/ 3897 w 1071379"/>
              <a:gd name="connsiteY3" fmla="*/ 1195922 h 2322387"/>
              <a:gd name="connsiteX4" fmla="*/ 284634 w 1071379"/>
              <a:gd name="connsiteY4" fmla="*/ 971332 h 2322387"/>
              <a:gd name="connsiteX5" fmla="*/ 3897 w 1071379"/>
              <a:gd name="connsiteY5" fmla="*/ 1717290 h 2322387"/>
              <a:gd name="connsiteX6" fmla="*/ 140255 w 1071379"/>
              <a:gd name="connsiteY6" fmla="*/ 1500722 h 2322387"/>
              <a:gd name="connsiteX7" fmla="*/ 140255 w 1071379"/>
              <a:gd name="connsiteY7" fmla="*/ 1845627 h 2322387"/>
              <a:gd name="connsiteX8" fmla="*/ 156297 w 1071379"/>
              <a:gd name="connsiteY8" fmla="*/ 1629059 h 2322387"/>
              <a:gd name="connsiteX9" fmla="*/ 172339 w 1071379"/>
              <a:gd name="connsiteY9" fmla="*/ 2318869 h 2322387"/>
              <a:gd name="connsiteX10" fmla="*/ 172339 w 1071379"/>
              <a:gd name="connsiteY10" fmla="*/ 1837606 h 2322387"/>
              <a:gd name="connsiteX11" fmla="*/ 685687 w 1071379"/>
              <a:gd name="connsiteY11" fmla="*/ 586322 h 2322387"/>
              <a:gd name="connsiteX12" fmla="*/ 332760 w 1071379"/>
              <a:gd name="connsiteY12" fmla="*/ 923206 h 2322387"/>
              <a:gd name="connsiteX13" fmla="*/ 830065 w 1071379"/>
              <a:gd name="connsiteY13" fmla="*/ 425901 h 2322387"/>
              <a:gd name="connsiteX14" fmla="*/ 164318 w 1071379"/>
              <a:gd name="connsiteY14" fmla="*/ 642469 h 2322387"/>
              <a:gd name="connsiteX15" fmla="*/ 1070697 w 1071379"/>
              <a:gd name="connsiteY15" fmla="*/ 785 h 232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1379" h="2322387">
                <a:moveTo>
                  <a:pt x="1070697" y="785"/>
                </a:moveTo>
                <a:cubicBezTo>
                  <a:pt x="1096097" y="26185"/>
                  <a:pt x="404949" y="689259"/>
                  <a:pt x="316718" y="794869"/>
                </a:cubicBezTo>
                <a:cubicBezTo>
                  <a:pt x="228487" y="900479"/>
                  <a:pt x="593445" y="567606"/>
                  <a:pt x="541308" y="634448"/>
                </a:cubicBezTo>
                <a:cubicBezTo>
                  <a:pt x="489171" y="701290"/>
                  <a:pt x="46676" y="1139775"/>
                  <a:pt x="3897" y="1195922"/>
                </a:cubicBezTo>
                <a:cubicBezTo>
                  <a:pt x="-38882" y="1252069"/>
                  <a:pt x="284634" y="884437"/>
                  <a:pt x="284634" y="971332"/>
                </a:cubicBezTo>
                <a:cubicBezTo>
                  <a:pt x="284634" y="1058227"/>
                  <a:pt x="27960" y="1629058"/>
                  <a:pt x="3897" y="1717290"/>
                </a:cubicBezTo>
                <a:cubicBezTo>
                  <a:pt x="-20166" y="1805522"/>
                  <a:pt x="117529" y="1479333"/>
                  <a:pt x="140255" y="1500722"/>
                </a:cubicBezTo>
                <a:cubicBezTo>
                  <a:pt x="162981" y="1522111"/>
                  <a:pt x="137581" y="1824237"/>
                  <a:pt x="140255" y="1845627"/>
                </a:cubicBezTo>
                <a:cubicBezTo>
                  <a:pt x="142929" y="1867017"/>
                  <a:pt x="150950" y="1550185"/>
                  <a:pt x="156297" y="1629059"/>
                </a:cubicBezTo>
                <a:cubicBezTo>
                  <a:pt x="161644" y="1707933"/>
                  <a:pt x="169665" y="2284111"/>
                  <a:pt x="172339" y="2318869"/>
                </a:cubicBezTo>
                <a:cubicBezTo>
                  <a:pt x="175013" y="2353627"/>
                  <a:pt x="86781" y="2126364"/>
                  <a:pt x="172339" y="1837606"/>
                </a:cubicBezTo>
                <a:cubicBezTo>
                  <a:pt x="257897" y="1548848"/>
                  <a:pt x="658950" y="738722"/>
                  <a:pt x="685687" y="586322"/>
                </a:cubicBezTo>
                <a:cubicBezTo>
                  <a:pt x="712424" y="433922"/>
                  <a:pt x="308697" y="949943"/>
                  <a:pt x="332760" y="923206"/>
                </a:cubicBezTo>
                <a:cubicBezTo>
                  <a:pt x="356823" y="896469"/>
                  <a:pt x="858139" y="472691"/>
                  <a:pt x="830065" y="425901"/>
                </a:cubicBezTo>
                <a:cubicBezTo>
                  <a:pt x="801991" y="379112"/>
                  <a:pt x="125549" y="710648"/>
                  <a:pt x="164318" y="642469"/>
                </a:cubicBezTo>
                <a:cubicBezTo>
                  <a:pt x="203086" y="574290"/>
                  <a:pt x="1045297" y="-24615"/>
                  <a:pt x="1070697" y="7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9" name="フリーフォーム 2368">
            <a:extLst>
              <a:ext uri="{FF2B5EF4-FFF2-40B4-BE49-F238E27FC236}">
                <a16:creationId xmlns:a16="http://schemas.microsoft.com/office/drawing/2014/main" id="{CA4DB42B-8E23-774E-0665-C14E48768089}"/>
              </a:ext>
            </a:extLst>
          </p:cNvPr>
          <p:cNvSpPr/>
          <p:nvPr/>
        </p:nvSpPr>
        <p:spPr>
          <a:xfrm>
            <a:off x="4976962" y="5738368"/>
            <a:ext cx="1647572" cy="1453818"/>
          </a:xfrm>
          <a:custGeom>
            <a:avLst/>
            <a:gdLst>
              <a:gd name="connsiteX0" fmla="*/ 1718087 w 1718087"/>
              <a:gd name="connsiteY0" fmla="*/ 0 h 1516040"/>
              <a:gd name="connsiteX1" fmla="*/ 1116508 w 1718087"/>
              <a:gd name="connsiteY1" fmla="*/ 689810 h 1516040"/>
              <a:gd name="connsiteX2" fmla="*/ 1613813 w 1718087"/>
              <a:gd name="connsiteY2" fmla="*/ 288758 h 1516040"/>
              <a:gd name="connsiteX3" fmla="*/ 1052339 w 1718087"/>
              <a:gd name="connsiteY3" fmla="*/ 826168 h 1516040"/>
              <a:gd name="connsiteX4" fmla="*/ 1284950 w 1718087"/>
              <a:gd name="connsiteY4" fmla="*/ 673768 h 1516040"/>
              <a:gd name="connsiteX5" fmla="*/ 675350 w 1718087"/>
              <a:gd name="connsiteY5" fmla="*/ 1074821 h 1516040"/>
              <a:gd name="connsiteX6" fmla="*/ 1373181 w 1718087"/>
              <a:gd name="connsiteY6" fmla="*/ 753979 h 1516040"/>
              <a:gd name="connsiteX7" fmla="*/ 1525581 w 1718087"/>
              <a:gd name="connsiteY7" fmla="*/ 737937 h 1516040"/>
              <a:gd name="connsiteX8" fmla="*/ 891918 w 1718087"/>
              <a:gd name="connsiteY8" fmla="*/ 1026695 h 1516040"/>
              <a:gd name="connsiteX9" fmla="*/ 651287 w 1718087"/>
              <a:gd name="connsiteY9" fmla="*/ 1203158 h 1516040"/>
              <a:gd name="connsiteX10" fmla="*/ 811708 w 1718087"/>
              <a:gd name="connsiteY10" fmla="*/ 1122947 h 1516040"/>
              <a:gd name="connsiteX11" fmla="*/ 1581 w 1718087"/>
              <a:gd name="connsiteY11" fmla="*/ 1515979 h 1516040"/>
              <a:gd name="connsiteX12" fmla="*/ 595139 w 1718087"/>
              <a:gd name="connsiteY12" fmla="*/ 1090863 h 1516040"/>
              <a:gd name="connsiteX13" fmla="*/ 218150 w 1718087"/>
              <a:gd name="connsiteY13" fmla="*/ 1267326 h 1516040"/>
              <a:gd name="connsiteX14" fmla="*/ 1036297 w 1718087"/>
              <a:gd name="connsiteY14" fmla="*/ 745958 h 1516040"/>
              <a:gd name="connsiteX15" fmla="*/ 1260887 w 1718087"/>
              <a:gd name="connsiteY15" fmla="*/ 401053 h 1516040"/>
              <a:gd name="connsiteX16" fmla="*/ 1108487 w 1718087"/>
              <a:gd name="connsiteY16" fmla="*/ 529389 h 1516040"/>
              <a:gd name="connsiteX17" fmla="*/ 1718087 w 1718087"/>
              <a:gd name="connsiteY17" fmla="*/ 0 h 151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8087" h="1516040">
                <a:moveTo>
                  <a:pt x="1718087" y="0"/>
                </a:moveTo>
                <a:cubicBezTo>
                  <a:pt x="1425987" y="320842"/>
                  <a:pt x="1133887" y="641684"/>
                  <a:pt x="1116508" y="689810"/>
                </a:cubicBezTo>
                <a:cubicBezTo>
                  <a:pt x="1099129" y="737936"/>
                  <a:pt x="1624508" y="266032"/>
                  <a:pt x="1613813" y="288758"/>
                </a:cubicBezTo>
                <a:cubicBezTo>
                  <a:pt x="1603118" y="311484"/>
                  <a:pt x="1107149" y="762000"/>
                  <a:pt x="1052339" y="826168"/>
                </a:cubicBezTo>
                <a:cubicBezTo>
                  <a:pt x="997528" y="890336"/>
                  <a:pt x="1284950" y="673768"/>
                  <a:pt x="1284950" y="673768"/>
                </a:cubicBezTo>
                <a:cubicBezTo>
                  <a:pt x="1222119" y="715210"/>
                  <a:pt x="660645" y="1061453"/>
                  <a:pt x="675350" y="1074821"/>
                </a:cubicBezTo>
                <a:cubicBezTo>
                  <a:pt x="690055" y="1088189"/>
                  <a:pt x="1231476" y="810126"/>
                  <a:pt x="1373181" y="753979"/>
                </a:cubicBezTo>
                <a:cubicBezTo>
                  <a:pt x="1514886" y="697832"/>
                  <a:pt x="1605791" y="692484"/>
                  <a:pt x="1525581" y="737937"/>
                </a:cubicBezTo>
                <a:cubicBezTo>
                  <a:pt x="1445370" y="783390"/>
                  <a:pt x="1037634" y="949158"/>
                  <a:pt x="891918" y="1026695"/>
                </a:cubicBezTo>
                <a:cubicBezTo>
                  <a:pt x="746202" y="1104232"/>
                  <a:pt x="664655" y="1187116"/>
                  <a:pt x="651287" y="1203158"/>
                </a:cubicBezTo>
                <a:cubicBezTo>
                  <a:pt x="637919" y="1219200"/>
                  <a:pt x="811708" y="1122947"/>
                  <a:pt x="811708" y="1122947"/>
                </a:cubicBezTo>
                <a:cubicBezTo>
                  <a:pt x="703424" y="1175084"/>
                  <a:pt x="37676" y="1521326"/>
                  <a:pt x="1581" y="1515979"/>
                </a:cubicBezTo>
                <a:cubicBezTo>
                  <a:pt x="-34514" y="1510632"/>
                  <a:pt x="559044" y="1132305"/>
                  <a:pt x="595139" y="1090863"/>
                </a:cubicBezTo>
                <a:cubicBezTo>
                  <a:pt x="631234" y="1049421"/>
                  <a:pt x="144624" y="1324810"/>
                  <a:pt x="218150" y="1267326"/>
                </a:cubicBezTo>
                <a:cubicBezTo>
                  <a:pt x="291676" y="1209842"/>
                  <a:pt x="862507" y="890337"/>
                  <a:pt x="1036297" y="745958"/>
                </a:cubicBezTo>
                <a:cubicBezTo>
                  <a:pt x="1210086" y="601579"/>
                  <a:pt x="1248855" y="437148"/>
                  <a:pt x="1260887" y="401053"/>
                </a:cubicBezTo>
                <a:cubicBezTo>
                  <a:pt x="1272919" y="364958"/>
                  <a:pt x="1108487" y="529389"/>
                  <a:pt x="1108487" y="529389"/>
                </a:cubicBezTo>
                <a:lnTo>
                  <a:pt x="171808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0" name="フリーフォーム 2369">
            <a:extLst>
              <a:ext uri="{FF2B5EF4-FFF2-40B4-BE49-F238E27FC236}">
                <a16:creationId xmlns:a16="http://schemas.microsoft.com/office/drawing/2014/main" id="{EDC72598-359E-2550-3837-1B722F35392D}"/>
              </a:ext>
            </a:extLst>
          </p:cNvPr>
          <p:cNvSpPr/>
          <p:nvPr/>
        </p:nvSpPr>
        <p:spPr>
          <a:xfrm>
            <a:off x="4040732" y="7038500"/>
            <a:ext cx="388246" cy="688612"/>
          </a:xfrm>
          <a:custGeom>
            <a:avLst/>
            <a:gdLst>
              <a:gd name="connsiteX0" fmla="*/ 55703 w 404863"/>
              <a:gd name="connsiteY0" fmla="*/ 753 h 718084"/>
              <a:gd name="connsiteX1" fmla="*/ 300467 w 404863"/>
              <a:gd name="connsiteY1" fmla="*/ 527226 h 718084"/>
              <a:gd name="connsiteX2" fmla="*/ 245049 w 404863"/>
              <a:gd name="connsiteY2" fmla="*/ 333262 h 718084"/>
              <a:gd name="connsiteX3" fmla="*/ 402067 w 404863"/>
              <a:gd name="connsiteY3" fmla="*/ 707335 h 718084"/>
              <a:gd name="connsiteX4" fmla="*/ 318940 w 404863"/>
              <a:gd name="connsiteY4" fmla="*/ 587262 h 718084"/>
              <a:gd name="connsiteX5" fmla="*/ 285 w 404863"/>
              <a:gd name="connsiteY5" fmla="*/ 282462 h 718084"/>
              <a:gd name="connsiteX6" fmla="*/ 258903 w 404863"/>
              <a:gd name="connsiteY6" fmla="*/ 407153 h 718084"/>
              <a:gd name="connsiteX7" fmla="*/ 55703 w 404863"/>
              <a:gd name="connsiteY7" fmla="*/ 753 h 718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4863" h="718084">
                <a:moveTo>
                  <a:pt x="55703" y="753"/>
                </a:moveTo>
                <a:cubicBezTo>
                  <a:pt x="62630" y="20765"/>
                  <a:pt x="268909" y="471808"/>
                  <a:pt x="300467" y="527226"/>
                </a:cubicBezTo>
                <a:cubicBezTo>
                  <a:pt x="332025" y="582644"/>
                  <a:pt x="228116" y="303244"/>
                  <a:pt x="245049" y="333262"/>
                </a:cubicBezTo>
                <a:cubicBezTo>
                  <a:pt x="261982" y="363280"/>
                  <a:pt x="389752" y="665002"/>
                  <a:pt x="402067" y="707335"/>
                </a:cubicBezTo>
                <a:cubicBezTo>
                  <a:pt x="414382" y="749668"/>
                  <a:pt x="385904" y="658074"/>
                  <a:pt x="318940" y="587262"/>
                </a:cubicBezTo>
                <a:cubicBezTo>
                  <a:pt x="251976" y="516450"/>
                  <a:pt x="10291" y="312480"/>
                  <a:pt x="285" y="282462"/>
                </a:cubicBezTo>
                <a:cubicBezTo>
                  <a:pt x="-9721" y="252444"/>
                  <a:pt x="246588" y="448716"/>
                  <a:pt x="258903" y="407153"/>
                </a:cubicBezTo>
                <a:cubicBezTo>
                  <a:pt x="271218" y="365590"/>
                  <a:pt x="48776" y="-19259"/>
                  <a:pt x="55703" y="7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1" name="フリーフォーム 2370">
            <a:extLst>
              <a:ext uri="{FF2B5EF4-FFF2-40B4-BE49-F238E27FC236}">
                <a16:creationId xmlns:a16="http://schemas.microsoft.com/office/drawing/2014/main" id="{DBFEDB19-1D34-E9D5-7F2D-81EBF8433867}"/>
              </a:ext>
            </a:extLst>
          </p:cNvPr>
          <p:cNvSpPr/>
          <p:nvPr/>
        </p:nvSpPr>
        <p:spPr>
          <a:xfrm>
            <a:off x="4098732" y="7636895"/>
            <a:ext cx="168581" cy="350893"/>
          </a:xfrm>
          <a:custGeom>
            <a:avLst/>
            <a:gdLst>
              <a:gd name="connsiteX0" fmla="*/ 175330 w 175796"/>
              <a:gd name="connsiteY0" fmla="*/ 202 h 365911"/>
              <a:gd name="connsiteX1" fmla="*/ 55258 w 175796"/>
              <a:gd name="connsiteY1" fmla="*/ 184929 h 365911"/>
              <a:gd name="connsiteX2" fmla="*/ 59876 w 175796"/>
              <a:gd name="connsiteY2" fmla="*/ 249583 h 365911"/>
              <a:gd name="connsiteX3" fmla="*/ 138385 w 175796"/>
              <a:gd name="connsiteY3" fmla="*/ 365038 h 365911"/>
              <a:gd name="connsiteX4" fmla="*/ 78349 w 175796"/>
              <a:gd name="connsiteY4" fmla="*/ 300383 h 365911"/>
              <a:gd name="connsiteX5" fmla="*/ 32167 w 175796"/>
              <a:gd name="connsiteY5" fmla="*/ 258820 h 365911"/>
              <a:gd name="connsiteX6" fmla="*/ 55258 w 175796"/>
              <a:gd name="connsiteY6" fmla="*/ 92565 h 365911"/>
              <a:gd name="connsiteX7" fmla="*/ 4458 w 175796"/>
              <a:gd name="connsiteY7" fmla="*/ 147983 h 365911"/>
              <a:gd name="connsiteX8" fmla="*/ 175330 w 175796"/>
              <a:gd name="connsiteY8" fmla="*/ 202 h 36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796" h="365911">
                <a:moveTo>
                  <a:pt x="175330" y="202"/>
                </a:moveTo>
                <a:cubicBezTo>
                  <a:pt x="183797" y="6360"/>
                  <a:pt x="74500" y="143366"/>
                  <a:pt x="55258" y="184929"/>
                </a:cubicBezTo>
                <a:cubicBezTo>
                  <a:pt x="36016" y="226492"/>
                  <a:pt x="46022" y="219565"/>
                  <a:pt x="59876" y="249583"/>
                </a:cubicBezTo>
                <a:cubicBezTo>
                  <a:pt x="73730" y="279601"/>
                  <a:pt x="135306" y="356572"/>
                  <a:pt x="138385" y="365038"/>
                </a:cubicBezTo>
                <a:cubicBezTo>
                  <a:pt x="141464" y="373504"/>
                  <a:pt x="96052" y="318086"/>
                  <a:pt x="78349" y="300383"/>
                </a:cubicBezTo>
                <a:cubicBezTo>
                  <a:pt x="60646" y="282680"/>
                  <a:pt x="36015" y="293456"/>
                  <a:pt x="32167" y="258820"/>
                </a:cubicBezTo>
                <a:cubicBezTo>
                  <a:pt x="28319" y="224184"/>
                  <a:pt x="59876" y="111038"/>
                  <a:pt x="55258" y="92565"/>
                </a:cubicBezTo>
                <a:cubicBezTo>
                  <a:pt x="50640" y="74092"/>
                  <a:pt x="-17863" y="165686"/>
                  <a:pt x="4458" y="147983"/>
                </a:cubicBezTo>
                <a:cubicBezTo>
                  <a:pt x="26779" y="130280"/>
                  <a:pt x="166863" y="-5956"/>
                  <a:pt x="175330" y="2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2" name="フリーフォーム 2371">
            <a:extLst>
              <a:ext uri="{FF2B5EF4-FFF2-40B4-BE49-F238E27FC236}">
                <a16:creationId xmlns:a16="http://schemas.microsoft.com/office/drawing/2014/main" id="{24B338E7-6985-1287-7EE1-A3AC0C1B3FD9}"/>
              </a:ext>
            </a:extLst>
          </p:cNvPr>
          <p:cNvSpPr/>
          <p:nvPr/>
        </p:nvSpPr>
        <p:spPr>
          <a:xfrm>
            <a:off x="4177594" y="7641499"/>
            <a:ext cx="195683" cy="294485"/>
          </a:xfrm>
          <a:custGeom>
            <a:avLst/>
            <a:gdLst>
              <a:gd name="connsiteX0" fmla="*/ 166984 w 204058"/>
              <a:gd name="connsiteY0" fmla="*/ 19 h 307089"/>
              <a:gd name="connsiteX1" fmla="*/ 171602 w 204058"/>
              <a:gd name="connsiteY1" fmla="*/ 143182 h 307089"/>
              <a:gd name="connsiteX2" fmla="*/ 130039 w 204058"/>
              <a:gd name="connsiteY2" fmla="*/ 226310 h 307089"/>
              <a:gd name="connsiteX3" fmla="*/ 730 w 204058"/>
              <a:gd name="connsiteY3" fmla="*/ 304819 h 307089"/>
              <a:gd name="connsiteX4" fmla="*/ 194693 w 204058"/>
              <a:gd name="connsiteY4" fmla="*/ 133946 h 307089"/>
              <a:gd name="connsiteX5" fmla="*/ 166984 w 204058"/>
              <a:gd name="connsiteY5" fmla="*/ 19 h 30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058" h="307089">
                <a:moveTo>
                  <a:pt x="166984" y="19"/>
                </a:moveTo>
                <a:cubicBezTo>
                  <a:pt x="163136" y="1558"/>
                  <a:pt x="177760" y="105467"/>
                  <a:pt x="171602" y="143182"/>
                </a:cubicBezTo>
                <a:cubicBezTo>
                  <a:pt x="165444" y="180897"/>
                  <a:pt x="158518" y="199370"/>
                  <a:pt x="130039" y="226310"/>
                </a:cubicBezTo>
                <a:cubicBezTo>
                  <a:pt x="101560" y="253250"/>
                  <a:pt x="-10046" y="320213"/>
                  <a:pt x="730" y="304819"/>
                </a:cubicBezTo>
                <a:cubicBezTo>
                  <a:pt x="11506" y="289425"/>
                  <a:pt x="163905" y="179358"/>
                  <a:pt x="194693" y="133946"/>
                </a:cubicBezTo>
                <a:cubicBezTo>
                  <a:pt x="225481" y="88534"/>
                  <a:pt x="170832" y="-1520"/>
                  <a:pt x="166984" y="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3" name="フリーフォーム 2372">
            <a:extLst>
              <a:ext uri="{FF2B5EF4-FFF2-40B4-BE49-F238E27FC236}">
                <a16:creationId xmlns:a16="http://schemas.microsoft.com/office/drawing/2014/main" id="{40258F8F-244A-9EB1-9040-7C66CEA612DD}"/>
              </a:ext>
            </a:extLst>
          </p:cNvPr>
          <p:cNvSpPr/>
          <p:nvPr/>
        </p:nvSpPr>
        <p:spPr>
          <a:xfrm>
            <a:off x="4224579" y="7654803"/>
            <a:ext cx="254992" cy="339927"/>
          </a:xfrm>
          <a:custGeom>
            <a:avLst/>
            <a:gdLst>
              <a:gd name="connsiteX0" fmla="*/ 265770 w 265905"/>
              <a:gd name="connsiteY0" fmla="*/ 0 h 354476"/>
              <a:gd name="connsiteX1" fmla="*/ 187261 w 265905"/>
              <a:gd name="connsiteY1" fmla="*/ 180109 h 354476"/>
              <a:gd name="connsiteX2" fmla="*/ 76425 w 265905"/>
              <a:gd name="connsiteY2" fmla="*/ 286328 h 354476"/>
              <a:gd name="connsiteX3" fmla="*/ 2534 w 265905"/>
              <a:gd name="connsiteY3" fmla="*/ 350982 h 354476"/>
              <a:gd name="connsiteX4" fmla="*/ 168788 w 265905"/>
              <a:gd name="connsiteY4" fmla="*/ 180109 h 354476"/>
              <a:gd name="connsiteX5" fmla="*/ 265770 w 265905"/>
              <a:gd name="connsiteY5" fmla="*/ 0 h 35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905" h="354476">
                <a:moveTo>
                  <a:pt x="265770" y="0"/>
                </a:moveTo>
                <a:cubicBezTo>
                  <a:pt x="268849" y="0"/>
                  <a:pt x="218818" y="132388"/>
                  <a:pt x="187261" y="180109"/>
                </a:cubicBezTo>
                <a:cubicBezTo>
                  <a:pt x="155704" y="227830"/>
                  <a:pt x="107213" y="257849"/>
                  <a:pt x="76425" y="286328"/>
                </a:cubicBezTo>
                <a:cubicBezTo>
                  <a:pt x="45637" y="314807"/>
                  <a:pt x="-12860" y="368685"/>
                  <a:pt x="2534" y="350982"/>
                </a:cubicBezTo>
                <a:cubicBezTo>
                  <a:pt x="17928" y="333279"/>
                  <a:pt x="127994" y="235527"/>
                  <a:pt x="168788" y="180109"/>
                </a:cubicBezTo>
                <a:cubicBezTo>
                  <a:pt x="209582" y="124691"/>
                  <a:pt x="262691" y="0"/>
                  <a:pt x="26577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4" name="フリーフォーム 2373">
            <a:extLst>
              <a:ext uri="{FF2B5EF4-FFF2-40B4-BE49-F238E27FC236}">
                <a16:creationId xmlns:a16="http://schemas.microsoft.com/office/drawing/2014/main" id="{3FD142B0-63F6-6BE6-3272-9B3C5BD3315F}"/>
              </a:ext>
            </a:extLst>
          </p:cNvPr>
          <p:cNvSpPr/>
          <p:nvPr/>
        </p:nvSpPr>
        <p:spPr>
          <a:xfrm>
            <a:off x="4395661" y="7100132"/>
            <a:ext cx="726213" cy="573258"/>
          </a:xfrm>
          <a:custGeom>
            <a:avLst/>
            <a:gdLst>
              <a:gd name="connsiteX0" fmla="*/ 544566 w 757294"/>
              <a:gd name="connsiteY0" fmla="*/ 5756 h 597793"/>
              <a:gd name="connsiteX1" fmla="*/ 87366 w 757294"/>
              <a:gd name="connsiteY1" fmla="*/ 435247 h 597793"/>
              <a:gd name="connsiteX2" fmla="*/ 82748 w 757294"/>
              <a:gd name="connsiteY2" fmla="*/ 559938 h 597793"/>
              <a:gd name="connsiteX3" fmla="*/ 50421 w 757294"/>
              <a:gd name="connsiteY3" fmla="*/ 509138 h 597793"/>
              <a:gd name="connsiteX4" fmla="*/ 73512 w 757294"/>
              <a:gd name="connsiteY4" fmla="*/ 564556 h 597793"/>
              <a:gd name="connsiteX5" fmla="*/ 235148 w 757294"/>
              <a:gd name="connsiteY5" fmla="*/ 402919 h 597793"/>
              <a:gd name="connsiteX6" fmla="*/ 757002 w 757294"/>
              <a:gd name="connsiteY6" fmla="*/ 70410 h 597793"/>
              <a:gd name="connsiteX7" fmla="*/ 313657 w 757294"/>
              <a:gd name="connsiteY7" fmla="*/ 532229 h 597793"/>
              <a:gd name="connsiteX8" fmla="*/ 599984 w 757294"/>
              <a:gd name="connsiteY8" fmla="*/ 208956 h 597793"/>
              <a:gd name="connsiteX9" fmla="*/ 249002 w 757294"/>
              <a:gd name="connsiteY9" fmla="*/ 518374 h 597793"/>
              <a:gd name="connsiteX10" fmla="*/ 341366 w 757294"/>
              <a:gd name="connsiteY10" fmla="*/ 384447 h 597793"/>
              <a:gd name="connsiteX11" fmla="*/ 41184 w 757294"/>
              <a:gd name="connsiteY11" fmla="*/ 596883 h 597793"/>
              <a:gd name="connsiteX12" fmla="*/ 27330 w 757294"/>
              <a:gd name="connsiteY12" fmla="*/ 449101 h 597793"/>
              <a:gd name="connsiteX13" fmla="*/ 272093 w 757294"/>
              <a:gd name="connsiteY13" fmla="*/ 167392 h 597793"/>
              <a:gd name="connsiteX14" fmla="*/ 212057 w 757294"/>
              <a:gd name="connsiteY14" fmla="*/ 185865 h 597793"/>
              <a:gd name="connsiteX15" fmla="*/ 544566 w 757294"/>
              <a:gd name="connsiteY15" fmla="*/ 5756 h 59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7294" h="597793">
                <a:moveTo>
                  <a:pt x="544566" y="5756"/>
                </a:moveTo>
                <a:cubicBezTo>
                  <a:pt x="523784" y="47320"/>
                  <a:pt x="164336" y="342883"/>
                  <a:pt x="87366" y="435247"/>
                </a:cubicBezTo>
                <a:cubicBezTo>
                  <a:pt x="10396" y="527611"/>
                  <a:pt x="88905" y="547623"/>
                  <a:pt x="82748" y="559938"/>
                </a:cubicBezTo>
                <a:cubicBezTo>
                  <a:pt x="76590" y="572253"/>
                  <a:pt x="51960" y="508368"/>
                  <a:pt x="50421" y="509138"/>
                </a:cubicBezTo>
                <a:cubicBezTo>
                  <a:pt x="48882" y="509908"/>
                  <a:pt x="42724" y="582259"/>
                  <a:pt x="73512" y="564556"/>
                </a:cubicBezTo>
                <a:cubicBezTo>
                  <a:pt x="104300" y="546853"/>
                  <a:pt x="121233" y="485277"/>
                  <a:pt x="235148" y="402919"/>
                </a:cubicBezTo>
                <a:cubicBezTo>
                  <a:pt x="349063" y="320561"/>
                  <a:pt x="743917" y="48858"/>
                  <a:pt x="757002" y="70410"/>
                </a:cubicBezTo>
                <a:cubicBezTo>
                  <a:pt x="770087" y="91962"/>
                  <a:pt x="339827" y="509138"/>
                  <a:pt x="313657" y="532229"/>
                </a:cubicBezTo>
                <a:cubicBezTo>
                  <a:pt x="287487" y="555320"/>
                  <a:pt x="610760" y="211265"/>
                  <a:pt x="599984" y="208956"/>
                </a:cubicBezTo>
                <a:cubicBezTo>
                  <a:pt x="589208" y="206647"/>
                  <a:pt x="292105" y="489125"/>
                  <a:pt x="249002" y="518374"/>
                </a:cubicBezTo>
                <a:cubicBezTo>
                  <a:pt x="205899" y="547623"/>
                  <a:pt x="376002" y="371362"/>
                  <a:pt x="341366" y="384447"/>
                </a:cubicBezTo>
                <a:cubicBezTo>
                  <a:pt x="306730" y="397532"/>
                  <a:pt x="93523" y="586107"/>
                  <a:pt x="41184" y="596883"/>
                </a:cubicBezTo>
                <a:cubicBezTo>
                  <a:pt x="-11155" y="607659"/>
                  <a:pt x="-11155" y="520683"/>
                  <a:pt x="27330" y="449101"/>
                </a:cubicBezTo>
                <a:cubicBezTo>
                  <a:pt x="65815" y="377519"/>
                  <a:pt x="241305" y="211265"/>
                  <a:pt x="272093" y="167392"/>
                </a:cubicBezTo>
                <a:cubicBezTo>
                  <a:pt x="302881" y="123519"/>
                  <a:pt x="174342" y="211265"/>
                  <a:pt x="212057" y="185865"/>
                </a:cubicBezTo>
                <a:cubicBezTo>
                  <a:pt x="249772" y="160465"/>
                  <a:pt x="565348" y="-35808"/>
                  <a:pt x="544566" y="57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5" name="フリーフォーム 2374">
            <a:extLst>
              <a:ext uri="{FF2B5EF4-FFF2-40B4-BE49-F238E27FC236}">
                <a16:creationId xmlns:a16="http://schemas.microsoft.com/office/drawing/2014/main" id="{DD29CC48-7058-1E96-26A8-D5CCA4BD3B12}"/>
              </a:ext>
            </a:extLst>
          </p:cNvPr>
          <p:cNvSpPr/>
          <p:nvPr/>
        </p:nvSpPr>
        <p:spPr>
          <a:xfrm>
            <a:off x="4420725" y="6515750"/>
            <a:ext cx="2123241" cy="1226428"/>
          </a:xfrm>
          <a:custGeom>
            <a:avLst/>
            <a:gdLst>
              <a:gd name="connsiteX0" fmla="*/ 2148647 w 2214114"/>
              <a:gd name="connsiteY0" fmla="*/ 931 h 1278918"/>
              <a:gd name="connsiteX1" fmla="*/ 1266575 w 2214114"/>
              <a:gd name="connsiteY1" fmla="*/ 647476 h 1278918"/>
              <a:gd name="connsiteX2" fmla="*/ 1372793 w 2214114"/>
              <a:gd name="connsiteY2" fmla="*/ 541258 h 1278918"/>
              <a:gd name="connsiteX3" fmla="*/ 1155738 w 2214114"/>
              <a:gd name="connsiteY3" fmla="*/ 707512 h 1278918"/>
              <a:gd name="connsiteX4" fmla="*/ 476865 w 2214114"/>
              <a:gd name="connsiteY4" fmla="*/ 1007694 h 1278918"/>
              <a:gd name="connsiteX5" fmla="*/ 555375 w 2214114"/>
              <a:gd name="connsiteY5" fmla="*/ 979985 h 1278918"/>
              <a:gd name="connsiteX6" fmla="*/ 5811 w 2214114"/>
              <a:gd name="connsiteY6" fmla="*/ 1266312 h 1278918"/>
              <a:gd name="connsiteX7" fmla="*/ 259811 w 2214114"/>
              <a:gd name="connsiteY7" fmla="*/ 1178567 h 1278918"/>
              <a:gd name="connsiteX8" fmla="*/ 148975 w 2214114"/>
              <a:gd name="connsiteY8" fmla="*/ 1252458 h 1278918"/>
              <a:gd name="connsiteX9" fmla="*/ 1372793 w 2214114"/>
              <a:gd name="connsiteY9" fmla="*/ 642858 h 1278918"/>
              <a:gd name="connsiteX10" fmla="*/ 2213302 w 2214114"/>
              <a:gd name="connsiteY10" fmla="*/ 121003 h 1278918"/>
              <a:gd name="connsiteX11" fmla="*/ 1539047 w 2214114"/>
              <a:gd name="connsiteY11" fmla="*/ 495076 h 1278918"/>
              <a:gd name="connsiteX12" fmla="*/ 2148647 w 2214114"/>
              <a:gd name="connsiteY12" fmla="*/ 931 h 127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14114" h="1278918">
                <a:moveTo>
                  <a:pt x="2148647" y="931"/>
                </a:moveTo>
                <a:cubicBezTo>
                  <a:pt x="2103235" y="26331"/>
                  <a:pt x="1395884" y="557422"/>
                  <a:pt x="1266575" y="647476"/>
                </a:cubicBezTo>
                <a:cubicBezTo>
                  <a:pt x="1137266" y="737530"/>
                  <a:pt x="1391266" y="531252"/>
                  <a:pt x="1372793" y="541258"/>
                </a:cubicBezTo>
                <a:cubicBezTo>
                  <a:pt x="1354320" y="551264"/>
                  <a:pt x="1305059" y="629773"/>
                  <a:pt x="1155738" y="707512"/>
                </a:cubicBezTo>
                <a:cubicBezTo>
                  <a:pt x="1006417" y="785251"/>
                  <a:pt x="576925" y="962282"/>
                  <a:pt x="476865" y="1007694"/>
                </a:cubicBezTo>
                <a:cubicBezTo>
                  <a:pt x="376805" y="1053106"/>
                  <a:pt x="633884" y="936882"/>
                  <a:pt x="555375" y="979985"/>
                </a:cubicBezTo>
                <a:cubicBezTo>
                  <a:pt x="476866" y="1023088"/>
                  <a:pt x="55071" y="1233215"/>
                  <a:pt x="5811" y="1266312"/>
                </a:cubicBezTo>
                <a:cubicBezTo>
                  <a:pt x="-43449" y="1299409"/>
                  <a:pt x="235950" y="1180876"/>
                  <a:pt x="259811" y="1178567"/>
                </a:cubicBezTo>
                <a:cubicBezTo>
                  <a:pt x="283672" y="1176258"/>
                  <a:pt x="-36522" y="1341743"/>
                  <a:pt x="148975" y="1252458"/>
                </a:cubicBezTo>
                <a:cubicBezTo>
                  <a:pt x="334472" y="1163173"/>
                  <a:pt x="1028738" y="831434"/>
                  <a:pt x="1372793" y="642858"/>
                </a:cubicBezTo>
                <a:cubicBezTo>
                  <a:pt x="1716848" y="454282"/>
                  <a:pt x="2185593" y="145633"/>
                  <a:pt x="2213302" y="121003"/>
                </a:cubicBezTo>
                <a:cubicBezTo>
                  <a:pt x="2241011" y="96373"/>
                  <a:pt x="1550592" y="512009"/>
                  <a:pt x="1539047" y="495076"/>
                </a:cubicBezTo>
                <a:cubicBezTo>
                  <a:pt x="1527501" y="478143"/>
                  <a:pt x="2194059" y="-24469"/>
                  <a:pt x="2148647" y="9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6" name="フリーフォーム 2375">
            <a:extLst>
              <a:ext uri="{FF2B5EF4-FFF2-40B4-BE49-F238E27FC236}">
                <a16:creationId xmlns:a16="http://schemas.microsoft.com/office/drawing/2014/main" id="{A61AAAE2-D3E5-9703-136C-B08D3C166F09}"/>
              </a:ext>
            </a:extLst>
          </p:cNvPr>
          <p:cNvSpPr/>
          <p:nvPr/>
        </p:nvSpPr>
        <p:spPr>
          <a:xfrm>
            <a:off x="5257590" y="7256226"/>
            <a:ext cx="714303" cy="709310"/>
          </a:xfrm>
          <a:custGeom>
            <a:avLst/>
            <a:gdLst>
              <a:gd name="connsiteX0" fmla="*/ 744874 w 744874"/>
              <a:gd name="connsiteY0" fmla="*/ 0 h 739668"/>
              <a:gd name="connsiteX1" fmla="*/ 199929 w 744874"/>
              <a:gd name="connsiteY1" fmla="*/ 535709 h 739668"/>
              <a:gd name="connsiteX2" fmla="*/ 56765 w 744874"/>
              <a:gd name="connsiteY2" fmla="*/ 738909 h 739668"/>
              <a:gd name="connsiteX3" fmla="*/ 199929 w 744874"/>
              <a:gd name="connsiteY3" fmla="*/ 475673 h 739668"/>
              <a:gd name="connsiteX4" fmla="*/ 1347 w 744874"/>
              <a:gd name="connsiteY4" fmla="*/ 678873 h 739668"/>
              <a:gd name="connsiteX5" fmla="*/ 320002 w 744874"/>
              <a:gd name="connsiteY5" fmla="*/ 254000 h 73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4874" h="739668">
                <a:moveTo>
                  <a:pt x="744874" y="0"/>
                </a:moveTo>
                <a:cubicBezTo>
                  <a:pt x="529744" y="206278"/>
                  <a:pt x="314614" y="412557"/>
                  <a:pt x="199929" y="535709"/>
                </a:cubicBezTo>
                <a:cubicBezTo>
                  <a:pt x="85244" y="658861"/>
                  <a:pt x="56765" y="748915"/>
                  <a:pt x="56765" y="738909"/>
                </a:cubicBezTo>
                <a:cubicBezTo>
                  <a:pt x="56765" y="728903"/>
                  <a:pt x="209165" y="485679"/>
                  <a:pt x="199929" y="475673"/>
                </a:cubicBezTo>
                <a:cubicBezTo>
                  <a:pt x="190693" y="465667"/>
                  <a:pt x="-18665" y="715818"/>
                  <a:pt x="1347" y="678873"/>
                </a:cubicBezTo>
                <a:cubicBezTo>
                  <a:pt x="21359" y="641928"/>
                  <a:pt x="268432" y="319424"/>
                  <a:pt x="320002" y="25400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7" name="フリーフォーム 2376">
            <a:extLst>
              <a:ext uri="{FF2B5EF4-FFF2-40B4-BE49-F238E27FC236}">
                <a16:creationId xmlns:a16="http://schemas.microsoft.com/office/drawing/2014/main" id="{86949081-F202-AD32-E2A6-D4E6EAE4391B}"/>
              </a:ext>
            </a:extLst>
          </p:cNvPr>
          <p:cNvSpPr/>
          <p:nvPr/>
        </p:nvSpPr>
        <p:spPr>
          <a:xfrm>
            <a:off x="5298287" y="7303147"/>
            <a:ext cx="602750" cy="640294"/>
          </a:xfrm>
          <a:custGeom>
            <a:avLst/>
            <a:gdLst>
              <a:gd name="connsiteX0" fmla="*/ 628544 w 628547"/>
              <a:gd name="connsiteY0" fmla="*/ 1870 h 667698"/>
              <a:gd name="connsiteX1" fmla="*/ 111308 w 628547"/>
              <a:gd name="connsiteY1" fmla="*/ 482161 h 667698"/>
              <a:gd name="connsiteX2" fmla="*/ 472 w 628547"/>
              <a:gd name="connsiteY2" fmla="*/ 666888 h 667698"/>
              <a:gd name="connsiteX3" fmla="*/ 129781 w 628547"/>
              <a:gd name="connsiteY3" fmla="*/ 422125 h 667698"/>
              <a:gd name="connsiteX4" fmla="*/ 32799 w 628547"/>
              <a:gd name="connsiteY4" fmla="*/ 468306 h 667698"/>
              <a:gd name="connsiteX5" fmla="*/ 332981 w 628547"/>
              <a:gd name="connsiteY5" fmla="*/ 168125 h 667698"/>
              <a:gd name="connsiteX6" fmla="*/ 120544 w 628547"/>
              <a:gd name="connsiteY6" fmla="*/ 311288 h 667698"/>
              <a:gd name="connsiteX7" fmla="*/ 628544 w 628547"/>
              <a:gd name="connsiteY7" fmla="*/ 1870 h 667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8547" h="667698">
                <a:moveTo>
                  <a:pt x="628544" y="1870"/>
                </a:moveTo>
                <a:cubicBezTo>
                  <a:pt x="627005" y="30349"/>
                  <a:pt x="215987" y="371325"/>
                  <a:pt x="111308" y="482161"/>
                </a:cubicBezTo>
                <a:cubicBezTo>
                  <a:pt x="6629" y="592997"/>
                  <a:pt x="-2607" y="676894"/>
                  <a:pt x="472" y="666888"/>
                </a:cubicBezTo>
                <a:cubicBezTo>
                  <a:pt x="3551" y="656882"/>
                  <a:pt x="124393" y="455222"/>
                  <a:pt x="129781" y="422125"/>
                </a:cubicBezTo>
                <a:cubicBezTo>
                  <a:pt x="135169" y="389028"/>
                  <a:pt x="-1068" y="510639"/>
                  <a:pt x="32799" y="468306"/>
                </a:cubicBezTo>
                <a:cubicBezTo>
                  <a:pt x="66666" y="425973"/>
                  <a:pt x="318357" y="194295"/>
                  <a:pt x="332981" y="168125"/>
                </a:cubicBezTo>
                <a:cubicBezTo>
                  <a:pt x="347605" y="141955"/>
                  <a:pt x="74362" y="343615"/>
                  <a:pt x="120544" y="311288"/>
                </a:cubicBezTo>
                <a:cubicBezTo>
                  <a:pt x="166726" y="278961"/>
                  <a:pt x="630083" y="-26609"/>
                  <a:pt x="628544" y="18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8" name="フリーフォーム 2377">
            <a:extLst>
              <a:ext uri="{FF2B5EF4-FFF2-40B4-BE49-F238E27FC236}">
                <a16:creationId xmlns:a16="http://schemas.microsoft.com/office/drawing/2014/main" id="{1F05A6E3-77EE-8D01-845D-6FE2B53DFCD3}"/>
              </a:ext>
            </a:extLst>
          </p:cNvPr>
          <p:cNvSpPr/>
          <p:nvPr/>
        </p:nvSpPr>
        <p:spPr>
          <a:xfrm>
            <a:off x="3206812" y="7893033"/>
            <a:ext cx="1023321" cy="832056"/>
          </a:xfrm>
          <a:custGeom>
            <a:avLst/>
            <a:gdLst>
              <a:gd name="connsiteX0" fmla="*/ 1050005 w 1067118"/>
              <a:gd name="connsiteY0" fmla="*/ 93320 h 867667"/>
              <a:gd name="connsiteX1" fmla="*/ 315714 w 1067118"/>
              <a:gd name="connsiteY1" fmla="*/ 527429 h 867667"/>
              <a:gd name="connsiteX2" fmla="*/ 449642 w 1067118"/>
              <a:gd name="connsiteY2" fmla="*/ 467393 h 867667"/>
              <a:gd name="connsiteX3" fmla="*/ 195642 w 1067118"/>
              <a:gd name="connsiteY3" fmla="*/ 753720 h 867667"/>
              <a:gd name="connsiteX4" fmla="*/ 172551 w 1067118"/>
              <a:gd name="connsiteY4" fmla="*/ 721393 h 867667"/>
              <a:gd name="connsiteX5" fmla="*/ 10914 w 1067118"/>
              <a:gd name="connsiteY5" fmla="*/ 846083 h 867667"/>
              <a:gd name="connsiteX6" fmla="*/ 518914 w 1067118"/>
              <a:gd name="connsiteY6" fmla="*/ 208774 h 867667"/>
              <a:gd name="connsiteX7" fmla="*/ 384987 w 1067118"/>
              <a:gd name="connsiteY7" fmla="*/ 356556 h 867667"/>
              <a:gd name="connsiteX8" fmla="*/ 869896 w 1067118"/>
              <a:gd name="connsiteY8" fmla="*/ 47138 h 867667"/>
              <a:gd name="connsiteX9" fmla="*/ 892987 w 1067118"/>
              <a:gd name="connsiteY9" fmla="*/ 33283 h 867667"/>
              <a:gd name="connsiteX10" fmla="*/ 980732 w 1067118"/>
              <a:gd name="connsiteY10" fmla="*/ 116411 h 867667"/>
              <a:gd name="connsiteX11" fmla="*/ 846805 w 1067118"/>
              <a:gd name="connsiteY11" fmla="*/ 956 h 867667"/>
              <a:gd name="connsiteX12" fmla="*/ 1050005 w 1067118"/>
              <a:gd name="connsiteY12" fmla="*/ 93320 h 8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7118" h="867667">
                <a:moveTo>
                  <a:pt x="1050005" y="93320"/>
                </a:moveTo>
                <a:cubicBezTo>
                  <a:pt x="961490" y="181065"/>
                  <a:pt x="415774" y="465084"/>
                  <a:pt x="315714" y="527429"/>
                </a:cubicBezTo>
                <a:cubicBezTo>
                  <a:pt x="215653" y="589775"/>
                  <a:pt x="469654" y="429678"/>
                  <a:pt x="449642" y="467393"/>
                </a:cubicBezTo>
                <a:cubicBezTo>
                  <a:pt x="429630" y="505108"/>
                  <a:pt x="241824" y="711387"/>
                  <a:pt x="195642" y="753720"/>
                </a:cubicBezTo>
                <a:cubicBezTo>
                  <a:pt x="149460" y="796053"/>
                  <a:pt x="203339" y="705999"/>
                  <a:pt x="172551" y="721393"/>
                </a:cubicBezTo>
                <a:cubicBezTo>
                  <a:pt x="141763" y="736787"/>
                  <a:pt x="-46813" y="931520"/>
                  <a:pt x="10914" y="846083"/>
                </a:cubicBezTo>
                <a:cubicBezTo>
                  <a:pt x="68641" y="760646"/>
                  <a:pt x="456568" y="290362"/>
                  <a:pt x="518914" y="208774"/>
                </a:cubicBezTo>
                <a:cubicBezTo>
                  <a:pt x="581260" y="127186"/>
                  <a:pt x="326490" y="383495"/>
                  <a:pt x="384987" y="356556"/>
                </a:cubicBezTo>
                <a:cubicBezTo>
                  <a:pt x="443484" y="329617"/>
                  <a:pt x="785229" y="101017"/>
                  <a:pt x="869896" y="47138"/>
                </a:cubicBezTo>
                <a:cubicBezTo>
                  <a:pt x="954563" y="-6741"/>
                  <a:pt x="874514" y="21738"/>
                  <a:pt x="892987" y="33283"/>
                </a:cubicBezTo>
                <a:cubicBezTo>
                  <a:pt x="911460" y="44828"/>
                  <a:pt x="988429" y="121799"/>
                  <a:pt x="980732" y="116411"/>
                </a:cubicBezTo>
                <a:cubicBezTo>
                  <a:pt x="973035" y="111023"/>
                  <a:pt x="838338" y="5574"/>
                  <a:pt x="846805" y="956"/>
                </a:cubicBezTo>
                <a:cubicBezTo>
                  <a:pt x="855272" y="-3662"/>
                  <a:pt x="1138520" y="5575"/>
                  <a:pt x="1050005" y="933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9" name="フリーフォーム 2378">
            <a:extLst>
              <a:ext uri="{FF2B5EF4-FFF2-40B4-BE49-F238E27FC236}">
                <a16:creationId xmlns:a16="http://schemas.microsoft.com/office/drawing/2014/main" id="{31B75BB7-A184-072B-7BF7-E95610E67551}"/>
              </a:ext>
            </a:extLst>
          </p:cNvPr>
          <p:cNvSpPr/>
          <p:nvPr/>
        </p:nvSpPr>
        <p:spPr>
          <a:xfrm>
            <a:off x="4217028" y="7623599"/>
            <a:ext cx="1111921" cy="421042"/>
          </a:xfrm>
          <a:custGeom>
            <a:avLst/>
            <a:gdLst>
              <a:gd name="connsiteX0" fmla="*/ 393717 w 1159510"/>
              <a:gd name="connsiteY0" fmla="*/ 212 h 439062"/>
              <a:gd name="connsiteX1" fmla="*/ 121244 w 1159510"/>
              <a:gd name="connsiteY1" fmla="*/ 314248 h 439062"/>
              <a:gd name="connsiteX2" fmla="*/ 1171 w 1159510"/>
              <a:gd name="connsiteY2" fmla="*/ 438939 h 439062"/>
              <a:gd name="connsiteX3" fmla="*/ 185899 w 1159510"/>
              <a:gd name="connsiteY3" fmla="*/ 295776 h 439062"/>
              <a:gd name="connsiteX4" fmla="*/ 527644 w 1159510"/>
              <a:gd name="connsiteY4" fmla="*/ 263448 h 439062"/>
              <a:gd name="connsiteX5" fmla="*/ 458371 w 1159510"/>
              <a:gd name="connsiteY5" fmla="*/ 291158 h 439062"/>
              <a:gd name="connsiteX6" fmla="*/ 1141862 w 1159510"/>
              <a:gd name="connsiteY6" fmla="*/ 337339 h 439062"/>
              <a:gd name="connsiteX7" fmla="*/ 924808 w 1159510"/>
              <a:gd name="connsiteY7" fmla="*/ 314248 h 439062"/>
              <a:gd name="connsiteX8" fmla="*/ 564590 w 1159510"/>
              <a:gd name="connsiteY8" fmla="*/ 258830 h 439062"/>
              <a:gd name="connsiteX9" fmla="*/ 656953 w 1159510"/>
              <a:gd name="connsiteY9" fmla="*/ 221885 h 439062"/>
              <a:gd name="connsiteX10" fmla="*/ 555353 w 1159510"/>
              <a:gd name="connsiteY10" fmla="*/ 217267 h 439062"/>
              <a:gd name="connsiteX11" fmla="*/ 758553 w 1159510"/>
              <a:gd name="connsiteY11" fmla="*/ 152612 h 439062"/>
              <a:gd name="connsiteX12" fmla="*/ 416808 w 1159510"/>
              <a:gd name="connsiteY12" fmla="*/ 180321 h 439062"/>
              <a:gd name="connsiteX13" fmla="*/ 232080 w 1159510"/>
              <a:gd name="connsiteY13" fmla="*/ 263448 h 439062"/>
              <a:gd name="connsiteX14" fmla="*/ 393717 w 1159510"/>
              <a:gd name="connsiteY14" fmla="*/ 212 h 43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59510" h="439062">
                <a:moveTo>
                  <a:pt x="393717" y="212"/>
                </a:moveTo>
                <a:cubicBezTo>
                  <a:pt x="375244" y="8679"/>
                  <a:pt x="186668" y="241127"/>
                  <a:pt x="121244" y="314248"/>
                </a:cubicBezTo>
                <a:cubicBezTo>
                  <a:pt x="55820" y="387369"/>
                  <a:pt x="-9605" y="442018"/>
                  <a:pt x="1171" y="438939"/>
                </a:cubicBezTo>
                <a:cubicBezTo>
                  <a:pt x="11947" y="435860"/>
                  <a:pt x="98154" y="325024"/>
                  <a:pt x="185899" y="295776"/>
                </a:cubicBezTo>
                <a:cubicBezTo>
                  <a:pt x="273644" y="266528"/>
                  <a:pt x="482232" y="264218"/>
                  <a:pt x="527644" y="263448"/>
                </a:cubicBezTo>
                <a:cubicBezTo>
                  <a:pt x="573056" y="262678"/>
                  <a:pt x="356001" y="278843"/>
                  <a:pt x="458371" y="291158"/>
                </a:cubicBezTo>
                <a:cubicBezTo>
                  <a:pt x="560741" y="303473"/>
                  <a:pt x="1064122" y="333491"/>
                  <a:pt x="1141862" y="337339"/>
                </a:cubicBezTo>
                <a:cubicBezTo>
                  <a:pt x="1219602" y="341187"/>
                  <a:pt x="1021020" y="327333"/>
                  <a:pt x="924808" y="314248"/>
                </a:cubicBezTo>
                <a:cubicBezTo>
                  <a:pt x="828596" y="301163"/>
                  <a:pt x="609232" y="274224"/>
                  <a:pt x="564590" y="258830"/>
                </a:cubicBezTo>
                <a:cubicBezTo>
                  <a:pt x="519948" y="243436"/>
                  <a:pt x="658492" y="228812"/>
                  <a:pt x="656953" y="221885"/>
                </a:cubicBezTo>
                <a:cubicBezTo>
                  <a:pt x="655414" y="214958"/>
                  <a:pt x="538420" y="228813"/>
                  <a:pt x="555353" y="217267"/>
                </a:cubicBezTo>
                <a:cubicBezTo>
                  <a:pt x="572286" y="205722"/>
                  <a:pt x="781644" y="158770"/>
                  <a:pt x="758553" y="152612"/>
                </a:cubicBezTo>
                <a:cubicBezTo>
                  <a:pt x="735462" y="146454"/>
                  <a:pt x="504553" y="161848"/>
                  <a:pt x="416808" y="180321"/>
                </a:cubicBezTo>
                <a:cubicBezTo>
                  <a:pt x="329063" y="198794"/>
                  <a:pt x="233619" y="288078"/>
                  <a:pt x="232080" y="263448"/>
                </a:cubicBezTo>
                <a:cubicBezTo>
                  <a:pt x="230540" y="238818"/>
                  <a:pt x="412190" y="-8255"/>
                  <a:pt x="393717" y="2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0" name="フリーフォーム 2379">
            <a:extLst>
              <a:ext uri="{FF2B5EF4-FFF2-40B4-BE49-F238E27FC236}">
                <a16:creationId xmlns:a16="http://schemas.microsoft.com/office/drawing/2014/main" id="{3F4BFCD0-18B9-5FE9-C20A-780FBAC0DA3F}"/>
              </a:ext>
            </a:extLst>
          </p:cNvPr>
          <p:cNvSpPr/>
          <p:nvPr/>
        </p:nvSpPr>
        <p:spPr>
          <a:xfrm>
            <a:off x="7321851" y="5271872"/>
            <a:ext cx="2356209" cy="523669"/>
          </a:xfrm>
          <a:custGeom>
            <a:avLst/>
            <a:gdLst>
              <a:gd name="connsiteX0" fmla="*/ 810 w 2457052"/>
              <a:gd name="connsiteY0" fmla="*/ 337 h 546082"/>
              <a:gd name="connsiteX1" fmla="*/ 518046 w 2457052"/>
              <a:gd name="connsiteY1" fmla="*/ 480627 h 546082"/>
              <a:gd name="connsiteX2" fmla="*/ 471864 w 2457052"/>
              <a:gd name="connsiteY2" fmla="*/ 388264 h 546082"/>
              <a:gd name="connsiteX3" fmla="*/ 564228 w 2457052"/>
              <a:gd name="connsiteY3" fmla="*/ 462155 h 546082"/>
              <a:gd name="connsiteX4" fmla="*/ 869028 w 2457052"/>
              <a:gd name="connsiteY4" fmla="*/ 222009 h 546082"/>
              <a:gd name="connsiteX5" fmla="*/ 795137 w 2457052"/>
              <a:gd name="connsiteY5" fmla="*/ 235864 h 546082"/>
              <a:gd name="connsiteX6" fmla="*/ 1455537 w 2457052"/>
              <a:gd name="connsiteY6" fmla="*/ 51137 h 546082"/>
              <a:gd name="connsiteX7" fmla="*/ 2420737 w 2457052"/>
              <a:gd name="connsiteY7" fmla="*/ 411355 h 546082"/>
              <a:gd name="connsiteX8" fmla="*/ 2171355 w 2457052"/>
              <a:gd name="connsiteY8" fmla="*/ 314373 h 546082"/>
              <a:gd name="connsiteX9" fmla="*/ 1400119 w 2457052"/>
              <a:gd name="connsiteY9" fmla="*/ 138882 h 546082"/>
              <a:gd name="connsiteX10" fmla="*/ 647355 w 2457052"/>
              <a:gd name="connsiteY10" fmla="*/ 476009 h 546082"/>
              <a:gd name="connsiteX11" fmla="*/ 481101 w 2457052"/>
              <a:gd name="connsiteY11" fmla="*/ 531427 h 546082"/>
              <a:gd name="connsiteX12" fmla="*/ 204010 w 2457052"/>
              <a:gd name="connsiteY12" fmla="*/ 282046 h 546082"/>
              <a:gd name="connsiteX13" fmla="*/ 393355 w 2457052"/>
              <a:gd name="connsiteY13" fmla="*/ 402118 h 546082"/>
              <a:gd name="connsiteX14" fmla="*/ 810 w 2457052"/>
              <a:gd name="connsiteY14" fmla="*/ 337 h 54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57052" h="546082">
                <a:moveTo>
                  <a:pt x="810" y="337"/>
                </a:moveTo>
                <a:cubicBezTo>
                  <a:pt x="21592" y="13422"/>
                  <a:pt x="439537" y="415973"/>
                  <a:pt x="518046" y="480627"/>
                </a:cubicBezTo>
                <a:cubicBezTo>
                  <a:pt x="596555" y="545281"/>
                  <a:pt x="464167" y="391343"/>
                  <a:pt x="471864" y="388264"/>
                </a:cubicBezTo>
                <a:cubicBezTo>
                  <a:pt x="479561" y="385185"/>
                  <a:pt x="498034" y="489864"/>
                  <a:pt x="564228" y="462155"/>
                </a:cubicBezTo>
                <a:cubicBezTo>
                  <a:pt x="630422" y="434446"/>
                  <a:pt x="830543" y="259724"/>
                  <a:pt x="869028" y="222009"/>
                </a:cubicBezTo>
                <a:cubicBezTo>
                  <a:pt x="907513" y="184294"/>
                  <a:pt x="697386" y="264343"/>
                  <a:pt x="795137" y="235864"/>
                </a:cubicBezTo>
                <a:cubicBezTo>
                  <a:pt x="892888" y="207385"/>
                  <a:pt x="1184604" y="21889"/>
                  <a:pt x="1455537" y="51137"/>
                </a:cubicBezTo>
                <a:cubicBezTo>
                  <a:pt x="1726470" y="80385"/>
                  <a:pt x="2301434" y="367482"/>
                  <a:pt x="2420737" y="411355"/>
                </a:cubicBezTo>
                <a:cubicBezTo>
                  <a:pt x="2540040" y="455228"/>
                  <a:pt x="2341458" y="359785"/>
                  <a:pt x="2171355" y="314373"/>
                </a:cubicBezTo>
                <a:cubicBezTo>
                  <a:pt x="2001252" y="268961"/>
                  <a:pt x="1654119" y="111943"/>
                  <a:pt x="1400119" y="138882"/>
                </a:cubicBezTo>
                <a:cubicBezTo>
                  <a:pt x="1146119" y="165821"/>
                  <a:pt x="800524" y="410585"/>
                  <a:pt x="647355" y="476009"/>
                </a:cubicBezTo>
                <a:cubicBezTo>
                  <a:pt x="494186" y="541433"/>
                  <a:pt x="554992" y="563754"/>
                  <a:pt x="481101" y="531427"/>
                </a:cubicBezTo>
                <a:cubicBezTo>
                  <a:pt x="407210" y="499100"/>
                  <a:pt x="218634" y="303598"/>
                  <a:pt x="204010" y="282046"/>
                </a:cubicBezTo>
                <a:cubicBezTo>
                  <a:pt x="189386" y="260495"/>
                  <a:pt x="421064" y="445221"/>
                  <a:pt x="393355" y="402118"/>
                </a:cubicBezTo>
                <a:cubicBezTo>
                  <a:pt x="365646" y="359015"/>
                  <a:pt x="-19972" y="-12748"/>
                  <a:pt x="810" y="3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1" name="フリーフォーム 2380">
            <a:extLst>
              <a:ext uri="{FF2B5EF4-FFF2-40B4-BE49-F238E27FC236}">
                <a16:creationId xmlns:a16="http://schemas.microsoft.com/office/drawing/2014/main" id="{522362B6-E394-9490-EBA1-4B792745F5C4}"/>
              </a:ext>
            </a:extLst>
          </p:cNvPr>
          <p:cNvSpPr/>
          <p:nvPr/>
        </p:nvSpPr>
        <p:spPr>
          <a:xfrm>
            <a:off x="6971074" y="5638390"/>
            <a:ext cx="699400" cy="297275"/>
          </a:xfrm>
          <a:custGeom>
            <a:avLst/>
            <a:gdLst>
              <a:gd name="connsiteX0" fmla="*/ 435873 w 729334"/>
              <a:gd name="connsiteY0" fmla="*/ 1441 h 309998"/>
              <a:gd name="connsiteX1" fmla="*/ 1763 w 729334"/>
              <a:gd name="connsiteY1" fmla="*/ 306241 h 309998"/>
              <a:gd name="connsiteX2" fmla="*/ 278854 w 729334"/>
              <a:gd name="connsiteY2" fmla="*/ 176932 h 309998"/>
              <a:gd name="connsiteX3" fmla="*/ 181873 w 729334"/>
              <a:gd name="connsiteY3" fmla="*/ 260059 h 309998"/>
              <a:gd name="connsiteX4" fmla="*/ 537473 w 729334"/>
              <a:gd name="connsiteY4" fmla="*/ 56859 h 309998"/>
              <a:gd name="connsiteX5" fmla="*/ 408163 w 729334"/>
              <a:gd name="connsiteY5" fmla="*/ 255441 h 309998"/>
              <a:gd name="connsiteX6" fmla="*/ 685254 w 729334"/>
              <a:gd name="connsiteY6" fmla="*/ 89186 h 309998"/>
              <a:gd name="connsiteX7" fmla="*/ 505145 w 729334"/>
              <a:gd name="connsiteY7" fmla="*/ 283150 h 309998"/>
              <a:gd name="connsiteX8" fmla="*/ 726818 w 729334"/>
              <a:gd name="connsiteY8" fmla="*/ 176932 h 309998"/>
              <a:gd name="connsiteX9" fmla="*/ 629836 w 729334"/>
              <a:gd name="connsiteY9" fmla="*/ 181550 h 309998"/>
              <a:gd name="connsiteX10" fmla="*/ 708345 w 729334"/>
              <a:gd name="connsiteY10" fmla="*/ 56859 h 309998"/>
              <a:gd name="connsiteX11" fmla="*/ 389691 w 729334"/>
              <a:gd name="connsiteY11" fmla="*/ 223113 h 309998"/>
              <a:gd name="connsiteX12" fmla="*/ 509763 w 729334"/>
              <a:gd name="connsiteY12" fmla="*/ 89186 h 309998"/>
              <a:gd name="connsiteX13" fmla="*/ 246527 w 729334"/>
              <a:gd name="connsiteY13" fmla="*/ 186168 h 309998"/>
              <a:gd name="connsiteX14" fmla="*/ 435873 w 729334"/>
              <a:gd name="connsiteY14" fmla="*/ 1441 h 3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9334" h="309998">
                <a:moveTo>
                  <a:pt x="435873" y="1441"/>
                </a:moveTo>
                <a:cubicBezTo>
                  <a:pt x="395079" y="21453"/>
                  <a:pt x="27933" y="276993"/>
                  <a:pt x="1763" y="306241"/>
                </a:cubicBezTo>
                <a:cubicBezTo>
                  <a:pt x="-24407" y="335490"/>
                  <a:pt x="248836" y="184629"/>
                  <a:pt x="278854" y="176932"/>
                </a:cubicBezTo>
                <a:cubicBezTo>
                  <a:pt x="308872" y="169235"/>
                  <a:pt x="138770" y="280071"/>
                  <a:pt x="181873" y="260059"/>
                </a:cubicBezTo>
                <a:cubicBezTo>
                  <a:pt x="224976" y="240047"/>
                  <a:pt x="499758" y="57629"/>
                  <a:pt x="537473" y="56859"/>
                </a:cubicBezTo>
                <a:cubicBezTo>
                  <a:pt x="575188" y="56089"/>
                  <a:pt x="383533" y="250053"/>
                  <a:pt x="408163" y="255441"/>
                </a:cubicBezTo>
                <a:cubicBezTo>
                  <a:pt x="432793" y="260829"/>
                  <a:pt x="669090" y="84568"/>
                  <a:pt x="685254" y="89186"/>
                </a:cubicBezTo>
                <a:cubicBezTo>
                  <a:pt x="701418" y="93804"/>
                  <a:pt x="498218" y="268526"/>
                  <a:pt x="505145" y="283150"/>
                </a:cubicBezTo>
                <a:cubicBezTo>
                  <a:pt x="512072" y="297774"/>
                  <a:pt x="706036" y="193865"/>
                  <a:pt x="726818" y="176932"/>
                </a:cubicBezTo>
                <a:cubicBezTo>
                  <a:pt x="747600" y="159999"/>
                  <a:pt x="632915" y="201562"/>
                  <a:pt x="629836" y="181550"/>
                </a:cubicBezTo>
                <a:cubicBezTo>
                  <a:pt x="626757" y="161538"/>
                  <a:pt x="748369" y="49932"/>
                  <a:pt x="708345" y="56859"/>
                </a:cubicBezTo>
                <a:cubicBezTo>
                  <a:pt x="668321" y="63786"/>
                  <a:pt x="422788" y="217725"/>
                  <a:pt x="389691" y="223113"/>
                </a:cubicBezTo>
                <a:cubicBezTo>
                  <a:pt x="356594" y="228501"/>
                  <a:pt x="533624" y="95343"/>
                  <a:pt x="509763" y="89186"/>
                </a:cubicBezTo>
                <a:cubicBezTo>
                  <a:pt x="485902" y="83029"/>
                  <a:pt x="263460" y="196174"/>
                  <a:pt x="246527" y="186168"/>
                </a:cubicBezTo>
                <a:cubicBezTo>
                  <a:pt x="229594" y="176162"/>
                  <a:pt x="476667" y="-18571"/>
                  <a:pt x="435873" y="14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2" name="フリーフォーム 2381">
            <a:extLst>
              <a:ext uri="{FF2B5EF4-FFF2-40B4-BE49-F238E27FC236}">
                <a16:creationId xmlns:a16="http://schemas.microsoft.com/office/drawing/2014/main" id="{43637C66-7803-434D-931F-7B681DFE5E20}"/>
              </a:ext>
            </a:extLst>
          </p:cNvPr>
          <p:cNvSpPr/>
          <p:nvPr/>
        </p:nvSpPr>
        <p:spPr>
          <a:xfrm>
            <a:off x="7514121" y="5704066"/>
            <a:ext cx="548577" cy="2027712"/>
          </a:xfrm>
          <a:custGeom>
            <a:avLst/>
            <a:gdLst>
              <a:gd name="connsiteX0" fmla="*/ 405294 w 572056"/>
              <a:gd name="connsiteY0" fmla="*/ 2227 h 2114496"/>
              <a:gd name="connsiteX1" fmla="*/ 169766 w 572056"/>
              <a:gd name="connsiteY1" fmla="*/ 764227 h 2114496"/>
              <a:gd name="connsiteX2" fmla="*/ 206712 w 572056"/>
              <a:gd name="connsiteY2" fmla="*/ 699573 h 2114496"/>
              <a:gd name="connsiteX3" fmla="*/ 142057 w 572056"/>
              <a:gd name="connsiteY3" fmla="*/ 1586264 h 2114496"/>
              <a:gd name="connsiteX4" fmla="*/ 169766 w 572056"/>
              <a:gd name="connsiteY4" fmla="*/ 1332264 h 2114496"/>
              <a:gd name="connsiteX5" fmla="*/ 202094 w 572056"/>
              <a:gd name="connsiteY5" fmla="*/ 1775609 h 2114496"/>
              <a:gd name="connsiteX6" fmla="*/ 571548 w 572056"/>
              <a:gd name="connsiteY6" fmla="*/ 2112736 h 2114496"/>
              <a:gd name="connsiteX7" fmla="*/ 275985 w 572056"/>
              <a:gd name="connsiteY7" fmla="*/ 1895682 h 2114496"/>
              <a:gd name="connsiteX8" fmla="*/ 12748 w 572056"/>
              <a:gd name="connsiteY8" fmla="*/ 1623209 h 2114496"/>
              <a:gd name="connsiteX9" fmla="*/ 49694 w 572056"/>
              <a:gd name="connsiteY9" fmla="*/ 1766373 h 2114496"/>
              <a:gd name="connsiteX10" fmla="*/ 123585 w 572056"/>
              <a:gd name="connsiteY10" fmla="*/ 791936 h 2114496"/>
              <a:gd name="connsiteX11" fmla="*/ 118966 w 572056"/>
              <a:gd name="connsiteY11" fmla="*/ 999755 h 2114496"/>
              <a:gd name="connsiteX12" fmla="*/ 174385 w 572056"/>
              <a:gd name="connsiteY12" fmla="*/ 311646 h 2114496"/>
              <a:gd name="connsiteX13" fmla="*/ 100494 w 572056"/>
              <a:gd name="connsiteY13" fmla="*/ 524082 h 2114496"/>
              <a:gd name="connsiteX14" fmla="*/ 405294 w 572056"/>
              <a:gd name="connsiteY14" fmla="*/ 2227 h 211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056" h="2114496">
                <a:moveTo>
                  <a:pt x="405294" y="2227"/>
                </a:moveTo>
                <a:cubicBezTo>
                  <a:pt x="416839" y="42251"/>
                  <a:pt x="202863" y="648003"/>
                  <a:pt x="169766" y="764227"/>
                </a:cubicBezTo>
                <a:cubicBezTo>
                  <a:pt x="136669" y="880451"/>
                  <a:pt x="211330" y="562567"/>
                  <a:pt x="206712" y="699573"/>
                </a:cubicBezTo>
                <a:cubicBezTo>
                  <a:pt x="202094" y="836579"/>
                  <a:pt x="148215" y="1480816"/>
                  <a:pt x="142057" y="1586264"/>
                </a:cubicBezTo>
                <a:cubicBezTo>
                  <a:pt x="135899" y="1691712"/>
                  <a:pt x="159760" y="1300707"/>
                  <a:pt x="169766" y="1332264"/>
                </a:cubicBezTo>
                <a:cubicBezTo>
                  <a:pt x="179772" y="1363821"/>
                  <a:pt x="135130" y="1645530"/>
                  <a:pt x="202094" y="1775609"/>
                </a:cubicBezTo>
                <a:cubicBezTo>
                  <a:pt x="269058" y="1905688"/>
                  <a:pt x="559233" y="2092724"/>
                  <a:pt x="571548" y="2112736"/>
                </a:cubicBezTo>
                <a:cubicBezTo>
                  <a:pt x="583863" y="2132748"/>
                  <a:pt x="369118" y="1977270"/>
                  <a:pt x="275985" y="1895682"/>
                </a:cubicBezTo>
                <a:cubicBezTo>
                  <a:pt x="182852" y="1814094"/>
                  <a:pt x="50463" y="1644760"/>
                  <a:pt x="12748" y="1623209"/>
                </a:cubicBezTo>
                <a:cubicBezTo>
                  <a:pt x="-24967" y="1601658"/>
                  <a:pt x="31221" y="1904918"/>
                  <a:pt x="49694" y="1766373"/>
                </a:cubicBezTo>
                <a:cubicBezTo>
                  <a:pt x="68167" y="1627828"/>
                  <a:pt x="112040" y="919706"/>
                  <a:pt x="123585" y="791936"/>
                </a:cubicBezTo>
                <a:cubicBezTo>
                  <a:pt x="135130" y="664166"/>
                  <a:pt x="110499" y="1079803"/>
                  <a:pt x="118966" y="999755"/>
                </a:cubicBezTo>
                <a:cubicBezTo>
                  <a:pt x="127433" y="919707"/>
                  <a:pt x="177464" y="390925"/>
                  <a:pt x="174385" y="311646"/>
                </a:cubicBezTo>
                <a:cubicBezTo>
                  <a:pt x="171306" y="232367"/>
                  <a:pt x="68936" y="574112"/>
                  <a:pt x="100494" y="524082"/>
                </a:cubicBezTo>
                <a:cubicBezTo>
                  <a:pt x="132051" y="474052"/>
                  <a:pt x="393749" y="-37797"/>
                  <a:pt x="405294" y="22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3" name="フリーフォーム 2382">
            <a:extLst>
              <a:ext uri="{FF2B5EF4-FFF2-40B4-BE49-F238E27FC236}">
                <a16:creationId xmlns:a16="http://schemas.microsoft.com/office/drawing/2014/main" id="{ED4B140B-9B51-AEDC-A93E-9CE8BE6C59BC}"/>
              </a:ext>
            </a:extLst>
          </p:cNvPr>
          <p:cNvSpPr/>
          <p:nvPr/>
        </p:nvSpPr>
        <p:spPr>
          <a:xfrm>
            <a:off x="3128530" y="8224113"/>
            <a:ext cx="1089965" cy="987940"/>
          </a:xfrm>
          <a:custGeom>
            <a:avLst/>
            <a:gdLst>
              <a:gd name="connsiteX0" fmla="*/ 1136256 w 1136614"/>
              <a:gd name="connsiteY0" fmla="*/ 2070 h 1030223"/>
              <a:gd name="connsiteX1" fmla="*/ 4802 w 1136614"/>
              <a:gd name="connsiteY1" fmla="*/ 1027306 h 1030223"/>
              <a:gd name="connsiteX2" fmla="*/ 706765 w 1136614"/>
              <a:gd name="connsiteY2" fmla="*/ 325343 h 1030223"/>
              <a:gd name="connsiteX3" fmla="*/ 134111 w 1136614"/>
              <a:gd name="connsiteY3" fmla="*/ 750215 h 1030223"/>
              <a:gd name="connsiteX4" fmla="*/ 1136256 w 1136614"/>
              <a:gd name="connsiteY4" fmla="*/ 2070 h 1030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614" h="1030223">
                <a:moveTo>
                  <a:pt x="1136256" y="2070"/>
                </a:moveTo>
                <a:cubicBezTo>
                  <a:pt x="1114705" y="48252"/>
                  <a:pt x="76384" y="973427"/>
                  <a:pt x="4802" y="1027306"/>
                </a:cubicBezTo>
                <a:cubicBezTo>
                  <a:pt x="-66780" y="1081185"/>
                  <a:pt x="685214" y="371525"/>
                  <a:pt x="706765" y="325343"/>
                </a:cubicBezTo>
                <a:cubicBezTo>
                  <a:pt x="728316" y="279161"/>
                  <a:pt x="67917" y="803324"/>
                  <a:pt x="134111" y="750215"/>
                </a:cubicBezTo>
                <a:cubicBezTo>
                  <a:pt x="200305" y="697106"/>
                  <a:pt x="1157807" y="-44112"/>
                  <a:pt x="1136256" y="20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4" name="フリーフォーム 2383">
            <a:extLst>
              <a:ext uri="{FF2B5EF4-FFF2-40B4-BE49-F238E27FC236}">
                <a16:creationId xmlns:a16="http://schemas.microsoft.com/office/drawing/2014/main" id="{9D41C799-E7A9-122E-0165-C40035EBE631}"/>
              </a:ext>
            </a:extLst>
          </p:cNvPr>
          <p:cNvSpPr/>
          <p:nvPr/>
        </p:nvSpPr>
        <p:spPr>
          <a:xfrm>
            <a:off x="2378738" y="8846107"/>
            <a:ext cx="763253" cy="2302906"/>
          </a:xfrm>
          <a:custGeom>
            <a:avLst/>
            <a:gdLst>
              <a:gd name="connsiteX0" fmla="*/ 795920 w 795920"/>
              <a:gd name="connsiteY0" fmla="*/ 0 h 2401468"/>
              <a:gd name="connsiteX1" fmla="*/ 209411 w 795920"/>
              <a:gd name="connsiteY1" fmla="*/ 785091 h 2401468"/>
              <a:gd name="connsiteX2" fmla="*/ 269447 w 795920"/>
              <a:gd name="connsiteY2" fmla="*/ 743528 h 2401468"/>
              <a:gd name="connsiteX3" fmla="*/ 33920 w 795920"/>
              <a:gd name="connsiteY3" fmla="*/ 1371600 h 2401468"/>
              <a:gd name="connsiteX4" fmla="*/ 126284 w 795920"/>
              <a:gd name="connsiteY4" fmla="*/ 1223818 h 2401468"/>
              <a:gd name="connsiteX5" fmla="*/ 29302 w 795920"/>
              <a:gd name="connsiteY5" fmla="*/ 1773382 h 2401468"/>
              <a:gd name="connsiteX6" fmla="*/ 135520 w 795920"/>
              <a:gd name="connsiteY6" fmla="*/ 2392218 h 2401468"/>
              <a:gd name="connsiteX7" fmla="*/ 43157 w 795920"/>
              <a:gd name="connsiteY7" fmla="*/ 2082800 h 2401468"/>
              <a:gd name="connsiteX8" fmla="*/ 15447 w 795920"/>
              <a:gd name="connsiteY8" fmla="*/ 1260764 h 2401468"/>
              <a:gd name="connsiteX9" fmla="*/ 20066 w 795920"/>
              <a:gd name="connsiteY9" fmla="*/ 1343891 h 2401468"/>
              <a:gd name="connsiteX10" fmla="*/ 255593 w 795920"/>
              <a:gd name="connsiteY10" fmla="*/ 646546 h 2401468"/>
              <a:gd name="connsiteX11" fmla="*/ 163229 w 795920"/>
              <a:gd name="connsiteY11" fmla="*/ 752764 h 2401468"/>
              <a:gd name="connsiteX12" fmla="*/ 795920 w 795920"/>
              <a:gd name="connsiteY12" fmla="*/ 0 h 2401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5920" h="2401468">
                <a:moveTo>
                  <a:pt x="795920" y="0"/>
                </a:moveTo>
                <a:cubicBezTo>
                  <a:pt x="546538" y="330585"/>
                  <a:pt x="297156" y="661170"/>
                  <a:pt x="209411" y="785091"/>
                </a:cubicBezTo>
                <a:cubicBezTo>
                  <a:pt x="121666" y="909012"/>
                  <a:pt x="298695" y="645777"/>
                  <a:pt x="269447" y="743528"/>
                </a:cubicBezTo>
                <a:cubicBezTo>
                  <a:pt x="240199" y="841279"/>
                  <a:pt x="57780" y="1291552"/>
                  <a:pt x="33920" y="1371600"/>
                </a:cubicBezTo>
                <a:cubicBezTo>
                  <a:pt x="10060" y="1451648"/>
                  <a:pt x="127054" y="1156854"/>
                  <a:pt x="126284" y="1223818"/>
                </a:cubicBezTo>
                <a:cubicBezTo>
                  <a:pt x="125514" y="1290782"/>
                  <a:pt x="27763" y="1578649"/>
                  <a:pt x="29302" y="1773382"/>
                </a:cubicBezTo>
                <a:cubicBezTo>
                  <a:pt x="30841" y="1968115"/>
                  <a:pt x="133211" y="2340648"/>
                  <a:pt x="135520" y="2392218"/>
                </a:cubicBezTo>
                <a:cubicBezTo>
                  <a:pt x="137829" y="2443788"/>
                  <a:pt x="63169" y="2271376"/>
                  <a:pt x="43157" y="2082800"/>
                </a:cubicBezTo>
                <a:cubicBezTo>
                  <a:pt x="23145" y="1894224"/>
                  <a:pt x="19295" y="1383915"/>
                  <a:pt x="15447" y="1260764"/>
                </a:cubicBezTo>
                <a:cubicBezTo>
                  <a:pt x="11599" y="1137613"/>
                  <a:pt x="-19958" y="1446261"/>
                  <a:pt x="20066" y="1343891"/>
                </a:cubicBezTo>
                <a:cubicBezTo>
                  <a:pt x="60090" y="1241521"/>
                  <a:pt x="231732" y="745067"/>
                  <a:pt x="255593" y="646546"/>
                </a:cubicBezTo>
                <a:cubicBezTo>
                  <a:pt x="279453" y="548025"/>
                  <a:pt x="163229" y="752764"/>
                  <a:pt x="163229" y="752764"/>
                </a:cubicBezTo>
                <a:lnTo>
                  <a:pt x="79592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5" name="フリーフォーム 2384">
            <a:extLst>
              <a:ext uri="{FF2B5EF4-FFF2-40B4-BE49-F238E27FC236}">
                <a16:creationId xmlns:a16="http://schemas.microsoft.com/office/drawing/2014/main" id="{DF3FF012-41C7-3B78-2424-63412159392A}"/>
              </a:ext>
            </a:extLst>
          </p:cNvPr>
          <p:cNvSpPr/>
          <p:nvPr/>
        </p:nvSpPr>
        <p:spPr>
          <a:xfrm>
            <a:off x="2495469" y="11177175"/>
            <a:ext cx="966272" cy="1938439"/>
          </a:xfrm>
          <a:custGeom>
            <a:avLst/>
            <a:gdLst>
              <a:gd name="connsiteX0" fmla="*/ 4557 w 1007628"/>
              <a:gd name="connsiteY0" fmla="*/ 7565 h 2021402"/>
              <a:gd name="connsiteX1" fmla="*/ 720375 w 1007628"/>
              <a:gd name="connsiteY1" fmla="*/ 917347 h 2021402"/>
              <a:gd name="connsiteX2" fmla="*/ 683430 w 1007628"/>
              <a:gd name="connsiteY2" fmla="*/ 820365 h 2021402"/>
              <a:gd name="connsiteX3" fmla="*/ 900484 w 1007628"/>
              <a:gd name="connsiteY3" fmla="*/ 1439202 h 2021402"/>
              <a:gd name="connsiteX4" fmla="*/ 1006702 w 1007628"/>
              <a:gd name="connsiteY4" fmla="*/ 2021093 h 2021402"/>
              <a:gd name="connsiteX5" fmla="*/ 845066 w 1007628"/>
              <a:gd name="connsiteY5" fmla="*/ 1503856 h 2021402"/>
              <a:gd name="connsiteX6" fmla="*/ 651102 w 1007628"/>
              <a:gd name="connsiteY6" fmla="*/ 487856 h 2021402"/>
              <a:gd name="connsiteX7" fmla="*/ 724993 w 1007628"/>
              <a:gd name="connsiteY7" fmla="*/ 848074 h 2021402"/>
              <a:gd name="connsiteX8" fmla="*/ 429430 w 1007628"/>
              <a:gd name="connsiteY8" fmla="*/ 501711 h 2021402"/>
              <a:gd name="connsiteX9" fmla="*/ 4557 w 1007628"/>
              <a:gd name="connsiteY9" fmla="*/ 7565 h 2021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7628" h="2021402">
                <a:moveTo>
                  <a:pt x="4557" y="7565"/>
                </a:moveTo>
                <a:cubicBezTo>
                  <a:pt x="53048" y="76838"/>
                  <a:pt x="607230" y="781880"/>
                  <a:pt x="720375" y="917347"/>
                </a:cubicBezTo>
                <a:cubicBezTo>
                  <a:pt x="833520" y="1052814"/>
                  <a:pt x="653412" y="733389"/>
                  <a:pt x="683430" y="820365"/>
                </a:cubicBezTo>
                <a:cubicBezTo>
                  <a:pt x="713448" y="907341"/>
                  <a:pt x="846605" y="1239081"/>
                  <a:pt x="900484" y="1439202"/>
                </a:cubicBezTo>
                <a:cubicBezTo>
                  <a:pt x="954363" y="1639323"/>
                  <a:pt x="1015938" y="2010317"/>
                  <a:pt x="1006702" y="2021093"/>
                </a:cubicBezTo>
                <a:cubicBezTo>
                  <a:pt x="997466" y="2031869"/>
                  <a:pt x="904333" y="1759396"/>
                  <a:pt x="845066" y="1503856"/>
                </a:cubicBezTo>
                <a:cubicBezTo>
                  <a:pt x="785799" y="1248316"/>
                  <a:pt x="671114" y="597153"/>
                  <a:pt x="651102" y="487856"/>
                </a:cubicBezTo>
                <a:cubicBezTo>
                  <a:pt x="631090" y="378559"/>
                  <a:pt x="761938" y="845765"/>
                  <a:pt x="724993" y="848074"/>
                </a:cubicBezTo>
                <a:cubicBezTo>
                  <a:pt x="688048" y="850383"/>
                  <a:pt x="551042" y="639487"/>
                  <a:pt x="429430" y="501711"/>
                </a:cubicBezTo>
                <a:cubicBezTo>
                  <a:pt x="307818" y="363935"/>
                  <a:pt x="-43934" y="-61708"/>
                  <a:pt x="4557" y="75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6" name="フリーフォーム 2385">
            <a:extLst>
              <a:ext uri="{FF2B5EF4-FFF2-40B4-BE49-F238E27FC236}">
                <a16:creationId xmlns:a16="http://schemas.microsoft.com/office/drawing/2014/main" id="{13566BFE-5F9E-90F2-F2A4-057AAB217C7C}"/>
              </a:ext>
            </a:extLst>
          </p:cNvPr>
          <p:cNvSpPr/>
          <p:nvPr/>
        </p:nvSpPr>
        <p:spPr>
          <a:xfrm>
            <a:off x="3755968" y="8009009"/>
            <a:ext cx="551632" cy="519042"/>
          </a:xfrm>
          <a:custGeom>
            <a:avLst/>
            <a:gdLst>
              <a:gd name="connsiteX0" fmla="*/ 574328 w 575241"/>
              <a:gd name="connsiteY0" fmla="*/ 89 h 541256"/>
              <a:gd name="connsiteX1" fmla="*/ 292619 w 575241"/>
              <a:gd name="connsiteY1" fmla="*/ 295653 h 541256"/>
              <a:gd name="connsiteX2" fmla="*/ 1673 w 575241"/>
              <a:gd name="connsiteY2" fmla="*/ 540416 h 541256"/>
              <a:gd name="connsiteX3" fmla="*/ 181783 w 575241"/>
              <a:gd name="connsiteY3" fmla="*/ 369543 h 541256"/>
              <a:gd name="connsiteX4" fmla="*/ 357273 w 575241"/>
              <a:gd name="connsiteY4" fmla="*/ 198671 h 541256"/>
              <a:gd name="connsiteX5" fmla="*/ 195637 w 575241"/>
              <a:gd name="connsiteY5" fmla="*/ 263325 h 541256"/>
              <a:gd name="connsiteX6" fmla="*/ 574328 w 575241"/>
              <a:gd name="connsiteY6" fmla="*/ 89 h 54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241" h="541256">
                <a:moveTo>
                  <a:pt x="574328" y="89"/>
                </a:moveTo>
                <a:cubicBezTo>
                  <a:pt x="590492" y="5477"/>
                  <a:pt x="388061" y="205599"/>
                  <a:pt x="292619" y="295653"/>
                </a:cubicBezTo>
                <a:cubicBezTo>
                  <a:pt x="197177" y="385707"/>
                  <a:pt x="20146" y="528101"/>
                  <a:pt x="1673" y="540416"/>
                </a:cubicBezTo>
                <a:cubicBezTo>
                  <a:pt x="-16800" y="552731"/>
                  <a:pt x="122516" y="426500"/>
                  <a:pt x="181783" y="369543"/>
                </a:cubicBezTo>
                <a:cubicBezTo>
                  <a:pt x="241050" y="312586"/>
                  <a:pt x="354964" y="216374"/>
                  <a:pt x="357273" y="198671"/>
                </a:cubicBezTo>
                <a:cubicBezTo>
                  <a:pt x="359582" y="180968"/>
                  <a:pt x="158692" y="291034"/>
                  <a:pt x="195637" y="263325"/>
                </a:cubicBezTo>
                <a:cubicBezTo>
                  <a:pt x="232582" y="235616"/>
                  <a:pt x="558164" y="-5299"/>
                  <a:pt x="574328" y="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7" name="フリーフォーム 2386">
            <a:extLst>
              <a:ext uri="{FF2B5EF4-FFF2-40B4-BE49-F238E27FC236}">
                <a16:creationId xmlns:a16="http://schemas.microsoft.com/office/drawing/2014/main" id="{A98DE2DA-7211-4C17-D24C-4ECCE66FA1A5}"/>
              </a:ext>
            </a:extLst>
          </p:cNvPr>
          <p:cNvSpPr/>
          <p:nvPr/>
        </p:nvSpPr>
        <p:spPr>
          <a:xfrm>
            <a:off x="2982561" y="8357359"/>
            <a:ext cx="903539" cy="701323"/>
          </a:xfrm>
          <a:custGeom>
            <a:avLst/>
            <a:gdLst>
              <a:gd name="connsiteX0" fmla="*/ 942109 w 942210"/>
              <a:gd name="connsiteY0" fmla="*/ 1666 h 731339"/>
              <a:gd name="connsiteX1" fmla="*/ 217054 w 942210"/>
              <a:gd name="connsiteY1" fmla="*/ 551230 h 731339"/>
              <a:gd name="connsiteX2" fmla="*/ 0 w 942210"/>
              <a:gd name="connsiteY2" fmla="*/ 731339 h 731339"/>
              <a:gd name="connsiteX3" fmla="*/ 581891 w 942210"/>
              <a:gd name="connsiteY3" fmla="*/ 251048 h 731339"/>
              <a:gd name="connsiteX4" fmla="*/ 272472 w 942210"/>
              <a:gd name="connsiteY4" fmla="*/ 375739 h 731339"/>
              <a:gd name="connsiteX5" fmla="*/ 942109 w 942210"/>
              <a:gd name="connsiteY5" fmla="*/ 1666 h 73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2210" h="731339">
                <a:moveTo>
                  <a:pt x="942109" y="1666"/>
                </a:moveTo>
                <a:cubicBezTo>
                  <a:pt x="932873" y="30914"/>
                  <a:pt x="374072" y="429618"/>
                  <a:pt x="217054" y="551230"/>
                </a:cubicBezTo>
                <a:cubicBezTo>
                  <a:pt x="60036" y="672842"/>
                  <a:pt x="0" y="731339"/>
                  <a:pt x="0" y="731339"/>
                </a:cubicBezTo>
                <a:cubicBezTo>
                  <a:pt x="60806" y="681309"/>
                  <a:pt x="536479" y="310315"/>
                  <a:pt x="581891" y="251048"/>
                </a:cubicBezTo>
                <a:cubicBezTo>
                  <a:pt x="627303" y="191781"/>
                  <a:pt x="217054" y="414224"/>
                  <a:pt x="272472" y="375739"/>
                </a:cubicBezTo>
                <a:cubicBezTo>
                  <a:pt x="327890" y="337254"/>
                  <a:pt x="951345" y="-27582"/>
                  <a:pt x="942109" y="16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8" name="フリーフォーム 2387">
            <a:extLst>
              <a:ext uri="{FF2B5EF4-FFF2-40B4-BE49-F238E27FC236}">
                <a16:creationId xmlns:a16="http://schemas.microsoft.com/office/drawing/2014/main" id="{5375B636-4EBC-8FA6-16EC-25256922F187}"/>
              </a:ext>
            </a:extLst>
          </p:cNvPr>
          <p:cNvSpPr/>
          <p:nvPr/>
        </p:nvSpPr>
        <p:spPr>
          <a:xfrm>
            <a:off x="2759547" y="8711006"/>
            <a:ext cx="724661" cy="871853"/>
          </a:xfrm>
          <a:custGeom>
            <a:avLst/>
            <a:gdLst>
              <a:gd name="connsiteX0" fmla="*/ 754413 w 755676"/>
              <a:gd name="connsiteY0" fmla="*/ 2338 h 909167"/>
              <a:gd name="connsiteX1" fmla="*/ 237177 w 755676"/>
              <a:gd name="connsiteY1" fmla="*/ 542665 h 909167"/>
              <a:gd name="connsiteX2" fmla="*/ 1650 w 755676"/>
              <a:gd name="connsiteY2" fmla="*/ 907501 h 909167"/>
              <a:gd name="connsiteX3" fmla="*/ 343395 w 755676"/>
              <a:gd name="connsiteY3" fmla="*/ 399501 h 909167"/>
              <a:gd name="connsiteX4" fmla="*/ 597395 w 755676"/>
              <a:gd name="connsiteY4" fmla="*/ 205538 h 909167"/>
              <a:gd name="connsiteX5" fmla="*/ 389577 w 755676"/>
              <a:gd name="connsiteY5" fmla="*/ 339465 h 909167"/>
              <a:gd name="connsiteX6" fmla="*/ 754413 w 755676"/>
              <a:gd name="connsiteY6" fmla="*/ 2338 h 90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676" h="909167">
                <a:moveTo>
                  <a:pt x="754413" y="2338"/>
                </a:moveTo>
                <a:cubicBezTo>
                  <a:pt x="729013" y="36205"/>
                  <a:pt x="362637" y="391805"/>
                  <a:pt x="237177" y="542665"/>
                </a:cubicBezTo>
                <a:cubicBezTo>
                  <a:pt x="111717" y="693525"/>
                  <a:pt x="-16053" y="931362"/>
                  <a:pt x="1650" y="907501"/>
                </a:cubicBezTo>
                <a:cubicBezTo>
                  <a:pt x="19353" y="883640"/>
                  <a:pt x="244104" y="516495"/>
                  <a:pt x="343395" y="399501"/>
                </a:cubicBezTo>
                <a:cubicBezTo>
                  <a:pt x="442686" y="282507"/>
                  <a:pt x="589698" y="215544"/>
                  <a:pt x="597395" y="205538"/>
                </a:cubicBezTo>
                <a:cubicBezTo>
                  <a:pt x="605092" y="195532"/>
                  <a:pt x="364947" y="365635"/>
                  <a:pt x="389577" y="339465"/>
                </a:cubicBezTo>
                <a:cubicBezTo>
                  <a:pt x="414207" y="313295"/>
                  <a:pt x="779813" y="-31529"/>
                  <a:pt x="754413" y="23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9" name="フリーフォーム 2388">
            <a:extLst>
              <a:ext uri="{FF2B5EF4-FFF2-40B4-BE49-F238E27FC236}">
                <a16:creationId xmlns:a16="http://schemas.microsoft.com/office/drawing/2014/main" id="{B13E261D-EC29-3347-0680-7B93E1C426B4}"/>
              </a:ext>
            </a:extLst>
          </p:cNvPr>
          <p:cNvSpPr/>
          <p:nvPr/>
        </p:nvSpPr>
        <p:spPr>
          <a:xfrm>
            <a:off x="2634799" y="9540669"/>
            <a:ext cx="398887" cy="1957389"/>
          </a:xfrm>
          <a:custGeom>
            <a:avLst/>
            <a:gdLst>
              <a:gd name="connsiteX0" fmla="*/ 145591 w 415959"/>
              <a:gd name="connsiteY0" fmla="*/ 767 h 2041163"/>
              <a:gd name="connsiteX1" fmla="*/ 62464 w 415959"/>
              <a:gd name="connsiteY1" fmla="*/ 494912 h 2041163"/>
              <a:gd name="connsiteX2" fmla="*/ 76318 w 415959"/>
              <a:gd name="connsiteY2" fmla="*/ 462585 h 2041163"/>
              <a:gd name="connsiteX3" fmla="*/ 57846 w 415959"/>
              <a:gd name="connsiteY3" fmla="*/ 772003 h 2041163"/>
              <a:gd name="connsiteX4" fmla="*/ 196391 w 415959"/>
              <a:gd name="connsiteY4" fmla="*/ 1372367 h 2041163"/>
              <a:gd name="connsiteX5" fmla="*/ 187155 w 415959"/>
              <a:gd name="connsiteY5" fmla="*/ 1275385 h 2041163"/>
              <a:gd name="connsiteX6" fmla="*/ 408827 w 415959"/>
              <a:gd name="connsiteY6" fmla="*/ 2005058 h 2041163"/>
              <a:gd name="connsiteX7" fmla="*/ 330318 w 415959"/>
              <a:gd name="connsiteY7" fmla="*/ 1834185 h 2041163"/>
              <a:gd name="connsiteX8" fmla="*/ 25518 w 415959"/>
              <a:gd name="connsiteY8" fmla="*/ 1007530 h 2041163"/>
              <a:gd name="connsiteX9" fmla="*/ 16282 w 415959"/>
              <a:gd name="connsiteY9" fmla="*/ 485676 h 2041163"/>
              <a:gd name="connsiteX10" fmla="*/ 16282 w 415959"/>
              <a:gd name="connsiteY10" fmla="*/ 624221 h 2041163"/>
              <a:gd name="connsiteX11" fmla="*/ 145591 w 415959"/>
              <a:gd name="connsiteY11" fmla="*/ 767 h 204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5959" h="2041163">
                <a:moveTo>
                  <a:pt x="145591" y="767"/>
                </a:moveTo>
                <a:cubicBezTo>
                  <a:pt x="153288" y="-20784"/>
                  <a:pt x="74009" y="417942"/>
                  <a:pt x="62464" y="494912"/>
                </a:cubicBezTo>
                <a:cubicBezTo>
                  <a:pt x="50919" y="571882"/>
                  <a:pt x="77088" y="416403"/>
                  <a:pt x="76318" y="462585"/>
                </a:cubicBezTo>
                <a:cubicBezTo>
                  <a:pt x="75548" y="508767"/>
                  <a:pt x="37834" y="620373"/>
                  <a:pt x="57846" y="772003"/>
                </a:cubicBezTo>
                <a:cubicBezTo>
                  <a:pt x="77858" y="923633"/>
                  <a:pt x="174840" y="1288470"/>
                  <a:pt x="196391" y="1372367"/>
                </a:cubicBezTo>
                <a:cubicBezTo>
                  <a:pt x="217943" y="1456264"/>
                  <a:pt x="151749" y="1169937"/>
                  <a:pt x="187155" y="1275385"/>
                </a:cubicBezTo>
                <a:cubicBezTo>
                  <a:pt x="222561" y="1380833"/>
                  <a:pt x="384967" y="1911925"/>
                  <a:pt x="408827" y="2005058"/>
                </a:cubicBezTo>
                <a:cubicBezTo>
                  <a:pt x="432688" y="2098191"/>
                  <a:pt x="394203" y="2000440"/>
                  <a:pt x="330318" y="1834185"/>
                </a:cubicBezTo>
                <a:cubicBezTo>
                  <a:pt x="266433" y="1667930"/>
                  <a:pt x="77857" y="1232281"/>
                  <a:pt x="25518" y="1007530"/>
                </a:cubicBezTo>
                <a:cubicBezTo>
                  <a:pt x="-26821" y="782779"/>
                  <a:pt x="17821" y="549561"/>
                  <a:pt x="16282" y="485676"/>
                </a:cubicBezTo>
                <a:cubicBezTo>
                  <a:pt x="14743" y="421791"/>
                  <a:pt x="-2191" y="699651"/>
                  <a:pt x="16282" y="624221"/>
                </a:cubicBezTo>
                <a:cubicBezTo>
                  <a:pt x="34755" y="548791"/>
                  <a:pt x="137894" y="22318"/>
                  <a:pt x="145591" y="7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0" name="フリーフォーム 2389">
            <a:extLst>
              <a:ext uri="{FF2B5EF4-FFF2-40B4-BE49-F238E27FC236}">
                <a16:creationId xmlns:a16="http://schemas.microsoft.com/office/drawing/2014/main" id="{40B020BE-2523-4095-EBF2-8CEB04836D78}"/>
              </a:ext>
            </a:extLst>
          </p:cNvPr>
          <p:cNvSpPr/>
          <p:nvPr/>
        </p:nvSpPr>
        <p:spPr>
          <a:xfrm>
            <a:off x="3103325" y="8468274"/>
            <a:ext cx="815547" cy="799564"/>
          </a:xfrm>
          <a:custGeom>
            <a:avLst/>
            <a:gdLst>
              <a:gd name="connsiteX0" fmla="*/ 848503 w 850452"/>
              <a:gd name="connsiteY0" fmla="*/ 6077 h 833785"/>
              <a:gd name="connsiteX1" fmla="*/ 160394 w 850452"/>
              <a:gd name="connsiteY1" fmla="*/ 643386 h 833785"/>
              <a:gd name="connsiteX2" fmla="*/ 12612 w 850452"/>
              <a:gd name="connsiteY2" fmla="*/ 823495 h 833785"/>
              <a:gd name="connsiteX3" fmla="*/ 386685 w 850452"/>
              <a:gd name="connsiteY3" fmla="*/ 398622 h 833785"/>
              <a:gd name="connsiteX4" fmla="*/ 248139 w 850452"/>
              <a:gd name="connsiteY4" fmla="*/ 509459 h 833785"/>
              <a:gd name="connsiteX5" fmla="*/ 492903 w 850452"/>
              <a:gd name="connsiteY5" fmla="*/ 232368 h 833785"/>
              <a:gd name="connsiteX6" fmla="*/ 372830 w 850452"/>
              <a:gd name="connsiteY6" fmla="*/ 315495 h 833785"/>
              <a:gd name="connsiteX7" fmla="*/ 848503 w 850452"/>
              <a:gd name="connsiteY7" fmla="*/ 6077 h 83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452" h="833785">
                <a:moveTo>
                  <a:pt x="848503" y="6077"/>
                </a:moveTo>
                <a:cubicBezTo>
                  <a:pt x="813097" y="60725"/>
                  <a:pt x="299709" y="507150"/>
                  <a:pt x="160394" y="643386"/>
                </a:cubicBezTo>
                <a:cubicBezTo>
                  <a:pt x="21079" y="779622"/>
                  <a:pt x="-25103" y="864289"/>
                  <a:pt x="12612" y="823495"/>
                </a:cubicBezTo>
                <a:cubicBezTo>
                  <a:pt x="50327" y="782701"/>
                  <a:pt x="347430" y="450961"/>
                  <a:pt x="386685" y="398622"/>
                </a:cubicBezTo>
                <a:cubicBezTo>
                  <a:pt x="425940" y="346283"/>
                  <a:pt x="230436" y="537168"/>
                  <a:pt x="248139" y="509459"/>
                </a:cubicBezTo>
                <a:cubicBezTo>
                  <a:pt x="265842" y="481750"/>
                  <a:pt x="472121" y="264695"/>
                  <a:pt x="492903" y="232368"/>
                </a:cubicBezTo>
                <a:cubicBezTo>
                  <a:pt x="513685" y="200041"/>
                  <a:pt x="319721" y="348592"/>
                  <a:pt x="372830" y="315495"/>
                </a:cubicBezTo>
                <a:cubicBezTo>
                  <a:pt x="425939" y="282398"/>
                  <a:pt x="883909" y="-48571"/>
                  <a:pt x="848503" y="60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1" name="フリーフォーム 2390">
            <a:extLst>
              <a:ext uri="{FF2B5EF4-FFF2-40B4-BE49-F238E27FC236}">
                <a16:creationId xmlns:a16="http://schemas.microsoft.com/office/drawing/2014/main" id="{CDEF1865-2053-0307-9E63-5DA3A726AC06}"/>
              </a:ext>
            </a:extLst>
          </p:cNvPr>
          <p:cNvSpPr/>
          <p:nvPr/>
        </p:nvSpPr>
        <p:spPr>
          <a:xfrm>
            <a:off x="2802439" y="9133207"/>
            <a:ext cx="344074" cy="1488837"/>
          </a:xfrm>
          <a:custGeom>
            <a:avLst/>
            <a:gdLst>
              <a:gd name="connsiteX0" fmla="*/ 358703 w 358800"/>
              <a:gd name="connsiteY0" fmla="*/ 795 h 1552558"/>
              <a:gd name="connsiteX1" fmla="*/ 86231 w 358800"/>
              <a:gd name="connsiteY1" fmla="*/ 554977 h 1552558"/>
              <a:gd name="connsiteX2" fmla="*/ 3103 w 358800"/>
              <a:gd name="connsiteY2" fmla="*/ 1123013 h 1552558"/>
              <a:gd name="connsiteX3" fmla="*/ 21576 w 358800"/>
              <a:gd name="connsiteY3" fmla="*/ 1039886 h 1552558"/>
              <a:gd name="connsiteX4" fmla="*/ 58522 w 358800"/>
              <a:gd name="connsiteY4" fmla="*/ 1552504 h 1552558"/>
              <a:gd name="connsiteX5" fmla="*/ 30812 w 358800"/>
              <a:gd name="connsiteY5" fmla="*/ 1067595 h 1552558"/>
              <a:gd name="connsiteX6" fmla="*/ 53903 w 358800"/>
              <a:gd name="connsiteY6" fmla="*/ 365631 h 1552558"/>
              <a:gd name="connsiteX7" fmla="*/ 53903 w 358800"/>
              <a:gd name="connsiteY7" fmla="*/ 430286 h 1552558"/>
              <a:gd name="connsiteX8" fmla="*/ 358703 w 358800"/>
              <a:gd name="connsiteY8" fmla="*/ 795 h 1552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8800" h="1552558">
                <a:moveTo>
                  <a:pt x="358703" y="795"/>
                </a:moveTo>
                <a:cubicBezTo>
                  <a:pt x="364091" y="21577"/>
                  <a:pt x="145498" y="367941"/>
                  <a:pt x="86231" y="554977"/>
                </a:cubicBezTo>
                <a:cubicBezTo>
                  <a:pt x="26964" y="742013"/>
                  <a:pt x="13879" y="1042195"/>
                  <a:pt x="3103" y="1123013"/>
                </a:cubicBezTo>
                <a:cubicBezTo>
                  <a:pt x="-7673" y="1203831"/>
                  <a:pt x="12340" y="968304"/>
                  <a:pt x="21576" y="1039886"/>
                </a:cubicBezTo>
                <a:cubicBezTo>
                  <a:pt x="30812" y="1111468"/>
                  <a:pt x="56983" y="1547886"/>
                  <a:pt x="58522" y="1552504"/>
                </a:cubicBezTo>
                <a:cubicBezTo>
                  <a:pt x="60061" y="1557122"/>
                  <a:pt x="31582" y="1265407"/>
                  <a:pt x="30812" y="1067595"/>
                </a:cubicBezTo>
                <a:cubicBezTo>
                  <a:pt x="30042" y="869783"/>
                  <a:pt x="50055" y="471849"/>
                  <a:pt x="53903" y="365631"/>
                </a:cubicBezTo>
                <a:cubicBezTo>
                  <a:pt x="57751" y="259413"/>
                  <a:pt x="8491" y="488013"/>
                  <a:pt x="53903" y="430286"/>
                </a:cubicBezTo>
                <a:cubicBezTo>
                  <a:pt x="99315" y="372559"/>
                  <a:pt x="353315" y="-19987"/>
                  <a:pt x="358703" y="7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2" name="フリーフォーム 2391">
            <a:extLst>
              <a:ext uri="{FF2B5EF4-FFF2-40B4-BE49-F238E27FC236}">
                <a16:creationId xmlns:a16="http://schemas.microsoft.com/office/drawing/2014/main" id="{CF4FB154-87A2-CAB1-0590-C0F17961559A}"/>
              </a:ext>
            </a:extLst>
          </p:cNvPr>
          <p:cNvSpPr/>
          <p:nvPr/>
        </p:nvSpPr>
        <p:spPr>
          <a:xfrm>
            <a:off x="2861680" y="10673443"/>
            <a:ext cx="612969" cy="1773922"/>
          </a:xfrm>
          <a:custGeom>
            <a:avLst/>
            <a:gdLst>
              <a:gd name="connsiteX0" fmla="*/ 15218 w 639204"/>
              <a:gd name="connsiteY0" fmla="*/ 29474 h 1849844"/>
              <a:gd name="connsiteX1" fmla="*/ 504746 w 639204"/>
              <a:gd name="connsiteY1" fmla="*/ 1331802 h 1849844"/>
              <a:gd name="connsiteX2" fmla="*/ 398527 w 639204"/>
              <a:gd name="connsiteY2" fmla="*/ 1197874 h 1849844"/>
              <a:gd name="connsiteX3" fmla="*/ 638673 w 639204"/>
              <a:gd name="connsiteY3" fmla="*/ 1849038 h 1849844"/>
              <a:gd name="connsiteX4" fmla="*/ 453946 w 639204"/>
              <a:gd name="connsiteY4" fmla="*/ 1313329 h 1849844"/>
              <a:gd name="connsiteX5" fmla="*/ 153764 w 639204"/>
              <a:gd name="connsiteY5" fmla="*/ 495911 h 1849844"/>
              <a:gd name="connsiteX6" fmla="*/ 15218 w 639204"/>
              <a:gd name="connsiteY6" fmla="*/ 29474 h 184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9204" h="1849844">
                <a:moveTo>
                  <a:pt x="15218" y="29474"/>
                </a:moveTo>
                <a:cubicBezTo>
                  <a:pt x="73715" y="168789"/>
                  <a:pt x="440861" y="1137069"/>
                  <a:pt x="504746" y="1331802"/>
                </a:cubicBezTo>
                <a:cubicBezTo>
                  <a:pt x="568631" y="1526535"/>
                  <a:pt x="376206" y="1111668"/>
                  <a:pt x="398527" y="1197874"/>
                </a:cubicBezTo>
                <a:cubicBezTo>
                  <a:pt x="420848" y="1284080"/>
                  <a:pt x="629436" y="1829795"/>
                  <a:pt x="638673" y="1849038"/>
                </a:cubicBezTo>
                <a:cubicBezTo>
                  <a:pt x="647910" y="1868281"/>
                  <a:pt x="534764" y="1538850"/>
                  <a:pt x="453946" y="1313329"/>
                </a:cubicBezTo>
                <a:cubicBezTo>
                  <a:pt x="373128" y="1087808"/>
                  <a:pt x="226885" y="713735"/>
                  <a:pt x="153764" y="495911"/>
                </a:cubicBezTo>
                <a:cubicBezTo>
                  <a:pt x="80643" y="278087"/>
                  <a:pt x="-43279" y="-109841"/>
                  <a:pt x="15218" y="294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3" name="フリーフォーム 2392">
            <a:extLst>
              <a:ext uri="{FF2B5EF4-FFF2-40B4-BE49-F238E27FC236}">
                <a16:creationId xmlns:a16="http://schemas.microsoft.com/office/drawing/2014/main" id="{44B9D77C-A23F-649B-F882-55AF78E21931}"/>
              </a:ext>
            </a:extLst>
          </p:cNvPr>
          <p:cNvSpPr/>
          <p:nvPr/>
        </p:nvSpPr>
        <p:spPr>
          <a:xfrm>
            <a:off x="3711098" y="11038202"/>
            <a:ext cx="529293" cy="1376137"/>
          </a:xfrm>
          <a:custGeom>
            <a:avLst/>
            <a:gdLst>
              <a:gd name="connsiteX0" fmla="*/ 551845 w 551946"/>
              <a:gd name="connsiteY0" fmla="*/ 85 h 1435034"/>
              <a:gd name="connsiteX1" fmla="*/ 117736 w 551946"/>
              <a:gd name="connsiteY1" fmla="*/ 558885 h 1435034"/>
              <a:gd name="connsiteX2" fmla="*/ 6900 w 551946"/>
              <a:gd name="connsiteY2" fmla="*/ 1422485 h 1435034"/>
              <a:gd name="connsiteX3" fmla="*/ 20754 w 551946"/>
              <a:gd name="connsiteY3" fmla="*/ 1034558 h 1435034"/>
              <a:gd name="connsiteX4" fmla="*/ 94645 w 551946"/>
              <a:gd name="connsiteY4" fmla="*/ 517322 h 1435034"/>
              <a:gd name="connsiteX5" fmla="*/ 76173 w 551946"/>
              <a:gd name="connsiteY5" fmla="*/ 595831 h 1435034"/>
              <a:gd name="connsiteX6" fmla="*/ 551845 w 551946"/>
              <a:gd name="connsiteY6" fmla="*/ 85 h 14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946" h="1435034">
                <a:moveTo>
                  <a:pt x="551845" y="85"/>
                </a:moveTo>
                <a:cubicBezTo>
                  <a:pt x="558772" y="-6073"/>
                  <a:pt x="208560" y="321818"/>
                  <a:pt x="117736" y="558885"/>
                </a:cubicBezTo>
                <a:cubicBezTo>
                  <a:pt x="26912" y="795952"/>
                  <a:pt x="23064" y="1343206"/>
                  <a:pt x="6900" y="1422485"/>
                </a:cubicBezTo>
                <a:cubicBezTo>
                  <a:pt x="-9264" y="1501764"/>
                  <a:pt x="6130" y="1185418"/>
                  <a:pt x="20754" y="1034558"/>
                </a:cubicBezTo>
                <a:cubicBezTo>
                  <a:pt x="35378" y="883698"/>
                  <a:pt x="85408" y="590443"/>
                  <a:pt x="94645" y="517322"/>
                </a:cubicBezTo>
                <a:cubicBezTo>
                  <a:pt x="103881" y="444201"/>
                  <a:pt x="3821" y="681268"/>
                  <a:pt x="76173" y="595831"/>
                </a:cubicBezTo>
                <a:cubicBezTo>
                  <a:pt x="148524" y="510395"/>
                  <a:pt x="544918" y="6243"/>
                  <a:pt x="551845" y="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4" name="フリーフォーム 2393">
            <a:extLst>
              <a:ext uri="{FF2B5EF4-FFF2-40B4-BE49-F238E27FC236}">
                <a16:creationId xmlns:a16="http://schemas.microsoft.com/office/drawing/2014/main" id="{2E041016-E71B-A6C0-1441-8F3CA60D25C6}"/>
              </a:ext>
            </a:extLst>
          </p:cNvPr>
          <p:cNvSpPr/>
          <p:nvPr/>
        </p:nvSpPr>
        <p:spPr>
          <a:xfrm>
            <a:off x="4249008" y="10972611"/>
            <a:ext cx="1993738" cy="1777960"/>
          </a:xfrm>
          <a:custGeom>
            <a:avLst/>
            <a:gdLst>
              <a:gd name="connsiteX0" fmla="*/ 150 w 2079068"/>
              <a:gd name="connsiteY0" fmla="*/ 63866 h 1854055"/>
              <a:gd name="connsiteX1" fmla="*/ 577422 w 2079068"/>
              <a:gd name="connsiteY1" fmla="*/ 3830 h 1854055"/>
              <a:gd name="connsiteX2" fmla="*/ 1006913 w 2079068"/>
              <a:gd name="connsiteY2" fmla="*/ 188557 h 1854055"/>
              <a:gd name="connsiteX3" fmla="*/ 965350 w 2079068"/>
              <a:gd name="connsiteY3" fmla="*/ 128521 h 1854055"/>
              <a:gd name="connsiteX4" fmla="*/ 1759677 w 2079068"/>
              <a:gd name="connsiteY4" fmla="*/ 987502 h 1854055"/>
              <a:gd name="connsiteX5" fmla="*/ 1782768 w 2079068"/>
              <a:gd name="connsiteY5" fmla="*/ 932084 h 1854055"/>
              <a:gd name="connsiteX6" fmla="*/ 2078331 w 2079068"/>
              <a:gd name="connsiteY6" fmla="*/ 1851102 h 1854055"/>
              <a:gd name="connsiteX7" fmla="*/ 1856659 w 2079068"/>
              <a:gd name="connsiteY7" fmla="*/ 1204557 h 1854055"/>
              <a:gd name="connsiteX8" fmla="*/ 1542622 w 2079068"/>
              <a:gd name="connsiteY8" fmla="*/ 641139 h 1854055"/>
              <a:gd name="connsiteX9" fmla="*/ 1025386 w 2079068"/>
              <a:gd name="connsiteY9" fmla="*/ 207030 h 1854055"/>
              <a:gd name="connsiteX10" fmla="*/ 632841 w 2079068"/>
              <a:gd name="connsiteY10" fmla="*/ 68484 h 1854055"/>
              <a:gd name="connsiteX11" fmla="*/ 150 w 2079068"/>
              <a:gd name="connsiteY11" fmla="*/ 63866 h 185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79068" h="1854055">
                <a:moveTo>
                  <a:pt x="150" y="63866"/>
                </a:moveTo>
                <a:cubicBezTo>
                  <a:pt x="-9087" y="53090"/>
                  <a:pt x="409628" y="-16952"/>
                  <a:pt x="577422" y="3830"/>
                </a:cubicBezTo>
                <a:cubicBezTo>
                  <a:pt x="745216" y="24612"/>
                  <a:pt x="942258" y="167775"/>
                  <a:pt x="1006913" y="188557"/>
                </a:cubicBezTo>
                <a:cubicBezTo>
                  <a:pt x="1071568" y="209339"/>
                  <a:pt x="839889" y="-4636"/>
                  <a:pt x="965350" y="128521"/>
                </a:cubicBezTo>
                <a:cubicBezTo>
                  <a:pt x="1090811" y="261678"/>
                  <a:pt x="1623441" y="853575"/>
                  <a:pt x="1759677" y="987502"/>
                </a:cubicBezTo>
                <a:cubicBezTo>
                  <a:pt x="1895913" y="1121429"/>
                  <a:pt x="1729659" y="788151"/>
                  <a:pt x="1782768" y="932084"/>
                </a:cubicBezTo>
                <a:cubicBezTo>
                  <a:pt x="1835877" y="1076017"/>
                  <a:pt x="2066016" y="1805690"/>
                  <a:pt x="2078331" y="1851102"/>
                </a:cubicBezTo>
                <a:cubicBezTo>
                  <a:pt x="2090646" y="1896514"/>
                  <a:pt x="1945944" y="1406218"/>
                  <a:pt x="1856659" y="1204557"/>
                </a:cubicBezTo>
                <a:cubicBezTo>
                  <a:pt x="1767374" y="1002897"/>
                  <a:pt x="1681168" y="807394"/>
                  <a:pt x="1542622" y="641139"/>
                </a:cubicBezTo>
                <a:cubicBezTo>
                  <a:pt x="1404077" y="474885"/>
                  <a:pt x="1177016" y="302472"/>
                  <a:pt x="1025386" y="207030"/>
                </a:cubicBezTo>
                <a:cubicBezTo>
                  <a:pt x="873756" y="111588"/>
                  <a:pt x="798326" y="92345"/>
                  <a:pt x="632841" y="68484"/>
                </a:cubicBezTo>
                <a:cubicBezTo>
                  <a:pt x="467356" y="44623"/>
                  <a:pt x="9387" y="74642"/>
                  <a:pt x="150" y="638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5" name="フリーフォーム 2394">
            <a:extLst>
              <a:ext uri="{FF2B5EF4-FFF2-40B4-BE49-F238E27FC236}">
                <a16:creationId xmlns:a16="http://schemas.microsoft.com/office/drawing/2014/main" id="{1EA79F34-74BD-338A-C4F6-913E4E0D02D1}"/>
              </a:ext>
            </a:extLst>
          </p:cNvPr>
          <p:cNvSpPr/>
          <p:nvPr/>
        </p:nvSpPr>
        <p:spPr>
          <a:xfrm>
            <a:off x="4693159" y="7715269"/>
            <a:ext cx="741126" cy="233065"/>
          </a:xfrm>
          <a:custGeom>
            <a:avLst/>
            <a:gdLst>
              <a:gd name="connsiteX0" fmla="*/ 3426 w 772845"/>
              <a:gd name="connsiteY0" fmla="*/ 80110 h 243040"/>
              <a:gd name="connsiteX1" fmla="*/ 465244 w 772845"/>
              <a:gd name="connsiteY1" fmla="*/ 190946 h 243040"/>
              <a:gd name="connsiteX2" fmla="*/ 566844 w 772845"/>
              <a:gd name="connsiteY2" fmla="*/ 181710 h 243040"/>
              <a:gd name="connsiteX3" fmla="*/ 585317 w 772845"/>
              <a:gd name="connsiteY3" fmla="*/ 126292 h 243040"/>
              <a:gd name="connsiteX4" fmla="*/ 765426 w 772845"/>
              <a:gd name="connsiteY4" fmla="*/ 1601 h 243040"/>
              <a:gd name="connsiteX5" fmla="*/ 691535 w 772845"/>
              <a:gd name="connsiteY5" fmla="*/ 223274 h 243040"/>
              <a:gd name="connsiteX6" fmla="*/ 275899 w 772845"/>
              <a:gd name="connsiteY6" fmla="*/ 218655 h 243040"/>
              <a:gd name="connsiteX7" fmla="*/ 3426 w 772845"/>
              <a:gd name="connsiteY7" fmla="*/ 80110 h 24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845" h="243040">
                <a:moveTo>
                  <a:pt x="3426" y="80110"/>
                </a:moveTo>
                <a:cubicBezTo>
                  <a:pt x="34983" y="75492"/>
                  <a:pt x="371341" y="174013"/>
                  <a:pt x="465244" y="190946"/>
                </a:cubicBezTo>
                <a:cubicBezTo>
                  <a:pt x="559147" y="207879"/>
                  <a:pt x="546832" y="192486"/>
                  <a:pt x="566844" y="181710"/>
                </a:cubicBezTo>
                <a:cubicBezTo>
                  <a:pt x="586856" y="170934"/>
                  <a:pt x="552220" y="156310"/>
                  <a:pt x="585317" y="126292"/>
                </a:cubicBezTo>
                <a:cubicBezTo>
                  <a:pt x="618414" y="96274"/>
                  <a:pt x="747723" y="-14563"/>
                  <a:pt x="765426" y="1601"/>
                </a:cubicBezTo>
                <a:cubicBezTo>
                  <a:pt x="783129" y="17765"/>
                  <a:pt x="773123" y="187098"/>
                  <a:pt x="691535" y="223274"/>
                </a:cubicBezTo>
                <a:cubicBezTo>
                  <a:pt x="609947" y="259450"/>
                  <a:pt x="385966" y="238667"/>
                  <a:pt x="275899" y="218655"/>
                </a:cubicBezTo>
                <a:cubicBezTo>
                  <a:pt x="165832" y="198643"/>
                  <a:pt x="-28131" y="84728"/>
                  <a:pt x="3426" y="801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6" name="フリーフォーム 2395">
            <a:extLst>
              <a:ext uri="{FF2B5EF4-FFF2-40B4-BE49-F238E27FC236}">
                <a16:creationId xmlns:a16="http://schemas.microsoft.com/office/drawing/2014/main" id="{F3A6DEE9-57C5-975E-D3F6-0845489A655B}"/>
              </a:ext>
            </a:extLst>
          </p:cNvPr>
          <p:cNvSpPr/>
          <p:nvPr/>
        </p:nvSpPr>
        <p:spPr>
          <a:xfrm>
            <a:off x="4721037" y="7575055"/>
            <a:ext cx="830537" cy="301183"/>
          </a:xfrm>
          <a:custGeom>
            <a:avLst/>
            <a:gdLst>
              <a:gd name="connsiteX0" fmla="*/ 865664 w 866083"/>
              <a:gd name="connsiteY0" fmla="*/ 34 h 314073"/>
              <a:gd name="connsiteX1" fmla="*/ 533155 w 866083"/>
              <a:gd name="connsiteY1" fmla="*/ 152434 h 314073"/>
              <a:gd name="connsiteX2" fmla="*/ 2064 w 866083"/>
              <a:gd name="connsiteY2" fmla="*/ 235561 h 314073"/>
              <a:gd name="connsiteX3" fmla="*/ 343810 w 866083"/>
              <a:gd name="connsiteY3" fmla="*/ 193998 h 314073"/>
              <a:gd name="connsiteX4" fmla="*/ 200646 w 866083"/>
              <a:gd name="connsiteY4" fmla="*/ 314070 h 314073"/>
              <a:gd name="connsiteX5" fmla="*/ 570100 w 866083"/>
              <a:gd name="connsiteY5" fmla="*/ 198616 h 314073"/>
              <a:gd name="connsiteX6" fmla="*/ 357664 w 866083"/>
              <a:gd name="connsiteY6" fmla="*/ 300216 h 314073"/>
              <a:gd name="connsiteX7" fmla="*/ 625519 w 866083"/>
              <a:gd name="connsiteY7" fmla="*/ 152434 h 314073"/>
              <a:gd name="connsiteX8" fmla="*/ 468500 w 866083"/>
              <a:gd name="connsiteY8" fmla="*/ 166289 h 314073"/>
              <a:gd name="connsiteX9" fmla="*/ 865664 w 866083"/>
              <a:gd name="connsiteY9" fmla="*/ 34 h 31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6083" h="314073">
                <a:moveTo>
                  <a:pt x="865664" y="34"/>
                </a:moveTo>
                <a:cubicBezTo>
                  <a:pt x="876440" y="-2275"/>
                  <a:pt x="677088" y="113180"/>
                  <a:pt x="533155" y="152434"/>
                </a:cubicBezTo>
                <a:cubicBezTo>
                  <a:pt x="389222" y="191688"/>
                  <a:pt x="33621" y="228634"/>
                  <a:pt x="2064" y="235561"/>
                </a:cubicBezTo>
                <a:cubicBezTo>
                  <a:pt x="-29493" y="242488"/>
                  <a:pt x="310713" y="180913"/>
                  <a:pt x="343810" y="193998"/>
                </a:cubicBezTo>
                <a:cubicBezTo>
                  <a:pt x="376907" y="207083"/>
                  <a:pt x="162931" y="313300"/>
                  <a:pt x="200646" y="314070"/>
                </a:cubicBezTo>
                <a:cubicBezTo>
                  <a:pt x="238361" y="314840"/>
                  <a:pt x="543930" y="200925"/>
                  <a:pt x="570100" y="198616"/>
                </a:cubicBezTo>
                <a:cubicBezTo>
                  <a:pt x="596270" y="196307"/>
                  <a:pt x="348428" y="307913"/>
                  <a:pt x="357664" y="300216"/>
                </a:cubicBezTo>
                <a:cubicBezTo>
                  <a:pt x="366900" y="292519"/>
                  <a:pt x="607046" y="174755"/>
                  <a:pt x="625519" y="152434"/>
                </a:cubicBezTo>
                <a:cubicBezTo>
                  <a:pt x="643992" y="130113"/>
                  <a:pt x="427706" y="188610"/>
                  <a:pt x="468500" y="166289"/>
                </a:cubicBezTo>
                <a:cubicBezTo>
                  <a:pt x="509294" y="143968"/>
                  <a:pt x="854888" y="2343"/>
                  <a:pt x="865664" y="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7" name="フリーフォーム 2396">
            <a:extLst>
              <a:ext uri="{FF2B5EF4-FFF2-40B4-BE49-F238E27FC236}">
                <a16:creationId xmlns:a16="http://schemas.microsoft.com/office/drawing/2014/main" id="{2F61A41C-9A25-941D-8BC4-4BAC051B2BB5}"/>
              </a:ext>
            </a:extLst>
          </p:cNvPr>
          <p:cNvSpPr/>
          <p:nvPr/>
        </p:nvSpPr>
        <p:spPr>
          <a:xfrm>
            <a:off x="4275583" y="7862666"/>
            <a:ext cx="915397" cy="909142"/>
          </a:xfrm>
          <a:custGeom>
            <a:avLst/>
            <a:gdLst>
              <a:gd name="connsiteX0" fmla="*/ 221819 w 954575"/>
              <a:gd name="connsiteY0" fmla="*/ 4913 h 948052"/>
              <a:gd name="connsiteX1" fmla="*/ 87892 w 954575"/>
              <a:gd name="connsiteY1" fmla="*/ 157313 h 948052"/>
              <a:gd name="connsiteX2" fmla="*/ 286474 w 954575"/>
              <a:gd name="connsiteY2" fmla="*/ 263531 h 948052"/>
              <a:gd name="connsiteX3" fmla="*/ 110983 w 954575"/>
              <a:gd name="connsiteY3" fmla="*/ 240440 h 948052"/>
              <a:gd name="connsiteX4" fmla="*/ 411165 w 954575"/>
              <a:gd name="connsiteY4" fmla="*/ 471349 h 948052"/>
              <a:gd name="connsiteX5" fmla="*/ 268001 w 954575"/>
              <a:gd name="connsiteY5" fmla="*/ 332804 h 948052"/>
              <a:gd name="connsiteX6" fmla="*/ 937638 w 954575"/>
              <a:gd name="connsiteY6" fmla="*/ 933168 h 948052"/>
              <a:gd name="connsiteX7" fmla="*/ 702110 w 954575"/>
              <a:gd name="connsiteY7" fmla="*/ 734586 h 948052"/>
              <a:gd name="connsiteX8" fmla="*/ 138692 w 954575"/>
              <a:gd name="connsiteY8" fmla="*/ 392840 h 948052"/>
              <a:gd name="connsiteX9" fmla="*/ 147 w 954575"/>
              <a:gd name="connsiteY9" fmla="*/ 240440 h 948052"/>
              <a:gd name="connsiteX10" fmla="*/ 152547 w 954575"/>
              <a:gd name="connsiteY10" fmla="*/ 55713 h 948052"/>
              <a:gd name="connsiteX11" fmla="*/ 221819 w 954575"/>
              <a:gd name="connsiteY11" fmla="*/ 4913 h 94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4575" h="948052">
                <a:moveTo>
                  <a:pt x="221819" y="4913"/>
                </a:moveTo>
                <a:cubicBezTo>
                  <a:pt x="211043" y="21846"/>
                  <a:pt x="77116" y="114210"/>
                  <a:pt x="87892" y="157313"/>
                </a:cubicBezTo>
                <a:cubicBezTo>
                  <a:pt x="98668" y="200416"/>
                  <a:pt x="282626" y="249677"/>
                  <a:pt x="286474" y="263531"/>
                </a:cubicBezTo>
                <a:cubicBezTo>
                  <a:pt x="290322" y="277385"/>
                  <a:pt x="90201" y="205804"/>
                  <a:pt x="110983" y="240440"/>
                </a:cubicBezTo>
                <a:cubicBezTo>
                  <a:pt x="131765" y="275076"/>
                  <a:pt x="384995" y="455955"/>
                  <a:pt x="411165" y="471349"/>
                </a:cubicBezTo>
                <a:cubicBezTo>
                  <a:pt x="437335" y="486743"/>
                  <a:pt x="180255" y="255834"/>
                  <a:pt x="268001" y="332804"/>
                </a:cubicBezTo>
                <a:cubicBezTo>
                  <a:pt x="355747" y="409774"/>
                  <a:pt x="865287" y="866204"/>
                  <a:pt x="937638" y="933168"/>
                </a:cubicBezTo>
                <a:cubicBezTo>
                  <a:pt x="1009989" y="1000132"/>
                  <a:pt x="835268" y="824641"/>
                  <a:pt x="702110" y="734586"/>
                </a:cubicBezTo>
                <a:cubicBezTo>
                  <a:pt x="568952" y="644531"/>
                  <a:pt x="255686" y="475198"/>
                  <a:pt x="138692" y="392840"/>
                </a:cubicBezTo>
                <a:cubicBezTo>
                  <a:pt x="21698" y="310482"/>
                  <a:pt x="-2162" y="296628"/>
                  <a:pt x="147" y="240440"/>
                </a:cubicBezTo>
                <a:cubicBezTo>
                  <a:pt x="2456" y="184252"/>
                  <a:pt x="114832" y="94198"/>
                  <a:pt x="152547" y="55713"/>
                </a:cubicBezTo>
                <a:cubicBezTo>
                  <a:pt x="190262" y="17228"/>
                  <a:pt x="232595" y="-12020"/>
                  <a:pt x="221819" y="49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8" name="フリーフォーム 2397">
            <a:extLst>
              <a:ext uri="{FF2B5EF4-FFF2-40B4-BE49-F238E27FC236}">
                <a16:creationId xmlns:a16="http://schemas.microsoft.com/office/drawing/2014/main" id="{CFD220DC-45AE-45BC-8B66-ACE36232BCC7}"/>
              </a:ext>
            </a:extLst>
          </p:cNvPr>
          <p:cNvSpPr/>
          <p:nvPr/>
        </p:nvSpPr>
        <p:spPr>
          <a:xfrm>
            <a:off x="6305277" y="5745409"/>
            <a:ext cx="397358" cy="724790"/>
          </a:xfrm>
          <a:custGeom>
            <a:avLst/>
            <a:gdLst>
              <a:gd name="connsiteX0" fmla="*/ 386638 w 414365"/>
              <a:gd name="connsiteY0" fmla="*/ 678 h 755810"/>
              <a:gd name="connsiteX1" fmla="*/ 40275 w 414365"/>
              <a:gd name="connsiteY1" fmla="*/ 624133 h 755810"/>
              <a:gd name="connsiteX2" fmla="*/ 211147 w 414365"/>
              <a:gd name="connsiteY2" fmla="*/ 425551 h 755810"/>
              <a:gd name="connsiteX3" fmla="*/ 3329 w 414365"/>
              <a:gd name="connsiteY3" fmla="*/ 753442 h 755810"/>
              <a:gd name="connsiteX4" fmla="*/ 414347 w 414365"/>
              <a:gd name="connsiteY4" fmla="*/ 222351 h 755810"/>
              <a:gd name="connsiteX5" fmla="*/ 21802 w 414365"/>
              <a:gd name="connsiteY5" fmla="*/ 674933 h 755810"/>
              <a:gd name="connsiteX6" fmla="*/ 349693 w 414365"/>
              <a:gd name="connsiteY6" fmla="*/ 125369 h 755810"/>
              <a:gd name="connsiteX7" fmla="*/ 164966 w 414365"/>
              <a:gd name="connsiteY7" fmla="*/ 494823 h 755810"/>
              <a:gd name="connsiteX8" fmla="*/ 386638 w 414365"/>
              <a:gd name="connsiteY8" fmla="*/ 678 h 755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4365" h="755810">
                <a:moveTo>
                  <a:pt x="386638" y="678"/>
                </a:moveTo>
                <a:cubicBezTo>
                  <a:pt x="365856" y="22230"/>
                  <a:pt x="69523" y="553321"/>
                  <a:pt x="40275" y="624133"/>
                </a:cubicBezTo>
                <a:cubicBezTo>
                  <a:pt x="11026" y="694945"/>
                  <a:pt x="217305" y="404000"/>
                  <a:pt x="211147" y="425551"/>
                </a:cubicBezTo>
                <a:cubicBezTo>
                  <a:pt x="204989" y="447102"/>
                  <a:pt x="-30538" y="787309"/>
                  <a:pt x="3329" y="753442"/>
                </a:cubicBezTo>
                <a:cubicBezTo>
                  <a:pt x="37196" y="719575"/>
                  <a:pt x="411268" y="235436"/>
                  <a:pt x="414347" y="222351"/>
                </a:cubicBezTo>
                <a:cubicBezTo>
                  <a:pt x="417426" y="209266"/>
                  <a:pt x="32578" y="691097"/>
                  <a:pt x="21802" y="674933"/>
                </a:cubicBezTo>
                <a:cubicBezTo>
                  <a:pt x="11026" y="658769"/>
                  <a:pt x="325832" y="155387"/>
                  <a:pt x="349693" y="125369"/>
                </a:cubicBezTo>
                <a:cubicBezTo>
                  <a:pt x="373554" y="95351"/>
                  <a:pt x="158809" y="511756"/>
                  <a:pt x="164966" y="494823"/>
                </a:cubicBezTo>
                <a:cubicBezTo>
                  <a:pt x="171123" y="477890"/>
                  <a:pt x="407420" y="-20874"/>
                  <a:pt x="386638" y="6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9" name="フリーフォーム 2398">
            <a:extLst>
              <a:ext uri="{FF2B5EF4-FFF2-40B4-BE49-F238E27FC236}">
                <a16:creationId xmlns:a16="http://schemas.microsoft.com/office/drawing/2014/main" id="{50FC2B87-D46F-C263-ABBB-07288461F890}"/>
              </a:ext>
            </a:extLst>
          </p:cNvPr>
          <p:cNvSpPr/>
          <p:nvPr/>
        </p:nvSpPr>
        <p:spPr>
          <a:xfrm>
            <a:off x="5161266" y="8638991"/>
            <a:ext cx="1845969" cy="1519280"/>
          </a:xfrm>
          <a:custGeom>
            <a:avLst/>
            <a:gdLst>
              <a:gd name="connsiteX0" fmla="*/ 193 w 1924975"/>
              <a:gd name="connsiteY0" fmla="*/ 3544 h 1584304"/>
              <a:gd name="connsiteX1" fmla="*/ 443539 w 1924975"/>
              <a:gd name="connsiteY1" fmla="*/ 1042635 h 1584304"/>
              <a:gd name="connsiteX2" fmla="*/ 438920 w 1924975"/>
              <a:gd name="connsiteY2" fmla="*/ 977980 h 1584304"/>
              <a:gd name="connsiteX3" fmla="*/ 674448 w 1924975"/>
              <a:gd name="connsiteY3" fmla="*/ 1282780 h 1584304"/>
              <a:gd name="connsiteX4" fmla="*/ 1034666 w 1924975"/>
              <a:gd name="connsiteY4" fmla="*/ 1093435 h 1584304"/>
              <a:gd name="connsiteX5" fmla="*/ 859175 w 1924975"/>
              <a:gd name="connsiteY5" fmla="*/ 1185798 h 1584304"/>
              <a:gd name="connsiteX6" fmla="*/ 1394884 w 1924975"/>
              <a:gd name="connsiteY6" fmla="*/ 742453 h 1584304"/>
              <a:gd name="connsiteX7" fmla="*/ 1297902 w 1924975"/>
              <a:gd name="connsiteY7" fmla="*/ 788635 h 1584304"/>
              <a:gd name="connsiteX8" fmla="*/ 1667357 w 1924975"/>
              <a:gd name="connsiteY8" fmla="*/ 169798 h 1584304"/>
              <a:gd name="connsiteX9" fmla="*/ 1625793 w 1924975"/>
              <a:gd name="connsiteY9" fmla="*/ 326817 h 1584304"/>
              <a:gd name="connsiteX10" fmla="*/ 1912120 w 1924975"/>
              <a:gd name="connsiteY10" fmla="*/ 950271 h 1584304"/>
              <a:gd name="connsiteX11" fmla="*/ 1847466 w 1924975"/>
              <a:gd name="connsiteY11" fmla="*/ 825580 h 1584304"/>
              <a:gd name="connsiteX12" fmla="*/ 1598084 w 1924975"/>
              <a:gd name="connsiteY12" fmla="*/ 987217 h 1584304"/>
              <a:gd name="connsiteX13" fmla="*/ 863793 w 1924975"/>
              <a:gd name="connsiteY13" fmla="*/ 1462889 h 1584304"/>
              <a:gd name="connsiteX14" fmla="*/ 886884 w 1924975"/>
              <a:gd name="connsiteY14" fmla="*/ 1444417 h 1584304"/>
              <a:gd name="connsiteX15" fmla="*/ 683684 w 1924975"/>
              <a:gd name="connsiteY15" fmla="*/ 1582962 h 1584304"/>
              <a:gd name="connsiteX16" fmla="*/ 522048 w 1924975"/>
              <a:gd name="connsiteY16" fmla="*/ 1347435 h 1584304"/>
              <a:gd name="connsiteX17" fmla="*/ 503575 w 1924975"/>
              <a:gd name="connsiteY17" fmla="*/ 1453653 h 1584304"/>
              <a:gd name="connsiteX18" fmla="*/ 193 w 1924975"/>
              <a:gd name="connsiteY18" fmla="*/ 3544 h 158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24975" h="1584304">
                <a:moveTo>
                  <a:pt x="193" y="3544"/>
                </a:moveTo>
                <a:cubicBezTo>
                  <a:pt x="-9813" y="-64959"/>
                  <a:pt x="370418" y="880229"/>
                  <a:pt x="443539" y="1042635"/>
                </a:cubicBezTo>
                <a:cubicBezTo>
                  <a:pt x="516660" y="1205041"/>
                  <a:pt x="400435" y="937956"/>
                  <a:pt x="438920" y="977980"/>
                </a:cubicBezTo>
                <a:cubicBezTo>
                  <a:pt x="477405" y="1018004"/>
                  <a:pt x="575157" y="1263538"/>
                  <a:pt x="674448" y="1282780"/>
                </a:cubicBezTo>
                <a:cubicBezTo>
                  <a:pt x="773739" y="1302022"/>
                  <a:pt x="1034666" y="1093435"/>
                  <a:pt x="1034666" y="1093435"/>
                </a:cubicBezTo>
                <a:cubicBezTo>
                  <a:pt x="1065454" y="1077271"/>
                  <a:pt x="799139" y="1244295"/>
                  <a:pt x="859175" y="1185798"/>
                </a:cubicBezTo>
                <a:cubicBezTo>
                  <a:pt x="919211" y="1127301"/>
                  <a:pt x="1321763" y="808647"/>
                  <a:pt x="1394884" y="742453"/>
                </a:cubicBezTo>
                <a:cubicBezTo>
                  <a:pt x="1468005" y="676259"/>
                  <a:pt x="1252490" y="884078"/>
                  <a:pt x="1297902" y="788635"/>
                </a:cubicBezTo>
                <a:cubicBezTo>
                  <a:pt x="1343314" y="693193"/>
                  <a:pt x="1612709" y="246768"/>
                  <a:pt x="1667357" y="169798"/>
                </a:cubicBezTo>
                <a:cubicBezTo>
                  <a:pt x="1722005" y="92828"/>
                  <a:pt x="1584999" y="196738"/>
                  <a:pt x="1625793" y="326817"/>
                </a:cubicBezTo>
                <a:cubicBezTo>
                  <a:pt x="1666587" y="456896"/>
                  <a:pt x="1875175" y="867144"/>
                  <a:pt x="1912120" y="950271"/>
                </a:cubicBezTo>
                <a:cubicBezTo>
                  <a:pt x="1949066" y="1033398"/>
                  <a:pt x="1899805" y="819422"/>
                  <a:pt x="1847466" y="825580"/>
                </a:cubicBezTo>
                <a:cubicBezTo>
                  <a:pt x="1795127" y="831738"/>
                  <a:pt x="1598084" y="987217"/>
                  <a:pt x="1598084" y="987217"/>
                </a:cubicBezTo>
                <a:lnTo>
                  <a:pt x="863793" y="1462889"/>
                </a:lnTo>
                <a:cubicBezTo>
                  <a:pt x="745260" y="1539089"/>
                  <a:pt x="916902" y="1424405"/>
                  <a:pt x="886884" y="1444417"/>
                </a:cubicBezTo>
                <a:cubicBezTo>
                  <a:pt x="856866" y="1464429"/>
                  <a:pt x="744490" y="1599126"/>
                  <a:pt x="683684" y="1582962"/>
                </a:cubicBezTo>
                <a:cubicBezTo>
                  <a:pt x="622878" y="1566798"/>
                  <a:pt x="552066" y="1368987"/>
                  <a:pt x="522048" y="1347435"/>
                </a:cubicBezTo>
                <a:cubicBezTo>
                  <a:pt x="492030" y="1325884"/>
                  <a:pt x="589781" y="1671477"/>
                  <a:pt x="503575" y="1453653"/>
                </a:cubicBezTo>
                <a:cubicBezTo>
                  <a:pt x="417369" y="1235829"/>
                  <a:pt x="10199" y="72047"/>
                  <a:pt x="193" y="35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0" name="フリーフォーム 2399">
            <a:extLst>
              <a:ext uri="{FF2B5EF4-FFF2-40B4-BE49-F238E27FC236}">
                <a16:creationId xmlns:a16="http://schemas.microsoft.com/office/drawing/2014/main" id="{08D792C6-AE33-4738-F1B6-428B77C7269A}"/>
              </a:ext>
            </a:extLst>
          </p:cNvPr>
          <p:cNvSpPr/>
          <p:nvPr/>
        </p:nvSpPr>
        <p:spPr>
          <a:xfrm>
            <a:off x="5653026" y="9984206"/>
            <a:ext cx="1149570" cy="1638900"/>
          </a:xfrm>
          <a:custGeom>
            <a:avLst/>
            <a:gdLst>
              <a:gd name="connsiteX0" fmla="*/ 443351 w 1198771"/>
              <a:gd name="connsiteY0" fmla="*/ 581956 h 1709043"/>
              <a:gd name="connsiteX1" fmla="*/ 1186878 w 1198771"/>
              <a:gd name="connsiteY1" fmla="*/ 1671847 h 1709043"/>
              <a:gd name="connsiteX2" fmla="*/ 868223 w 1198771"/>
              <a:gd name="connsiteY2" fmla="*/ 1417847 h 1709043"/>
              <a:gd name="connsiteX3" fmla="*/ 429496 w 1198771"/>
              <a:gd name="connsiteY3" fmla="*/ 1048392 h 1709043"/>
              <a:gd name="connsiteX4" fmla="*/ 554187 w 1198771"/>
              <a:gd name="connsiteY4" fmla="*/ 1551774 h 1709043"/>
              <a:gd name="connsiteX5" fmla="*/ 355605 w 1198771"/>
              <a:gd name="connsiteY5" fmla="*/ 1126901 h 1709043"/>
              <a:gd name="connsiteX6" fmla="*/ 5 w 1198771"/>
              <a:gd name="connsiteY6" fmla="*/ 4683 h 1709043"/>
              <a:gd name="connsiteX7" fmla="*/ 346369 w 1198771"/>
              <a:gd name="connsiteY7" fmla="*/ 706647 h 1709043"/>
              <a:gd name="connsiteX8" fmla="*/ 207823 w 1198771"/>
              <a:gd name="connsiteY8" fmla="*/ 207883 h 1709043"/>
              <a:gd name="connsiteX9" fmla="*/ 498769 w 1198771"/>
              <a:gd name="connsiteY9" fmla="*/ 678938 h 1709043"/>
              <a:gd name="connsiteX10" fmla="*/ 443351 w 1198771"/>
              <a:gd name="connsiteY10" fmla="*/ 581956 h 170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8771" h="1709043">
                <a:moveTo>
                  <a:pt x="443351" y="581956"/>
                </a:moveTo>
                <a:cubicBezTo>
                  <a:pt x="558036" y="747441"/>
                  <a:pt x="1116066" y="1532532"/>
                  <a:pt x="1186878" y="1671847"/>
                </a:cubicBezTo>
                <a:cubicBezTo>
                  <a:pt x="1257690" y="1811162"/>
                  <a:pt x="994453" y="1521756"/>
                  <a:pt x="868223" y="1417847"/>
                </a:cubicBezTo>
                <a:cubicBezTo>
                  <a:pt x="741993" y="1313938"/>
                  <a:pt x="481835" y="1026071"/>
                  <a:pt x="429496" y="1048392"/>
                </a:cubicBezTo>
                <a:cubicBezTo>
                  <a:pt x="377157" y="1070713"/>
                  <a:pt x="566502" y="1538689"/>
                  <a:pt x="554187" y="1551774"/>
                </a:cubicBezTo>
                <a:cubicBezTo>
                  <a:pt x="541872" y="1564859"/>
                  <a:pt x="447969" y="1384750"/>
                  <a:pt x="355605" y="1126901"/>
                </a:cubicBezTo>
                <a:cubicBezTo>
                  <a:pt x="263241" y="869053"/>
                  <a:pt x="1544" y="74725"/>
                  <a:pt x="5" y="4683"/>
                </a:cubicBezTo>
                <a:cubicBezTo>
                  <a:pt x="-1534" y="-65359"/>
                  <a:pt x="311733" y="672780"/>
                  <a:pt x="346369" y="706647"/>
                </a:cubicBezTo>
                <a:cubicBezTo>
                  <a:pt x="381005" y="740514"/>
                  <a:pt x="182423" y="212501"/>
                  <a:pt x="207823" y="207883"/>
                </a:cubicBezTo>
                <a:cubicBezTo>
                  <a:pt x="233223" y="203265"/>
                  <a:pt x="461054" y="618132"/>
                  <a:pt x="498769" y="678938"/>
                </a:cubicBezTo>
                <a:cubicBezTo>
                  <a:pt x="536484" y="739744"/>
                  <a:pt x="328666" y="416471"/>
                  <a:pt x="443351" y="5819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1" name="フリーフォーム 2400">
            <a:extLst>
              <a:ext uri="{FF2B5EF4-FFF2-40B4-BE49-F238E27FC236}">
                <a16:creationId xmlns:a16="http://schemas.microsoft.com/office/drawing/2014/main" id="{56BB42F8-E9CF-E80D-6DAA-14E4806E64ED}"/>
              </a:ext>
            </a:extLst>
          </p:cNvPr>
          <p:cNvSpPr/>
          <p:nvPr/>
        </p:nvSpPr>
        <p:spPr>
          <a:xfrm>
            <a:off x="6109208" y="12300360"/>
            <a:ext cx="350273" cy="1464362"/>
          </a:xfrm>
          <a:custGeom>
            <a:avLst/>
            <a:gdLst>
              <a:gd name="connsiteX0" fmla="*/ 9207 w 365264"/>
              <a:gd name="connsiteY0" fmla="*/ 64745 h 1527035"/>
              <a:gd name="connsiteX1" fmla="*/ 346335 w 365264"/>
              <a:gd name="connsiteY1" fmla="*/ 1477908 h 1527035"/>
              <a:gd name="connsiteX2" fmla="*/ 300153 w 365264"/>
              <a:gd name="connsiteY2" fmla="*/ 1122308 h 1527035"/>
              <a:gd name="connsiteX3" fmla="*/ 110807 w 365264"/>
              <a:gd name="connsiteY3" fmla="*/ 327981 h 1527035"/>
              <a:gd name="connsiteX4" fmla="*/ 9207 w 365264"/>
              <a:gd name="connsiteY4" fmla="*/ 64745 h 152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264" h="1527035">
                <a:moveTo>
                  <a:pt x="9207" y="64745"/>
                </a:moveTo>
                <a:cubicBezTo>
                  <a:pt x="48462" y="256400"/>
                  <a:pt x="297844" y="1301648"/>
                  <a:pt x="346335" y="1477908"/>
                </a:cubicBezTo>
                <a:cubicBezTo>
                  <a:pt x="394826" y="1654169"/>
                  <a:pt x="339408" y="1313963"/>
                  <a:pt x="300153" y="1122308"/>
                </a:cubicBezTo>
                <a:cubicBezTo>
                  <a:pt x="260898" y="930654"/>
                  <a:pt x="155449" y="505011"/>
                  <a:pt x="110807" y="327981"/>
                </a:cubicBezTo>
                <a:cubicBezTo>
                  <a:pt x="66165" y="150951"/>
                  <a:pt x="-30048" y="-126910"/>
                  <a:pt x="9207" y="647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2" name="フリーフォーム 2401">
            <a:extLst>
              <a:ext uri="{FF2B5EF4-FFF2-40B4-BE49-F238E27FC236}">
                <a16:creationId xmlns:a16="http://schemas.microsoft.com/office/drawing/2014/main" id="{F157E008-6F7F-5AD3-B818-C867ECFB5279}"/>
              </a:ext>
            </a:extLst>
          </p:cNvPr>
          <p:cNvSpPr/>
          <p:nvPr/>
        </p:nvSpPr>
        <p:spPr>
          <a:xfrm>
            <a:off x="4176903" y="8194290"/>
            <a:ext cx="1430360" cy="2012429"/>
          </a:xfrm>
          <a:custGeom>
            <a:avLst/>
            <a:gdLst>
              <a:gd name="connsiteX0" fmla="*/ 1450 w 1491578"/>
              <a:gd name="connsiteY0" fmla="*/ 842 h 2098559"/>
              <a:gd name="connsiteX1" fmla="*/ 781922 w 1491578"/>
              <a:gd name="connsiteY1" fmla="*/ 578114 h 2098559"/>
              <a:gd name="connsiteX2" fmla="*/ 698795 w 1491578"/>
              <a:gd name="connsiteY2" fmla="*/ 485751 h 2098559"/>
              <a:gd name="connsiteX3" fmla="*/ 952795 w 1491578"/>
              <a:gd name="connsiteY3" fmla="*/ 822878 h 2098559"/>
              <a:gd name="connsiteX4" fmla="*/ 1225268 w 1491578"/>
              <a:gd name="connsiteY4" fmla="*/ 1414005 h 2098559"/>
              <a:gd name="connsiteX5" fmla="*/ 1146759 w 1491578"/>
              <a:gd name="connsiteY5" fmla="*/ 1206187 h 2098559"/>
              <a:gd name="connsiteX6" fmla="*/ 1488504 w 1491578"/>
              <a:gd name="connsiteY6" fmla="*/ 2088260 h 2098559"/>
              <a:gd name="connsiteX7" fmla="*/ 1285304 w 1491578"/>
              <a:gd name="connsiteY7" fmla="*/ 1621823 h 2098559"/>
              <a:gd name="connsiteX8" fmla="*/ 795777 w 1491578"/>
              <a:gd name="connsiteY8" fmla="*/ 638151 h 2098559"/>
              <a:gd name="connsiteX9" fmla="*/ 592577 w 1491578"/>
              <a:gd name="connsiteY9" fmla="*/ 453423 h 2098559"/>
              <a:gd name="connsiteX10" fmla="*/ 1450 w 1491578"/>
              <a:gd name="connsiteY10" fmla="*/ 842 h 2098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1578" h="2098559">
                <a:moveTo>
                  <a:pt x="1450" y="842"/>
                </a:moveTo>
                <a:cubicBezTo>
                  <a:pt x="33007" y="21624"/>
                  <a:pt x="665698" y="497296"/>
                  <a:pt x="781922" y="578114"/>
                </a:cubicBezTo>
                <a:cubicBezTo>
                  <a:pt x="898146" y="658932"/>
                  <a:pt x="670316" y="444957"/>
                  <a:pt x="698795" y="485751"/>
                </a:cubicBezTo>
                <a:cubicBezTo>
                  <a:pt x="727274" y="526545"/>
                  <a:pt x="865050" y="668169"/>
                  <a:pt x="952795" y="822878"/>
                </a:cubicBezTo>
                <a:cubicBezTo>
                  <a:pt x="1040541" y="977587"/>
                  <a:pt x="1192941" y="1350120"/>
                  <a:pt x="1225268" y="1414005"/>
                </a:cubicBezTo>
                <a:cubicBezTo>
                  <a:pt x="1257595" y="1477890"/>
                  <a:pt x="1102886" y="1093811"/>
                  <a:pt x="1146759" y="1206187"/>
                </a:cubicBezTo>
                <a:cubicBezTo>
                  <a:pt x="1190632" y="1318563"/>
                  <a:pt x="1465413" y="2018987"/>
                  <a:pt x="1488504" y="2088260"/>
                </a:cubicBezTo>
                <a:cubicBezTo>
                  <a:pt x="1511595" y="2157533"/>
                  <a:pt x="1400759" y="1863508"/>
                  <a:pt x="1285304" y="1621823"/>
                </a:cubicBezTo>
                <a:cubicBezTo>
                  <a:pt x="1169850" y="1380138"/>
                  <a:pt x="911231" y="832884"/>
                  <a:pt x="795777" y="638151"/>
                </a:cubicBezTo>
                <a:cubicBezTo>
                  <a:pt x="680323" y="443418"/>
                  <a:pt x="722656" y="557332"/>
                  <a:pt x="592577" y="453423"/>
                </a:cubicBezTo>
                <a:cubicBezTo>
                  <a:pt x="462498" y="349514"/>
                  <a:pt x="-30107" y="-19940"/>
                  <a:pt x="1450" y="8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3" name="フリーフォーム 2402">
            <a:extLst>
              <a:ext uri="{FF2B5EF4-FFF2-40B4-BE49-F238E27FC236}">
                <a16:creationId xmlns:a16="http://schemas.microsoft.com/office/drawing/2014/main" id="{F2E96E5C-3FBF-1F46-B304-45D04B0740CC}"/>
              </a:ext>
            </a:extLst>
          </p:cNvPr>
          <p:cNvSpPr/>
          <p:nvPr/>
        </p:nvSpPr>
        <p:spPr>
          <a:xfrm>
            <a:off x="5557293" y="10172069"/>
            <a:ext cx="428202" cy="1471839"/>
          </a:xfrm>
          <a:custGeom>
            <a:avLst/>
            <a:gdLst>
              <a:gd name="connsiteX0" fmla="*/ 2853 w 446529"/>
              <a:gd name="connsiteY0" fmla="*/ 25834 h 1534832"/>
              <a:gd name="connsiteX1" fmla="*/ 423108 w 446529"/>
              <a:gd name="connsiteY1" fmla="*/ 1457470 h 1534832"/>
              <a:gd name="connsiteX2" fmla="*/ 376926 w 446529"/>
              <a:gd name="connsiteY2" fmla="*/ 1263506 h 1534832"/>
              <a:gd name="connsiteX3" fmla="*/ 242999 w 446529"/>
              <a:gd name="connsiteY3" fmla="*/ 589252 h 1534832"/>
              <a:gd name="connsiteX4" fmla="*/ 2853 w 446529"/>
              <a:gd name="connsiteY4" fmla="*/ 25834 h 15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529" h="1534832">
                <a:moveTo>
                  <a:pt x="2853" y="25834"/>
                </a:moveTo>
                <a:cubicBezTo>
                  <a:pt x="32871" y="170537"/>
                  <a:pt x="360763" y="1251191"/>
                  <a:pt x="423108" y="1457470"/>
                </a:cubicBezTo>
                <a:cubicBezTo>
                  <a:pt x="485453" y="1663749"/>
                  <a:pt x="406944" y="1408209"/>
                  <a:pt x="376926" y="1263506"/>
                </a:cubicBezTo>
                <a:cubicBezTo>
                  <a:pt x="346908" y="1118803"/>
                  <a:pt x="297648" y="796300"/>
                  <a:pt x="242999" y="589252"/>
                </a:cubicBezTo>
                <a:cubicBezTo>
                  <a:pt x="188351" y="382204"/>
                  <a:pt x="-27165" y="-118869"/>
                  <a:pt x="2853" y="258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4" name="フリーフォーム 2403">
            <a:extLst>
              <a:ext uri="{FF2B5EF4-FFF2-40B4-BE49-F238E27FC236}">
                <a16:creationId xmlns:a16="http://schemas.microsoft.com/office/drawing/2014/main" id="{BBE58A36-7C5E-6E6A-C0FA-2A5963B60151}"/>
              </a:ext>
            </a:extLst>
          </p:cNvPr>
          <p:cNvSpPr/>
          <p:nvPr/>
        </p:nvSpPr>
        <p:spPr>
          <a:xfrm>
            <a:off x="6446012" y="7371289"/>
            <a:ext cx="2289763" cy="1556796"/>
          </a:xfrm>
          <a:custGeom>
            <a:avLst/>
            <a:gdLst>
              <a:gd name="connsiteX0" fmla="*/ 1209698 w 2387763"/>
              <a:gd name="connsiteY0" fmla="*/ 85 h 1623425"/>
              <a:gd name="connsiteX1" fmla="*/ 1833153 w 2387763"/>
              <a:gd name="connsiteY1" fmla="*/ 886776 h 1623425"/>
              <a:gd name="connsiteX2" fmla="*/ 1759262 w 2387763"/>
              <a:gd name="connsiteY2" fmla="*/ 799030 h 1623425"/>
              <a:gd name="connsiteX3" fmla="*/ 2059444 w 2387763"/>
              <a:gd name="connsiteY3" fmla="*/ 1039176 h 1623425"/>
              <a:gd name="connsiteX4" fmla="*/ 2013262 w 2387763"/>
              <a:gd name="connsiteY4" fmla="*/ 900630 h 1623425"/>
              <a:gd name="connsiteX5" fmla="*/ 2161044 w 2387763"/>
              <a:gd name="connsiteY5" fmla="*/ 1117685 h 1623425"/>
              <a:gd name="connsiteX6" fmla="*/ 2387335 w 2387763"/>
              <a:gd name="connsiteY6" fmla="*/ 1621067 h 1623425"/>
              <a:gd name="connsiteX7" fmla="*/ 2202608 w 2387763"/>
              <a:gd name="connsiteY7" fmla="*/ 1297794 h 1623425"/>
              <a:gd name="connsiteX8" fmla="*/ 1703844 w 2387763"/>
              <a:gd name="connsiteY8" fmla="*/ 1089976 h 1623425"/>
              <a:gd name="connsiteX9" fmla="*/ 1154280 w 2387763"/>
              <a:gd name="connsiteY9" fmla="*/ 951430 h 1623425"/>
              <a:gd name="connsiteX10" fmla="*/ 1251262 w 2387763"/>
              <a:gd name="connsiteY10" fmla="*/ 997612 h 1623425"/>
              <a:gd name="connsiteX11" fmla="*/ 212171 w 2387763"/>
              <a:gd name="connsiteY11" fmla="*/ 466521 h 1623425"/>
              <a:gd name="connsiteX12" fmla="*/ 36680 w 2387763"/>
              <a:gd name="connsiteY12" fmla="*/ 272557 h 1623425"/>
              <a:gd name="connsiteX13" fmla="*/ 706317 w 2387763"/>
              <a:gd name="connsiteY13" fmla="*/ 757467 h 1623425"/>
              <a:gd name="connsiteX14" fmla="*/ 646280 w 2387763"/>
              <a:gd name="connsiteY14" fmla="*/ 383394 h 1623425"/>
              <a:gd name="connsiteX15" fmla="*/ 1593008 w 2387763"/>
              <a:gd name="connsiteY15" fmla="*/ 997612 h 1623425"/>
              <a:gd name="connsiteX16" fmla="*/ 1403662 w 2387763"/>
              <a:gd name="connsiteY16" fmla="*/ 609685 h 1623425"/>
              <a:gd name="connsiteX17" fmla="*/ 1625335 w 2387763"/>
              <a:gd name="connsiteY17" fmla="*/ 831357 h 1623425"/>
              <a:gd name="connsiteX18" fmla="*/ 1209698 w 2387763"/>
              <a:gd name="connsiteY18" fmla="*/ 85 h 162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87763" h="1623425">
                <a:moveTo>
                  <a:pt x="1209698" y="85"/>
                </a:moveTo>
                <a:cubicBezTo>
                  <a:pt x="1244334" y="9321"/>
                  <a:pt x="1741559" y="753619"/>
                  <a:pt x="1833153" y="886776"/>
                </a:cubicBezTo>
                <a:cubicBezTo>
                  <a:pt x="1924747" y="1019933"/>
                  <a:pt x="1721547" y="773630"/>
                  <a:pt x="1759262" y="799030"/>
                </a:cubicBezTo>
                <a:cubicBezTo>
                  <a:pt x="1796977" y="824430"/>
                  <a:pt x="2017111" y="1022243"/>
                  <a:pt x="2059444" y="1039176"/>
                </a:cubicBezTo>
                <a:cubicBezTo>
                  <a:pt x="2101777" y="1056109"/>
                  <a:pt x="1996329" y="887545"/>
                  <a:pt x="2013262" y="900630"/>
                </a:cubicBezTo>
                <a:cubicBezTo>
                  <a:pt x="2030195" y="913715"/>
                  <a:pt x="2098699" y="997612"/>
                  <a:pt x="2161044" y="1117685"/>
                </a:cubicBezTo>
                <a:cubicBezTo>
                  <a:pt x="2223389" y="1237758"/>
                  <a:pt x="2380408" y="1591049"/>
                  <a:pt x="2387335" y="1621067"/>
                </a:cubicBezTo>
                <a:cubicBezTo>
                  <a:pt x="2394262" y="1651085"/>
                  <a:pt x="2316523" y="1386309"/>
                  <a:pt x="2202608" y="1297794"/>
                </a:cubicBezTo>
                <a:cubicBezTo>
                  <a:pt x="2088693" y="1209279"/>
                  <a:pt x="1878565" y="1147703"/>
                  <a:pt x="1703844" y="1089976"/>
                </a:cubicBezTo>
                <a:cubicBezTo>
                  <a:pt x="1529123" y="1032249"/>
                  <a:pt x="1229710" y="966824"/>
                  <a:pt x="1154280" y="951430"/>
                </a:cubicBezTo>
                <a:cubicBezTo>
                  <a:pt x="1078850" y="936036"/>
                  <a:pt x="1251262" y="997612"/>
                  <a:pt x="1251262" y="997612"/>
                </a:cubicBezTo>
                <a:cubicBezTo>
                  <a:pt x="1094244" y="916794"/>
                  <a:pt x="414601" y="587364"/>
                  <a:pt x="212171" y="466521"/>
                </a:cubicBezTo>
                <a:cubicBezTo>
                  <a:pt x="9741" y="345679"/>
                  <a:pt x="-45678" y="224066"/>
                  <a:pt x="36680" y="272557"/>
                </a:cubicBezTo>
                <a:cubicBezTo>
                  <a:pt x="119038" y="321048"/>
                  <a:pt x="604717" y="738994"/>
                  <a:pt x="706317" y="757467"/>
                </a:cubicBezTo>
                <a:cubicBezTo>
                  <a:pt x="807917" y="775940"/>
                  <a:pt x="498498" y="343370"/>
                  <a:pt x="646280" y="383394"/>
                </a:cubicBezTo>
                <a:cubicBezTo>
                  <a:pt x="794062" y="423418"/>
                  <a:pt x="1466778" y="959897"/>
                  <a:pt x="1593008" y="997612"/>
                </a:cubicBezTo>
                <a:cubicBezTo>
                  <a:pt x="1719238" y="1035327"/>
                  <a:pt x="1398274" y="637394"/>
                  <a:pt x="1403662" y="609685"/>
                </a:cubicBezTo>
                <a:cubicBezTo>
                  <a:pt x="1409050" y="581976"/>
                  <a:pt x="1656892" y="927569"/>
                  <a:pt x="1625335" y="831357"/>
                </a:cubicBezTo>
                <a:cubicBezTo>
                  <a:pt x="1593778" y="735145"/>
                  <a:pt x="1175062" y="-9151"/>
                  <a:pt x="1209698" y="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5" name="フリーフォーム 2404">
            <a:extLst>
              <a:ext uri="{FF2B5EF4-FFF2-40B4-BE49-F238E27FC236}">
                <a16:creationId xmlns:a16="http://schemas.microsoft.com/office/drawing/2014/main" id="{EF188335-70B2-3A8B-B258-5331DA0DAA7A}"/>
              </a:ext>
            </a:extLst>
          </p:cNvPr>
          <p:cNvSpPr/>
          <p:nvPr/>
        </p:nvSpPr>
        <p:spPr>
          <a:xfrm>
            <a:off x="8207433" y="8507076"/>
            <a:ext cx="1212716" cy="1830272"/>
          </a:xfrm>
          <a:custGeom>
            <a:avLst/>
            <a:gdLst>
              <a:gd name="connsiteX0" fmla="*/ 153362 w 1264619"/>
              <a:gd name="connsiteY0" fmla="*/ 48741 h 1908606"/>
              <a:gd name="connsiteX1" fmla="*/ 222635 w 1264619"/>
              <a:gd name="connsiteY1" fmla="*/ 81069 h 1908606"/>
              <a:gd name="connsiteX2" fmla="*/ 1220162 w 1264619"/>
              <a:gd name="connsiteY2" fmla="*/ 907723 h 1908606"/>
              <a:gd name="connsiteX3" fmla="*/ 1100089 w 1264619"/>
              <a:gd name="connsiteY3" fmla="*/ 824596 h 1908606"/>
              <a:gd name="connsiteX4" fmla="*/ 1187835 w 1264619"/>
              <a:gd name="connsiteY4" fmla="*/ 1267941 h 1908606"/>
              <a:gd name="connsiteX5" fmla="*/ 901508 w 1264619"/>
              <a:gd name="connsiteY5" fmla="*/ 1905250 h 1908606"/>
              <a:gd name="connsiteX6" fmla="*/ 901508 w 1264619"/>
              <a:gd name="connsiteY6" fmla="*/ 1526559 h 1908606"/>
              <a:gd name="connsiteX7" fmla="*/ 832235 w 1264619"/>
              <a:gd name="connsiteY7" fmla="*/ 1688196 h 1908606"/>
              <a:gd name="connsiteX8" fmla="*/ 901508 w 1264619"/>
              <a:gd name="connsiteY8" fmla="*/ 1207905 h 1908606"/>
              <a:gd name="connsiteX9" fmla="*/ 328853 w 1264619"/>
              <a:gd name="connsiteY9" fmla="*/ 1651250 h 1908606"/>
              <a:gd name="connsiteX10" fmla="*/ 943071 w 1264619"/>
              <a:gd name="connsiteY10" fmla="*/ 949287 h 1908606"/>
              <a:gd name="connsiteX11" fmla="*/ 458162 w 1264619"/>
              <a:gd name="connsiteY11" fmla="*/ 1124778 h 1908606"/>
              <a:gd name="connsiteX12" fmla="*/ 947689 w 1264619"/>
              <a:gd name="connsiteY12" fmla="*/ 806123 h 1908606"/>
              <a:gd name="connsiteX13" fmla="*/ 739871 w 1264619"/>
              <a:gd name="connsiteY13" fmla="*/ 639869 h 1908606"/>
              <a:gd name="connsiteX14" fmla="*/ 10199 w 1264619"/>
              <a:gd name="connsiteY14" fmla="*/ 76450 h 1908606"/>
              <a:gd name="connsiteX15" fmla="*/ 301144 w 1264619"/>
              <a:gd name="connsiteY15" fmla="*/ 238087 h 1908606"/>
              <a:gd name="connsiteX16" fmla="*/ 153362 w 1264619"/>
              <a:gd name="connsiteY16" fmla="*/ 48741 h 190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4619" h="1908606">
                <a:moveTo>
                  <a:pt x="153362" y="48741"/>
                </a:moveTo>
                <a:cubicBezTo>
                  <a:pt x="140277" y="22571"/>
                  <a:pt x="44835" y="-62095"/>
                  <a:pt x="222635" y="81069"/>
                </a:cubicBezTo>
                <a:cubicBezTo>
                  <a:pt x="400435" y="224233"/>
                  <a:pt x="1073920" y="783802"/>
                  <a:pt x="1220162" y="907723"/>
                </a:cubicBezTo>
                <a:cubicBezTo>
                  <a:pt x="1366404" y="1031644"/>
                  <a:pt x="1105477" y="764560"/>
                  <a:pt x="1100089" y="824596"/>
                </a:cubicBezTo>
                <a:cubicBezTo>
                  <a:pt x="1094701" y="884632"/>
                  <a:pt x="1220932" y="1087832"/>
                  <a:pt x="1187835" y="1267941"/>
                </a:cubicBezTo>
                <a:cubicBezTo>
                  <a:pt x="1154738" y="1448050"/>
                  <a:pt x="949229" y="1862147"/>
                  <a:pt x="901508" y="1905250"/>
                </a:cubicBezTo>
                <a:cubicBezTo>
                  <a:pt x="853787" y="1948353"/>
                  <a:pt x="913054" y="1562735"/>
                  <a:pt x="901508" y="1526559"/>
                </a:cubicBezTo>
                <a:cubicBezTo>
                  <a:pt x="889963" y="1490383"/>
                  <a:pt x="832235" y="1741305"/>
                  <a:pt x="832235" y="1688196"/>
                </a:cubicBezTo>
                <a:cubicBezTo>
                  <a:pt x="832235" y="1635087"/>
                  <a:pt x="985405" y="1214063"/>
                  <a:pt x="901508" y="1207905"/>
                </a:cubicBezTo>
                <a:cubicBezTo>
                  <a:pt x="817611" y="1201747"/>
                  <a:pt x="321926" y="1694353"/>
                  <a:pt x="328853" y="1651250"/>
                </a:cubicBezTo>
                <a:cubicBezTo>
                  <a:pt x="335780" y="1608147"/>
                  <a:pt x="921520" y="1037032"/>
                  <a:pt x="943071" y="949287"/>
                </a:cubicBezTo>
                <a:cubicBezTo>
                  <a:pt x="964622" y="861542"/>
                  <a:pt x="457392" y="1148639"/>
                  <a:pt x="458162" y="1124778"/>
                </a:cubicBezTo>
                <a:cubicBezTo>
                  <a:pt x="458932" y="1100917"/>
                  <a:pt x="900737" y="886941"/>
                  <a:pt x="947689" y="806123"/>
                </a:cubicBezTo>
                <a:cubicBezTo>
                  <a:pt x="994641" y="725305"/>
                  <a:pt x="739871" y="639869"/>
                  <a:pt x="739871" y="639869"/>
                </a:cubicBezTo>
                <a:cubicBezTo>
                  <a:pt x="583623" y="518257"/>
                  <a:pt x="83320" y="143414"/>
                  <a:pt x="10199" y="76450"/>
                </a:cubicBezTo>
                <a:cubicBezTo>
                  <a:pt x="-62922" y="9486"/>
                  <a:pt x="280362" y="246554"/>
                  <a:pt x="301144" y="238087"/>
                </a:cubicBezTo>
                <a:cubicBezTo>
                  <a:pt x="321926" y="229620"/>
                  <a:pt x="166447" y="74911"/>
                  <a:pt x="153362" y="487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6" name="フリーフォーム 2405">
            <a:extLst>
              <a:ext uri="{FF2B5EF4-FFF2-40B4-BE49-F238E27FC236}">
                <a16:creationId xmlns:a16="http://schemas.microsoft.com/office/drawing/2014/main" id="{864F927E-DE22-2835-5104-C0F034E6E201}"/>
              </a:ext>
            </a:extLst>
          </p:cNvPr>
          <p:cNvSpPr/>
          <p:nvPr/>
        </p:nvSpPr>
        <p:spPr>
          <a:xfrm>
            <a:off x="7770923" y="8996746"/>
            <a:ext cx="1245069" cy="212559"/>
          </a:xfrm>
          <a:custGeom>
            <a:avLst/>
            <a:gdLst>
              <a:gd name="connsiteX0" fmla="*/ 132882 w 1298357"/>
              <a:gd name="connsiteY0" fmla="*/ 87678 h 221656"/>
              <a:gd name="connsiteX1" fmla="*/ 830228 w 1298357"/>
              <a:gd name="connsiteY1" fmla="*/ 4551 h 221656"/>
              <a:gd name="connsiteX2" fmla="*/ 1144264 w 1298357"/>
              <a:gd name="connsiteY2" fmla="*/ 23023 h 221656"/>
              <a:gd name="connsiteX3" fmla="*/ 742482 w 1298357"/>
              <a:gd name="connsiteY3" fmla="*/ 124623 h 221656"/>
              <a:gd name="connsiteX4" fmla="*/ 1292046 w 1298357"/>
              <a:gd name="connsiteY4" fmla="*/ 138478 h 221656"/>
              <a:gd name="connsiteX5" fmla="*/ 299137 w 1298357"/>
              <a:gd name="connsiteY5" fmla="*/ 216987 h 221656"/>
              <a:gd name="connsiteX6" fmla="*/ 964155 w 1298357"/>
              <a:gd name="connsiteY6" fmla="*/ 203132 h 221656"/>
              <a:gd name="connsiteX7" fmla="*/ 72846 w 1298357"/>
              <a:gd name="connsiteY7" fmla="*/ 124623 h 221656"/>
              <a:gd name="connsiteX8" fmla="*/ 132882 w 1298357"/>
              <a:gd name="connsiteY8" fmla="*/ 87678 h 22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8357" h="221656">
                <a:moveTo>
                  <a:pt x="132882" y="87678"/>
                </a:moveTo>
                <a:cubicBezTo>
                  <a:pt x="259112" y="67666"/>
                  <a:pt x="661664" y="15327"/>
                  <a:pt x="830228" y="4551"/>
                </a:cubicBezTo>
                <a:cubicBezTo>
                  <a:pt x="998792" y="-6225"/>
                  <a:pt x="1158888" y="3011"/>
                  <a:pt x="1144264" y="23023"/>
                </a:cubicBezTo>
                <a:cubicBezTo>
                  <a:pt x="1129640" y="43035"/>
                  <a:pt x="717852" y="105381"/>
                  <a:pt x="742482" y="124623"/>
                </a:cubicBezTo>
                <a:cubicBezTo>
                  <a:pt x="767112" y="143865"/>
                  <a:pt x="1365937" y="123084"/>
                  <a:pt x="1292046" y="138478"/>
                </a:cubicBezTo>
                <a:cubicBezTo>
                  <a:pt x="1218155" y="153872"/>
                  <a:pt x="353786" y="206211"/>
                  <a:pt x="299137" y="216987"/>
                </a:cubicBezTo>
                <a:cubicBezTo>
                  <a:pt x="244488" y="227763"/>
                  <a:pt x="1001870" y="218526"/>
                  <a:pt x="964155" y="203132"/>
                </a:cubicBezTo>
                <a:cubicBezTo>
                  <a:pt x="926440" y="187738"/>
                  <a:pt x="206004" y="143096"/>
                  <a:pt x="72846" y="124623"/>
                </a:cubicBezTo>
                <a:cubicBezTo>
                  <a:pt x="-60312" y="106150"/>
                  <a:pt x="6652" y="107690"/>
                  <a:pt x="132882" y="876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7" name="フリーフォーム 2406">
            <a:extLst>
              <a:ext uri="{FF2B5EF4-FFF2-40B4-BE49-F238E27FC236}">
                <a16:creationId xmlns:a16="http://schemas.microsoft.com/office/drawing/2014/main" id="{E19AEFD9-63C1-4E4B-263B-A39A14DC968C}"/>
              </a:ext>
            </a:extLst>
          </p:cNvPr>
          <p:cNvSpPr/>
          <p:nvPr/>
        </p:nvSpPr>
        <p:spPr>
          <a:xfrm>
            <a:off x="8003770" y="5499148"/>
            <a:ext cx="2016155" cy="920597"/>
          </a:xfrm>
          <a:custGeom>
            <a:avLst/>
            <a:gdLst>
              <a:gd name="connsiteX0" fmla="*/ 906 w 2102444"/>
              <a:gd name="connsiteY0" fmla="*/ 303661 h 959998"/>
              <a:gd name="connsiteX1" fmla="*/ 859888 w 2102444"/>
              <a:gd name="connsiteY1" fmla="*/ 17334 h 959998"/>
              <a:gd name="connsiteX2" fmla="*/ 873742 w 2102444"/>
              <a:gd name="connsiteY2" fmla="*/ 54279 h 959998"/>
              <a:gd name="connsiteX3" fmla="*/ 1390979 w 2102444"/>
              <a:gd name="connsiteY3" fmla="*/ 239006 h 959998"/>
              <a:gd name="connsiteX4" fmla="*/ 1330942 w 2102444"/>
              <a:gd name="connsiteY4" fmla="*/ 174352 h 959998"/>
              <a:gd name="connsiteX5" fmla="*/ 2065233 w 2102444"/>
              <a:gd name="connsiteY5" fmla="*/ 917879 h 959998"/>
              <a:gd name="connsiteX6" fmla="*/ 1908215 w 2102444"/>
              <a:gd name="connsiteY6" fmla="*/ 783952 h 959998"/>
              <a:gd name="connsiteX7" fmla="*/ 1169306 w 2102444"/>
              <a:gd name="connsiteY7" fmla="*/ 86606 h 959998"/>
              <a:gd name="connsiteX8" fmla="*/ 993815 w 2102444"/>
              <a:gd name="connsiteY8" fmla="*/ 35806 h 959998"/>
              <a:gd name="connsiteX9" fmla="*/ 1053851 w 2102444"/>
              <a:gd name="connsiteY9" fmla="*/ 86606 h 959998"/>
              <a:gd name="connsiteX10" fmla="*/ 702869 w 2102444"/>
              <a:gd name="connsiteY10" fmla="*/ 45043 h 959998"/>
              <a:gd name="connsiteX11" fmla="*/ 906 w 2102444"/>
              <a:gd name="connsiteY11" fmla="*/ 303661 h 95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02444" h="959998">
                <a:moveTo>
                  <a:pt x="906" y="303661"/>
                </a:moveTo>
                <a:cubicBezTo>
                  <a:pt x="27076" y="299043"/>
                  <a:pt x="714415" y="58898"/>
                  <a:pt x="859888" y="17334"/>
                </a:cubicBezTo>
                <a:cubicBezTo>
                  <a:pt x="1005361" y="-24230"/>
                  <a:pt x="785227" y="17334"/>
                  <a:pt x="873742" y="54279"/>
                </a:cubicBezTo>
                <a:cubicBezTo>
                  <a:pt x="962257" y="91224"/>
                  <a:pt x="1314779" y="218994"/>
                  <a:pt x="1390979" y="239006"/>
                </a:cubicBezTo>
                <a:cubicBezTo>
                  <a:pt x="1467179" y="259018"/>
                  <a:pt x="1330942" y="174352"/>
                  <a:pt x="1330942" y="174352"/>
                </a:cubicBezTo>
                <a:lnTo>
                  <a:pt x="2065233" y="917879"/>
                </a:lnTo>
                <a:cubicBezTo>
                  <a:pt x="2161445" y="1019479"/>
                  <a:pt x="2057536" y="922497"/>
                  <a:pt x="1908215" y="783952"/>
                </a:cubicBezTo>
                <a:cubicBezTo>
                  <a:pt x="1758894" y="645407"/>
                  <a:pt x="1321706" y="211297"/>
                  <a:pt x="1169306" y="86606"/>
                </a:cubicBezTo>
                <a:cubicBezTo>
                  <a:pt x="1016906" y="-38085"/>
                  <a:pt x="1013057" y="35806"/>
                  <a:pt x="993815" y="35806"/>
                </a:cubicBezTo>
                <a:cubicBezTo>
                  <a:pt x="974573" y="35806"/>
                  <a:pt x="1102342" y="85066"/>
                  <a:pt x="1053851" y="86606"/>
                </a:cubicBezTo>
                <a:cubicBezTo>
                  <a:pt x="1005360" y="88145"/>
                  <a:pt x="882978" y="3479"/>
                  <a:pt x="702869" y="45043"/>
                </a:cubicBezTo>
                <a:cubicBezTo>
                  <a:pt x="522760" y="86607"/>
                  <a:pt x="-25264" y="308279"/>
                  <a:pt x="906" y="3036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8" name="フリーフォーム 2407">
            <a:extLst>
              <a:ext uri="{FF2B5EF4-FFF2-40B4-BE49-F238E27FC236}">
                <a16:creationId xmlns:a16="http://schemas.microsoft.com/office/drawing/2014/main" id="{C61C96D2-FC09-49A8-5CE7-1DFF0C43ACCF}"/>
              </a:ext>
            </a:extLst>
          </p:cNvPr>
          <p:cNvSpPr/>
          <p:nvPr/>
        </p:nvSpPr>
        <p:spPr>
          <a:xfrm>
            <a:off x="7848683" y="5869957"/>
            <a:ext cx="574953" cy="881058"/>
          </a:xfrm>
          <a:custGeom>
            <a:avLst/>
            <a:gdLst>
              <a:gd name="connsiteX0" fmla="*/ 130304 w 599560"/>
              <a:gd name="connsiteY0" fmla="*/ 109 h 918766"/>
              <a:gd name="connsiteX1" fmla="*/ 70267 w 599560"/>
              <a:gd name="connsiteY1" fmla="*/ 332618 h 918766"/>
              <a:gd name="connsiteX2" fmla="*/ 254994 w 599560"/>
              <a:gd name="connsiteY2" fmla="*/ 614327 h 918766"/>
              <a:gd name="connsiteX3" fmla="*/ 176485 w 599560"/>
              <a:gd name="connsiteY3" fmla="*/ 503491 h 918766"/>
              <a:gd name="connsiteX4" fmla="*/ 596740 w 599560"/>
              <a:gd name="connsiteY4" fmla="*/ 914509 h 918766"/>
              <a:gd name="connsiteX5" fmla="*/ 342740 w 599560"/>
              <a:gd name="connsiteY5" fmla="*/ 692836 h 918766"/>
              <a:gd name="connsiteX6" fmla="*/ 5613 w 599560"/>
              <a:gd name="connsiteY6" fmla="*/ 300291 h 918766"/>
              <a:gd name="connsiteX7" fmla="*/ 130304 w 599560"/>
              <a:gd name="connsiteY7" fmla="*/ 109 h 9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9560" h="918766">
                <a:moveTo>
                  <a:pt x="130304" y="109"/>
                </a:moveTo>
                <a:cubicBezTo>
                  <a:pt x="141080" y="5497"/>
                  <a:pt x="49485" y="230248"/>
                  <a:pt x="70267" y="332618"/>
                </a:cubicBezTo>
                <a:cubicBezTo>
                  <a:pt x="91049" y="434988"/>
                  <a:pt x="237291" y="585848"/>
                  <a:pt x="254994" y="614327"/>
                </a:cubicBezTo>
                <a:cubicBezTo>
                  <a:pt x="272697" y="642806"/>
                  <a:pt x="119527" y="453461"/>
                  <a:pt x="176485" y="503491"/>
                </a:cubicBezTo>
                <a:cubicBezTo>
                  <a:pt x="233443" y="553521"/>
                  <a:pt x="569031" y="882952"/>
                  <a:pt x="596740" y="914509"/>
                </a:cubicBezTo>
                <a:cubicBezTo>
                  <a:pt x="624449" y="946067"/>
                  <a:pt x="441261" y="795206"/>
                  <a:pt x="342740" y="692836"/>
                </a:cubicBezTo>
                <a:cubicBezTo>
                  <a:pt x="244219" y="590466"/>
                  <a:pt x="41789" y="411897"/>
                  <a:pt x="5613" y="300291"/>
                </a:cubicBezTo>
                <a:cubicBezTo>
                  <a:pt x="-30563" y="188685"/>
                  <a:pt x="119528" y="-5279"/>
                  <a:pt x="130304" y="1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9" name="フリーフォーム 2408">
            <a:extLst>
              <a:ext uri="{FF2B5EF4-FFF2-40B4-BE49-F238E27FC236}">
                <a16:creationId xmlns:a16="http://schemas.microsoft.com/office/drawing/2014/main" id="{0CCFAE01-A498-5F5A-3BEB-736F7AAADEFF}"/>
              </a:ext>
            </a:extLst>
          </p:cNvPr>
          <p:cNvSpPr/>
          <p:nvPr/>
        </p:nvSpPr>
        <p:spPr>
          <a:xfrm>
            <a:off x="9740666" y="5856776"/>
            <a:ext cx="435242" cy="377603"/>
          </a:xfrm>
          <a:custGeom>
            <a:avLst/>
            <a:gdLst>
              <a:gd name="connsiteX0" fmla="*/ 0 w 453870"/>
              <a:gd name="connsiteY0" fmla="*/ 0 h 393764"/>
              <a:gd name="connsiteX1" fmla="*/ 434109 w 453870"/>
              <a:gd name="connsiteY1" fmla="*/ 383309 h 393764"/>
              <a:gd name="connsiteX2" fmla="*/ 346364 w 453870"/>
              <a:gd name="connsiteY2" fmla="*/ 263236 h 393764"/>
              <a:gd name="connsiteX3" fmla="*/ 46182 w 453870"/>
              <a:gd name="connsiteY3" fmla="*/ 27709 h 393764"/>
              <a:gd name="connsiteX4" fmla="*/ 0 w 453870"/>
              <a:gd name="connsiteY4" fmla="*/ 0 h 39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870" h="393764">
                <a:moveTo>
                  <a:pt x="0" y="0"/>
                </a:moveTo>
                <a:cubicBezTo>
                  <a:pt x="188191" y="169718"/>
                  <a:pt x="376382" y="339436"/>
                  <a:pt x="434109" y="383309"/>
                </a:cubicBezTo>
                <a:cubicBezTo>
                  <a:pt x="491836" y="427182"/>
                  <a:pt x="411019" y="322503"/>
                  <a:pt x="346364" y="263236"/>
                </a:cubicBezTo>
                <a:cubicBezTo>
                  <a:pt x="281710" y="203969"/>
                  <a:pt x="46182" y="27709"/>
                  <a:pt x="46182" y="2770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0" name="フリーフォーム 2409">
            <a:extLst>
              <a:ext uri="{FF2B5EF4-FFF2-40B4-BE49-F238E27FC236}">
                <a16:creationId xmlns:a16="http://schemas.microsoft.com/office/drawing/2014/main" id="{2BC69E3A-6499-23E2-4DB2-B05D58EC4D95}"/>
              </a:ext>
            </a:extLst>
          </p:cNvPr>
          <p:cNvSpPr/>
          <p:nvPr/>
        </p:nvSpPr>
        <p:spPr>
          <a:xfrm>
            <a:off x="8407226" y="6401609"/>
            <a:ext cx="728681" cy="890450"/>
          </a:xfrm>
          <a:custGeom>
            <a:avLst/>
            <a:gdLst>
              <a:gd name="connsiteX0" fmla="*/ 697783 w 759868"/>
              <a:gd name="connsiteY0" fmla="*/ 9120 h 928560"/>
              <a:gd name="connsiteX1" fmla="*/ 670074 w 759868"/>
              <a:gd name="connsiteY1" fmla="*/ 397048 h 928560"/>
              <a:gd name="connsiteX2" fmla="*/ 619274 w 759868"/>
              <a:gd name="connsiteY2" fmla="*/ 484793 h 928560"/>
              <a:gd name="connsiteX3" fmla="*/ 437 w 759868"/>
              <a:gd name="connsiteY3" fmla="*/ 928138 h 928560"/>
              <a:gd name="connsiteX4" fmla="*/ 725492 w 759868"/>
              <a:gd name="connsiteY4" fmla="*/ 397048 h 928560"/>
              <a:gd name="connsiteX5" fmla="*/ 651601 w 759868"/>
              <a:gd name="connsiteY5" fmla="*/ 438611 h 928560"/>
              <a:gd name="connsiteX6" fmla="*/ 730110 w 759868"/>
              <a:gd name="connsiteY6" fmla="*/ 152284 h 928560"/>
              <a:gd name="connsiteX7" fmla="*/ 697783 w 759868"/>
              <a:gd name="connsiteY7" fmla="*/ 9120 h 9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68" h="928560">
                <a:moveTo>
                  <a:pt x="697783" y="9120"/>
                </a:moveTo>
                <a:cubicBezTo>
                  <a:pt x="687777" y="49914"/>
                  <a:pt x="683159" y="317769"/>
                  <a:pt x="670074" y="397048"/>
                </a:cubicBezTo>
                <a:cubicBezTo>
                  <a:pt x="656989" y="476327"/>
                  <a:pt x="730880" y="396278"/>
                  <a:pt x="619274" y="484793"/>
                </a:cubicBezTo>
                <a:cubicBezTo>
                  <a:pt x="507668" y="573308"/>
                  <a:pt x="-17266" y="942762"/>
                  <a:pt x="437" y="928138"/>
                </a:cubicBezTo>
                <a:cubicBezTo>
                  <a:pt x="18140" y="913514"/>
                  <a:pt x="616965" y="478636"/>
                  <a:pt x="725492" y="397048"/>
                </a:cubicBezTo>
                <a:cubicBezTo>
                  <a:pt x="834019" y="315460"/>
                  <a:pt x="650831" y="479405"/>
                  <a:pt x="651601" y="438611"/>
                </a:cubicBezTo>
                <a:cubicBezTo>
                  <a:pt x="652371" y="397817"/>
                  <a:pt x="721643" y="231563"/>
                  <a:pt x="730110" y="152284"/>
                </a:cubicBezTo>
                <a:cubicBezTo>
                  <a:pt x="738577" y="73005"/>
                  <a:pt x="707789" y="-31674"/>
                  <a:pt x="697783" y="91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1" name="フリーフォーム 2410">
            <a:extLst>
              <a:ext uri="{FF2B5EF4-FFF2-40B4-BE49-F238E27FC236}">
                <a16:creationId xmlns:a16="http://schemas.microsoft.com/office/drawing/2014/main" id="{CFA1F01A-EF13-DA97-EB45-54CED83EC90E}"/>
              </a:ext>
            </a:extLst>
          </p:cNvPr>
          <p:cNvSpPr/>
          <p:nvPr/>
        </p:nvSpPr>
        <p:spPr>
          <a:xfrm>
            <a:off x="7729431" y="5805747"/>
            <a:ext cx="183667" cy="671597"/>
          </a:xfrm>
          <a:custGeom>
            <a:avLst/>
            <a:gdLst>
              <a:gd name="connsiteX0" fmla="*/ 190004 w 191528"/>
              <a:gd name="connsiteY0" fmla="*/ 2413 h 700341"/>
              <a:gd name="connsiteX1" fmla="*/ 32986 w 191528"/>
              <a:gd name="connsiteY1" fmla="*/ 510413 h 700341"/>
              <a:gd name="connsiteX2" fmla="*/ 5277 w 191528"/>
              <a:gd name="connsiteY2" fmla="*/ 695140 h 700341"/>
              <a:gd name="connsiteX3" fmla="*/ 106877 w 191528"/>
              <a:gd name="connsiteY3" fmla="*/ 334922 h 700341"/>
              <a:gd name="connsiteX4" fmla="*/ 190004 w 191528"/>
              <a:gd name="connsiteY4" fmla="*/ 2413 h 700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28" h="700341">
                <a:moveTo>
                  <a:pt x="190004" y="2413"/>
                </a:moveTo>
                <a:cubicBezTo>
                  <a:pt x="177689" y="31662"/>
                  <a:pt x="63774" y="394959"/>
                  <a:pt x="32986" y="510413"/>
                </a:cubicBezTo>
                <a:cubicBezTo>
                  <a:pt x="2198" y="625868"/>
                  <a:pt x="-7038" y="724389"/>
                  <a:pt x="5277" y="695140"/>
                </a:cubicBezTo>
                <a:cubicBezTo>
                  <a:pt x="17592" y="665892"/>
                  <a:pt x="76859" y="452686"/>
                  <a:pt x="106877" y="334922"/>
                </a:cubicBezTo>
                <a:cubicBezTo>
                  <a:pt x="136895" y="217158"/>
                  <a:pt x="202319" y="-26836"/>
                  <a:pt x="190004" y="24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2" name="フリーフォーム 2411">
            <a:extLst>
              <a:ext uri="{FF2B5EF4-FFF2-40B4-BE49-F238E27FC236}">
                <a16:creationId xmlns:a16="http://schemas.microsoft.com/office/drawing/2014/main" id="{602C8388-41D2-94EE-0165-69CFD57EDE7F}"/>
              </a:ext>
            </a:extLst>
          </p:cNvPr>
          <p:cNvSpPr/>
          <p:nvPr/>
        </p:nvSpPr>
        <p:spPr>
          <a:xfrm>
            <a:off x="8181780" y="6658139"/>
            <a:ext cx="323771" cy="752959"/>
          </a:xfrm>
          <a:custGeom>
            <a:avLst/>
            <a:gdLst>
              <a:gd name="connsiteX0" fmla="*/ 337131 w 337628"/>
              <a:gd name="connsiteY0" fmla="*/ 229 h 785185"/>
              <a:gd name="connsiteX1" fmla="*/ 101604 w 337628"/>
              <a:gd name="connsiteY1" fmla="*/ 438957 h 785185"/>
              <a:gd name="connsiteX2" fmla="*/ 4 w 337628"/>
              <a:gd name="connsiteY2" fmla="*/ 776084 h 785185"/>
              <a:gd name="connsiteX3" fmla="*/ 96986 w 337628"/>
              <a:gd name="connsiteY3" fmla="*/ 582120 h 785185"/>
              <a:gd name="connsiteX4" fmla="*/ 46186 w 337628"/>
              <a:gd name="connsiteY4" fmla="*/ 780702 h 785185"/>
              <a:gd name="connsiteX5" fmla="*/ 235531 w 337628"/>
              <a:gd name="connsiteY5" fmla="*/ 720666 h 785185"/>
              <a:gd name="connsiteX6" fmla="*/ 323277 w 337628"/>
              <a:gd name="connsiteY6" fmla="*/ 720666 h 785185"/>
              <a:gd name="connsiteX7" fmla="*/ 175495 w 337628"/>
              <a:gd name="connsiteY7" fmla="*/ 628302 h 785185"/>
              <a:gd name="connsiteX8" fmla="*/ 249386 w 337628"/>
              <a:gd name="connsiteY8" fmla="*/ 365066 h 785185"/>
              <a:gd name="connsiteX9" fmla="*/ 166259 w 337628"/>
              <a:gd name="connsiteY9" fmla="*/ 498993 h 785185"/>
              <a:gd name="connsiteX10" fmla="*/ 337131 w 337628"/>
              <a:gd name="connsiteY10" fmla="*/ 229 h 785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7628" h="785185">
                <a:moveTo>
                  <a:pt x="337131" y="229"/>
                </a:moveTo>
                <a:cubicBezTo>
                  <a:pt x="326355" y="-9777"/>
                  <a:pt x="157792" y="309648"/>
                  <a:pt x="101604" y="438957"/>
                </a:cubicBezTo>
                <a:cubicBezTo>
                  <a:pt x="45416" y="568266"/>
                  <a:pt x="774" y="752224"/>
                  <a:pt x="4" y="776084"/>
                </a:cubicBezTo>
                <a:cubicBezTo>
                  <a:pt x="-766" y="799944"/>
                  <a:pt x="89289" y="581350"/>
                  <a:pt x="96986" y="582120"/>
                </a:cubicBezTo>
                <a:cubicBezTo>
                  <a:pt x="104683" y="582890"/>
                  <a:pt x="23095" y="757611"/>
                  <a:pt x="46186" y="780702"/>
                </a:cubicBezTo>
                <a:cubicBezTo>
                  <a:pt x="69277" y="803793"/>
                  <a:pt x="189349" y="730672"/>
                  <a:pt x="235531" y="720666"/>
                </a:cubicBezTo>
                <a:cubicBezTo>
                  <a:pt x="281713" y="710660"/>
                  <a:pt x="333283" y="736060"/>
                  <a:pt x="323277" y="720666"/>
                </a:cubicBezTo>
                <a:cubicBezTo>
                  <a:pt x="313271" y="705272"/>
                  <a:pt x="187810" y="687569"/>
                  <a:pt x="175495" y="628302"/>
                </a:cubicBezTo>
                <a:cubicBezTo>
                  <a:pt x="163180" y="569035"/>
                  <a:pt x="250925" y="386618"/>
                  <a:pt x="249386" y="365066"/>
                </a:cubicBezTo>
                <a:cubicBezTo>
                  <a:pt x="247847" y="343515"/>
                  <a:pt x="152404" y="554411"/>
                  <a:pt x="166259" y="498993"/>
                </a:cubicBezTo>
                <a:cubicBezTo>
                  <a:pt x="180113" y="443575"/>
                  <a:pt x="347907" y="10235"/>
                  <a:pt x="337131" y="2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3" name="フリーフォーム 2412">
            <a:extLst>
              <a:ext uri="{FF2B5EF4-FFF2-40B4-BE49-F238E27FC236}">
                <a16:creationId xmlns:a16="http://schemas.microsoft.com/office/drawing/2014/main" id="{3EFE6A37-994E-88B7-0EA5-075BC323C935}"/>
              </a:ext>
            </a:extLst>
          </p:cNvPr>
          <p:cNvSpPr/>
          <p:nvPr/>
        </p:nvSpPr>
        <p:spPr>
          <a:xfrm>
            <a:off x="8279214" y="7183428"/>
            <a:ext cx="1348428" cy="143656"/>
          </a:xfrm>
          <a:custGeom>
            <a:avLst/>
            <a:gdLst>
              <a:gd name="connsiteX0" fmla="*/ 0 w 1406139"/>
              <a:gd name="connsiteY0" fmla="*/ 149804 h 149804"/>
              <a:gd name="connsiteX1" fmla="*/ 581891 w 1406139"/>
              <a:gd name="connsiteY1" fmla="*/ 48204 h 149804"/>
              <a:gd name="connsiteX2" fmla="*/ 540327 w 1406139"/>
              <a:gd name="connsiteY2" fmla="*/ 20495 h 149804"/>
              <a:gd name="connsiteX3" fmla="*/ 789709 w 1406139"/>
              <a:gd name="connsiteY3" fmla="*/ 57440 h 149804"/>
              <a:gd name="connsiteX4" fmla="*/ 1390073 w 1406139"/>
              <a:gd name="connsiteY4" fmla="*/ 2022 h 149804"/>
              <a:gd name="connsiteX5" fmla="*/ 1173018 w 1406139"/>
              <a:gd name="connsiteY5" fmla="*/ 25113 h 149804"/>
              <a:gd name="connsiteX6" fmla="*/ 531091 w 1406139"/>
              <a:gd name="connsiteY6" fmla="*/ 145186 h 149804"/>
              <a:gd name="connsiteX7" fmla="*/ 868218 w 1406139"/>
              <a:gd name="connsiteY7" fmla="*/ 126713 h 149804"/>
              <a:gd name="connsiteX8" fmla="*/ 0 w 1406139"/>
              <a:gd name="connsiteY8" fmla="*/ 149804 h 14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6139" h="149804">
                <a:moveTo>
                  <a:pt x="0" y="149804"/>
                </a:moveTo>
                <a:cubicBezTo>
                  <a:pt x="245918" y="109779"/>
                  <a:pt x="491837" y="69755"/>
                  <a:pt x="581891" y="48204"/>
                </a:cubicBezTo>
                <a:cubicBezTo>
                  <a:pt x="671946" y="26652"/>
                  <a:pt x="505691" y="18956"/>
                  <a:pt x="540327" y="20495"/>
                </a:cubicBezTo>
                <a:cubicBezTo>
                  <a:pt x="574963" y="22034"/>
                  <a:pt x="648085" y="60519"/>
                  <a:pt x="789709" y="57440"/>
                </a:cubicBezTo>
                <a:cubicBezTo>
                  <a:pt x="931333" y="54361"/>
                  <a:pt x="1326188" y="7410"/>
                  <a:pt x="1390073" y="2022"/>
                </a:cubicBezTo>
                <a:cubicBezTo>
                  <a:pt x="1453958" y="-3366"/>
                  <a:pt x="1316182" y="1252"/>
                  <a:pt x="1173018" y="25113"/>
                </a:cubicBezTo>
                <a:cubicBezTo>
                  <a:pt x="1029854" y="48974"/>
                  <a:pt x="581891" y="128253"/>
                  <a:pt x="531091" y="145186"/>
                </a:cubicBezTo>
                <a:cubicBezTo>
                  <a:pt x="480291" y="162119"/>
                  <a:pt x="868218" y="126713"/>
                  <a:pt x="868218" y="126713"/>
                </a:cubicBezTo>
                <a:lnTo>
                  <a:pt x="0" y="14980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4" name="フリーフォーム 2413">
            <a:extLst>
              <a:ext uri="{FF2B5EF4-FFF2-40B4-BE49-F238E27FC236}">
                <a16:creationId xmlns:a16="http://schemas.microsoft.com/office/drawing/2014/main" id="{CED33216-23DA-8D99-7D55-C04F2CAE1A06}"/>
              </a:ext>
            </a:extLst>
          </p:cNvPr>
          <p:cNvSpPr/>
          <p:nvPr/>
        </p:nvSpPr>
        <p:spPr>
          <a:xfrm>
            <a:off x="7965084" y="7331511"/>
            <a:ext cx="479567" cy="1017277"/>
          </a:xfrm>
          <a:custGeom>
            <a:avLst/>
            <a:gdLst>
              <a:gd name="connsiteX0" fmla="*/ 189030 w 500092"/>
              <a:gd name="connsiteY0" fmla="*/ 1 h 1060816"/>
              <a:gd name="connsiteX1" fmla="*/ 13539 w 500092"/>
              <a:gd name="connsiteY1" fmla="*/ 424874 h 1060816"/>
              <a:gd name="connsiteX2" fmla="*/ 18157 w 500092"/>
              <a:gd name="connsiteY2" fmla="*/ 397165 h 1060816"/>
              <a:gd name="connsiteX3" fmla="*/ 68957 w 500092"/>
              <a:gd name="connsiteY3" fmla="*/ 563419 h 1060816"/>
              <a:gd name="connsiteX4" fmla="*/ 225975 w 500092"/>
              <a:gd name="connsiteY4" fmla="*/ 757383 h 1060816"/>
              <a:gd name="connsiteX5" fmla="*/ 498448 w 500092"/>
              <a:gd name="connsiteY5" fmla="*/ 1057565 h 1060816"/>
              <a:gd name="connsiteX6" fmla="*/ 327575 w 500092"/>
              <a:gd name="connsiteY6" fmla="*/ 905165 h 1060816"/>
              <a:gd name="connsiteX7" fmla="*/ 78193 w 500092"/>
              <a:gd name="connsiteY7" fmla="*/ 725056 h 1060816"/>
              <a:gd name="connsiteX8" fmla="*/ 8921 w 500092"/>
              <a:gd name="connsiteY8" fmla="*/ 429492 h 1060816"/>
              <a:gd name="connsiteX9" fmla="*/ 189030 w 500092"/>
              <a:gd name="connsiteY9" fmla="*/ 1 h 106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0092" h="1060816">
                <a:moveTo>
                  <a:pt x="189030" y="1"/>
                </a:moveTo>
                <a:cubicBezTo>
                  <a:pt x="189800" y="-769"/>
                  <a:pt x="42018" y="358680"/>
                  <a:pt x="13539" y="424874"/>
                </a:cubicBezTo>
                <a:cubicBezTo>
                  <a:pt x="-14940" y="491068"/>
                  <a:pt x="8921" y="374074"/>
                  <a:pt x="18157" y="397165"/>
                </a:cubicBezTo>
                <a:cubicBezTo>
                  <a:pt x="27393" y="420256"/>
                  <a:pt x="34321" y="503383"/>
                  <a:pt x="68957" y="563419"/>
                </a:cubicBezTo>
                <a:cubicBezTo>
                  <a:pt x="103593" y="623455"/>
                  <a:pt x="154393" y="675025"/>
                  <a:pt x="225975" y="757383"/>
                </a:cubicBezTo>
                <a:cubicBezTo>
                  <a:pt x="297557" y="839741"/>
                  <a:pt x="481515" y="1032935"/>
                  <a:pt x="498448" y="1057565"/>
                </a:cubicBezTo>
                <a:cubicBezTo>
                  <a:pt x="515381" y="1082195"/>
                  <a:pt x="397618" y="960583"/>
                  <a:pt x="327575" y="905165"/>
                </a:cubicBezTo>
                <a:cubicBezTo>
                  <a:pt x="257532" y="849747"/>
                  <a:pt x="131302" y="804335"/>
                  <a:pt x="78193" y="725056"/>
                </a:cubicBezTo>
                <a:cubicBezTo>
                  <a:pt x="25084" y="645777"/>
                  <a:pt x="-6473" y="547256"/>
                  <a:pt x="8921" y="429492"/>
                </a:cubicBezTo>
                <a:cubicBezTo>
                  <a:pt x="24315" y="311728"/>
                  <a:pt x="188260" y="771"/>
                  <a:pt x="189030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5" name="フリーフォーム 2414">
            <a:extLst>
              <a:ext uri="{FF2B5EF4-FFF2-40B4-BE49-F238E27FC236}">
                <a16:creationId xmlns:a16="http://schemas.microsoft.com/office/drawing/2014/main" id="{AA93D245-1574-13E8-A934-B428AA937C97}"/>
              </a:ext>
            </a:extLst>
          </p:cNvPr>
          <p:cNvSpPr/>
          <p:nvPr/>
        </p:nvSpPr>
        <p:spPr>
          <a:xfrm>
            <a:off x="8260895" y="7374547"/>
            <a:ext cx="2157956" cy="73924"/>
          </a:xfrm>
          <a:custGeom>
            <a:avLst/>
            <a:gdLst>
              <a:gd name="connsiteX0" fmla="*/ 630 w 2250314"/>
              <a:gd name="connsiteY0" fmla="*/ 75197 h 77088"/>
              <a:gd name="connsiteX1" fmla="*/ 1053576 w 2250314"/>
              <a:gd name="connsiteY1" fmla="*/ 24397 h 77088"/>
              <a:gd name="connsiteX2" fmla="*/ 2249685 w 2250314"/>
              <a:gd name="connsiteY2" fmla="*/ 1306 h 77088"/>
              <a:gd name="connsiteX3" fmla="*/ 1201358 w 2250314"/>
              <a:gd name="connsiteY3" fmla="*/ 61342 h 77088"/>
              <a:gd name="connsiteX4" fmla="*/ 630 w 2250314"/>
              <a:gd name="connsiteY4" fmla="*/ 75197 h 7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314" h="77088">
                <a:moveTo>
                  <a:pt x="630" y="75197"/>
                </a:moveTo>
                <a:cubicBezTo>
                  <a:pt x="-24000" y="69039"/>
                  <a:pt x="678734" y="36712"/>
                  <a:pt x="1053576" y="24397"/>
                </a:cubicBezTo>
                <a:cubicBezTo>
                  <a:pt x="1428419" y="12082"/>
                  <a:pt x="2225055" y="-4852"/>
                  <a:pt x="2249685" y="1306"/>
                </a:cubicBezTo>
                <a:cubicBezTo>
                  <a:pt x="2274315" y="7463"/>
                  <a:pt x="1570043" y="51336"/>
                  <a:pt x="1201358" y="61342"/>
                </a:cubicBezTo>
                <a:cubicBezTo>
                  <a:pt x="832673" y="71348"/>
                  <a:pt x="25260" y="81355"/>
                  <a:pt x="630" y="751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6" name="フリーフォーム 2415">
            <a:extLst>
              <a:ext uri="{FF2B5EF4-FFF2-40B4-BE49-F238E27FC236}">
                <a16:creationId xmlns:a16="http://schemas.microsoft.com/office/drawing/2014/main" id="{DECB270D-2DF9-256F-E4A8-DAC03C3EDD42}"/>
              </a:ext>
            </a:extLst>
          </p:cNvPr>
          <p:cNvSpPr/>
          <p:nvPr/>
        </p:nvSpPr>
        <p:spPr>
          <a:xfrm>
            <a:off x="8305786" y="7371312"/>
            <a:ext cx="1147018" cy="39916"/>
          </a:xfrm>
          <a:custGeom>
            <a:avLst/>
            <a:gdLst>
              <a:gd name="connsiteX0" fmla="*/ 0 w 1196109"/>
              <a:gd name="connsiteY0" fmla="*/ 27770 h 41624"/>
              <a:gd name="connsiteX1" fmla="*/ 1196109 w 1196109"/>
              <a:gd name="connsiteY1" fmla="*/ 41624 h 41624"/>
              <a:gd name="connsiteX2" fmla="*/ 457200 w 1196109"/>
              <a:gd name="connsiteY2" fmla="*/ 61 h 41624"/>
              <a:gd name="connsiteX3" fmla="*/ 655782 w 1196109"/>
              <a:gd name="connsiteY3" fmla="*/ 32388 h 41624"/>
              <a:gd name="connsiteX4" fmla="*/ 0 w 1196109"/>
              <a:gd name="connsiteY4" fmla="*/ 27770 h 4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6109" h="41624">
                <a:moveTo>
                  <a:pt x="0" y="27770"/>
                </a:moveTo>
                <a:lnTo>
                  <a:pt x="1196109" y="41624"/>
                </a:lnTo>
                <a:lnTo>
                  <a:pt x="457200" y="61"/>
                </a:lnTo>
                <a:cubicBezTo>
                  <a:pt x="367146" y="-1478"/>
                  <a:pt x="728903" y="26231"/>
                  <a:pt x="655782" y="32388"/>
                </a:cubicBezTo>
                <a:cubicBezTo>
                  <a:pt x="582661" y="38545"/>
                  <a:pt x="300567" y="37775"/>
                  <a:pt x="0" y="277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7" name="フリーフォーム 2416">
            <a:extLst>
              <a:ext uri="{FF2B5EF4-FFF2-40B4-BE49-F238E27FC236}">
                <a16:creationId xmlns:a16="http://schemas.microsoft.com/office/drawing/2014/main" id="{5E6282BF-989F-66EB-027A-FFCC102C8BC8}"/>
              </a:ext>
            </a:extLst>
          </p:cNvPr>
          <p:cNvSpPr/>
          <p:nvPr/>
        </p:nvSpPr>
        <p:spPr>
          <a:xfrm>
            <a:off x="8376059" y="7304941"/>
            <a:ext cx="2276907" cy="97430"/>
          </a:xfrm>
          <a:custGeom>
            <a:avLst/>
            <a:gdLst>
              <a:gd name="connsiteX0" fmla="*/ 28319 w 2374356"/>
              <a:gd name="connsiteY0" fmla="*/ 0 h 101600"/>
              <a:gd name="connsiteX1" fmla="*/ 92974 w 2374356"/>
              <a:gd name="connsiteY1" fmla="*/ 9236 h 101600"/>
              <a:gd name="connsiteX2" fmla="*/ 1501519 w 2374356"/>
              <a:gd name="connsiteY2" fmla="*/ 55418 h 101600"/>
              <a:gd name="connsiteX3" fmla="*/ 2374356 w 2374356"/>
              <a:gd name="connsiteY3" fmla="*/ 23091 h 101600"/>
              <a:gd name="connsiteX4" fmla="*/ 785701 w 2374356"/>
              <a:gd name="connsiteY4" fmla="*/ 78509 h 101600"/>
              <a:gd name="connsiteX5" fmla="*/ 1164392 w 2374356"/>
              <a:gd name="connsiteY5" fmla="*/ 101600 h 101600"/>
              <a:gd name="connsiteX6" fmla="*/ 28319 w 2374356"/>
              <a:gd name="connsiteY6" fmla="*/ 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4356" h="101600">
                <a:moveTo>
                  <a:pt x="28319" y="0"/>
                </a:moveTo>
                <a:cubicBezTo>
                  <a:pt x="-62120" y="0"/>
                  <a:pt x="92974" y="9236"/>
                  <a:pt x="92974" y="9236"/>
                </a:cubicBezTo>
                <a:lnTo>
                  <a:pt x="1501519" y="55418"/>
                </a:lnTo>
                <a:cubicBezTo>
                  <a:pt x="1881749" y="57727"/>
                  <a:pt x="2374356" y="23091"/>
                  <a:pt x="2374356" y="23091"/>
                </a:cubicBezTo>
                <a:lnTo>
                  <a:pt x="785701" y="78509"/>
                </a:lnTo>
                <a:lnTo>
                  <a:pt x="1164392" y="101600"/>
                </a:lnTo>
                <a:lnTo>
                  <a:pt x="2831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8" name="フリーフォーム 2417">
            <a:extLst>
              <a:ext uri="{FF2B5EF4-FFF2-40B4-BE49-F238E27FC236}">
                <a16:creationId xmlns:a16="http://schemas.microsoft.com/office/drawing/2014/main" id="{7BA89EAD-BC47-6B15-C254-C418865AFC78}"/>
              </a:ext>
            </a:extLst>
          </p:cNvPr>
          <p:cNvSpPr/>
          <p:nvPr/>
        </p:nvSpPr>
        <p:spPr>
          <a:xfrm>
            <a:off x="8062192" y="7377640"/>
            <a:ext cx="359474" cy="806470"/>
          </a:xfrm>
          <a:custGeom>
            <a:avLst/>
            <a:gdLst>
              <a:gd name="connsiteX0" fmla="*/ 198602 w 374859"/>
              <a:gd name="connsiteY0" fmla="*/ 7316 h 840986"/>
              <a:gd name="connsiteX1" fmla="*/ 50820 w 374859"/>
              <a:gd name="connsiteY1" fmla="*/ 215134 h 840986"/>
              <a:gd name="connsiteX2" fmla="*/ 23111 w 374859"/>
              <a:gd name="connsiteY2" fmla="*/ 459898 h 840986"/>
              <a:gd name="connsiteX3" fmla="*/ 23111 w 374859"/>
              <a:gd name="connsiteY3" fmla="*/ 390625 h 840986"/>
              <a:gd name="connsiteX4" fmla="*/ 64675 w 374859"/>
              <a:gd name="connsiteY4" fmla="*/ 543025 h 840986"/>
              <a:gd name="connsiteX5" fmla="*/ 374093 w 374859"/>
              <a:gd name="connsiteY5" fmla="*/ 838589 h 840986"/>
              <a:gd name="connsiteX6" fmla="*/ 147802 w 374859"/>
              <a:gd name="connsiteY6" fmla="*/ 672334 h 840986"/>
              <a:gd name="connsiteX7" fmla="*/ 20 w 374859"/>
              <a:gd name="connsiteY7" fmla="*/ 487607 h 840986"/>
              <a:gd name="connsiteX8" fmla="*/ 198602 w 374859"/>
              <a:gd name="connsiteY8" fmla="*/ 7316 h 84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4859" h="840986">
                <a:moveTo>
                  <a:pt x="198602" y="7316"/>
                </a:moveTo>
                <a:cubicBezTo>
                  <a:pt x="207069" y="-38096"/>
                  <a:pt x="80069" y="139704"/>
                  <a:pt x="50820" y="215134"/>
                </a:cubicBezTo>
                <a:cubicBezTo>
                  <a:pt x="21571" y="290564"/>
                  <a:pt x="27729" y="430650"/>
                  <a:pt x="23111" y="459898"/>
                </a:cubicBezTo>
                <a:cubicBezTo>
                  <a:pt x="18493" y="489146"/>
                  <a:pt x="16184" y="376771"/>
                  <a:pt x="23111" y="390625"/>
                </a:cubicBezTo>
                <a:cubicBezTo>
                  <a:pt x="30038" y="404479"/>
                  <a:pt x="6178" y="468364"/>
                  <a:pt x="64675" y="543025"/>
                </a:cubicBezTo>
                <a:cubicBezTo>
                  <a:pt x="123172" y="617686"/>
                  <a:pt x="360239" y="817038"/>
                  <a:pt x="374093" y="838589"/>
                </a:cubicBezTo>
                <a:cubicBezTo>
                  <a:pt x="387948" y="860141"/>
                  <a:pt x="210148" y="730831"/>
                  <a:pt x="147802" y="672334"/>
                </a:cubicBezTo>
                <a:cubicBezTo>
                  <a:pt x="85456" y="613837"/>
                  <a:pt x="-1519" y="593825"/>
                  <a:pt x="20" y="487607"/>
                </a:cubicBezTo>
                <a:cubicBezTo>
                  <a:pt x="1559" y="381389"/>
                  <a:pt x="190135" y="52728"/>
                  <a:pt x="198602" y="73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9" name="フリーフォーム 2418">
            <a:extLst>
              <a:ext uri="{FF2B5EF4-FFF2-40B4-BE49-F238E27FC236}">
                <a16:creationId xmlns:a16="http://schemas.microsoft.com/office/drawing/2014/main" id="{CA8587A2-60E3-A621-867D-F5833C5404FC}"/>
              </a:ext>
            </a:extLst>
          </p:cNvPr>
          <p:cNvSpPr/>
          <p:nvPr/>
        </p:nvSpPr>
        <p:spPr>
          <a:xfrm>
            <a:off x="7992420" y="7281866"/>
            <a:ext cx="234510" cy="628245"/>
          </a:xfrm>
          <a:custGeom>
            <a:avLst/>
            <a:gdLst>
              <a:gd name="connsiteX0" fmla="*/ 243651 w 244547"/>
              <a:gd name="connsiteY0" fmla="*/ 971 h 655133"/>
              <a:gd name="connsiteX1" fmla="*/ 86633 w 244547"/>
              <a:gd name="connsiteY1" fmla="*/ 315007 h 655133"/>
              <a:gd name="connsiteX2" fmla="*/ 26596 w 244547"/>
              <a:gd name="connsiteY2" fmla="*/ 495117 h 655133"/>
              <a:gd name="connsiteX3" fmla="*/ 45069 w 244547"/>
              <a:gd name="connsiteY3" fmla="*/ 652135 h 655133"/>
              <a:gd name="connsiteX4" fmla="*/ 49687 w 244547"/>
              <a:gd name="connsiteY4" fmla="*/ 351953 h 655133"/>
              <a:gd name="connsiteX5" fmla="*/ 8124 w 244547"/>
              <a:gd name="connsiteY5" fmla="*/ 425844 h 655133"/>
              <a:gd name="connsiteX6" fmla="*/ 243651 w 244547"/>
              <a:gd name="connsiteY6" fmla="*/ 971 h 65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547" h="655133">
                <a:moveTo>
                  <a:pt x="243651" y="971"/>
                </a:moveTo>
                <a:cubicBezTo>
                  <a:pt x="256736" y="-17502"/>
                  <a:pt x="122809" y="232650"/>
                  <a:pt x="86633" y="315007"/>
                </a:cubicBezTo>
                <a:cubicBezTo>
                  <a:pt x="50457" y="397364"/>
                  <a:pt x="33523" y="438929"/>
                  <a:pt x="26596" y="495117"/>
                </a:cubicBezTo>
                <a:cubicBezTo>
                  <a:pt x="19669" y="551305"/>
                  <a:pt x="41220" y="675996"/>
                  <a:pt x="45069" y="652135"/>
                </a:cubicBezTo>
                <a:cubicBezTo>
                  <a:pt x="48917" y="628274"/>
                  <a:pt x="55845" y="389668"/>
                  <a:pt x="49687" y="351953"/>
                </a:cubicBezTo>
                <a:cubicBezTo>
                  <a:pt x="43529" y="314238"/>
                  <a:pt x="-22664" y="476644"/>
                  <a:pt x="8124" y="425844"/>
                </a:cubicBezTo>
                <a:cubicBezTo>
                  <a:pt x="38912" y="375044"/>
                  <a:pt x="230566" y="19444"/>
                  <a:pt x="243651" y="9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0" name="フリーフォーム 2419">
            <a:extLst>
              <a:ext uri="{FF2B5EF4-FFF2-40B4-BE49-F238E27FC236}">
                <a16:creationId xmlns:a16="http://schemas.microsoft.com/office/drawing/2014/main" id="{0C55A686-BF77-7929-48D8-5EB79A2A668A}"/>
              </a:ext>
            </a:extLst>
          </p:cNvPr>
          <p:cNvSpPr/>
          <p:nvPr/>
        </p:nvSpPr>
        <p:spPr>
          <a:xfrm>
            <a:off x="3720614" y="12317233"/>
            <a:ext cx="215495" cy="913822"/>
          </a:xfrm>
          <a:custGeom>
            <a:avLst/>
            <a:gdLst>
              <a:gd name="connsiteX0" fmla="*/ 1595 w 224718"/>
              <a:gd name="connsiteY0" fmla="*/ 14822 h 952933"/>
              <a:gd name="connsiteX1" fmla="*/ 223268 w 224718"/>
              <a:gd name="connsiteY1" fmla="*/ 952313 h 952933"/>
              <a:gd name="connsiteX2" fmla="*/ 98577 w 224718"/>
              <a:gd name="connsiteY2" fmla="*/ 162604 h 952933"/>
              <a:gd name="connsiteX3" fmla="*/ 121668 w 224718"/>
              <a:gd name="connsiteY3" fmla="*/ 361186 h 952933"/>
              <a:gd name="connsiteX4" fmla="*/ 1595 w 224718"/>
              <a:gd name="connsiteY4" fmla="*/ 14822 h 95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18" h="952933">
                <a:moveTo>
                  <a:pt x="1595" y="14822"/>
                </a:moveTo>
                <a:cubicBezTo>
                  <a:pt x="18528" y="113343"/>
                  <a:pt x="207104" y="927683"/>
                  <a:pt x="223268" y="952313"/>
                </a:cubicBezTo>
                <a:cubicBezTo>
                  <a:pt x="239432" y="976943"/>
                  <a:pt x="115510" y="261125"/>
                  <a:pt x="98577" y="162604"/>
                </a:cubicBezTo>
                <a:cubicBezTo>
                  <a:pt x="81644" y="64083"/>
                  <a:pt x="135522" y="381968"/>
                  <a:pt x="121668" y="361186"/>
                </a:cubicBezTo>
                <a:cubicBezTo>
                  <a:pt x="107814" y="340404"/>
                  <a:pt x="-15338" y="-83699"/>
                  <a:pt x="1595" y="148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1" name="フリーフォーム 2420">
            <a:extLst>
              <a:ext uri="{FF2B5EF4-FFF2-40B4-BE49-F238E27FC236}">
                <a16:creationId xmlns:a16="http://schemas.microsoft.com/office/drawing/2014/main" id="{35F43F4D-A89D-AAC3-9137-CAA5EFBDC566}"/>
              </a:ext>
            </a:extLst>
          </p:cNvPr>
          <p:cNvSpPr/>
          <p:nvPr/>
        </p:nvSpPr>
        <p:spPr>
          <a:xfrm>
            <a:off x="4014261" y="8215708"/>
            <a:ext cx="275482" cy="273655"/>
          </a:xfrm>
          <a:custGeom>
            <a:avLst/>
            <a:gdLst>
              <a:gd name="connsiteX0" fmla="*/ 286724 w 287272"/>
              <a:gd name="connsiteY0" fmla="*/ 1166 h 285367"/>
              <a:gd name="connsiteX1" fmla="*/ 93843 w 287272"/>
              <a:gd name="connsiteY1" fmla="*/ 201191 h 285367"/>
              <a:gd name="connsiteX2" fmla="*/ 974 w 287272"/>
              <a:gd name="connsiteY2" fmla="*/ 283344 h 285367"/>
              <a:gd name="connsiteX3" fmla="*/ 147421 w 287272"/>
              <a:gd name="connsiteY3" fmla="*/ 126181 h 285367"/>
              <a:gd name="connsiteX4" fmla="*/ 286724 w 287272"/>
              <a:gd name="connsiteY4" fmla="*/ 1166 h 28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272" h="285367">
                <a:moveTo>
                  <a:pt x="286724" y="1166"/>
                </a:moveTo>
                <a:cubicBezTo>
                  <a:pt x="277794" y="13668"/>
                  <a:pt x="141468" y="154161"/>
                  <a:pt x="93843" y="201191"/>
                </a:cubicBezTo>
                <a:cubicBezTo>
                  <a:pt x="46218" y="248221"/>
                  <a:pt x="-7956" y="295846"/>
                  <a:pt x="974" y="283344"/>
                </a:cubicBezTo>
                <a:cubicBezTo>
                  <a:pt x="9904" y="270842"/>
                  <a:pt x="101582" y="172616"/>
                  <a:pt x="147421" y="126181"/>
                </a:cubicBezTo>
                <a:cubicBezTo>
                  <a:pt x="193260" y="79747"/>
                  <a:pt x="295654" y="-11336"/>
                  <a:pt x="286724" y="11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2" name="フリーフォーム 2421">
            <a:extLst>
              <a:ext uri="{FF2B5EF4-FFF2-40B4-BE49-F238E27FC236}">
                <a16:creationId xmlns:a16="http://schemas.microsoft.com/office/drawing/2014/main" id="{76B7C9E7-08FA-5D57-2E39-96F30F0DFC92}"/>
              </a:ext>
            </a:extLst>
          </p:cNvPr>
          <p:cNvSpPr/>
          <p:nvPr/>
        </p:nvSpPr>
        <p:spPr>
          <a:xfrm>
            <a:off x="4106996" y="8302269"/>
            <a:ext cx="184308" cy="253966"/>
          </a:xfrm>
          <a:custGeom>
            <a:avLst/>
            <a:gdLst>
              <a:gd name="connsiteX0" fmla="*/ 710 w 192196"/>
              <a:gd name="connsiteY0" fmla="*/ 196 h 264835"/>
              <a:gd name="connsiteX1" fmla="*/ 125726 w 192196"/>
              <a:gd name="connsiteY1" fmla="*/ 50203 h 264835"/>
              <a:gd name="connsiteX2" fmla="*/ 132870 w 192196"/>
              <a:gd name="connsiteY2" fmla="*/ 128784 h 264835"/>
              <a:gd name="connsiteX3" fmla="*/ 168589 w 192196"/>
              <a:gd name="connsiteY3" fmla="*/ 68062 h 264835"/>
              <a:gd name="connsiteX4" fmla="*/ 125726 w 192196"/>
              <a:gd name="connsiteY4" fmla="*/ 164503 h 264835"/>
              <a:gd name="connsiteX5" fmla="*/ 61432 w 192196"/>
              <a:gd name="connsiteY5" fmla="*/ 214509 h 264835"/>
              <a:gd name="connsiteX6" fmla="*/ 4282 w 192196"/>
              <a:gd name="connsiteY6" fmla="*/ 264515 h 264835"/>
              <a:gd name="connsiteX7" fmla="*/ 118582 w 192196"/>
              <a:gd name="connsiteY7" fmla="*/ 189506 h 264835"/>
              <a:gd name="connsiteX8" fmla="*/ 190020 w 192196"/>
              <a:gd name="connsiteY8" fmla="*/ 68062 h 264835"/>
              <a:gd name="connsiteX9" fmla="*/ 710 w 192196"/>
              <a:gd name="connsiteY9" fmla="*/ 196 h 26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196" h="264835">
                <a:moveTo>
                  <a:pt x="710" y="196"/>
                </a:moveTo>
                <a:cubicBezTo>
                  <a:pt x="-10006" y="-2781"/>
                  <a:pt x="103699" y="28772"/>
                  <a:pt x="125726" y="50203"/>
                </a:cubicBezTo>
                <a:cubicBezTo>
                  <a:pt x="147753" y="71634"/>
                  <a:pt x="125726" y="125808"/>
                  <a:pt x="132870" y="128784"/>
                </a:cubicBezTo>
                <a:cubicBezTo>
                  <a:pt x="140014" y="131761"/>
                  <a:pt x="169780" y="62109"/>
                  <a:pt x="168589" y="68062"/>
                </a:cubicBezTo>
                <a:cubicBezTo>
                  <a:pt x="167398" y="74015"/>
                  <a:pt x="143586" y="140095"/>
                  <a:pt x="125726" y="164503"/>
                </a:cubicBezTo>
                <a:cubicBezTo>
                  <a:pt x="107867" y="188911"/>
                  <a:pt x="81673" y="197840"/>
                  <a:pt x="61432" y="214509"/>
                </a:cubicBezTo>
                <a:cubicBezTo>
                  <a:pt x="41191" y="231178"/>
                  <a:pt x="-5243" y="268682"/>
                  <a:pt x="4282" y="264515"/>
                </a:cubicBezTo>
                <a:cubicBezTo>
                  <a:pt x="13807" y="260348"/>
                  <a:pt x="87626" y="222248"/>
                  <a:pt x="118582" y="189506"/>
                </a:cubicBezTo>
                <a:cubicBezTo>
                  <a:pt x="149538" y="156764"/>
                  <a:pt x="203712" y="99614"/>
                  <a:pt x="190020" y="68062"/>
                </a:cubicBezTo>
                <a:cubicBezTo>
                  <a:pt x="176328" y="36510"/>
                  <a:pt x="11426" y="3173"/>
                  <a:pt x="710" y="1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3" name="フリーフォーム 2422">
            <a:extLst>
              <a:ext uri="{FF2B5EF4-FFF2-40B4-BE49-F238E27FC236}">
                <a16:creationId xmlns:a16="http://schemas.microsoft.com/office/drawing/2014/main" id="{E42E6671-2640-804B-26F0-5BB139E50483}"/>
              </a:ext>
            </a:extLst>
          </p:cNvPr>
          <p:cNvSpPr/>
          <p:nvPr/>
        </p:nvSpPr>
        <p:spPr>
          <a:xfrm>
            <a:off x="4123964" y="8237224"/>
            <a:ext cx="118441" cy="291831"/>
          </a:xfrm>
          <a:custGeom>
            <a:avLst/>
            <a:gdLst>
              <a:gd name="connsiteX0" fmla="*/ 75885 w 123510"/>
              <a:gd name="connsiteY0" fmla="*/ 160 h 304321"/>
              <a:gd name="connsiteX1" fmla="*/ 90173 w 123510"/>
              <a:gd name="connsiteY1" fmla="*/ 132319 h 304321"/>
              <a:gd name="connsiteX2" fmla="*/ 68741 w 123510"/>
              <a:gd name="connsiteY2" fmla="*/ 207329 h 304321"/>
              <a:gd name="connsiteX3" fmla="*/ 876 w 123510"/>
              <a:gd name="connsiteY3" fmla="*/ 303769 h 304321"/>
              <a:gd name="connsiteX4" fmla="*/ 122320 w 123510"/>
              <a:gd name="connsiteY4" fmla="*/ 160894 h 304321"/>
              <a:gd name="connsiteX5" fmla="*/ 75885 w 123510"/>
              <a:gd name="connsiteY5" fmla="*/ 160 h 304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510" h="304321">
                <a:moveTo>
                  <a:pt x="75885" y="160"/>
                </a:moveTo>
                <a:cubicBezTo>
                  <a:pt x="70527" y="-4602"/>
                  <a:pt x="91364" y="97791"/>
                  <a:pt x="90173" y="132319"/>
                </a:cubicBezTo>
                <a:cubicBezTo>
                  <a:pt x="88982" y="166847"/>
                  <a:pt x="83624" y="178754"/>
                  <a:pt x="68741" y="207329"/>
                </a:cubicBezTo>
                <a:cubicBezTo>
                  <a:pt x="53858" y="235904"/>
                  <a:pt x="-8054" y="311508"/>
                  <a:pt x="876" y="303769"/>
                </a:cubicBezTo>
                <a:cubicBezTo>
                  <a:pt x="9806" y="296030"/>
                  <a:pt x="112795" y="210305"/>
                  <a:pt x="122320" y="160894"/>
                </a:cubicBezTo>
                <a:cubicBezTo>
                  <a:pt x="131845" y="111483"/>
                  <a:pt x="81243" y="4922"/>
                  <a:pt x="75885" y="1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4" name="フリーフォーム 2423">
            <a:extLst>
              <a:ext uri="{FF2B5EF4-FFF2-40B4-BE49-F238E27FC236}">
                <a16:creationId xmlns:a16="http://schemas.microsoft.com/office/drawing/2014/main" id="{C6354CE5-C9BA-B4ED-0C84-FB6BB759FEEE}"/>
              </a:ext>
            </a:extLst>
          </p:cNvPr>
          <p:cNvSpPr/>
          <p:nvPr/>
        </p:nvSpPr>
        <p:spPr>
          <a:xfrm>
            <a:off x="4116941" y="8274907"/>
            <a:ext cx="91667" cy="243546"/>
          </a:xfrm>
          <a:custGeom>
            <a:avLst/>
            <a:gdLst>
              <a:gd name="connsiteX0" fmla="*/ 26059 w 95590"/>
              <a:gd name="connsiteY0" fmla="*/ 154 h 253970"/>
              <a:gd name="connsiteX1" fmla="*/ 47490 w 95590"/>
              <a:gd name="connsiteY1" fmla="*/ 128742 h 253970"/>
              <a:gd name="connsiteX2" fmla="*/ 43919 w 95590"/>
              <a:gd name="connsiteY2" fmla="*/ 160889 h 253970"/>
              <a:gd name="connsiteX3" fmla="*/ 1056 w 95590"/>
              <a:gd name="connsiteY3" fmla="*/ 253758 h 253970"/>
              <a:gd name="connsiteX4" fmla="*/ 93925 w 95590"/>
              <a:gd name="connsiteY4" fmla="*/ 132314 h 253970"/>
              <a:gd name="connsiteX5" fmla="*/ 58206 w 95590"/>
              <a:gd name="connsiteY5" fmla="*/ 157317 h 253970"/>
              <a:gd name="connsiteX6" fmla="*/ 26059 w 95590"/>
              <a:gd name="connsiteY6" fmla="*/ 154 h 25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590" h="253970">
                <a:moveTo>
                  <a:pt x="26059" y="154"/>
                </a:moveTo>
                <a:cubicBezTo>
                  <a:pt x="24273" y="-4608"/>
                  <a:pt x="44513" y="101953"/>
                  <a:pt x="47490" y="128742"/>
                </a:cubicBezTo>
                <a:cubicBezTo>
                  <a:pt x="50467" y="155531"/>
                  <a:pt x="51658" y="140053"/>
                  <a:pt x="43919" y="160889"/>
                </a:cubicBezTo>
                <a:cubicBezTo>
                  <a:pt x="36180" y="181725"/>
                  <a:pt x="-7278" y="258520"/>
                  <a:pt x="1056" y="253758"/>
                </a:cubicBezTo>
                <a:cubicBezTo>
                  <a:pt x="9390" y="248996"/>
                  <a:pt x="84400" y="148387"/>
                  <a:pt x="93925" y="132314"/>
                </a:cubicBezTo>
                <a:cubicBezTo>
                  <a:pt x="103450" y="116241"/>
                  <a:pt x="69517" y="180534"/>
                  <a:pt x="58206" y="157317"/>
                </a:cubicBezTo>
                <a:cubicBezTo>
                  <a:pt x="46895" y="134100"/>
                  <a:pt x="27845" y="4916"/>
                  <a:pt x="26059" y="1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5" name="フリーフォーム 2424">
            <a:extLst>
              <a:ext uri="{FF2B5EF4-FFF2-40B4-BE49-F238E27FC236}">
                <a16:creationId xmlns:a16="http://schemas.microsoft.com/office/drawing/2014/main" id="{19735965-0315-3F01-E4AD-5E6CE709E270}"/>
              </a:ext>
            </a:extLst>
          </p:cNvPr>
          <p:cNvSpPr/>
          <p:nvPr/>
        </p:nvSpPr>
        <p:spPr>
          <a:xfrm>
            <a:off x="3926078" y="8408521"/>
            <a:ext cx="157716" cy="236865"/>
          </a:xfrm>
          <a:custGeom>
            <a:avLst/>
            <a:gdLst>
              <a:gd name="connsiteX0" fmla="*/ 103646 w 164466"/>
              <a:gd name="connsiteY0" fmla="*/ 125 h 247003"/>
              <a:gd name="connsiteX1" fmla="*/ 142937 w 164466"/>
              <a:gd name="connsiteY1" fmla="*/ 92993 h 247003"/>
              <a:gd name="connsiteX2" fmla="*/ 146509 w 164466"/>
              <a:gd name="connsiteY2" fmla="*/ 135856 h 247003"/>
              <a:gd name="connsiteX3" fmla="*/ 62 w 164466"/>
              <a:gd name="connsiteY3" fmla="*/ 246584 h 247003"/>
              <a:gd name="connsiteX4" fmla="*/ 128650 w 164466"/>
              <a:gd name="connsiteY4" fmla="*/ 171575 h 247003"/>
              <a:gd name="connsiteX5" fmla="*/ 164368 w 164466"/>
              <a:gd name="connsiteY5" fmla="*/ 114425 h 247003"/>
              <a:gd name="connsiteX6" fmla="*/ 103646 w 164466"/>
              <a:gd name="connsiteY6" fmla="*/ 125 h 24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4466" h="247003">
                <a:moveTo>
                  <a:pt x="103646" y="125"/>
                </a:moveTo>
                <a:cubicBezTo>
                  <a:pt x="100074" y="-3447"/>
                  <a:pt x="135793" y="70371"/>
                  <a:pt x="142937" y="92993"/>
                </a:cubicBezTo>
                <a:cubicBezTo>
                  <a:pt x="150081" y="115615"/>
                  <a:pt x="170321" y="110258"/>
                  <a:pt x="146509" y="135856"/>
                </a:cubicBezTo>
                <a:cubicBezTo>
                  <a:pt x="122697" y="161454"/>
                  <a:pt x="3038" y="240631"/>
                  <a:pt x="62" y="246584"/>
                </a:cubicBezTo>
                <a:cubicBezTo>
                  <a:pt x="-2915" y="252537"/>
                  <a:pt x="101266" y="193601"/>
                  <a:pt x="128650" y="171575"/>
                </a:cubicBezTo>
                <a:cubicBezTo>
                  <a:pt x="156034" y="149549"/>
                  <a:pt x="165559" y="140023"/>
                  <a:pt x="164368" y="114425"/>
                </a:cubicBezTo>
                <a:cubicBezTo>
                  <a:pt x="163177" y="88827"/>
                  <a:pt x="107218" y="3697"/>
                  <a:pt x="103646" y="1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6" name="フリーフォーム 2425">
            <a:extLst>
              <a:ext uri="{FF2B5EF4-FFF2-40B4-BE49-F238E27FC236}">
                <a16:creationId xmlns:a16="http://schemas.microsoft.com/office/drawing/2014/main" id="{9A791CA6-1B16-E85D-2ACE-A0D0F56712EE}"/>
              </a:ext>
            </a:extLst>
          </p:cNvPr>
          <p:cNvSpPr/>
          <p:nvPr/>
        </p:nvSpPr>
        <p:spPr>
          <a:xfrm>
            <a:off x="3930480" y="8418255"/>
            <a:ext cx="133188" cy="220604"/>
          </a:xfrm>
          <a:custGeom>
            <a:avLst/>
            <a:gdLst>
              <a:gd name="connsiteX0" fmla="*/ 138347 w 138888"/>
              <a:gd name="connsiteY0" fmla="*/ 690 h 230046"/>
              <a:gd name="connsiteX1" fmla="*/ 49050 w 138888"/>
              <a:gd name="connsiteY1" fmla="*/ 107846 h 230046"/>
              <a:gd name="connsiteX2" fmla="*/ 20475 w 138888"/>
              <a:gd name="connsiteY2" fmla="*/ 150709 h 230046"/>
              <a:gd name="connsiteX3" fmla="*/ 20475 w 138888"/>
              <a:gd name="connsiteY3" fmla="*/ 197143 h 230046"/>
              <a:gd name="connsiteX4" fmla="*/ 52622 w 138888"/>
              <a:gd name="connsiteY4" fmla="*/ 229290 h 230046"/>
              <a:gd name="connsiteX5" fmla="*/ 2616 w 138888"/>
              <a:gd name="connsiteY5" fmla="*/ 164996 h 230046"/>
              <a:gd name="connsiteX6" fmla="*/ 138347 w 138888"/>
              <a:gd name="connsiteY6" fmla="*/ 690 h 23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888" h="230046">
                <a:moveTo>
                  <a:pt x="138347" y="690"/>
                </a:moveTo>
                <a:cubicBezTo>
                  <a:pt x="146086" y="-8835"/>
                  <a:pt x="68695" y="82843"/>
                  <a:pt x="49050" y="107846"/>
                </a:cubicBezTo>
                <a:cubicBezTo>
                  <a:pt x="29405" y="132849"/>
                  <a:pt x="25237" y="135826"/>
                  <a:pt x="20475" y="150709"/>
                </a:cubicBezTo>
                <a:cubicBezTo>
                  <a:pt x="15712" y="165592"/>
                  <a:pt x="15117" y="184046"/>
                  <a:pt x="20475" y="197143"/>
                </a:cubicBezTo>
                <a:cubicBezTo>
                  <a:pt x="25833" y="210240"/>
                  <a:pt x="55598" y="234648"/>
                  <a:pt x="52622" y="229290"/>
                </a:cubicBezTo>
                <a:cubicBezTo>
                  <a:pt x="49646" y="223932"/>
                  <a:pt x="-13457" y="201905"/>
                  <a:pt x="2616" y="164996"/>
                </a:cubicBezTo>
                <a:cubicBezTo>
                  <a:pt x="18689" y="128087"/>
                  <a:pt x="130608" y="10215"/>
                  <a:pt x="138347" y="6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7" name="フリーフォーム 2426">
            <a:extLst>
              <a:ext uri="{FF2B5EF4-FFF2-40B4-BE49-F238E27FC236}">
                <a16:creationId xmlns:a16="http://schemas.microsoft.com/office/drawing/2014/main" id="{6566EFE5-8E3A-43B4-322C-7A546F05121E}"/>
              </a:ext>
            </a:extLst>
          </p:cNvPr>
          <p:cNvSpPr/>
          <p:nvPr/>
        </p:nvSpPr>
        <p:spPr>
          <a:xfrm>
            <a:off x="3799133" y="8469687"/>
            <a:ext cx="111136" cy="250721"/>
          </a:xfrm>
          <a:custGeom>
            <a:avLst/>
            <a:gdLst>
              <a:gd name="connsiteX0" fmla="*/ 100293 w 115893"/>
              <a:gd name="connsiteY0" fmla="*/ 635 h 261452"/>
              <a:gd name="connsiteX1" fmla="*/ 64574 w 115893"/>
              <a:gd name="connsiteY1" fmla="*/ 132795 h 261452"/>
              <a:gd name="connsiteX2" fmla="*/ 114581 w 115893"/>
              <a:gd name="connsiteY2" fmla="*/ 250667 h 261452"/>
              <a:gd name="connsiteX3" fmla="*/ 281 w 115893"/>
              <a:gd name="connsiteY3" fmla="*/ 179229 h 261452"/>
              <a:gd name="connsiteX4" fmla="*/ 82434 w 115893"/>
              <a:gd name="connsiteY4" fmla="*/ 261382 h 261452"/>
              <a:gd name="connsiteX5" fmla="*/ 89578 w 115893"/>
              <a:gd name="connsiteY5" fmla="*/ 189945 h 261452"/>
              <a:gd name="connsiteX6" fmla="*/ 100293 w 115893"/>
              <a:gd name="connsiteY6" fmla="*/ 635 h 26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93" h="261452">
                <a:moveTo>
                  <a:pt x="100293" y="635"/>
                </a:moveTo>
                <a:cubicBezTo>
                  <a:pt x="96126" y="-8890"/>
                  <a:pt x="62193" y="91123"/>
                  <a:pt x="64574" y="132795"/>
                </a:cubicBezTo>
                <a:cubicBezTo>
                  <a:pt x="66955" y="174467"/>
                  <a:pt x="125297" y="242928"/>
                  <a:pt x="114581" y="250667"/>
                </a:cubicBezTo>
                <a:cubicBezTo>
                  <a:pt x="103866" y="258406"/>
                  <a:pt x="5639" y="177443"/>
                  <a:pt x="281" y="179229"/>
                </a:cubicBezTo>
                <a:cubicBezTo>
                  <a:pt x="-5077" y="181015"/>
                  <a:pt x="67551" y="259596"/>
                  <a:pt x="82434" y="261382"/>
                </a:cubicBezTo>
                <a:cubicBezTo>
                  <a:pt x="97317" y="263168"/>
                  <a:pt x="86006" y="231022"/>
                  <a:pt x="89578" y="189945"/>
                </a:cubicBezTo>
                <a:cubicBezTo>
                  <a:pt x="93150" y="148868"/>
                  <a:pt x="104460" y="10160"/>
                  <a:pt x="100293" y="6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8" name="フリーフォーム 2427">
            <a:extLst>
              <a:ext uri="{FF2B5EF4-FFF2-40B4-BE49-F238E27FC236}">
                <a16:creationId xmlns:a16="http://schemas.microsoft.com/office/drawing/2014/main" id="{7031D422-08FF-7DB8-C5C7-93065F6C813B}"/>
              </a:ext>
            </a:extLst>
          </p:cNvPr>
          <p:cNvSpPr/>
          <p:nvPr/>
        </p:nvSpPr>
        <p:spPr>
          <a:xfrm>
            <a:off x="4066544" y="8302374"/>
            <a:ext cx="236495" cy="692023"/>
          </a:xfrm>
          <a:custGeom>
            <a:avLst/>
            <a:gdLst>
              <a:gd name="connsiteX0" fmla="*/ 246491 w 246617"/>
              <a:gd name="connsiteY0" fmla="*/ 86 h 721641"/>
              <a:gd name="connsiteX1" fmla="*/ 60754 w 246617"/>
              <a:gd name="connsiteY1" fmla="*/ 453715 h 721641"/>
              <a:gd name="connsiteX2" fmla="*/ 96473 w 246617"/>
              <a:gd name="connsiteY2" fmla="*/ 346558 h 721641"/>
              <a:gd name="connsiteX3" fmla="*/ 21463 w 246617"/>
              <a:gd name="connsiteY3" fmla="*/ 596590 h 721641"/>
              <a:gd name="connsiteX4" fmla="*/ 32 w 246617"/>
              <a:gd name="connsiteY4" fmla="*/ 721605 h 721641"/>
              <a:gd name="connsiteX5" fmla="*/ 17891 w 246617"/>
              <a:gd name="connsiteY5" fmla="*/ 585874 h 721641"/>
              <a:gd name="connsiteX6" fmla="*/ 64326 w 246617"/>
              <a:gd name="connsiteY6" fmla="*/ 321555 h 721641"/>
              <a:gd name="connsiteX7" fmla="*/ 28607 w 246617"/>
              <a:gd name="connsiteY7" fmla="*/ 414424 h 721641"/>
              <a:gd name="connsiteX8" fmla="*/ 246491 w 246617"/>
              <a:gd name="connsiteY8" fmla="*/ 86 h 72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617" h="721641">
                <a:moveTo>
                  <a:pt x="246491" y="86"/>
                </a:moveTo>
                <a:cubicBezTo>
                  <a:pt x="251849" y="6634"/>
                  <a:pt x="85757" y="395970"/>
                  <a:pt x="60754" y="453715"/>
                </a:cubicBezTo>
                <a:cubicBezTo>
                  <a:pt x="35751" y="511460"/>
                  <a:pt x="103022" y="322745"/>
                  <a:pt x="96473" y="346558"/>
                </a:cubicBezTo>
                <a:cubicBezTo>
                  <a:pt x="89924" y="370371"/>
                  <a:pt x="37537" y="534082"/>
                  <a:pt x="21463" y="596590"/>
                </a:cubicBezTo>
                <a:cubicBezTo>
                  <a:pt x="5389" y="659098"/>
                  <a:pt x="627" y="723391"/>
                  <a:pt x="32" y="721605"/>
                </a:cubicBezTo>
                <a:cubicBezTo>
                  <a:pt x="-563" y="719819"/>
                  <a:pt x="7175" y="652549"/>
                  <a:pt x="17891" y="585874"/>
                </a:cubicBezTo>
                <a:cubicBezTo>
                  <a:pt x="28607" y="519199"/>
                  <a:pt x="62540" y="350130"/>
                  <a:pt x="64326" y="321555"/>
                </a:cubicBezTo>
                <a:cubicBezTo>
                  <a:pt x="66112" y="292980"/>
                  <a:pt x="1223" y="466812"/>
                  <a:pt x="28607" y="414424"/>
                </a:cubicBezTo>
                <a:cubicBezTo>
                  <a:pt x="55991" y="362037"/>
                  <a:pt x="241133" y="-6462"/>
                  <a:pt x="246491" y="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9" name="フリーフォーム 2428">
            <a:extLst>
              <a:ext uri="{FF2B5EF4-FFF2-40B4-BE49-F238E27FC236}">
                <a16:creationId xmlns:a16="http://schemas.microsoft.com/office/drawing/2014/main" id="{2B4D911D-BAD1-B2AF-7ED7-623EA024F87D}"/>
              </a:ext>
            </a:extLst>
          </p:cNvPr>
          <p:cNvSpPr/>
          <p:nvPr/>
        </p:nvSpPr>
        <p:spPr>
          <a:xfrm>
            <a:off x="4130416" y="8305248"/>
            <a:ext cx="241524" cy="587367"/>
          </a:xfrm>
          <a:custGeom>
            <a:avLst/>
            <a:gdLst>
              <a:gd name="connsiteX0" fmla="*/ 226320 w 251861"/>
              <a:gd name="connsiteY0" fmla="*/ 7805 h 612506"/>
              <a:gd name="connsiteX1" fmla="*/ 115592 w 251861"/>
              <a:gd name="connsiteY1" fmla="*/ 300699 h 612506"/>
              <a:gd name="connsiteX2" fmla="*/ 1292 w 251861"/>
              <a:gd name="connsiteY2" fmla="*/ 611452 h 612506"/>
              <a:gd name="connsiteX3" fmla="*/ 194173 w 251861"/>
              <a:gd name="connsiteY3" fmla="*/ 189971 h 612506"/>
              <a:gd name="connsiteX4" fmla="*/ 94160 w 251861"/>
              <a:gd name="connsiteY4" fmla="*/ 393568 h 612506"/>
              <a:gd name="connsiteX5" fmla="*/ 240607 w 251861"/>
              <a:gd name="connsiteY5" fmla="*/ 107818 h 612506"/>
              <a:gd name="connsiteX6" fmla="*/ 226320 w 251861"/>
              <a:gd name="connsiteY6" fmla="*/ 7805 h 61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861" h="612506">
                <a:moveTo>
                  <a:pt x="226320" y="7805"/>
                </a:moveTo>
                <a:cubicBezTo>
                  <a:pt x="205484" y="39952"/>
                  <a:pt x="153097" y="200091"/>
                  <a:pt x="115592" y="300699"/>
                </a:cubicBezTo>
                <a:cubicBezTo>
                  <a:pt x="78087" y="401307"/>
                  <a:pt x="-11805" y="629907"/>
                  <a:pt x="1292" y="611452"/>
                </a:cubicBezTo>
                <a:cubicBezTo>
                  <a:pt x="14389" y="592997"/>
                  <a:pt x="178695" y="226285"/>
                  <a:pt x="194173" y="189971"/>
                </a:cubicBezTo>
                <a:cubicBezTo>
                  <a:pt x="209651" y="153657"/>
                  <a:pt x="86421" y="407260"/>
                  <a:pt x="94160" y="393568"/>
                </a:cubicBezTo>
                <a:cubicBezTo>
                  <a:pt x="101899" y="379876"/>
                  <a:pt x="217390" y="166159"/>
                  <a:pt x="240607" y="107818"/>
                </a:cubicBezTo>
                <a:cubicBezTo>
                  <a:pt x="263824" y="49477"/>
                  <a:pt x="247156" y="-24342"/>
                  <a:pt x="226320" y="78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0" name="フリーフォーム 2429">
            <a:extLst>
              <a:ext uri="{FF2B5EF4-FFF2-40B4-BE49-F238E27FC236}">
                <a16:creationId xmlns:a16="http://schemas.microsoft.com/office/drawing/2014/main" id="{442B96BB-3BBC-2B1B-F80F-8643D60E75A8}"/>
              </a:ext>
            </a:extLst>
          </p:cNvPr>
          <p:cNvSpPr/>
          <p:nvPr/>
        </p:nvSpPr>
        <p:spPr>
          <a:xfrm>
            <a:off x="4124737" y="8376643"/>
            <a:ext cx="275218" cy="633273"/>
          </a:xfrm>
          <a:custGeom>
            <a:avLst/>
            <a:gdLst>
              <a:gd name="connsiteX0" fmla="*/ 285820 w 286997"/>
              <a:gd name="connsiteY0" fmla="*/ 1221 h 660377"/>
              <a:gd name="connsiteX1" fmla="*/ 196523 w 286997"/>
              <a:gd name="connsiteY1" fmla="*/ 240536 h 660377"/>
              <a:gd name="connsiteX2" fmla="*/ 121514 w 286997"/>
              <a:gd name="connsiteY2" fmla="*/ 447705 h 660377"/>
              <a:gd name="connsiteX3" fmla="*/ 70 w 286997"/>
              <a:gd name="connsiteY3" fmla="*/ 658446 h 660377"/>
              <a:gd name="connsiteX4" fmla="*/ 139373 w 286997"/>
              <a:gd name="connsiteY4" fmla="*/ 319118 h 660377"/>
              <a:gd name="connsiteX5" fmla="*/ 128657 w 286997"/>
              <a:gd name="connsiteY5" fmla="*/ 347693 h 660377"/>
              <a:gd name="connsiteX6" fmla="*/ 285820 w 286997"/>
              <a:gd name="connsiteY6" fmla="*/ 1221 h 66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997" h="660377">
                <a:moveTo>
                  <a:pt x="285820" y="1221"/>
                </a:moveTo>
                <a:cubicBezTo>
                  <a:pt x="297131" y="-16639"/>
                  <a:pt x="223907" y="166122"/>
                  <a:pt x="196523" y="240536"/>
                </a:cubicBezTo>
                <a:cubicBezTo>
                  <a:pt x="169139" y="314950"/>
                  <a:pt x="154256" y="378053"/>
                  <a:pt x="121514" y="447705"/>
                </a:cubicBezTo>
                <a:cubicBezTo>
                  <a:pt x="88772" y="517357"/>
                  <a:pt x="-2907" y="679877"/>
                  <a:pt x="70" y="658446"/>
                </a:cubicBezTo>
                <a:cubicBezTo>
                  <a:pt x="3046" y="637015"/>
                  <a:pt x="117942" y="370910"/>
                  <a:pt x="139373" y="319118"/>
                </a:cubicBezTo>
                <a:cubicBezTo>
                  <a:pt x="160804" y="267326"/>
                  <a:pt x="106631" y="403057"/>
                  <a:pt x="128657" y="347693"/>
                </a:cubicBezTo>
                <a:cubicBezTo>
                  <a:pt x="150683" y="292329"/>
                  <a:pt x="274509" y="19081"/>
                  <a:pt x="285820" y="12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1" name="フリーフォーム 2430">
            <a:extLst>
              <a:ext uri="{FF2B5EF4-FFF2-40B4-BE49-F238E27FC236}">
                <a16:creationId xmlns:a16="http://schemas.microsoft.com/office/drawing/2014/main" id="{222DEB69-12B3-9719-3701-C196837065B7}"/>
              </a:ext>
            </a:extLst>
          </p:cNvPr>
          <p:cNvSpPr/>
          <p:nvPr/>
        </p:nvSpPr>
        <p:spPr>
          <a:xfrm>
            <a:off x="4336201" y="8326076"/>
            <a:ext cx="217756" cy="185961"/>
          </a:xfrm>
          <a:custGeom>
            <a:avLst/>
            <a:gdLst>
              <a:gd name="connsiteX0" fmla="*/ 1011 w 227076"/>
              <a:gd name="connsiteY0" fmla="*/ 374 h 193920"/>
              <a:gd name="connsiteX1" fmla="*/ 115311 w 227076"/>
              <a:gd name="connsiteY1" fmla="*/ 136105 h 193920"/>
              <a:gd name="connsiteX2" fmla="*/ 118883 w 227076"/>
              <a:gd name="connsiteY2" fmla="*/ 175395 h 193920"/>
              <a:gd name="connsiteX3" fmla="*/ 222467 w 227076"/>
              <a:gd name="connsiteY3" fmla="*/ 182539 h 193920"/>
              <a:gd name="connsiteX4" fmla="*/ 190320 w 227076"/>
              <a:gd name="connsiteY4" fmla="*/ 182539 h 193920"/>
              <a:gd name="connsiteX5" fmla="*/ 1011 w 227076"/>
              <a:gd name="connsiteY5" fmla="*/ 374 h 19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076" h="193920">
                <a:moveTo>
                  <a:pt x="1011" y="374"/>
                </a:moveTo>
                <a:cubicBezTo>
                  <a:pt x="-11491" y="-7365"/>
                  <a:pt x="95666" y="106935"/>
                  <a:pt x="115311" y="136105"/>
                </a:cubicBezTo>
                <a:cubicBezTo>
                  <a:pt x="134956" y="165275"/>
                  <a:pt x="101024" y="167656"/>
                  <a:pt x="118883" y="175395"/>
                </a:cubicBezTo>
                <a:cubicBezTo>
                  <a:pt x="136742" y="183134"/>
                  <a:pt x="210561" y="181348"/>
                  <a:pt x="222467" y="182539"/>
                </a:cubicBezTo>
                <a:cubicBezTo>
                  <a:pt x="234373" y="183730"/>
                  <a:pt x="223062" y="207542"/>
                  <a:pt x="190320" y="182539"/>
                </a:cubicBezTo>
                <a:cubicBezTo>
                  <a:pt x="157578" y="157536"/>
                  <a:pt x="13513" y="8113"/>
                  <a:pt x="1011" y="3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2" name="フリーフォーム 2431">
            <a:extLst>
              <a:ext uri="{FF2B5EF4-FFF2-40B4-BE49-F238E27FC236}">
                <a16:creationId xmlns:a16="http://schemas.microsoft.com/office/drawing/2014/main" id="{C8AE2E5D-0B59-782C-3BAE-E4C482047A4C}"/>
              </a:ext>
            </a:extLst>
          </p:cNvPr>
          <p:cNvSpPr/>
          <p:nvPr/>
        </p:nvSpPr>
        <p:spPr>
          <a:xfrm>
            <a:off x="4353941" y="8326026"/>
            <a:ext cx="247449" cy="239125"/>
          </a:xfrm>
          <a:custGeom>
            <a:avLst/>
            <a:gdLst>
              <a:gd name="connsiteX0" fmla="*/ 371 w 258040"/>
              <a:gd name="connsiteY0" fmla="*/ 426 h 249359"/>
              <a:gd name="connsiteX1" fmla="*/ 57521 w 258040"/>
              <a:gd name="connsiteY1" fmla="*/ 189735 h 249359"/>
              <a:gd name="connsiteX2" fmla="*/ 18231 w 258040"/>
              <a:gd name="connsiteY2" fmla="*/ 239741 h 249359"/>
              <a:gd name="connsiteX3" fmla="*/ 257546 w 258040"/>
              <a:gd name="connsiteY3" fmla="*/ 179019 h 249359"/>
              <a:gd name="connsiteX4" fmla="*/ 78953 w 258040"/>
              <a:gd name="connsiteY4" fmla="*/ 246885 h 249359"/>
              <a:gd name="connsiteX5" fmla="*/ 14659 w 258040"/>
              <a:gd name="connsiteY5" fmla="*/ 225454 h 249359"/>
              <a:gd name="connsiteX6" fmla="*/ 32518 w 258040"/>
              <a:gd name="connsiteY6" fmla="*/ 139729 h 249359"/>
              <a:gd name="connsiteX7" fmla="*/ 371 w 258040"/>
              <a:gd name="connsiteY7" fmla="*/ 426 h 24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040" h="249359">
                <a:moveTo>
                  <a:pt x="371" y="426"/>
                </a:moveTo>
                <a:cubicBezTo>
                  <a:pt x="4538" y="8760"/>
                  <a:pt x="54544" y="149849"/>
                  <a:pt x="57521" y="189735"/>
                </a:cubicBezTo>
                <a:cubicBezTo>
                  <a:pt x="60498" y="229621"/>
                  <a:pt x="-15106" y="241527"/>
                  <a:pt x="18231" y="239741"/>
                </a:cubicBezTo>
                <a:cubicBezTo>
                  <a:pt x="51568" y="237955"/>
                  <a:pt x="247426" y="177828"/>
                  <a:pt x="257546" y="179019"/>
                </a:cubicBezTo>
                <a:cubicBezTo>
                  <a:pt x="267666" y="180210"/>
                  <a:pt x="119434" y="239146"/>
                  <a:pt x="78953" y="246885"/>
                </a:cubicBezTo>
                <a:cubicBezTo>
                  <a:pt x="38472" y="254624"/>
                  <a:pt x="22398" y="243313"/>
                  <a:pt x="14659" y="225454"/>
                </a:cubicBezTo>
                <a:cubicBezTo>
                  <a:pt x="6920" y="207595"/>
                  <a:pt x="36685" y="171281"/>
                  <a:pt x="32518" y="139729"/>
                </a:cubicBezTo>
                <a:cubicBezTo>
                  <a:pt x="28351" y="108177"/>
                  <a:pt x="-3796" y="-7908"/>
                  <a:pt x="371" y="4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3" name="フリーフォーム 2432">
            <a:extLst>
              <a:ext uri="{FF2B5EF4-FFF2-40B4-BE49-F238E27FC236}">
                <a16:creationId xmlns:a16="http://schemas.microsoft.com/office/drawing/2014/main" id="{84B58411-8ECF-DB62-245F-6F7BE12B3CE4}"/>
              </a:ext>
            </a:extLst>
          </p:cNvPr>
          <p:cNvSpPr/>
          <p:nvPr/>
        </p:nvSpPr>
        <p:spPr>
          <a:xfrm>
            <a:off x="3744344" y="8628451"/>
            <a:ext cx="161912" cy="216878"/>
          </a:xfrm>
          <a:custGeom>
            <a:avLst/>
            <a:gdLst>
              <a:gd name="connsiteX0" fmla="*/ 168143 w 168842"/>
              <a:gd name="connsiteY0" fmla="*/ 2954 h 226160"/>
              <a:gd name="connsiteX1" fmla="*/ 3837 w 168842"/>
              <a:gd name="connsiteY1" fmla="*/ 224411 h 226160"/>
              <a:gd name="connsiteX2" fmla="*/ 60987 w 168842"/>
              <a:gd name="connsiteY2" fmla="*/ 102967 h 226160"/>
              <a:gd name="connsiteX3" fmla="*/ 168143 w 168842"/>
              <a:gd name="connsiteY3" fmla="*/ 2954 h 22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42" h="226160">
                <a:moveTo>
                  <a:pt x="168143" y="2954"/>
                </a:moveTo>
                <a:cubicBezTo>
                  <a:pt x="158618" y="23195"/>
                  <a:pt x="21696" y="207742"/>
                  <a:pt x="3837" y="224411"/>
                </a:cubicBezTo>
                <a:cubicBezTo>
                  <a:pt x="-14022" y="241080"/>
                  <a:pt x="34793" y="133923"/>
                  <a:pt x="60987" y="102967"/>
                </a:cubicBezTo>
                <a:cubicBezTo>
                  <a:pt x="87181" y="72011"/>
                  <a:pt x="177668" y="-17287"/>
                  <a:pt x="168143" y="29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4" name="フリーフォーム 2433">
            <a:extLst>
              <a:ext uri="{FF2B5EF4-FFF2-40B4-BE49-F238E27FC236}">
                <a16:creationId xmlns:a16="http://schemas.microsoft.com/office/drawing/2014/main" id="{EBE90700-E327-50AB-3DD6-F50F2CA7DE25}"/>
              </a:ext>
            </a:extLst>
          </p:cNvPr>
          <p:cNvSpPr/>
          <p:nvPr/>
        </p:nvSpPr>
        <p:spPr>
          <a:xfrm>
            <a:off x="4083277" y="8522948"/>
            <a:ext cx="597008" cy="574300"/>
          </a:xfrm>
          <a:custGeom>
            <a:avLst/>
            <a:gdLst>
              <a:gd name="connsiteX0" fmla="*/ 239757 w 622559"/>
              <a:gd name="connsiteY0" fmla="*/ 2244 h 598880"/>
              <a:gd name="connsiteX1" fmla="*/ 389776 w 622559"/>
              <a:gd name="connsiteY1" fmla="*/ 59394 h 598880"/>
              <a:gd name="connsiteX2" fmla="*/ 532651 w 622559"/>
              <a:gd name="connsiteY2" fmla="*/ 62966 h 598880"/>
              <a:gd name="connsiteX3" fmla="*/ 589801 w 622559"/>
              <a:gd name="connsiteY3" fmla="*/ 120116 h 598880"/>
              <a:gd name="connsiteX4" fmla="*/ 571941 w 622559"/>
              <a:gd name="connsiteY4" fmla="*/ 152263 h 598880"/>
              <a:gd name="connsiteX5" fmla="*/ 441 w 622559"/>
              <a:gd name="connsiteY5" fmla="*/ 598747 h 598880"/>
              <a:gd name="connsiteX6" fmla="*/ 479073 w 622559"/>
              <a:gd name="connsiteY6" fmla="*/ 198697 h 598880"/>
              <a:gd name="connsiteX7" fmla="*/ 589801 w 622559"/>
              <a:gd name="connsiteY7" fmla="*/ 130832 h 598880"/>
              <a:gd name="connsiteX8" fmla="*/ 546938 w 622559"/>
              <a:gd name="connsiteY8" fmla="*/ 62966 h 598880"/>
              <a:gd name="connsiteX9" fmla="*/ 357629 w 622559"/>
              <a:gd name="connsiteY9" fmla="*/ 62966 h 598880"/>
              <a:gd name="connsiteX10" fmla="*/ 293335 w 622559"/>
              <a:gd name="connsiteY10" fmla="*/ 16532 h 598880"/>
              <a:gd name="connsiteX11" fmla="*/ 239757 w 622559"/>
              <a:gd name="connsiteY11" fmla="*/ 2244 h 5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559" h="598880">
                <a:moveTo>
                  <a:pt x="239757" y="2244"/>
                </a:moveTo>
                <a:cubicBezTo>
                  <a:pt x="255831" y="9388"/>
                  <a:pt x="340960" y="49274"/>
                  <a:pt x="389776" y="59394"/>
                </a:cubicBezTo>
                <a:cubicBezTo>
                  <a:pt x="438592" y="69514"/>
                  <a:pt x="499314" y="52846"/>
                  <a:pt x="532651" y="62966"/>
                </a:cubicBezTo>
                <a:cubicBezTo>
                  <a:pt x="565989" y="73086"/>
                  <a:pt x="583253" y="105233"/>
                  <a:pt x="589801" y="120116"/>
                </a:cubicBezTo>
                <a:cubicBezTo>
                  <a:pt x="596349" y="134999"/>
                  <a:pt x="670168" y="72491"/>
                  <a:pt x="571941" y="152263"/>
                </a:cubicBezTo>
                <a:cubicBezTo>
                  <a:pt x="473714" y="232035"/>
                  <a:pt x="15919" y="591008"/>
                  <a:pt x="441" y="598747"/>
                </a:cubicBezTo>
                <a:cubicBezTo>
                  <a:pt x="-15037" y="606486"/>
                  <a:pt x="380846" y="276683"/>
                  <a:pt x="479073" y="198697"/>
                </a:cubicBezTo>
                <a:cubicBezTo>
                  <a:pt x="577300" y="120711"/>
                  <a:pt x="578490" y="153454"/>
                  <a:pt x="589801" y="130832"/>
                </a:cubicBezTo>
                <a:cubicBezTo>
                  <a:pt x="601112" y="108210"/>
                  <a:pt x="585633" y="74277"/>
                  <a:pt x="546938" y="62966"/>
                </a:cubicBezTo>
                <a:cubicBezTo>
                  <a:pt x="508243" y="51655"/>
                  <a:pt x="399896" y="70705"/>
                  <a:pt x="357629" y="62966"/>
                </a:cubicBezTo>
                <a:cubicBezTo>
                  <a:pt x="315362" y="55227"/>
                  <a:pt x="307623" y="26652"/>
                  <a:pt x="293335" y="16532"/>
                </a:cubicBezTo>
                <a:cubicBezTo>
                  <a:pt x="279047" y="6412"/>
                  <a:pt x="223683" y="-4900"/>
                  <a:pt x="239757" y="22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5" name="フリーフォーム 2434">
            <a:extLst>
              <a:ext uri="{FF2B5EF4-FFF2-40B4-BE49-F238E27FC236}">
                <a16:creationId xmlns:a16="http://schemas.microsoft.com/office/drawing/2014/main" id="{453CF3B4-8296-6F76-17D9-0313C20AD5CC}"/>
              </a:ext>
            </a:extLst>
          </p:cNvPr>
          <p:cNvSpPr/>
          <p:nvPr/>
        </p:nvSpPr>
        <p:spPr>
          <a:xfrm>
            <a:off x="4113549" y="8579808"/>
            <a:ext cx="505097" cy="469506"/>
          </a:xfrm>
          <a:custGeom>
            <a:avLst/>
            <a:gdLst>
              <a:gd name="connsiteX0" fmla="*/ 204618 w 526715"/>
              <a:gd name="connsiteY0" fmla="*/ 100 h 489600"/>
              <a:gd name="connsiteX1" fmla="*/ 279627 w 526715"/>
              <a:gd name="connsiteY1" fmla="*/ 42963 h 489600"/>
              <a:gd name="connsiteX2" fmla="*/ 433218 w 526715"/>
              <a:gd name="connsiteY2" fmla="*/ 28675 h 489600"/>
              <a:gd name="connsiteX3" fmla="*/ 501084 w 526715"/>
              <a:gd name="connsiteY3" fmla="*/ 67966 h 489600"/>
              <a:gd name="connsiteX4" fmla="*/ 490368 w 526715"/>
              <a:gd name="connsiteY4" fmla="*/ 96541 h 489600"/>
              <a:gd name="connsiteX5" fmla="*/ 86746 w 526715"/>
              <a:gd name="connsiteY5" fmla="*/ 400150 h 489600"/>
              <a:gd name="connsiteX6" fmla="*/ 15309 w 526715"/>
              <a:gd name="connsiteY6" fmla="*/ 478732 h 489600"/>
              <a:gd name="connsiteX7" fmla="*/ 301059 w 526715"/>
              <a:gd name="connsiteY7" fmla="*/ 200125 h 489600"/>
              <a:gd name="connsiteX8" fmla="*/ 254624 w 526715"/>
              <a:gd name="connsiteY8" fmla="*/ 239416 h 489600"/>
              <a:gd name="connsiteX9" fmla="*/ 472509 w 526715"/>
              <a:gd name="connsiteY9" fmla="*/ 78682 h 489600"/>
              <a:gd name="connsiteX10" fmla="*/ 393927 w 526715"/>
              <a:gd name="connsiteY10" fmla="*/ 60822 h 489600"/>
              <a:gd name="connsiteX11" fmla="*/ 304631 w 526715"/>
              <a:gd name="connsiteY11" fmla="*/ 57250 h 489600"/>
              <a:gd name="connsiteX12" fmla="*/ 204618 w 526715"/>
              <a:gd name="connsiteY12" fmla="*/ 100 h 48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715" h="489600">
                <a:moveTo>
                  <a:pt x="204618" y="100"/>
                </a:moveTo>
                <a:cubicBezTo>
                  <a:pt x="200451" y="-2281"/>
                  <a:pt x="241527" y="38201"/>
                  <a:pt x="279627" y="42963"/>
                </a:cubicBezTo>
                <a:cubicBezTo>
                  <a:pt x="317727" y="47726"/>
                  <a:pt x="396309" y="24508"/>
                  <a:pt x="433218" y="28675"/>
                </a:cubicBezTo>
                <a:cubicBezTo>
                  <a:pt x="470127" y="32842"/>
                  <a:pt x="491559" y="56655"/>
                  <a:pt x="501084" y="67966"/>
                </a:cubicBezTo>
                <a:cubicBezTo>
                  <a:pt x="510609" y="79277"/>
                  <a:pt x="559424" y="41177"/>
                  <a:pt x="490368" y="96541"/>
                </a:cubicBezTo>
                <a:cubicBezTo>
                  <a:pt x="421312" y="151905"/>
                  <a:pt x="165922" y="336452"/>
                  <a:pt x="86746" y="400150"/>
                </a:cubicBezTo>
                <a:cubicBezTo>
                  <a:pt x="7570" y="463848"/>
                  <a:pt x="-20410" y="512069"/>
                  <a:pt x="15309" y="478732"/>
                </a:cubicBezTo>
                <a:cubicBezTo>
                  <a:pt x="51028" y="445395"/>
                  <a:pt x="261173" y="240011"/>
                  <a:pt x="301059" y="200125"/>
                </a:cubicBezTo>
                <a:cubicBezTo>
                  <a:pt x="340945" y="160239"/>
                  <a:pt x="226049" y="259656"/>
                  <a:pt x="254624" y="239416"/>
                </a:cubicBezTo>
                <a:cubicBezTo>
                  <a:pt x="283199" y="219176"/>
                  <a:pt x="449292" y="108448"/>
                  <a:pt x="472509" y="78682"/>
                </a:cubicBezTo>
                <a:cubicBezTo>
                  <a:pt x="495726" y="48916"/>
                  <a:pt x="421907" y="64394"/>
                  <a:pt x="393927" y="60822"/>
                </a:cubicBezTo>
                <a:cubicBezTo>
                  <a:pt x="365947" y="57250"/>
                  <a:pt x="332611" y="63798"/>
                  <a:pt x="304631" y="57250"/>
                </a:cubicBezTo>
                <a:cubicBezTo>
                  <a:pt x="276651" y="50702"/>
                  <a:pt x="208785" y="2481"/>
                  <a:pt x="204618" y="1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6" name="フリーフォーム 2435">
            <a:extLst>
              <a:ext uri="{FF2B5EF4-FFF2-40B4-BE49-F238E27FC236}">
                <a16:creationId xmlns:a16="http://schemas.microsoft.com/office/drawing/2014/main" id="{8A5C43CA-22D9-092F-9512-6C4A64356A8E}"/>
              </a:ext>
            </a:extLst>
          </p:cNvPr>
          <p:cNvSpPr/>
          <p:nvPr/>
        </p:nvSpPr>
        <p:spPr>
          <a:xfrm>
            <a:off x="3953422" y="8482600"/>
            <a:ext cx="274523" cy="248056"/>
          </a:xfrm>
          <a:custGeom>
            <a:avLst/>
            <a:gdLst>
              <a:gd name="connsiteX0" fmla="*/ 285873 w 286272"/>
              <a:gd name="connsiteY0" fmla="*/ 1457 h 258673"/>
              <a:gd name="connsiteX1" fmla="*/ 139426 w 286272"/>
              <a:gd name="connsiteY1" fmla="*/ 140760 h 258673"/>
              <a:gd name="connsiteX2" fmla="*/ 123 w 286272"/>
              <a:gd name="connsiteY2" fmla="*/ 258632 h 258673"/>
              <a:gd name="connsiteX3" fmla="*/ 114423 w 286272"/>
              <a:gd name="connsiteY3" fmla="*/ 155047 h 258673"/>
              <a:gd name="connsiteX4" fmla="*/ 92992 w 286272"/>
              <a:gd name="connsiteY4" fmla="*/ 233629 h 258673"/>
              <a:gd name="connsiteX5" fmla="*/ 285873 w 286272"/>
              <a:gd name="connsiteY5" fmla="*/ 1457 h 25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272" h="258673">
                <a:moveTo>
                  <a:pt x="285873" y="1457"/>
                </a:moveTo>
                <a:cubicBezTo>
                  <a:pt x="293612" y="-14021"/>
                  <a:pt x="187051" y="97898"/>
                  <a:pt x="139426" y="140760"/>
                </a:cubicBezTo>
                <a:cubicBezTo>
                  <a:pt x="91801" y="183622"/>
                  <a:pt x="4290" y="256251"/>
                  <a:pt x="123" y="258632"/>
                </a:cubicBezTo>
                <a:cubicBezTo>
                  <a:pt x="-4044" y="261013"/>
                  <a:pt x="98945" y="159214"/>
                  <a:pt x="114423" y="155047"/>
                </a:cubicBezTo>
                <a:cubicBezTo>
                  <a:pt x="129901" y="150880"/>
                  <a:pt x="66203" y="256251"/>
                  <a:pt x="92992" y="233629"/>
                </a:cubicBezTo>
                <a:cubicBezTo>
                  <a:pt x="119781" y="211007"/>
                  <a:pt x="278134" y="16935"/>
                  <a:pt x="285873" y="14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7" name="フリーフォーム 2436">
            <a:extLst>
              <a:ext uri="{FF2B5EF4-FFF2-40B4-BE49-F238E27FC236}">
                <a16:creationId xmlns:a16="http://schemas.microsoft.com/office/drawing/2014/main" id="{06CC784E-7F4B-0141-0B4A-9D0933B6F9FF}"/>
              </a:ext>
            </a:extLst>
          </p:cNvPr>
          <p:cNvSpPr/>
          <p:nvPr/>
        </p:nvSpPr>
        <p:spPr>
          <a:xfrm>
            <a:off x="3771721" y="8640861"/>
            <a:ext cx="379296" cy="473093"/>
          </a:xfrm>
          <a:custGeom>
            <a:avLst/>
            <a:gdLst>
              <a:gd name="connsiteX0" fmla="*/ 393198 w 395530"/>
              <a:gd name="connsiteY0" fmla="*/ 728 h 493341"/>
              <a:gd name="connsiteX1" fmla="*/ 211032 w 395530"/>
              <a:gd name="connsiteY1" fmla="*/ 79309 h 493341"/>
              <a:gd name="connsiteX2" fmla="*/ 100304 w 395530"/>
              <a:gd name="connsiteY2" fmla="*/ 129316 h 493341"/>
              <a:gd name="connsiteX3" fmla="*/ 28867 w 395530"/>
              <a:gd name="connsiteY3" fmla="*/ 186466 h 493341"/>
              <a:gd name="connsiteX4" fmla="*/ 64585 w 395530"/>
              <a:gd name="connsiteY4" fmla="*/ 265047 h 493341"/>
              <a:gd name="connsiteX5" fmla="*/ 11007 w 395530"/>
              <a:gd name="connsiteY5" fmla="*/ 204325 h 493341"/>
              <a:gd name="connsiteX6" fmla="*/ 318189 w 395530"/>
              <a:gd name="connsiteY6" fmla="*/ 486503 h 493341"/>
              <a:gd name="connsiteX7" fmla="*/ 189601 w 395530"/>
              <a:gd name="connsiteY7" fmla="*/ 390062 h 493341"/>
              <a:gd name="connsiteX8" fmla="*/ 11007 w 395530"/>
              <a:gd name="connsiteY8" fmla="*/ 211469 h 493341"/>
              <a:gd name="connsiteX9" fmla="*/ 121735 w 395530"/>
              <a:gd name="connsiteY9" fmla="*/ 86453 h 493341"/>
              <a:gd name="connsiteX10" fmla="*/ 71729 w 395530"/>
              <a:gd name="connsiteY10" fmla="*/ 129316 h 493341"/>
              <a:gd name="connsiteX11" fmla="*/ 393198 w 395530"/>
              <a:gd name="connsiteY11" fmla="*/ 728 h 49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5530" h="493341">
                <a:moveTo>
                  <a:pt x="393198" y="728"/>
                </a:moveTo>
                <a:cubicBezTo>
                  <a:pt x="416415" y="-7606"/>
                  <a:pt x="259848" y="57878"/>
                  <a:pt x="211032" y="79309"/>
                </a:cubicBezTo>
                <a:cubicBezTo>
                  <a:pt x="162216" y="100740"/>
                  <a:pt x="130665" y="111457"/>
                  <a:pt x="100304" y="129316"/>
                </a:cubicBezTo>
                <a:cubicBezTo>
                  <a:pt x="69943" y="147175"/>
                  <a:pt x="34820" y="163844"/>
                  <a:pt x="28867" y="186466"/>
                </a:cubicBezTo>
                <a:cubicBezTo>
                  <a:pt x="22914" y="209088"/>
                  <a:pt x="67562" y="262071"/>
                  <a:pt x="64585" y="265047"/>
                </a:cubicBezTo>
                <a:cubicBezTo>
                  <a:pt x="61608" y="268023"/>
                  <a:pt x="-31260" y="167416"/>
                  <a:pt x="11007" y="204325"/>
                </a:cubicBezTo>
                <a:cubicBezTo>
                  <a:pt x="53274" y="241234"/>
                  <a:pt x="288424" y="455547"/>
                  <a:pt x="318189" y="486503"/>
                </a:cubicBezTo>
                <a:cubicBezTo>
                  <a:pt x="347954" y="517459"/>
                  <a:pt x="240798" y="435901"/>
                  <a:pt x="189601" y="390062"/>
                </a:cubicBezTo>
                <a:cubicBezTo>
                  <a:pt x="138404" y="344223"/>
                  <a:pt x="22318" y="262070"/>
                  <a:pt x="11007" y="211469"/>
                </a:cubicBezTo>
                <a:cubicBezTo>
                  <a:pt x="-304" y="160868"/>
                  <a:pt x="111615" y="100145"/>
                  <a:pt x="121735" y="86453"/>
                </a:cubicBezTo>
                <a:cubicBezTo>
                  <a:pt x="131855" y="72761"/>
                  <a:pt x="31843" y="141817"/>
                  <a:pt x="71729" y="129316"/>
                </a:cubicBezTo>
                <a:cubicBezTo>
                  <a:pt x="111615" y="116815"/>
                  <a:pt x="369981" y="9062"/>
                  <a:pt x="393198" y="7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8" name="フリーフォーム 2437">
            <a:extLst>
              <a:ext uri="{FF2B5EF4-FFF2-40B4-BE49-F238E27FC236}">
                <a16:creationId xmlns:a16="http://schemas.microsoft.com/office/drawing/2014/main" id="{F903BCFF-708A-E9EE-BA7C-19DFD2ED26F9}"/>
              </a:ext>
            </a:extLst>
          </p:cNvPr>
          <p:cNvSpPr/>
          <p:nvPr/>
        </p:nvSpPr>
        <p:spPr>
          <a:xfrm>
            <a:off x="3847072" y="8657590"/>
            <a:ext cx="341271" cy="382268"/>
          </a:xfrm>
          <a:custGeom>
            <a:avLst/>
            <a:gdLst>
              <a:gd name="connsiteX0" fmla="*/ 311050 w 355877"/>
              <a:gd name="connsiteY0" fmla="*/ 1143 h 398629"/>
              <a:gd name="connsiteX1" fmla="*/ 171747 w 355877"/>
              <a:gd name="connsiteY1" fmla="*/ 94012 h 398629"/>
              <a:gd name="connsiteX2" fmla="*/ 18156 w 355877"/>
              <a:gd name="connsiteY2" fmla="*/ 172593 h 398629"/>
              <a:gd name="connsiteX3" fmla="*/ 89594 w 355877"/>
              <a:gd name="connsiteY3" fmla="*/ 251175 h 398629"/>
              <a:gd name="connsiteX4" fmla="*/ 61019 w 355877"/>
              <a:gd name="connsiteY4" fmla="*/ 215456 h 398629"/>
              <a:gd name="connsiteX5" fmla="*/ 207466 w 355877"/>
              <a:gd name="connsiteY5" fmla="*/ 358331 h 398629"/>
              <a:gd name="connsiteX6" fmla="*/ 353913 w 355877"/>
              <a:gd name="connsiteY6" fmla="*/ 251175 h 398629"/>
              <a:gd name="connsiteX7" fmla="*/ 271759 w 355877"/>
              <a:gd name="connsiteY7" fmla="*/ 397622 h 398629"/>
              <a:gd name="connsiteX8" fmla="*/ 297 w 355877"/>
              <a:gd name="connsiteY8" fmla="*/ 161878 h 398629"/>
              <a:gd name="connsiteX9" fmla="*/ 311050 w 355877"/>
              <a:gd name="connsiteY9" fmla="*/ 1143 h 398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5877" h="398629">
                <a:moveTo>
                  <a:pt x="311050" y="1143"/>
                </a:moveTo>
                <a:cubicBezTo>
                  <a:pt x="339625" y="-10168"/>
                  <a:pt x="220563" y="65437"/>
                  <a:pt x="171747" y="94012"/>
                </a:cubicBezTo>
                <a:cubicBezTo>
                  <a:pt x="122931" y="122587"/>
                  <a:pt x="31848" y="146399"/>
                  <a:pt x="18156" y="172593"/>
                </a:cubicBezTo>
                <a:cubicBezTo>
                  <a:pt x="4464" y="198787"/>
                  <a:pt x="82450" y="244031"/>
                  <a:pt x="89594" y="251175"/>
                </a:cubicBezTo>
                <a:cubicBezTo>
                  <a:pt x="96738" y="258319"/>
                  <a:pt x="41374" y="197597"/>
                  <a:pt x="61019" y="215456"/>
                </a:cubicBezTo>
                <a:cubicBezTo>
                  <a:pt x="80664" y="233315"/>
                  <a:pt x="158650" y="352378"/>
                  <a:pt x="207466" y="358331"/>
                </a:cubicBezTo>
                <a:cubicBezTo>
                  <a:pt x="256282" y="364284"/>
                  <a:pt x="343197" y="244626"/>
                  <a:pt x="353913" y="251175"/>
                </a:cubicBezTo>
                <a:cubicBezTo>
                  <a:pt x="364629" y="257724"/>
                  <a:pt x="330695" y="412505"/>
                  <a:pt x="271759" y="397622"/>
                </a:cubicBezTo>
                <a:cubicBezTo>
                  <a:pt x="212823" y="382739"/>
                  <a:pt x="-9228" y="224981"/>
                  <a:pt x="297" y="161878"/>
                </a:cubicBezTo>
                <a:cubicBezTo>
                  <a:pt x="9822" y="98775"/>
                  <a:pt x="282475" y="12454"/>
                  <a:pt x="311050" y="11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9" name="フリーフォーム 2438">
            <a:extLst>
              <a:ext uri="{FF2B5EF4-FFF2-40B4-BE49-F238E27FC236}">
                <a16:creationId xmlns:a16="http://schemas.microsoft.com/office/drawing/2014/main" id="{53680C55-D0E5-F3AA-D2DC-00500C707D02}"/>
              </a:ext>
            </a:extLst>
          </p:cNvPr>
          <p:cNvSpPr/>
          <p:nvPr/>
        </p:nvSpPr>
        <p:spPr>
          <a:xfrm>
            <a:off x="3485741" y="8913800"/>
            <a:ext cx="789679" cy="1483310"/>
          </a:xfrm>
          <a:custGeom>
            <a:avLst/>
            <a:gdLst>
              <a:gd name="connsiteX0" fmla="*/ 5617 w 823477"/>
              <a:gd name="connsiteY0" fmla="*/ 5430 h 1546794"/>
              <a:gd name="connsiteX1" fmla="*/ 437814 w 823477"/>
              <a:gd name="connsiteY1" fmla="*/ 905542 h 1546794"/>
              <a:gd name="connsiteX2" fmla="*/ 448529 w 823477"/>
              <a:gd name="connsiteY2" fmla="*/ 859108 h 1546794"/>
              <a:gd name="connsiteX3" fmla="*/ 805717 w 823477"/>
              <a:gd name="connsiteY3" fmla="*/ 1516333 h 1546794"/>
              <a:gd name="connsiteX4" fmla="*/ 712848 w 823477"/>
              <a:gd name="connsiteY4" fmla="*/ 1348455 h 1546794"/>
              <a:gd name="connsiteX5" fmla="*/ 227073 w 823477"/>
              <a:gd name="connsiteY5" fmla="*/ 566214 h 1546794"/>
              <a:gd name="connsiteX6" fmla="*/ 5617 w 823477"/>
              <a:gd name="connsiteY6" fmla="*/ 5430 h 154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3477" h="1546794">
                <a:moveTo>
                  <a:pt x="5617" y="5430"/>
                </a:moveTo>
                <a:cubicBezTo>
                  <a:pt x="40740" y="61985"/>
                  <a:pt x="363995" y="763262"/>
                  <a:pt x="437814" y="905542"/>
                </a:cubicBezTo>
                <a:cubicBezTo>
                  <a:pt x="511633" y="1047822"/>
                  <a:pt x="387212" y="757310"/>
                  <a:pt x="448529" y="859108"/>
                </a:cubicBezTo>
                <a:cubicBezTo>
                  <a:pt x="509846" y="960906"/>
                  <a:pt x="761664" y="1434775"/>
                  <a:pt x="805717" y="1516333"/>
                </a:cubicBezTo>
                <a:cubicBezTo>
                  <a:pt x="849770" y="1597891"/>
                  <a:pt x="809289" y="1506808"/>
                  <a:pt x="712848" y="1348455"/>
                </a:cubicBezTo>
                <a:cubicBezTo>
                  <a:pt x="616407" y="1190102"/>
                  <a:pt x="347326" y="784694"/>
                  <a:pt x="227073" y="566214"/>
                </a:cubicBezTo>
                <a:cubicBezTo>
                  <a:pt x="106820" y="347734"/>
                  <a:pt x="-29506" y="-51125"/>
                  <a:pt x="5617" y="54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0" name="フリーフォーム 2439">
            <a:extLst>
              <a:ext uri="{FF2B5EF4-FFF2-40B4-BE49-F238E27FC236}">
                <a16:creationId xmlns:a16="http://schemas.microsoft.com/office/drawing/2014/main" id="{C93FBEE1-B25E-F802-6D83-C90722464679}"/>
              </a:ext>
            </a:extLst>
          </p:cNvPr>
          <p:cNvSpPr/>
          <p:nvPr/>
        </p:nvSpPr>
        <p:spPr>
          <a:xfrm>
            <a:off x="3347812" y="8945430"/>
            <a:ext cx="781914" cy="1448001"/>
          </a:xfrm>
          <a:custGeom>
            <a:avLst/>
            <a:gdLst>
              <a:gd name="connsiteX0" fmla="*/ 35150 w 815379"/>
              <a:gd name="connsiteY0" fmla="*/ 40312 h 1509974"/>
              <a:gd name="connsiteX1" fmla="*/ 781672 w 815379"/>
              <a:gd name="connsiteY1" fmla="*/ 1451202 h 1509974"/>
              <a:gd name="connsiteX2" fmla="*/ 635225 w 815379"/>
              <a:gd name="connsiteY2" fmla="*/ 1165452 h 1509974"/>
              <a:gd name="connsiteX3" fmla="*/ 170881 w 815379"/>
              <a:gd name="connsiteY3" fmla="*/ 451077 h 1509974"/>
              <a:gd name="connsiteX4" fmla="*/ 35150 w 815379"/>
              <a:gd name="connsiteY4" fmla="*/ 40312 h 150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379" h="1509974">
                <a:moveTo>
                  <a:pt x="35150" y="40312"/>
                </a:moveTo>
                <a:cubicBezTo>
                  <a:pt x="136948" y="206999"/>
                  <a:pt x="681660" y="1263679"/>
                  <a:pt x="781672" y="1451202"/>
                </a:cubicBezTo>
                <a:cubicBezTo>
                  <a:pt x="881684" y="1638725"/>
                  <a:pt x="737023" y="1332139"/>
                  <a:pt x="635225" y="1165452"/>
                </a:cubicBezTo>
                <a:cubicBezTo>
                  <a:pt x="533427" y="998765"/>
                  <a:pt x="266131" y="636219"/>
                  <a:pt x="170881" y="451077"/>
                </a:cubicBezTo>
                <a:cubicBezTo>
                  <a:pt x="75631" y="265935"/>
                  <a:pt x="-66648" y="-126375"/>
                  <a:pt x="35150" y="403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1" name="フリーフォーム 2440">
            <a:extLst>
              <a:ext uri="{FF2B5EF4-FFF2-40B4-BE49-F238E27FC236}">
                <a16:creationId xmlns:a16="http://schemas.microsoft.com/office/drawing/2014/main" id="{09E3A8FE-D1DA-526C-186E-E99845C71435}"/>
              </a:ext>
            </a:extLst>
          </p:cNvPr>
          <p:cNvSpPr/>
          <p:nvPr/>
        </p:nvSpPr>
        <p:spPr>
          <a:xfrm>
            <a:off x="3594901" y="9085048"/>
            <a:ext cx="325551" cy="249596"/>
          </a:xfrm>
          <a:custGeom>
            <a:avLst/>
            <a:gdLst>
              <a:gd name="connsiteX0" fmla="*/ 334697 w 339484"/>
              <a:gd name="connsiteY0" fmla="*/ 5447 h 260278"/>
              <a:gd name="connsiteX1" fmla="*/ 2513 w 339484"/>
              <a:gd name="connsiteY1" fmla="*/ 259050 h 260278"/>
              <a:gd name="connsiteX2" fmla="*/ 188251 w 339484"/>
              <a:gd name="connsiteY2" fmla="*/ 98315 h 260278"/>
              <a:gd name="connsiteX3" fmla="*/ 334697 w 339484"/>
              <a:gd name="connsiteY3" fmla="*/ 5447 h 26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484" h="260278">
                <a:moveTo>
                  <a:pt x="334697" y="5447"/>
                </a:moveTo>
                <a:cubicBezTo>
                  <a:pt x="303741" y="32236"/>
                  <a:pt x="26921" y="243572"/>
                  <a:pt x="2513" y="259050"/>
                </a:cubicBezTo>
                <a:cubicBezTo>
                  <a:pt x="-21895" y="274528"/>
                  <a:pt x="138245" y="139392"/>
                  <a:pt x="188251" y="98315"/>
                </a:cubicBezTo>
                <a:cubicBezTo>
                  <a:pt x="238257" y="57238"/>
                  <a:pt x="365653" y="-21342"/>
                  <a:pt x="334697" y="54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2" name="フリーフォーム 2441">
            <a:extLst>
              <a:ext uri="{FF2B5EF4-FFF2-40B4-BE49-F238E27FC236}">
                <a16:creationId xmlns:a16="http://schemas.microsoft.com/office/drawing/2014/main" id="{0E7CDB60-B513-7027-470D-5BC6040F058E}"/>
              </a:ext>
            </a:extLst>
          </p:cNvPr>
          <p:cNvSpPr/>
          <p:nvPr/>
        </p:nvSpPr>
        <p:spPr>
          <a:xfrm>
            <a:off x="3648156" y="9066232"/>
            <a:ext cx="279457" cy="349516"/>
          </a:xfrm>
          <a:custGeom>
            <a:avLst/>
            <a:gdLst>
              <a:gd name="connsiteX0" fmla="*/ 175579 w 291418"/>
              <a:gd name="connsiteY0" fmla="*/ 65 h 364475"/>
              <a:gd name="connsiteX1" fmla="*/ 264876 w 291418"/>
              <a:gd name="connsiteY1" fmla="*/ 125080 h 364475"/>
              <a:gd name="connsiteX2" fmla="*/ 214870 w 291418"/>
              <a:gd name="connsiteY2" fmla="*/ 167943 h 364475"/>
              <a:gd name="connsiteX3" fmla="*/ 557 w 291418"/>
              <a:gd name="connsiteY3" fmla="*/ 364396 h 364475"/>
              <a:gd name="connsiteX4" fmla="*/ 286307 w 291418"/>
              <a:gd name="connsiteY4" fmla="*/ 142940 h 364475"/>
              <a:gd name="connsiteX5" fmla="*/ 175579 w 291418"/>
              <a:gd name="connsiteY5" fmla="*/ 65 h 36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18" h="364475">
                <a:moveTo>
                  <a:pt x="175579" y="65"/>
                </a:moveTo>
                <a:cubicBezTo>
                  <a:pt x="172007" y="-2912"/>
                  <a:pt x="258328" y="97100"/>
                  <a:pt x="264876" y="125080"/>
                </a:cubicBezTo>
                <a:cubicBezTo>
                  <a:pt x="271425" y="153060"/>
                  <a:pt x="258923" y="128057"/>
                  <a:pt x="214870" y="167943"/>
                </a:cubicBezTo>
                <a:cubicBezTo>
                  <a:pt x="170817" y="207829"/>
                  <a:pt x="-11349" y="368563"/>
                  <a:pt x="557" y="364396"/>
                </a:cubicBezTo>
                <a:cubicBezTo>
                  <a:pt x="12463" y="360229"/>
                  <a:pt x="252970" y="206043"/>
                  <a:pt x="286307" y="142940"/>
                </a:cubicBezTo>
                <a:cubicBezTo>
                  <a:pt x="319644" y="79837"/>
                  <a:pt x="179151" y="3042"/>
                  <a:pt x="175579" y="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3" name="フリーフォーム 2442">
            <a:extLst>
              <a:ext uri="{FF2B5EF4-FFF2-40B4-BE49-F238E27FC236}">
                <a16:creationId xmlns:a16="http://schemas.microsoft.com/office/drawing/2014/main" id="{50D2A907-ECB3-BB4A-0B9A-3243B3B06062}"/>
              </a:ext>
            </a:extLst>
          </p:cNvPr>
          <p:cNvSpPr/>
          <p:nvPr/>
        </p:nvSpPr>
        <p:spPr>
          <a:xfrm>
            <a:off x="2887100" y="9581527"/>
            <a:ext cx="1158875" cy="517006"/>
          </a:xfrm>
          <a:custGeom>
            <a:avLst/>
            <a:gdLst>
              <a:gd name="connsiteX0" fmla="*/ 4802 w 1208474"/>
              <a:gd name="connsiteY0" fmla="*/ 2069 h 539133"/>
              <a:gd name="connsiteX1" fmla="*/ 590589 w 1208474"/>
              <a:gd name="connsiteY1" fmla="*/ 269959 h 539133"/>
              <a:gd name="connsiteX2" fmla="*/ 490577 w 1208474"/>
              <a:gd name="connsiteY2" fmla="*/ 198522 h 539133"/>
              <a:gd name="connsiteX3" fmla="*/ 1169233 w 1208474"/>
              <a:gd name="connsiteY3" fmla="*/ 523562 h 539133"/>
              <a:gd name="connsiteX4" fmla="*/ 1044217 w 1208474"/>
              <a:gd name="connsiteY4" fmla="*/ 459269 h 539133"/>
              <a:gd name="connsiteX5" fmla="*/ 358417 w 1208474"/>
              <a:gd name="connsiteY5" fmla="*/ 212809 h 539133"/>
              <a:gd name="connsiteX6" fmla="*/ 519152 w 1208474"/>
              <a:gd name="connsiteY6" fmla="*/ 298534 h 539133"/>
              <a:gd name="connsiteX7" fmla="*/ 322699 w 1208474"/>
              <a:gd name="connsiteY7" fmla="*/ 152087 h 539133"/>
              <a:gd name="connsiteX8" fmla="*/ 4802 w 1208474"/>
              <a:gd name="connsiteY8" fmla="*/ 2069 h 53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8474" h="539133">
                <a:moveTo>
                  <a:pt x="4802" y="2069"/>
                </a:moveTo>
                <a:cubicBezTo>
                  <a:pt x="49450" y="21714"/>
                  <a:pt x="509627" y="237217"/>
                  <a:pt x="590589" y="269959"/>
                </a:cubicBezTo>
                <a:cubicBezTo>
                  <a:pt x="671551" y="302701"/>
                  <a:pt x="394136" y="156255"/>
                  <a:pt x="490577" y="198522"/>
                </a:cubicBezTo>
                <a:cubicBezTo>
                  <a:pt x="587018" y="240789"/>
                  <a:pt x="1076960" y="480104"/>
                  <a:pt x="1169233" y="523562"/>
                </a:cubicBezTo>
                <a:cubicBezTo>
                  <a:pt x="1261506" y="567020"/>
                  <a:pt x="1179353" y="511061"/>
                  <a:pt x="1044217" y="459269"/>
                </a:cubicBezTo>
                <a:cubicBezTo>
                  <a:pt x="909081" y="407477"/>
                  <a:pt x="445928" y="239598"/>
                  <a:pt x="358417" y="212809"/>
                </a:cubicBezTo>
                <a:cubicBezTo>
                  <a:pt x="270906" y="186020"/>
                  <a:pt x="525105" y="308654"/>
                  <a:pt x="519152" y="298534"/>
                </a:cubicBezTo>
                <a:cubicBezTo>
                  <a:pt x="513199" y="288414"/>
                  <a:pt x="406043" y="196140"/>
                  <a:pt x="322699" y="152087"/>
                </a:cubicBezTo>
                <a:cubicBezTo>
                  <a:pt x="239355" y="108034"/>
                  <a:pt x="-39846" y="-17576"/>
                  <a:pt x="4802" y="20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4" name="フリーフォーム 2443">
            <a:extLst>
              <a:ext uri="{FF2B5EF4-FFF2-40B4-BE49-F238E27FC236}">
                <a16:creationId xmlns:a16="http://schemas.microsoft.com/office/drawing/2014/main" id="{555CD106-ECC7-3A2A-2D72-1A085E49BBC7}"/>
              </a:ext>
            </a:extLst>
          </p:cNvPr>
          <p:cNvSpPr/>
          <p:nvPr/>
        </p:nvSpPr>
        <p:spPr>
          <a:xfrm>
            <a:off x="2857452" y="9580086"/>
            <a:ext cx="646265" cy="272340"/>
          </a:xfrm>
          <a:custGeom>
            <a:avLst/>
            <a:gdLst>
              <a:gd name="connsiteX0" fmla="*/ 0 w 673924"/>
              <a:gd name="connsiteY0" fmla="*/ 0 h 283996"/>
              <a:gd name="connsiteX1" fmla="*/ 667941 w 673924"/>
              <a:gd name="connsiteY1" fmla="*/ 282178 h 283996"/>
              <a:gd name="connsiteX2" fmla="*/ 346472 w 673924"/>
              <a:gd name="connsiteY2" fmla="*/ 128587 h 283996"/>
              <a:gd name="connsiteX3" fmla="*/ 0 w 673924"/>
              <a:gd name="connsiteY3" fmla="*/ 0 h 283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3924" h="283996">
                <a:moveTo>
                  <a:pt x="0" y="0"/>
                </a:moveTo>
                <a:lnTo>
                  <a:pt x="667941" y="282178"/>
                </a:lnTo>
                <a:cubicBezTo>
                  <a:pt x="725686" y="303609"/>
                  <a:pt x="346472" y="128587"/>
                  <a:pt x="346472" y="12858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5" name="フリーフォーム 2444">
            <a:extLst>
              <a:ext uri="{FF2B5EF4-FFF2-40B4-BE49-F238E27FC236}">
                <a16:creationId xmlns:a16="http://schemas.microsoft.com/office/drawing/2014/main" id="{517EE0CD-89DD-0B3C-A3E3-D14C9B83CC59}"/>
              </a:ext>
            </a:extLst>
          </p:cNvPr>
          <p:cNvSpPr/>
          <p:nvPr/>
        </p:nvSpPr>
        <p:spPr>
          <a:xfrm>
            <a:off x="3220279" y="9482848"/>
            <a:ext cx="469840" cy="264175"/>
          </a:xfrm>
          <a:custGeom>
            <a:avLst/>
            <a:gdLst>
              <a:gd name="connsiteX0" fmla="*/ 489610 w 489949"/>
              <a:gd name="connsiteY0" fmla="*/ 1386 h 275481"/>
              <a:gd name="connsiteX1" fmla="*/ 7407 w 489949"/>
              <a:gd name="connsiteY1" fmla="*/ 272849 h 275481"/>
              <a:gd name="connsiteX2" fmla="*/ 189572 w 489949"/>
              <a:gd name="connsiteY2" fmla="*/ 140689 h 275481"/>
              <a:gd name="connsiteX3" fmla="*/ 85988 w 489949"/>
              <a:gd name="connsiteY3" fmla="*/ 165693 h 275481"/>
              <a:gd name="connsiteX4" fmla="*/ 489610 w 489949"/>
              <a:gd name="connsiteY4" fmla="*/ 1386 h 275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949" h="275481">
                <a:moveTo>
                  <a:pt x="489610" y="1386"/>
                </a:moveTo>
                <a:cubicBezTo>
                  <a:pt x="476513" y="19245"/>
                  <a:pt x="57413" y="249632"/>
                  <a:pt x="7407" y="272849"/>
                </a:cubicBezTo>
                <a:cubicBezTo>
                  <a:pt x="-42599" y="296066"/>
                  <a:pt x="176475" y="158548"/>
                  <a:pt x="189572" y="140689"/>
                </a:cubicBezTo>
                <a:cubicBezTo>
                  <a:pt x="202669" y="122830"/>
                  <a:pt x="38958" y="187719"/>
                  <a:pt x="85988" y="165693"/>
                </a:cubicBezTo>
                <a:cubicBezTo>
                  <a:pt x="133018" y="143667"/>
                  <a:pt x="502707" y="-16473"/>
                  <a:pt x="489610" y="13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6" name="フリーフォーム 2445">
            <a:extLst>
              <a:ext uri="{FF2B5EF4-FFF2-40B4-BE49-F238E27FC236}">
                <a16:creationId xmlns:a16="http://schemas.microsoft.com/office/drawing/2014/main" id="{3BF2C655-D536-835E-1AF4-1F6E5F3183E3}"/>
              </a:ext>
            </a:extLst>
          </p:cNvPr>
          <p:cNvSpPr/>
          <p:nvPr/>
        </p:nvSpPr>
        <p:spPr>
          <a:xfrm>
            <a:off x="3296154" y="9616690"/>
            <a:ext cx="455681" cy="176272"/>
          </a:xfrm>
          <a:custGeom>
            <a:avLst/>
            <a:gdLst>
              <a:gd name="connsiteX0" fmla="*/ 474780 w 475184"/>
              <a:gd name="connsiteY0" fmla="*/ 1119 h 183816"/>
              <a:gd name="connsiteX1" fmla="*/ 3293 w 475184"/>
              <a:gd name="connsiteY1" fmla="*/ 183285 h 183816"/>
              <a:gd name="connsiteX2" fmla="*/ 256896 w 475184"/>
              <a:gd name="connsiteY2" fmla="*/ 58269 h 183816"/>
              <a:gd name="connsiteX3" fmla="*/ 89018 w 475184"/>
              <a:gd name="connsiteY3" fmla="*/ 104704 h 183816"/>
              <a:gd name="connsiteX4" fmla="*/ 474780 w 475184"/>
              <a:gd name="connsiteY4" fmla="*/ 1119 h 183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184" h="183816">
                <a:moveTo>
                  <a:pt x="474780" y="1119"/>
                </a:moveTo>
                <a:cubicBezTo>
                  <a:pt x="460493" y="14216"/>
                  <a:pt x="39607" y="173760"/>
                  <a:pt x="3293" y="183285"/>
                </a:cubicBezTo>
                <a:cubicBezTo>
                  <a:pt x="-33021" y="192810"/>
                  <a:pt x="242609" y="71366"/>
                  <a:pt x="256896" y="58269"/>
                </a:cubicBezTo>
                <a:cubicBezTo>
                  <a:pt x="271183" y="45172"/>
                  <a:pt x="57467" y="115419"/>
                  <a:pt x="89018" y="104704"/>
                </a:cubicBezTo>
                <a:cubicBezTo>
                  <a:pt x="120569" y="93989"/>
                  <a:pt x="489067" y="-11978"/>
                  <a:pt x="474780" y="11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7" name="フリーフォーム 2446">
            <a:extLst>
              <a:ext uri="{FF2B5EF4-FFF2-40B4-BE49-F238E27FC236}">
                <a16:creationId xmlns:a16="http://schemas.microsoft.com/office/drawing/2014/main" id="{C3655825-256D-EE46-CDD9-37AC37F85C3B}"/>
              </a:ext>
            </a:extLst>
          </p:cNvPr>
          <p:cNvSpPr/>
          <p:nvPr/>
        </p:nvSpPr>
        <p:spPr>
          <a:xfrm>
            <a:off x="2847655" y="9683968"/>
            <a:ext cx="1225288" cy="489670"/>
          </a:xfrm>
          <a:custGeom>
            <a:avLst/>
            <a:gdLst>
              <a:gd name="connsiteX0" fmla="*/ 10216 w 1277729"/>
              <a:gd name="connsiteY0" fmla="*/ 2399 h 510627"/>
              <a:gd name="connsiteX1" fmla="*/ 1231797 w 1277729"/>
              <a:gd name="connsiteY1" fmla="*/ 488174 h 510627"/>
              <a:gd name="connsiteX2" fmla="*/ 963907 w 1277729"/>
              <a:gd name="connsiteY2" fmla="*/ 409593 h 510627"/>
              <a:gd name="connsiteX3" fmla="*/ 435269 w 1277729"/>
              <a:gd name="connsiteY3" fmla="*/ 230999 h 510627"/>
              <a:gd name="connsiteX4" fmla="*/ 635294 w 1277729"/>
              <a:gd name="connsiteY4" fmla="*/ 298865 h 510627"/>
              <a:gd name="connsiteX5" fmla="*/ 10216 w 1277729"/>
              <a:gd name="connsiteY5" fmla="*/ 2399 h 510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7729" h="510627">
                <a:moveTo>
                  <a:pt x="10216" y="2399"/>
                </a:moveTo>
                <a:cubicBezTo>
                  <a:pt x="109633" y="33951"/>
                  <a:pt x="1072849" y="420308"/>
                  <a:pt x="1231797" y="488174"/>
                </a:cubicBezTo>
                <a:cubicBezTo>
                  <a:pt x="1390745" y="556040"/>
                  <a:pt x="1096662" y="452455"/>
                  <a:pt x="963907" y="409593"/>
                </a:cubicBezTo>
                <a:cubicBezTo>
                  <a:pt x="831152" y="366731"/>
                  <a:pt x="435269" y="230999"/>
                  <a:pt x="435269" y="230999"/>
                </a:cubicBezTo>
                <a:cubicBezTo>
                  <a:pt x="380500" y="212544"/>
                  <a:pt x="702564" y="337560"/>
                  <a:pt x="635294" y="298865"/>
                </a:cubicBezTo>
                <a:cubicBezTo>
                  <a:pt x="568024" y="260170"/>
                  <a:pt x="-89201" y="-29153"/>
                  <a:pt x="10216" y="23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8" name="フリーフォーム 2447">
            <a:extLst>
              <a:ext uri="{FF2B5EF4-FFF2-40B4-BE49-F238E27FC236}">
                <a16:creationId xmlns:a16="http://schemas.microsoft.com/office/drawing/2014/main" id="{58892949-38F5-B692-2C84-E84ED107AE46}"/>
              </a:ext>
            </a:extLst>
          </p:cNvPr>
          <p:cNvSpPr/>
          <p:nvPr/>
        </p:nvSpPr>
        <p:spPr>
          <a:xfrm>
            <a:off x="2875893" y="9699639"/>
            <a:ext cx="193927" cy="557940"/>
          </a:xfrm>
          <a:custGeom>
            <a:avLst/>
            <a:gdLst>
              <a:gd name="connsiteX0" fmla="*/ 202225 w 202227"/>
              <a:gd name="connsiteY0" fmla="*/ 345 h 581819"/>
              <a:gd name="connsiteX1" fmla="*/ 70066 w 202227"/>
              <a:gd name="connsiteY1" fmla="*/ 139649 h 581819"/>
              <a:gd name="connsiteX2" fmla="*/ 20060 w 202227"/>
              <a:gd name="connsiteY2" fmla="*/ 346817 h 581819"/>
              <a:gd name="connsiteX3" fmla="*/ 2200 w 202227"/>
              <a:gd name="connsiteY3" fmla="*/ 578989 h 581819"/>
              <a:gd name="connsiteX4" fmla="*/ 66494 w 202227"/>
              <a:gd name="connsiteY4" fmla="*/ 178939 h 581819"/>
              <a:gd name="connsiteX5" fmla="*/ 202225 w 202227"/>
              <a:gd name="connsiteY5" fmla="*/ 345 h 58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227" h="581819">
                <a:moveTo>
                  <a:pt x="202225" y="345"/>
                </a:moveTo>
                <a:cubicBezTo>
                  <a:pt x="202820" y="-6203"/>
                  <a:pt x="100427" y="81904"/>
                  <a:pt x="70066" y="139649"/>
                </a:cubicBezTo>
                <a:cubicBezTo>
                  <a:pt x="39705" y="197394"/>
                  <a:pt x="31371" y="273594"/>
                  <a:pt x="20060" y="346817"/>
                </a:cubicBezTo>
                <a:cubicBezTo>
                  <a:pt x="8749" y="420040"/>
                  <a:pt x="-5539" y="606969"/>
                  <a:pt x="2200" y="578989"/>
                </a:cubicBezTo>
                <a:cubicBezTo>
                  <a:pt x="9939" y="551009"/>
                  <a:pt x="37324" y="277165"/>
                  <a:pt x="66494" y="178939"/>
                </a:cubicBezTo>
                <a:cubicBezTo>
                  <a:pt x="95664" y="80713"/>
                  <a:pt x="201630" y="6893"/>
                  <a:pt x="202225" y="3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9" name="フリーフォーム 2448">
            <a:extLst>
              <a:ext uri="{FF2B5EF4-FFF2-40B4-BE49-F238E27FC236}">
                <a16:creationId xmlns:a16="http://schemas.microsoft.com/office/drawing/2014/main" id="{2E77FD30-4F55-ECEC-8A0D-75003AE7BE60}"/>
              </a:ext>
            </a:extLst>
          </p:cNvPr>
          <p:cNvSpPr/>
          <p:nvPr/>
        </p:nvSpPr>
        <p:spPr>
          <a:xfrm>
            <a:off x="2898490" y="9712723"/>
            <a:ext cx="233577" cy="531873"/>
          </a:xfrm>
          <a:custGeom>
            <a:avLst/>
            <a:gdLst>
              <a:gd name="connsiteX0" fmla="*/ 242955 w 243574"/>
              <a:gd name="connsiteY0" fmla="*/ 989 h 554637"/>
              <a:gd name="connsiteX1" fmla="*/ 121511 w 243574"/>
              <a:gd name="connsiteY1" fmla="*/ 143864 h 554637"/>
              <a:gd name="connsiteX2" fmla="*/ 68 w 243574"/>
              <a:gd name="connsiteY2" fmla="*/ 554630 h 554637"/>
              <a:gd name="connsiteX3" fmla="*/ 103652 w 243574"/>
              <a:gd name="connsiteY3" fmla="*/ 133148 h 554637"/>
              <a:gd name="connsiteX4" fmla="*/ 67933 w 243574"/>
              <a:gd name="connsiteY4" fmla="*/ 201014 h 554637"/>
              <a:gd name="connsiteX5" fmla="*/ 242955 w 243574"/>
              <a:gd name="connsiteY5" fmla="*/ 989 h 554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574" h="554637">
                <a:moveTo>
                  <a:pt x="242955" y="989"/>
                </a:moveTo>
                <a:cubicBezTo>
                  <a:pt x="251885" y="-8536"/>
                  <a:pt x="161992" y="51591"/>
                  <a:pt x="121511" y="143864"/>
                </a:cubicBezTo>
                <a:cubicBezTo>
                  <a:pt x="81030" y="236137"/>
                  <a:pt x="3044" y="556416"/>
                  <a:pt x="68" y="554630"/>
                </a:cubicBezTo>
                <a:cubicBezTo>
                  <a:pt x="-2908" y="552844"/>
                  <a:pt x="92341" y="192084"/>
                  <a:pt x="103652" y="133148"/>
                </a:cubicBezTo>
                <a:cubicBezTo>
                  <a:pt x="114963" y="74212"/>
                  <a:pt x="51264" y="223636"/>
                  <a:pt x="67933" y="201014"/>
                </a:cubicBezTo>
                <a:cubicBezTo>
                  <a:pt x="84602" y="178392"/>
                  <a:pt x="234025" y="10514"/>
                  <a:pt x="242955" y="9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0" name="フリーフォーム 2449">
            <a:extLst>
              <a:ext uri="{FF2B5EF4-FFF2-40B4-BE49-F238E27FC236}">
                <a16:creationId xmlns:a16="http://schemas.microsoft.com/office/drawing/2014/main" id="{C1BD4ADE-E080-6EAC-1D09-F542A7A63CED}"/>
              </a:ext>
            </a:extLst>
          </p:cNvPr>
          <p:cNvSpPr/>
          <p:nvPr/>
        </p:nvSpPr>
        <p:spPr>
          <a:xfrm>
            <a:off x="3011175" y="9734175"/>
            <a:ext cx="151216" cy="490381"/>
          </a:xfrm>
          <a:custGeom>
            <a:avLst/>
            <a:gdLst>
              <a:gd name="connsiteX0" fmla="*/ 157594 w 157688"/>
              <a:gd name="connsiteY0" fmla="*/ 50 h 511369"/>
              <a:gd name="connsiteX1" fmla="*/ 36150 w 157688"/>
              <a:gd name="connsiteY1" fmla="*/ 210791 h 511369"/>
              <a:gd name="connsiteX2" fmla="*/ 431 w 157688"/>
              <a:gd name="connsiteY2" fmla="*/ 510828 h 511369"/>
              <a:gd name="connsiteX3" fmla="*/ 54010 w 157688"/>
              <a:gd name="connsiteY3" fmla="*/ 132210 h 511369"/>
              <a:gd name="connsiteX4" fmla="*/ 14719 w 157688"/>
              <a:gd name="connsiteY4" fmla="*/ 228650 h 511369"/>
              <a:gd name="connsiteX5" fmla="*/ 157594 w 157688"/>
              <a:gd name="connsiteY5" fmla="*/ 50 h 51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88" h="511369">
                <a:moveTo>
                  <a:pt x="157594" y="50"/>
                </a:moveTo>
                <a:cubicBezTo>
                  <a:pt x="161166" y="-2926"/>
                  <a:pt x="62344" y="125661"/>
                  <a:pt x="36150" y="210791"/>
                </a:cubicBezTo>
                <a:cubicBezTo>
                  <a:pt x="9956" y="295921"/>
                  <a:pt x="-2546" y="523925"/>
                  <a:pt x="431" y="510828"/>
                </a:cubicBezTo>
                <a:cubicBezTo>
                  <a:pt x="3408" y="497731"/>
                  <a:pt x="51629" y="179240"/>
                  <a:pt x="54010" y="132210"/>
                </a:cubicBezTo>
                <a:cubicBezTo>
                  <a:pt x="56391" y="85180"/>
                  <a:pt x="2217" y="249486"/>
                  <a:pt x="14719" y="228650"/>
                </a:cubicBezTo>
                <a:cubicBezTo>
                  <a:pt x="27220" y="207814"/>
                  <a:pt x="154022" y="3026"/>
                  <a:pt x="157594" y="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1" name="フリーフォーム 2450">
            <a:extLst>
              <a:ext uri="{FF2B5EF4-FFF2-40B4-BE49-F238E27FC236}">
                <a16:creationId xmlns:a16="http://schemas.microsoft.com/office/drawing/2014/main" id="{410478A1-3481-709C-3F93-47B383C9FADC}"/>
              </a:ext>
            </a:extLst>
          </p:cNvPr>
          <p:cNvSpPr/>
          <p:nvPr/>
        </p:nvSpPr>
        <p:spPr>
          <a:xfrm>
            <a:off x="3064733" y="9732634"/>
            <a:ext cx="160842" cy="523793"/>
          </a:xfrm>
          <a:custGeom>
            <a:avLst/>
            <a:gdLst>
              <a:gd name="connsiteX0" fmla="*/ 166038 w 167726"/>
              <a:gd name="connsiteY0" fmla="*/ 5229 h 546211"/>
              <a:gd name="connsiteX1" fmla="*/ 91028 w 167726"/>
              <a:gd name="connsiteY1" fmla="*/ 126673 h 546211"/>
              <a:gd name="connsiteX2" fmla="*/ 1731 w 167726"/>
              <a:gd name="connsiteY2" fmla="*/ 405279 h 546211"/>
              <a:gd name="connsiteX3" fmla="*/ 30306 w 167726"/>
              <a:gd name="connsiteY3" fmla="*/ 312410 h 546211"/>
              <a:gd name="connsiteX4" fmla="*/ 8875 w 167726"/>
              <a:gd name="connsiteY4" fmla="*/ 544582 h 546211"/>
              <a:gd name="connsiteX5" fmla="*/ 19591 w 167726"/>
              <a:gd name="connsiteY5" fmla="*/ 173107 h 546211"/>
              <a:gd name="connsiteX6" fmla="*/ 16019 w 167726"/>
              <a:gd name="connsiteY6" fmla="*/ 287407 h 546211"/>
              <a:gd name="connsiteX7" fmla="*/ 166038 w 167726"/>
              <a:gd name="connsiteY7" fmla="*/ 5229 h 54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726" h="546211">
                <a:moveTo>
                  <a:pt x="166038" y="5229"/>
                </a:moveTo>
                <a:cubicBezTo>
                  <a:pt x="178539" y="-21560"/>
                  <a:pt x="118412" y="59998"/>
                  <a:pt x="91028" y="126673"/>
                </a:cubicBezTo>
                <a:cubicBezTo>
                  <a:pt x="63643" y="193348"/>
                  <a:pt x="11851" y="374323"/>
                  <a:pt x="1731" y="405279"/>
                </a:cubicBezTo>
                <a:cubicBezTo>
                  <a:pt x="-8389" y="436235"/>
                  <a:pt x="29115" y="289193"/>
                  <a:pt x="30306" y="312410"/>
                </a:cubicBezTo>
                <a:cubicBezTo>
                  <a:pt x="31497" y="335627"/>
                  <a:pt x="10661" y="567799"/>
                  <a:pt x="8875" y="544582"/>
                </a:cubicBezTo>
                <a:cubicBezTo>
                  <a:pt x="7089" y="521365"/>
                  <a:pt x="18400" y="215969"/>
                  <a:pt x="19591" y="173107"/>
                </a:cubicBezTo>
                <a:cubicBezTo>
                  <a:pt x="20782" y="130245"/>
                  <a:pt x="-1245" y="312410"/>
                  <a:pt x="16019" y="287407"/>
                </a:cubicBezTo>
                <a:cubicBezTo>
                  <a:pt x="33283" y="262404"/>
                  <a:pt x="153537" y="32018"/>
                  <a:pt x="166038" y="52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2" name="フリーフォーム 2451">
            <a:extLst>
              <a:ext uri="{FF2B5EF4-FFF2-40B4-BE49-F238E27FC236}">
                <a16:creationId xmlns:a16="http://schemas.microsoft.com/office/drawing/2014/main" id="{2DDB51C9-DD92-99AC-AA0F-9420AB818AB4}"/>
              </a:ext>
            </a:extLst>
          </p:cNvPr>
          <p:cNvSpPr/>
          <p:nvPr/>
        </p:nvSpPr>
        <p:spPr>
          <a:xfrm>
            <a:off x="2797091" y="10109955"/>
            <a:ext cx="1184771" cy="128103"/>
          </a:xfrm>
          <a:custGeom>
            <a:avLst/>
            <a:gdLst>
              <a:gd name="connsiteX0" fmla="*/ 2222 w 1235478"/>
              <a:gd name="connsiteY0" fmla="*/ 133253 h 133586"/>
              <a:gd name="connsiteX1" fmla="*/ 727313 w 1235478"/>
              <a:gd name="connsiteY1" fmla="*/ 11809 h 133586"/>
              <a:gd name="connsiteX2" fmla="*/ 588010 w 1235478"/>
              <a:gd name="connsiteY2" fmla="*/ 4665 h 133586"/>
              <a:gd name="connsiteX3" fmla="*/ 1230947 w 1235478"/>
              <a:gd name="connsiteY3" fmla="*/ 22525 h 133586"/>
              <a:gd name="connsiteX4" fmla="*/ 891619 w 1235478"/>
              <a:gd name="connsiteY4" fmla="*/ 26097 h 133586"/>
              <a:gd name="connsiteX5" fmla="*/ 323691 w 1235478"/>
              <a:gd name="connsiteY5" fmla="*/ 43956 h 133586"/>
              <a:gd name="connsiteX6" fmla="*/ 495141 w 1235478"/>
              <a:gd name="connsiteY6" fmla="*/ 47528 h 133586"/>
              <a:gd name="connsiteX7" fmla="*/ 2222 w 1235478"/>
              <a:gd name="connsiteY7" fmla="*/ 133253 h 13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5478" h="133586">
                <a:moveTo>
                  <a:pt x="2222" y="133253"/>
                </a:moveTo>
                <a:cubicBezTo>
                  <a:pt x="40917" y="127300"/>
                  <a:pt x="629682" y="33240"/>
                  <a:pt x="727313" y="11809"/>
                </a:cubicBezTo>
                <a:cubicBezTo>
                  <a:pt x="824944" y="-9622"/>
                  <a:pt x="588010" y="4665"/>
                  <a:pt x="588010" y="4665"/>
                </a:cubicBezTo>
                <a:lnTo>
                  <a:pt x="1230947" y="22525"/>
                </a:lnTo>
                <a:cubicBezTo>
                  <a:pt x="1281549" y="26097"/>
                  <a:pt x="891619" y="26097"/>
                  <a:pt x="891619" y="26097"/>
                </a:cubicBezTo>
                <a:lnTo>
                  <a:pt x="323691" y="43956"/>
                </a:lnTo>
                <a:cubicBezTo>
                  <a:pt x="257611" y="47528"/>
                  <a:pt x="548124" y="31455"/>
                  <a:pt x="495141" y="47528"/>
                </a:cubicBezTo>
                <a:cubicBezTo>
                  <a:pt x="442158" y="63601"/>
                  <a:pt x="-36473" y="139206"/>
                  <a:pt x="2222" y="1332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3" name="フリーフォーム 2452">
            <a:extLst>
              <a:ext uri="{FF2B5EF4-FFF2-40B4-BE49-F238E27FC236}">
                <a16:creationId xmlns:a16="http://schemas.microsoft.com/office/drawing/2014/main" id="{F249456A-3235-2143-56B1-0E15748C2356}"/>
              </a:ext>
            </a:extLst>
          </p:cNvPr>
          <p:cNvSpPr/>
          <p:nvPr/>
        </p:nvSpPr>
        <p:spPr>
          <a:xfrm>
            <a:off x="2836224" y="10110125"/>
            <a:ext cx="712604" cy="121764"/>
          </a:xfrm>
          <a:custGeom>
            <a:avLst/>
            <a:gdLst>
              <a:gd name="connsiteX0" fmla="*/ 18564 w 743103"/>
              <a:gd name="connsiteY0" fmla="*/ 125931 h 126975"/>
              <a:gd name="connsiteX1" fmla="*/ 732939 w 743103"/>
              <a:gd name="connsiteY1" fmla="*/ 4487 h 126975"/>
              <a:gd name="connsiteX2" fmla="*/ 425758 w 743103"/>
              <a:gd name="connsiteY2" fmla="*/ 29490 h 126975"/>
              <a:gd name="connsiteX3" fmla="*/ 229305 w 743103"/>
              <a:gd name="connsiteY3" fmla="*/ 61637 h 126975"/>
              <a:gd name="connsiteX4" fmla="*/ 18564 w 743103"/>
              <a:gd name="connsiteY4" fmla="*/ 125931 h 12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103" h="126975">
                <a:moveTo>
                  <a:pt x="18564" y="125931"/>
                </a:moveTo>
                <a:cubicBezTo>
                  <a:pt x="102503" y="116406"/>
                  <a:pt x="665073" y="20561"/>
                  <a:pt x="732939" y="4487"/>
                </a:cubicBezTo>
                <a:cubicBezTo>
                  <a:pt x="800805" y="-11587"/>
                  <a:pt x="509697" y="19965"/>
                  <a:pt x="425758" y="29490"/>
                </a:cubicBezTo>
                <a:cubicBezTo>
                  <a:pt x="341819" y="39015"/>
                  <a:pt x="300147" y="46159"/>
                  <a:pt x="229305" y="61637"/>
                </a:cubicBezTo>
                <a:cubicBezTo>
                  <a:pt x="158463" y="77115"/>
                  <a:pt x="-65375" y="135456"/>
                  <a:pt x="18564" y="1259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4" name="フリーフォーム 2453">
            <a:extLst>
              <a:ext uri="{FF2B5EF4-FFF2-40B4-BE49-F238E27FC236}">
                <a16:creationId xmlns:a16="http://schemas.microsoft.com/office/drawing/2014/main" id="{05C13755-C2A8-4A4A-5330-3C8B791F743E}"/>
              </a:ext>
            </a:extLst>
          </p:cNvPr>
          <p:cNvSpPr/>
          <p:nvPr/>
        </p:nvSpPr>
        <p:spPr>
          <a:xfrm>
            <a:off x="2781912" y="10180922"/>
            <a:ext cx="1202377" cy="207529"/>
          </a:xfrm>
          <a:custGeom>
            <a:avLst/>
            <a:gdLst>
              <a:gd name="connsiteX0" fmla="*/ 192 w 1253838"/>
              <a:gd name="connsiteY0" fmla="*/ 216410 h 216411"/>
              <a:gd name="connsiteX1" fmla="*/ 710995 w 1253838"/>
              <a:gd name="connsiteY1" fmla="*/ 30673 h 216411"/>
              <a:gd name="connsiteX2" fmla="*/ 585979 w 1253838"/>
              <a:gd name="connsiteY2" fmla="*/ 27101 h 216411"/>
              <a:gd name="connsiteX3" fmla="*/ 1250348 w 1253838"/>
              <a:gd name="connsiteY3" fmla="*/ 9242 h 216411"/>
              <a:gd name="connsiteX4" fmla="*/ 864586 w 1253838"/>
              <a:gd name="connsiteY4" fmla="*/ 9242 h 216411"/>
              <a:gd name="connsiteX5" fmla="*/ 528829 w 1253838"/>
              <a:gd name="connsiteY5" fmla="*/ 5670 h 216411"/>
              <a:gd name="connsiteX6" fmla="*/ 918164 w 1253838"/>
              <a:gd name="connsiteY6" fmla="*/ 9242 h 216411"/>
              <a:gd name="connsiteX7" fmla="*/ 318089 w 1253838"/>
              <a:gd name="connsiteY7" fmla="*/ 116398 h 216411"/>
              <a:gd name="connsiteX8" fmla="*/ 285942 w 1253838"/>
              <a:gd name="connsiteY8" fmla="*/ 98538 h 216411"/>
              <a:gd name="connsiteX9" fmla="*/ 635986 w 1253838"/>
              <a:gd name="connsiteY9" fmla="*/ 27101 h 216411"/>
              <a:gd name="connsiteX10" fmla="*/ 192 w 1253838"/>
              <a:gd name="connsiteY10" fmla="*/ 216410 h 21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3838" h="216411">
                <a:moveTo>
                  <a:pt x="192" y="216410"/>
                </a:moveTo>
                <a:cubicBezTo>
                  <a:pt x="12693" y="217005"/>
                  <a:pt x="613364" y="62224"/>
                  <a:pt x="710995" y="30673"/>
                </a:cubicBezTo>
                <a:cubicBezTo>
                  <a:pt x="808626" y="-878"/>
                  <a:pt x="496087" y="30673"/>
                  <a:pt x="585979" y="27101"/>
                </a:cubicBezTo>
                <a:cubicBezTo>
                  <a:pt x="675871" y="23529"/>
                  <a:pt x="1203914" y="12218"/>
                  <a:pt x="1250348" y="9242"/>
                </a:cubicBezTo>
                <a:cubicBezTo>
                  <a:pt x="1296783" y="6265"/>
                  <a:pt x="864586" y="9242"/>
                  <a:pt x="864586" y="9242"/>
                </a:cubicBezTo>
                <a:lnTo>
                  <a:pt x="528829" y="5670"/>
                </a:lnTo>
                <a:cubicBezTo>
                  <a:pt x="537759" y="5670"/>
                  <a:pt x="953287" y="-9213"/>
                  <a:pt x="918164" y="9242"/>
                </a:cubicBezTo>
                <a:cubicBezTo>
                  <a:pt x="883041" y="27697"/>
                  <a:pt x="423459" y="101515"/>
                  <a:pt x="318089" y="116398"/>
                </a:cubicBezTo>
                <a:cubicBezTo>
                  <a:pt x="212719" y="131281"/>
                  <a:pt x="232959" y="113421"/>
                  <a:pt x="285942" y="98538"/>
                </a:cubicBezTo>
                <a:cubicBezTo>
                  <a:pt x="338925" y="83655"/>
                  <a:pt x="683611" y="11623"/>
                  <a:pt x="635986" y="27101"/>
                </a:cubicBezTo>
                <a:cubicBezTo>
                  <a:pt x="588361" y="42579"/>
                  <a:pt x="-12309" y="215815"/>
                  <a:pt x="192" y="2164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5" name="フリーフォーム 2454">
            <a:extLst>
              <a:ext uri="{FF2B5EF4-FFF2-40B4-BE49-F238E27FC236}">
                <a16:creationId xmlns:a16="http://schemas.microsoft.com/office/drawing/2014/main" id="{A8BD03F0-B297-7B92-5644-956926E96430}"/>
              </a:ext>
            </a:extLst>
          </p:cNvPr>
          <p:cNvSpPr/>
          <p:nvPr/>
        </p:nvSpPr>
        <p:spPr>
          <a:xfrm>
            <a:off x="3974462" y="9234020"/>
            <a:ext cx="349158" cy="1157857"/>
          </a:xfrm>
          <a:custGeom>
            <a:avLst/>
            <a:gdLst>
              <a:gd name="connsiteX0" fmla="*/ 3186 w 364102"/>
              <a:gd name="connsiteY0" fmla="*/ 117 h 1207412"/>
              <a:gd name="connsiteX1" fmla="*/ 31761 w 364102"/>
              <a:gd name="connsiteY1" fmla="*/ 582333 h 1207412"/>
              <a:gd name="connsiteX2" fmla="*/ 21046 w 364102"/>
              <a:gd name="connsiteY2" fmla="*/ 543042 h 1207412"/>
              <a:gd name="connsiteX3" fmla="*/ 356802 w 364102"/>
              <a:gd name="connsiteY3" fmla="*/ 1189552 h 1207412"/>
              <a:gd name="connsiteX4" fmla="*/ 235358 w 364102"/>
              <a:gd name="connsiteY4" fmla="*/ 993099 h 1207412"/>
              <a:gd name="connsiteX5" fmla="*/ 38905 w 364102"/>
              <a:gd name="connsiteY5" fmla="*/ 639483 h 1207412"/>
              <a:gd name="connsiteX6" fmla="*/ 46049 w 364102"/>
              <a:gd name="connsiteY6" fmla="*/ 635911 h 1207412"/>
              <a:gd name="connsiteX7" fmla="*/ 3186 w 364102"/>
              <a:gd name="connsiteY7" fmla="*/ 117 h 120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102" h="1207412">
                <a:moveTo>
                  <a:pt x="3186" y="117"/>
                </a:moveTo>
                <a:cubicBezTo>
                  <a:pt x="805" y="-8813"/>
                  <a:pt x="28784" y="491846"/>
                  <a:pt x="31761" y="582333"/>
                </a:cubicBezTo>
                <a:cubicBezTo>
                  <a:pt x="34738" y="672821"/>
                  <a:pt x="-33128" y="441839"/>
                  <a:pt x="21046" y="543042"/>
                </a:cubicBezTo>
                <a:cubicBezTo>
                  <a:pt x="75220" y="644245"/>
                  <a:pt x="321083" y="1114542"/>
                  <a:pt x="356802" y="1189552"/>
                </a:cubicBezTo>
                <a:cubicBezTo>
                  <a:pt x="392521" y="1264562"/>
                  <a:pt x="288341" y="1084777"/>
                  <a:pt x="235358" y="993099"/>
                </a:cubicBezTo>
                <a:cubicBezTo>
                  <a:pt x="182375" y="901421"/>
                  <a:pt x="70457" y="699014"/>
                  <a:pt x="38905" y="639483"/>
                </a:cubicBezTo>
                <a:cubicBezTo>
                  <a:pt x="7354" y="579952"/>
                  <a:pt x="49025" y="740091"/>
                  <a:pt x="46049" y="635911"/>
                </a:cubicBezTo>
                <a:cubicBezTo>
                  <a:pt x="43073" y="531731"/>
                  <a:pt x="5567" y="9047"/>
                  <a:pt x="3186" y="1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6" name="フリーフォーム 2455">
            <a:extLst>
              <a:ext uri="{FF2B5EF4-FFF2-40B4-BE49-F238E27FC236}">
                <a16:creationId xmlns:a16="http://schemas.microsoft.com/office/drawing/2014/main" id="{A42E7179-2741-F0FB-5FD0-1A63947D941E}"/>
              </a:ext>
            </a:extLst>
          </p:cNvPr>
          <p:cNvSpPr/>
          <p:nvPr/>
        </p:nvSpPr>
        <p:spPr>
          <a:xfrm>
            <a:off x="3943196" y="8959140"/>
            <a:ext cx="918048" cy="454949"/>
          </a:xfrm>
          <a:custGeom>
            <a:avLst/>
            <a:gdLst>
              <a:gd name="connsiteX0" fmla="*/ 71 w 957340"/>
              <a:gd name="connsiteY0" fmla="*/ 222468 h 474420"/>
              <a:gd name="connsiteX1" fmla="*/ 110800 w 957340"/>
              <a:gd name="connsiteY1" fmla="*/ 447496 h 474420"/>
              <a:gd name="connsiteX2" fmla="*/ 135803 w 957340"/>
              <a:gd name="connsiteY2" fmla="*/ 458211 h 474420"/>
              <a:gd name="connsiteX3" fmla="*/ 292965 w 957340"/>
              <a:gd name="connsiteY3" fmla="*/ 472499 h 474420"/>
              <a:gd name="connsiteX4" fmla="*/ 421553 w 957340"/>
              <a:gd name="connsiteY4" fmla="*/ 411777 h 474420"/>
              <a:gd name="connsiteX5" fmla="*/ 346543 w 957340"/>
              <a:gd name="connsiteY5" fmla="*/ 443924 h 474420"/>
              <a:gd name="connsiteX6" fmla="*/ 560856 w 957340"/>
              <a:gd name="connsiteY6" fmla="*/ 379630 h 474420"/>
              <a:gd name="connsiteX7" fmla="*/ 700159 w 957340"/>
              <a:gd name="connsiteY7" fmla="*/ 208180 h 474420"/>
              <a:gd name="connsiteX8" fmla="*/ 560856 w 957340"/>
              <a:gd name="connsiteY8" fmla="*/ 397490 h 474420"/>
              <a:gd name="connsiteX9" fmla="*/ 721590 w 957340"/>
              <a:gd name="connsiteY9" fmla="*/ 151030 h 474420"/>
              <a:gd name="connsiteX10" fmla="*/ 957334 w 957340"/>
              <a:gd name="connsiteY10" fmla="*/ 1011 h 474420"/>
              <a:gd name="connsiteX11" fmla="*/ 714446 w 957340"/>
              <a:gd name="connsiteY11" fmla="*/ 222468 h 474420"/>
              <a:gd name="connsiteX12" fmla="*/ 500134 w 957340"/>
              <a:gd name="connsiteY12" fmla="*/ 404633 h 474420"/>
              <a:gd name="connsiteX13" fmla="*/ 314396 w 957340"/>
              <a:gd name="connsiteY13" fmla="*/ 454640 h 474420"/>
              <a:gd name="connsiteX14" fmla="*/ 150090 w 957340"/>
              <a:gd name="connsiteY14" fmla="*/ 458211 h 474420"/>
              <a:gd name="connsiteX15" fmla="*/ 100084 w 957340"/>
              <a:gd name="connsiteY15" fmla="*/ 340340 h 474420"/>
              <a:gd name="connsiteX16" fmla="*/ 128659 w 957340"/>
              <a:gd name="connsiteY16" fmla="*/ 451068 h 474420"/>
              <a:gd name="connsiteX17" fmla="*/ 71 w 957340"/>
              <a:gd name="connsiteY17" fmla="*/ 222468 h 47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57340" h="474420">
                <a:moveTo>
                  <a:pt x="71" y="222468"/>
                </a:moveTo>
                <a:cubicBezTo>
                  <a:pt x="-2905" y="221873"/>
                  <a:pt x="88178" y="408206"/>
                  <a:pt x="110800" y="447496"/>
                </a:cubicBezTo>
                <a:cubicBezTo>
                  <a:pt x="133422" y="486786"/>
                  <a:pt x="105442" y="454044"/>
                  <a:pt x="135803" y="458211"/>
                </a:cubicBezTo>
                <a:cubicBezTo>
                  <a:pt x="166164" y="462378"/>
                  <a:pt x="245340" y="480238"/>
                  <a:pt x="292965" y="472499"/>
                </a:cubicBezTo>
                <a:cubicBezTo>
                  <a:pt x="340590" y="464760"/>
                  <a:pt x="412623" y="416539"/>
                  <a:pt x="421553" y="411777"/>
                </a:cubicBezTo>
                <a:cubicBezTo>
                  <a:pt x="430483" y="407015"/>
                  <a:pt x="323326" y="449282"/>
                  <a:pt x="346543" y="443924"/>
                </a:cubicBezTo>
                <a:cubicBezTo>
                  <a:pt x="369760" y="438566"/>
                  <a:pt x="501920" y="418921"/>
                  <a:pt x="560856" y="379630"/>
                </a:cubicBezTo>
                <a:cubicBezTo>
                  <a:pt x="619792" y="340339"/>
                  <a:pt x="700159" y="205203"/>
                  <a:pt x="700159" y="208180"/>
                </a:cubicBezTo>
                <a:cubicBezTo>
                  <a:pt x="700159" y="211157"/>
                  <a:pt x="557284" y="407015"/>
                  <a:pt x="560856" y="397490"/>
                </a:cubicBezTo>
                <a:cubicBezTo>
                  <a:pt x="564428" y="387965"/>
                  <a:pt x="655510" y="217110"/>
                  <a:pt x="721590" y="151030"/>
                </a:cubicBezTo>
                <a:cubicBezTo>
                  <a:pt x="787670" y="84950"/>
                  <a:pt x="958525" y="-10895"/>
                  <a:pt x="957334" y="1011"/>
                </a:cubicBezTo>
                <a:cubicBezTo>
                  <a:pt x="956143" y="12917"/>
                  <a:pt x="790646" y="155198"/>
                  <a:pt x="714446" y="222468"/>
                </a:cubicBezTo>
                <a:cubicBezTo>
                  <a:pt x="638246" y="289738"/>
                  <a:pt x="566809" y="365938"/>
                  <a:pt x="500134" y="404633"/>
                </a:cubicBezTo>
                <a:cubicBezTo>
                  <a:pt x="433459" y="443328"/>
                  <a:pt x="372737" y="445710"/>
                  <a:pt x="314396" y="454640"/>
                </a:cubicBezTo>
                <a:cubicBezTo>
                  <a:pt x="256055" y="463570"/>
                  <a:pt x="185809" y="477261"/>
                  <a:pt x="150090" y="458211"/>
                </a:cubicBezTo>
                <a:cubicBezTo>
                  <a:pt x="114371" y="439161"/>
                  <a:pt x="103656" y="341531"/>
                  <a:pt x="100084" y="340340"/>
                </a:cubicBezTo>
                <a:cubicBezTo>
                  <a:pt x="96512" y="339149"/>
                  <a:pt x="147114" y="470118"/>
                  <a:pt x="128659" y="451068"/>
                </a:cubicBezTo>
                <a:cubicBezTo>
                  <a:pt x="110204" y="432018"/>
                  <a:pt x="3047" y="223063"/>
                  <a:pt x="71" y="2224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7" name="フリーフォーム 2456">
            <a:extLst>
              <a:ext uri="{FF2B5EF4-FFF2-40B4-BE49-F238E27FC236}">
                <a16:creationId xmlns:a16="http://schemas.microsoft.com/office/drawing/2014/main" id="{ECACFCEC-7075-B44D-2C4D-FC84D00E7AE6}"/>
              </a:ext>
            </a:extLst>
          </p:cNvPr>
          <p:cNvSpPr/>
          <p:nvPr/>
        </p:nvSpPr>
        <p:spPr>
          <a:xfrm>
            <a:off x="4068858" y="9318126"/>
            <a:ext cx="286307" cy="1011357"/>
          </a:xfrm>
          <a:custGeom>
            <a:avLst/>
            <a:gdLst>
              <a:gd name="connsiteX0" fmla="*/ 4762 w 298561"/>
              <a:gd name="connsiteY0" fmla="*/ 1708 h 1054642"/>
              <a:gd name="connsiteX1" fmla="*/ 79771 w 298561"/>
              <a:gd name="connsiteY1" fmla="*/ 691080 h 1054642"/>
              <a:gd name="connsiteX2" fmla="*/ 111918 w 298561"/>
              <a:gd name="connsiteY2" fmla="*/ 666077 h 1054642"/>
              <a:gd name="connsiteX3" fmla="*/ 297655 w 298561"/>
              <a:gd name="connsiteY3" fmla="*/ 1051840 h 1054642"/>
              <a:gd name="connsiteX4" fmla="*/ 176212 w 298561"/>
              <a:gd name="connsiteY4" fmla="*/ 823240 h 1054642"/>
              <a:gd name="connsiteX5" fmla="*/ 26193 w 298561"/>
              <a:gd name="connsiteY5" fmla="*/ 505343 h 1054642"/>
              <a:gd name="connsiteX6" fmla="*/ 4762 w 298561"/>
              <a:gd name="connsiteY6" fmla="*/ 1708 h 105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561" h="1054642">
                <a:moveTo>
                  <a:pt x="4762" y="1708"/>
                </a:moveTo>
                <a:cubicBezTo>
                  <a:pt x="13692" y="32664"/>
                  <a:pt x="61912" y="580352"/>
                  <a:pt x="79771" y="691080"/>
                </a:cubicBezTo>
                <a:cubicBezTo>
                  <a:pt x="97630" y="801808"/>
                  <a:pt x="75604" y="605950"/>
                  <a:pt x="111918" y="666077"/>
                </a:cubicBezTo>
                <a:cubicBezTo>
                  <a:pt x="148232" y="726204"/>
                  <a:pt x="286939" y="1025646"/>
                  <a:pt x="297655" y="1051840"/>
                </a:cubicBezTo>
                <a:cubicBezTo>
                  <a:pt x="308371" y="1078034"/>
                  <a:pt x="221456" y="914323"/>
                  <a:pt x="176212" y="823240"/>
                </a:cubicBezTo>
                <a:cubicBezTo>
                  <a:pt x="130968" y="732157"/>
                  <a:pt x="54768" y="641670"/>
                  <a:pt x="26193" y="505343"/>
                </a:cubicBezTo>
                <a:cubicBezTo>
                  <a:pt x="-2382" y="369016"/>
                  <a:pt x="-4168" y="-29248"/>
                  <a:pt x="4762" y="17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8" name="フリーフォーム 2457">
            <a:extLst>
              <a:ext uri="{FF2B5EF4-FFF2-40B4-BE49-F238E27FC236}">
                <a16:creationId xmlns:a16="http://schemas.microsoft.com/office/drawing/2014/main" id="{1A75876B-54FA-9975-290D-FCDB8CD24F3E}"/>
              </a:ext>
            </a:extLst>
          </p:cNvPr>
          <p:cNvSpPr/>
          <p:nvPr/>
        </p:nvSpPr>
        <p:spPr>
          <a:xfrm>
            <a:off x="4319837" y="9059435"/>
            <a:ext cx="479746" cy="1013208"/>
          </a:xfrm>
          <a:custGeom>
            <a:avLst/>
            <a:gdLst>
              <a:gd name="connsiteX0" fmla="*/ 500279 w 500279"/>
              <a:gd name="connsiteY0" fmla="*/ 9 h 1056572"/>
              <a:gd name="connsiteX1" fmla="*/ 132376 w 500279"/>
              <a:gd name="connsiteY1" fmla="*/ 517931 h 1056572"/>
              <a:gd name="connsiteX2" fmla="*/ 189526 w 500279"/>
              <a:gd name="connsiteY2" fmla="*/ 464353 h 1056572"/>
              <a:gd name="connsiteX3" fmla="*/ 46651 w 500279"/>
              <a:gd name="connsiteY3" fmla="*/ 732243 h 1056572"/>
              <a:gd name="connsiteX4" fmla="*/ 217 w 500279"/>
              <a:gd name="connsiteY4" fmla="*/ 1050140 h 1056572"/>
              <a:gd name="connsiteX5" fmla="*/ 60939 w 500279"/>
              <a:gd name="connsiteY5" fmla="*/ 892978 h 1056572"/>
              <a:gd name="connsiteX6" fmla="*/ 307398 w 500279"/>
              <a:gd name="connsiteY6" fmla="*/ 292903 h 1056572"/>
              <a:gd name="connsiteX7" fmla="*/ 132376 w 500279"/>
              <a:gd name="connsiteY7" fmla="*/ 503643 h 1056572"/>
              <a:gd name="connsiteX8" fmla="*/ 500279 w 500279"/>
              <a:gd name="connsiteY8" fmla="*/ 9 h 105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0279" h="1056572">
                <a:moveTo>
                  <a:pt x="500279" y="9"/>
                </a:moveTo>
                <a:cubicBezTo>
                  <a:pt x="500279" y="2390"/>
                  <a:pt x="184168" y="440540"/>
                  <a:pt x="132376" y="517931"/>
                </a:cubicBezTo>
                <a:cubicBezTo>
                  <a:pt x="80584" y="595322"/>
                  <a:pt x="203813" y="428634"/>
                  <a:pt x="189526" y="464353"/>
                </a:cubicBezTo>
                <a:cubicBezTo>
                  <a:pt x="175239" y="500072"/>
                  <a:pt x="78202" y="634612"/>
                  <a:pt x="46651" y="732243"/>
                </a:cubicBezTo>
                <a:cubicBezTo>
                  <a:pt x="15100" y="829874"/>
                  <a:pt x="-2164" y="1023351"/>
                  <a:pt x="217" y="1050140"/>
                </a:cubicBezTo>
                <a:cubicBezTo>
                  <a:pt x="2598" y="1076929"/>
                  <a:pt x="9742" y="1019184"/>
                  <a:pt x="60939" y="892978"/>
                </a:cubicBezTo>
                <a:cubicBezTo>
                  <a:pt x="112136" y="766772"/>
                  <a:pt x="295492" y="357792"/>
                  <a:pt x="307398" y="292903"/>
                </a:cubicBezTo>
                <a:cubicBezTo>
                  <a:pt x="319304" y="228014"/>
                  <a:pt x="100229" y="552459"/>
                  <a:pt x="132376" y="503643"/>
                </a:cubicBezTo>
                <a:cubicBezTo>
                  <a:pt x="164523" y="454827"/>
                  <a:pt x="500279" y="-2372"/>
                  <a:pt x="500279" y="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9" name="フリーフォーム 2458">
            <a:extLst>
              <a:ext uri="{FF2B5EF4-FFF2-40B4-BE49-F238E27FC236}">
                <a16:creationId xmlns:a16="http://schemas.microsoft.com/office/drawing/2014/main" id="{06F19507-6772-D8C3-595A-EE2C35A9EF99}"/>
              </a:ext>
            </a:extLst>
          </p:cNvPr>
          <p:cNvSpPr/>
          <p:nvPr/>
        </p:nvSpPr>
        <p:spPr>
          <a:xfrm>
            <a:off x="3920111" y="9318814"/>
            <a:ext cx="799064" cy="177693"/>
          </a:xfrm>
          <a:custGeom>
            <a:avLst/>
            <a:gdLst>
              <a:gd name="connsiteX0" fmla="*/ 13429 w 833263"/>
              <a:gd name="connsiteY0" fmla="*/ 179585 h 185298"/>
              <a:gd name="connsiteX1" fmla="*/ 817101 w 833263"/>
              <a:gd name="connsiteY1" fmla="*/ 4563 h 185298"/>
              <a:gd name="connsiteX2" fmla="*/ 534923 w 833263"/>
              <a:gd name="connsiteY2" fmla="*/ 58141 h 185298"/>
              <a:gd name="connsiteX3" fmla="*/ 331326 w 833263"/>
              <a:gd name="connsiteY3" fmla="*/ 133151 h 185298"/>
              <a:gd name="connsiteX4" fmla="*/ 13429 w 833263"/>
              <a:gd name="connsiteY4" fmla="*/ 179585 h 18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263" h="185298">
                <a:moveTo>
                  <a:pt x="13429" y="179585"/>
                </a:moveTo>
                <a:cubicBezTo>
                  <a:pt x="94391" y="158154"/>
                  <a:pt x="730185" y="24804"/>
                  <a:pt x="817101" y="4563"/>
                </a:cubicBezTo>
                <a:cubicBezTo>
                  <a:pt x="904017" y="-15678"/>
                  <a:pt x="615885" y="36710"/>
                  <a:pt x="534923" y="58141"/>
                </a:cubicBezTo>
                <a:cubicBezTo>
                  <a:pt x="453961" y="79572"/>
                  <a:pt x="422409" y="109338"/>
                  <a:pt x="331326" y="133151"/>
                </a:cubicBezTo>
                <a:cubicBezTo>
                  <a:pt x="240243" y="156963"/>
                  <a:pt x="-67533" y="201016"/>
                  <a:pt x="13429" y="1795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0" name="フリーフォーム 2459">
            <a:extLst>
              <a:ext uri="{FF2B5EF4-FFF2-40B4-BE49-F238E27FC236}">
                <a16:creationId xmlns:a16="http://schemas.microsoft.com/office/drawing/2014/main" id="{ED03E1CE-08A1-7BEE-923F-C84E0D6E59FA}"/>
              </a:ext>
            </a:extLst>
          </p:cNvPr>
          <p:cNvSpPr/>
          <p:nvPr/>
        </p:nvSpPr>
        <p:spPr>
          <a:xfrm>
            <a:off x="3932630" y="9466820"/>
            <a:ext cx="668969" cy="168128"/>
          </a:xfrm>
          <a:custGeom>
            <a:avLst/>
            <a:gdLst>
              <a:gd name="connsiteX0" fmla="*/ 374 w 697600"/>
              <a:gd name="connsiteY0" fmla="*/ 150260 h 175324"/>
              <a:gd name="connsiteX1" fmla="*/ 593305 w 697600"/>
              <a:gd name="connsiteY1" fmla="*/ 21672 h 175324"/>
              <a:gd name="connsiteX2" fmla="*/ 150393 w 697600"/>
              <a:gd name="connsiteY2" fmla="*/ 175263 h 175324"/>
              <a:gd name="connsiteX3" fmla="*/ 696889 w 697600"/>
              <a:gd name="connsiteY3" fmla="*/ 241 h 175324"/>
              <a:gd name="connsiteX4" fmla="*/ 374 w 697600"/>
              <a:gd name="connsiteY4" fmla="*/ 150260 h 17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600" h="175324">
                <a:moveTo>
                  <a:pt x="374" y="150260"/>
                </a:moveTo>
                <a:cubicBezTo>
                  <a:pt x="-16890" y="153832"/>
                  <a:pt x="568302" y="17505"/>
                  <a:pt x="593305" y="21672"/>
                </a:cubicBezTo>
                <a:cubicBezTo>
                  <a:pt x="618308" y="25839"/>
                  <a:pt x="133129" y="178835"/>
                  <a:pt x="150393" y="175263"/>
                </a:cubicBezTo>
                <a:cubicBezTo>
                  <a:pt x="167657" y="171691"/>
                  <a:pt x="720106" y="7385"/>
                  <a:pt x="696889" y="241"/>
                </a:cubicBezTo>
                <a:cubicBezTo>
                  <a:pt x="673672" y="-6903"/>
                  <a:pt x="17638" y="146688"/>
                  <a:pt x="374" y="1502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1" name="フリーフォーム 2460">
            <a:extLst>
              <a:ext uri="{FF2B5EF4-FFF2-40B4-BE49-F238E27FC236}">
                <a16:creationId xmlns:a16="http://schemas.microsoft.com/office/drawing/2014/main" id="{25C011AF-EE41-C7EE-5B13-13BF97A55AB9}"/>
              </a:ext>
            </a:extLst>
          </p:cNvPr>
          <p:cNvSpPr/>
          <p:nvPr/>
        </p:nvSpPr>
        <p:spPr>
          <a:xfrm>
            <a:off x="4328600" y="9223841"/>
            <a:ext cx="292892" cy="662151"/>
          </a:xfrm>
          <a:custGeom>
            <a:avLst/>
            <a:gdLst>
              <a:gd name="connsiteX0" fmla="*/ 305404 w 305427"/>
              <a:gd name="connsiteY0" fmla="*/ 17 h 690490"/>
              <a:gd name="connsiteX1" fmla="*/ 80376 w 305427"/>
              <a:gd name="connsiteY1" fmla="*/ 282195 h 690490"/>
              <a:gd name="connsiteX2" fmla="*/ 1794 w 305427"/>
              <a:gd name="connsiteY2" fmla="*/ 689389 h 690490"/>
              <a:gd name="connsiteX3" fmla="*/ 144669 w 305427"/>
              <a:gd name="connsiteY3" fmla="*/ 150036 h 690490"/>
              <a:gd name="connsiteX4" fmla="*/ 66088 w 305427"/>
              <a:gd name="connsiteY4" fmla="*/ 267907 h 690490"/>
              <a:gd name="connsiteX5" fmla="*/ 305404 w 305427"/>
              <a:gd name="connsiteY5" fmla="*/ 17 h 6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427" h="690490">
                <a:moveTo>
                  <a:pt x="305404" y="17"/>
                </a:moveTo>
                <a:cubicBezTo>
                  <a:pt x="307785" y="2398"/>
                  <a:pt x="130978" y="167300"/>
                  <a:pt x="80376" y="282195"/>
                </a:cubicBezTo>
                <a:cubicBezTo>
                  <a:pt x="29774" y="397090"/>
                  <a:pt x="-8922" y="711416"/>
                  <a:pt x="1794" y="689389"/>
                </a:cubicBezTo>
                <a:cubicBezTo>
                  <a:pt x="12509" y="667363"/>
                  <a:pt x="133953" y="220283"/>
                  <a:pt x="144669" y="150036"/>
                </a:cubicBezTo>
                <a:cubicBezTo>
                  <a:pt x="155385" y="79789"/>
                  <a:pt x="38704" y="293505"/>
                  <a:pt x="66088" y="267907"/>
                </a:cubicBezTo>
                <a:cubicBezTo>
                  <a:pt x="93472" y="242309"/>
                  <a:pt x="303023" y="-2364"/>
                  <a:pt x="305404" y="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2" name="フリーフォーム 2461">
            <a:extLst>
              <a:ext uri="{FF2B5EF4-FFF2-40B4-BE49-F238E27FC236}">
                <a16:creationId xmlns:a16="http://schemas.microsoft.com/office/drawing/2014/main" id="{E5FC664D-2E5A-1174-205E-39FD22C65EC0}"/>
              </a:ext>
            </a:extLst>
          </p:cNvPr>
          <p:cNvSpPr/>
          <p:nvPr/>
        </p:nvSpPr>
        <p:spPr>
          <a:xfrm>
            <a:off x="4653788" y="8928731"/>
            <a:ext cx="375289" cy="529111"/>
          </a:xfrm>
          <a:custGeom>
            <a:avLst/>
            <a:gdLst>
              <a:gd name="connsiteX0" fmla="*/ 259191 w 391351"/>
              <a:gd name="connsiteY0" fmla="*/ 576 h 551756"/>
              <a:gd name="connsiteX1" fmla="*/ 123460 w 391351"/>
              <a:gd name="connsiteY1" fmla="*/ 189885 h 551756"/>
              <a:gd name="connsiteX2" fmla="*/ 148463 w 391351"/>
              <a:gd name="connsiteY2" fmla="*/ 254179 h 551756"/>
              <a:gd name="connsiteX3" fmla="*/ 2016 w 391351"/>
              <a:gd name="connsiteY3" fmla="*/ 236319 h 551756"/>
              <a:gd name="connsiteX4" fmla="*/ 273479 w 391351"/>
              <a:gd name="connsiteY4" fmla="*/ 414913 h 551756"/>
              <a:gd name="connsiteX5" fmla="*/ 391351 w 391351"/>
              <a:gd name="connsiteY5" fmla="*/ 550644 h 551756"/>
              <a:gd name="connsiteX6" fmla="*/ 273479 w 391351"/>
              <a:gd name="connsiteY6" fmla="*/ 468491 h 551756"/>
              <a:gd name="connsiteX7" fmla="*/ 34163 w 391351"/>
              <a:gd name="connsiteY7" fmla="*/ 282754 h 551756"/>
              <a:gd name="connsiteX8" fmla="*/ 191326 w 391351"/>
              <a:gd name="connsiteY8" fmla="*/ 361335 h 551756"/>
              <a:gd name="connsiteX9" fmla="*/ 80598 w 391351"/>
              <a:gd name="connsiteY9" fmla="*/ 254179 h 551756"/>
              <a:gd name="connsiteX10" fmla="*/ 52023 w 391351"/>
              <a:gd name="connsiteY10" fmla="*/ 257751 h 551756"/>
              <a:gd name="connsiteX11" fmla="*/ 259191 w 391351"/>
              <a:gd name="connsiteY11" fmla="*/ 576 h 55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1351" h="551756">
                <a:moveTo>
                  <a:pt x="259191" y="576"/>
                </a:moveTo>
                <a:cubicBezTo>
                  <a:pt x="271097" y="-10735"/>
                  <a:pt x="141915" y="147618"/>
                  <a:pt x="123460" y="189885"/>
                </a:cubicBezTo>
                <a:cubicBezTo>
                  <a:pt x="105005" y="232152"/>
                  <a:pt x="168704" y="246440"/>
                  <a:pt x="148463" y="254179"/>
                </a:cubicBezTo>
                <a:cubicBezTo>
                  <a:pt x="128222" y="261918"/>
                  <a:pt x="-18820" y="209530"/>
                  <a:pt x="2016" y="236319"/>
                </a:cubicBezTo>
                <a:cubicBezTo>
                  <a:pt x="22852" y="263108"/>
                  <a:pt x="208590" y="362526"/>
                  <a:pt x="273479" y="414913"/>
                </a:cubicBezTo>
                <a:cubicBezTo>
                  <a:pt x="338368" y="467300"/>
                  <a:pt x="391351" y="541714"/>
                  <a:pt x="391351" y="550644"/>
                </a:cubicBezTo>
                <a:cubicBezTo>
                  <a:pt x="391351" y="559574"/>
                  <a:pt x="333010" y="513139"/>
                  <a:pt x="273479" y="468491"/>
                </a:cubicBezTo>
                <a:cubicBezTo>
                  <a:pt x="213948" y="423843"/>
                  <a:pt x="47855" y="300613"/>
                  <a:pt x="34163" y="282754"/>
                </a:cubicBezTo>
                <a:cubicBezTo>
                  <a:pt x="20471" y="264895"/>
                  <a:pt x="183587" y="366097"/>
                  <a:pt x="191326" y="361335"/>
                </a:cubicBezTo>
                <a:cubicBezTo>
                  <a:pt x="199065" y="356573"/>
                  <a:pt x="103815" y="271443"/>
                  <a:pt x="80598" y="254179"/>
                </a:cubicBezTo>
                <a:cubicBezTo>
                  <a:pt x="57381" y="236915"/>
                  <a:pt x="23448" y="292875"/>
                  <a:pt x="52023" y="257751"/>
                </a:cubicBezTo>
                <a:cubicBezTo>
                  <a:pt x="80598" y="222628"/>
                  <a:pt x="247285" y="11887"/>
                  <a:pt x="259191" y="5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3" name="フリーフォーム 2462">
            <a:extLst>
              <a:ext uri="{FF2B5EF4-FFF2-40B4-BE49-F238E27FC236}">
                <a16:creationId xmlns:a16="http://schemas.microsoft.com/office/drawing/2014/main" id="{A0699A1B-85CB-F93D-8440-9FC71DA71C46}"/>
              </a:ext>
            </a:extLst>
          </p:cNvPr>
          <p:cNvSpPr/>
          <p:nvPr/>
        </p:nvSpPr>
        <p:spPr>
          <a:xfrm>
            <a:off x="4343877" y="9223857"/>
            <a:ext cx="880441" cy="1127822"/>
          </a:xfrm>
          <a:custGeom>
            <a:avLst/>
            <a:gdLst>
              <a:gd name="connsiteX0" fmla="*/ 918123 w 918123"/>
              <a:gd name="connsiteY0" fmla="*/ 0 h 1176092"/>
              <a:gd name="connsiteX1" fmla="*/ 378770 w 918123"/>
              <a:gd name="connsiteY1" fmla="*/ 471487 h 1176092"/>
              <a:gd name="connsiteX2" fmla="*/ 100163 w 918123"/>
              <a:gd name="connsiteY2" fmla="*/ 785812 h 1176092"/>
              <a:gd name="connsiteX3" fmla="*/ 175173 w 918123"/>
              <a:gd name="connsiteY3" fmla="*/ 1171575 h 1176092"/>
              <a:gd name="connsiteX4" fmla="*/ 68016 w 918123"/>
              <a:gd name="connsiteY4" fmla="*/ 985837 h 1176092"/>
              <a:gd name="connsiteX5" fmla="*/ 151 w 918123"/>
              <a:gd name="connsiteY5" fmla="*/ 817959 h 1176092"/>
              <a:gd name="connsiteX6" fmla="*/ 85876 w 918123"/>
              <a:gd name="connsiteY6" fmla="*/ 928687 h 1176092"/>
              <a:gd name="connsiteX7" fmla="*/ 443063 w 918123"/>
              <a:gd name="connsiteY7" fmla="*/ 400050 h 1176092"/>
              <a:gd name="connsiteX8" fmla="*/ 253754 w 918123"/>
              <a:gd name="connsiteY8" fmla="*/ 546497 h 1176092"/>
              <a:gd name="connsiteX9" fmla="*/ 918123 w 918123"/>
              <a:gd name="connsiteY9" fmla="*/ 0 h 117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8123" h="1176092">
                <a:moveTo>
                  <a:pt x="918123" y="0"/>
                </a:moveTo>
                <a:cubicBezTo>
                  <a:pt x="716610" y="170259"/>
                  <a:pt x="515097" y="340518"/>
                  <a:pt x="378770" y="471487"/>
                </a:cubicBezTo>
                <a:cubicBezTo>
                  <a:pt x="242443" y="602456"/>
                  <a:pt x="134096" y="669131"/>
                  <a:pt x="100163" y="785812"/>
                </a:cubicBezTo>
                <a:cubicBezTo>
                  <a:pt x="66230" y="902493"/>
                  <a:pt x="180531" y="1138238"/>
                  <a:pt x="175173" y="1171575"/>
                </a:cubicBezTo>
                <a:cubicBezTo>
                  <a:pt x="169815" y="1204912"/>
                  <a:pt x="97186" y="1044773"/>
                  <a:pt x="68016" y="985837"/>
                </a:cubicBezTo>
                <a:cubicBezTo>
                  <a:pt x="38846" y="926901"/>
                  <a:pt x="-2826" y="827484"/>
                  <a:pt x="151" y="817959"/>
                </a:cubicBezTo>
                <a:cubicBezTo>
                  <a:pt x="3128" y="808434"/>
                  <a:pt x="12057" y="998339"/>
                  <a:pt x="85876" y="928687"/>
                </a:cubicBezTo>
                <a:cubicBezTo>
                  <a:pt x="159695" y="859035"/>
                  <a:pt x="415083" y="463748"/>
                  <a:pt x="443063" y="400050"/>
                </a:cubicBezTo>
                <a:cubicBezTo>
                  <a:pt x="471043" y="336352"/>
                  <a:pt x="253754" y="546497"/>
                  <a:pt x="253754" y="546497"/>
                </a:cubicBezTo>
                <a:lnTo>
                  <a:pt x="91812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4" name="フリーフォーム 2463">
            <a:extLst>
              <a:ext uri="{FF2B5EF4-FFF2-40B4-BE49-F238E27FC236}">
                <a16:creationId xmlns:a16="http://schemas.microsoft.com/office/drawing/2014/main" id="{10BBFC4D-B404-FF5C-6D7C-E462E2C7CBE7}"/>
              </a:ext>
            </a:extLst>
          </p:cNvPr>
          <p:cNvSpPr/>
          <p:nvPr/>
        </p:nvSpPr>
        <p:spPr>
          <a:xfrm>
            <a:off x="4701001" y="9200960"/>
            <a:ext cx="535002" cy="408396"/>
          </a:xfrm>
          <a:custGeom>
            <a:avLst/>
            <a:gdLst>
              <a:gd name="connsiteX0" fmla="*/ 556429 w 557900"/>
              <a:gd name="connsiteY0" fmla="*/ 2446 h 425875"/>
              <a:gd name="connsiteX1" fmla="*/ 2789 w 557900"/>
              <a:gd name="connsiteY1" fmla="*/ 423927 h 425875"/>
              <a:gd name="connsiteX2" fmla="*/ 334973 w 557900"/>
              <a:gd name="connsiteY2" fmla="*/ 163180 h 425875"/>
              <a:gd name="connsiteX3" fmla="*/ 170667 w 557900"/>
              <a:gd name="connsiteY3" fmla="*/ 245333 h 425875"/>
              <a:gd name="connsiteX4" fmla="*/ 556429 w 557900"/>
              <a:gd name="connsiteY4" fmla="*/ 2446 h 4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900" h="425875">
                <a:moveTo>
                  <a:pt x="556429" y="2446"/>
                </a:moveTo>
                <a:cubicBezTo>
                  <a:pt x="528449" y="32212"/>
                  <a:pt x="39698" y="397138"/>
                  <a:pt x="2789" y="423927"/>
                </a:cubicBezTo>
                <a:cubicBezTo>
                  <a:pt x="-34120" y="450716"/>
                  <a:pt x="306993" y="192946"/>
                  <a:pt x="334973" y="163180"/>
                </a:cubicBezTo>
                <a:cubicBezTo>
                  <a:pt x="362953" y="133414"/>
                  <a:pt x="136734" y="266764"/>
                  <a:pt x="170667" y="245333"/>
                </a:cubicBezTo>
                <a:cubicBezTo>
                  <a:pt x="204600" y="223902"/>
                  <a:pt x="584409" y="-27320"/>
                  <a:pt x="556429" y="24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5" name="フリーフォーム 2464">
            <a:extLst>
              <a:ext uri="{FF2B5EF4-FFF2-40B4-BE49-F238E27FC236}">
                <a16:creationId xmlns:a16="http://schemas.microsoft.com/office/drawing/2014/main" id="{A481A6E2-3530-08DA-B7A3-2361AB0548F3}"/>
              </a:ext>
            </a:extLst>
          </p:cNvPr>
          <p:cNvSpPr/>
          <p:nvPr/>
        </p:nvSpPr>
        <p:spPr>
          <a:xfrm>
            <a:off x="4563238" y="9264659"/>
            <a:ext cx="726159" cy="733313"/>
          </a:xfrm>
          <a:custGeom>
            <a:avLst/>
            <a:gdLst>
              <a:gd name="connsiteX0" fmla="*/ 757238 w 757238"/>
              <a:gd name="connsiteY0" fmla="*/ 314 h 764698"/>
              <a:gd name="connsiteX1" fmla="*/ 339329 w 757238"/>
              <a:gd name="connsiteY1" fmla="*/ 343214 h 764698"/>
              <a:gd name="connsiteX2" fmla="*/ 1 w 757238"/>
              <a:gd name="connsiteY2" fmla="*/ 764696 h 764698"/>
              <a:gd name="connsiteX3" fmla="*/ 342901 w 757238"/>
              <a:gd name="connsiteY3" fmla="*/ 350358 h 764698"/>
              <a:gd name="connsiteX4" fmla="*/ 164307 w 757238"/>
              <a:gd name="connsiteY4" fmla="*/ 518236 h 764698"/>
              <a:gd name="connsiteX5" fmla="*/ 517923 w 757238"/>
              <a:gd name="connsiteY5" fmla="*/ 153905 h 764698"/>
              <a:gd name="connsiteX6" fmla="*/ 339329 w 757238"/>
              <a:gd name="connsiteY6" fmla="*/ 278921 h 764698"/>
              <a:gd name="connsiteX7" fmla="*/ 757238 w 757238"/>
              <a:gd name="connsiteY7" fmla="*/ 314 h 76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7238" h="764698">
                <a:moveTo>
                  <a:pt x="757238" y="314"/>
                </a:moveTo>
                <a:cubicBezTo>
                  <a:pt x="757238" y="11029"/>
                  <a:pt x="465535" y="215817"/>
                  <a:pt x="339329" y="343214"/>
                </a:cubicBezTo>
                <a:cubicBezTo>
                  <a:pt x="213123" y="470611"/>
                  <a:pt x="-594" y="763505"/>
                  <a:pt x="1" y="764696"/>
                </a:cubicBezTo>
                <a:cubicBezTo>
                  <a:pt x="596" y="765887"/>
                  <a:pt x="315517" y="391435"/>
                  <a:pt x="342901" y="350358"/>
                </a:cubicBezTo>
                <a:cubicBezTo>
                  <a:pt x="370285" y="309281"/>
                  <a:pt x="135137" y="550978"/>
                  <a:pt x="164307" y="518236"/>
                </a:cubicBezTo>
                <a:cubicBezTo>
                  <a:pt x="193477" y="485494"/>
                  <a:pt x="488753" y="193791"/>
                  <a:pt x="517923" y="153905"/>
                </a:cubicBezTo>
                <a:cubicBezTo>
                  <a:pt x="547093" y="114019"/>
                  <a:pt x="304206" y="302138"/>
                  <a:pt x="339329" y="278921"/>
                </a:cubicBezTo>
                <a:cubicBezTo>
                  <a:pt x="374452" y="255704"/>
                  <a:pt x="757238" y="-10401"/>
                  <a:pt x="757238" y="3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6" name="フリーフォーム 2465">
            <a:extLst>
              <a:ext uri="{FF2B5EF4-FFF2-40B4-BE49-F238E27FC236}">
                <a16:creationId xmlns:a16="http://schemas.microsoft.com/office/drawing/2014/main" id="{29D25565-1BFF-6DCF-BAF9-86BC8807593E}"/>
              </a:ext>
            </a:extLst>
          </p:cNvPr>
          <p:cNvSpPr/>
          <p:nvPr/>
        </p:nvSpPr>
        <p:spPr>
          <a:xfrm>
            <a:off x="5087291" y="9165428"/>
            <a:ext cx="178659" cy="625045"/>
          </a:xfrm>
          <a:custGeom>
            <a:avLst/>
            <a:gdLst>
              <a:gd name="connsiteX0" fmla="*/ 17 w 186305"/>
              <a:gd name="connsiteY0" fmla="*/ 208 h 651796"/>
              <a:gd name="connsiteX1" fmla="*/ 171467 w 186305"/>
              <a:gd name="connsiteY1" fmla="*/ 607427 h 651796"/>
              <a:gd name="connsiteX2" fmla="*/ 160751 w 186305"/>
              <a:gd name="connsiteY2" fmla="*/ 539561 h 651796"/>
              <a:gd name="connsiteX3" fmla="*/ 17 w 186305"/>
              <a:gd name="connsiteY3" fmla="*/ 208 h 65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5" h="651796">
                <a:moveTo>
                  <a:pt x="17" y="208"/>
                </a:moveTo>
                <a:cubicBezTo>
                  <a:pt x="1803" y="11519"/>
                  <a:pt x="144678" y="517535"/>
                  <a:pt x="171467" y="607427"/>
                </a:cubicBezTo>
                <a:cubicBezTo>
                  <a:pt x="198256" y="697319"/>
                  <a:pt x="185159" y="638383"/>
                  <a:pt x="160751" y="539561"/>
                </a:cubicBezTo>
                <a:cubicBezTo>
                  <a:pt x="136343" y="440739"/>
                  <a:pt x="-1769" y="-11103"/>
                  <a:pt x="17" y="2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7" name="フリーフォーム 2466">
            <a:extLst>
              <a:ext uri="{FF2B5EF4-FFF2-40B4-BE49-F238E27FC236}">
                <a16:creationId xmlns:a16="http://schemas.microsoft.com/office/drawing/2014/main" id="{64B20ABB-CAA7-6906-46AA-D7D8F21860AA}"/>
              </a:ext>
            </a:extLst>
          </p:cNvPr>
          <p:cNvSpPr/>
          <p:nvPr/>
        </p:nvSpPr>
        <p:spPr>
          <a:xfrm>
            <a:off x="5141124" y="9179753"/>
            <a:ext cx="175193" cy="636576"/>
          </a:xfrm>
          <a:custGeom>
            <a:avLst/>
            <a:gdLst>
              <a:gd name="connsiteX0" fmla="*/ 1030 w 182691"/>
              <a:gd name="connsiteY0" fmla="*/ 3128 h 663821"/>
              <a:gd name="connsiteX1" fmla="*/ 179623 w 182691"/>
              <a:gd name="connsiteY1" fmla="*/ 649638 h 663821"/>
              <a:gd name="connsiteX2" fmla="*/ 108186 w 182691"/>
              <a:gd name="connsiteY2" fmla="*/ 413894 h 663821"/>
              <a:gd name="connsiteX3" fmla="*/ 1030 w 182691"/>
              <a:gd name="connsiteY3" fmla="*/ 3128 h 66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91" h="663821">
                <a:moveTo>
                  <a:pt x="1030" y="3128"/>
                </a:moveTo>
                <a:cubicBezTo>
                  <a:pt x="12936" y="42419"/>
                  <a:pt x="161764" y="581177"/>
                  <a:pt x="179623" y="649638"/>
                </a:cubicBezTo>
                <a:cubicBezTo>
                  <a:pt x="197482" y="718099"/>
                  <a:pt x="132594" y="522241"/>
                  <a:pt x="108186" y="413894"/>
                </a:cubicBezTo>
                <a:cubicBezTo>
                  <a:pt x="83778" y="305547"/>
                  <a:pt x="-10876" y="-36163"/>
                  <a:pt x="1030" y="31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8" name="フリーフォーム 2467">
            <a:extLst>
              <a:ext uri="{FF2B5EF4-FFF2-40B4-BE49-F238E27FC236}">
                <a16:creationId xmlns:a16="http://schemas.microsoft.com/office/drawing/2014/main" id="{92C03C51-0C67-C2D0-D163-9A6C2AF96442}"/>
              </a:ext>
            </a:extLst>
          </p:cNvPr>
          <p:cNvSpPr/>
          <p:nvPr/>
        </p:nvSpPr>
        <p:spPr>
          <a:xfrm>
            <a:off x="5035928" y="9285512"/>
            <a:ext cx="229575" cy="565171"/>
          </a:xfrm>
          <a:custGeom>
            <a:avLst/>
            <a:gdLst>
              <a:gd name="connsiteX0" fmla="*/ 0 w 239401"/>
              <a:gd name="connsiteY0" fmla="*/ 0 h 589360"/>
              <a:gd name="connsiteX1" fmla="*/ 239315 w 239401"/>
              <a:gd name="connsiteY1" fmla="*/ 589359 h 589360"/>
              <a:gd name="connsiteX2" fmla="*/ 0 w 239401"/>
              <a:gd name="connsiteY2" fmla="*/ 0 h 58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9401" h="589360">
                <a:moveTo>
                  <a:pt x="0" y="0"/>
                </a:moveTo>
                <a:cubicBezTo>
                  <a:pt x="0" y="0"/>
                  <a:pt x="233957" y="588169"/>
                  <a:pt x="239315" y="589359"/>
                </a:cubicBezTo>
                <a:cubicBezTo>
                  <a:pt x="244673" y="590549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9" name="フリーフォーム 2468">
            <a:extLst>
              <a:ext uri="{FF2B5EF4-FFF2-40B4-BE49-F238E27FC236}">
                <a16:creationId xmlns:a16="http://schemas.microsoft.com/office/drawing/2014/main" id="{F9D562D8-19C6-D7B0-D346-FAF60D517B30}"/>
              </a:ext>
            </a:extLst>
          </p:cNvPr>
          <p:cNvSpPr/>
          <p:nvPr/>
        </p:nvSpPr>
        <p:spPr>
          <a:xfrm>
            <a:off x="5039096" y="9240260"/>
            <a:ext cx="159713" cy="588586"/>
          </a:xfrm>
          <a:custGeom>
            <a:avLst/>
            <a:gdLst>
              <a:gd name="connsiteX0" fmla="*/ 267 w 166549"/>
              <a:gd name="connsiteY0" fmla="*/ 754 h 613777"/>
              <a:gd name="connsiteX1" fmla="*/ 164574 w 166549"/>
              <a:gd name="connsiteY1" fmla="*/ 604401 h 613777"/>
              <a:gd name="connsiteX2" fmla="*/ 93136 w 166549"/>
              <a:gd name="connsiteY2" fmla="*/ 375801 h 613777"/>
              <a:gd name="connsiteX3" fmla="*/ 125283 w 166549"/>
              <a:gd name="connsiteY3" fmla="*/ 475814 h 613777"/>
              <a:gd name="connsiteX4" fmla="*/ 267 w 166549"/>
              <a:gd name="connsiteY4" fmla="*/ 754 h 613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49" h="613777">
                <a:moveTo>
                  <a:pt x="267" y="754"/>
                </a:moveTo>
                <a:cubicBezTo>
                  <a:pt x="6815" y="22185"/>
                  <a:pt x="149096" y="541893"/>
                  <a:pt x="164574" y="604401"/>
                </a:cubicBezTo>
                <a:cubicBezTo>
                  <a:pt x="180052" y="666909"/>
                  <a:pt x="99684" y="397232"/>
                  <a:pt x="93136" y="375801"/>
                </a:cubicBezTo>
                <a:cubicBezTo>
                  <a:pt x="86588" y="354370"/>
                  <a:pt x="141356" y="530583"/>
                  <a:pt x="125283" y="475814"/>
                </a:cubicBezTo>
                <a:cubicBezTo>
                  <a:pt x="109210" y="421045"/>
                  <a:pt x="-6281" y="-20677"/>
                  <a:pt x="267" y="7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0" name="フリーフォーム 2469">
            <a:extLst>
              <a:ext uri="{FF2B5EF4-FFF2-40B4-BE49-F238E27FC236}">
                <a16:creationId xmlns:a16="http://schemas.microsoft.com/office/drawing/2014/main" id="{C0E0F335-4B90-ACEB-7C52-C64BC9E1BED4}"/>
              </a:ext>
            </a:extLst>
          </p:cNvPr>
          <p:cNvSpPr/>
          <p:nvPr/>
        </p:nvSpPr>
        <p:spPr>
          <a:xfrm>
            <a:off x="4386953" y="9599709"/>
            <a:ext cx="944183" cy="564912"/>
          </a:xfrm>
          <a:custGeom>
            <a:avLst/>
            <a:gdLst>
              <a:gd name="connsiteX0" fmla="*/ 983931 w 984593"/>
              <a:gd name="connsiteY0" fmla="*/ 968 h 589090"/>
              <a:gd name="connsiteX1" fmla="*/ 473153 w 984593"/>
              <a:gd name="connsiteY1" fmla="*/ 240284 h 589090"/>
              <a:gd name="connsiteX2" fmla="*/ 516015 w 984593"/>
              <a:gd name="connsiteY2" fmla="*/ 225996 h 589090"/>
              <a:gd name="connsiteX3" fmla="*/ 355281 w 984593"/>
              <a:gd name="connsiteY3" fmla="*/ 368871 h 589090"/>
              <a:gd name="connsiteX4" fmla="*/ 5237 w 984593"/>
              <a:gd name="connsiteY4" fmla="*/ 586756 h 589090"/>
              <a:gd name="connsiteX5" fmla="*/ 651746 w 984593"/>
              <a:gd name="connsiteY5" fmla="*/ 218852 h 589090"/>
              <a:gd name="connsiteX6" fmla="*/ 369568 w 984593"/>
              <a:gd name="connsiteY6" fmla="*/ 279574 h 589090"/>
              <a:gd name="connsiteX7" fmla="*/ 701753 w 984593"/>
              <a:gd name="connsiteY7" fmla="*/ 140271 h 589090"/>
              <a:gd name="connsiteX8" fmla="*/ 583881 w 984593"/>
              <a:gd name="connsiteY8" fmla="*/ 154559 h 589090"/>
              <a:gd name="connsiteX9" fmla="*/ 983931 w 984593"/>
              <a:gd name="connsiteY9" fmla="*/ 968 h 58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593" h="589090">
                <a:moveTo>
                  <a:pt x="983931" y="968"/>
                </a:moveTo>
                <a:cubicBezTo>
                  <a:pt x="965476" y="15256"/>
                  <a:pt x="551139" y="202779"/>
                  <a:pt x="473153" y="240284"/>
                </a:cubicBezTo>
                <a:cubicBezTo>
                  <a:pt x="395167" y="277789"/>
                  <a:pt x="535660" y="204565"/>
                  <a:pt x="516015" y="225996"/>
                </a:cubicBezTo>
                <a:cubicBezTo>
                  <a:pt x="496370" y="247427"/>
                  <a:pt x="440411" y="308744"/>
                  <a:pt x="355281" y="368871"/>
                </a:cubicBezTo>
                <a:cubicBezTo>
                  <a:pt x="270151" y="428998"/>
                  <a:pt x="-44174" y="611759"/>
                  <a:pt x="5237" y="586756"/>
                </a:cubicBezTo>
                <a:cubicBezTo>
                  <a:pt x="54648" y="561753"/>
                  <a:pt x="591024" y="270049"/>
                  <a:pt x="651746" y="218852"/>
                </a:cubicBezTo>
                <a:cubicBezTo>
                  <a:pt x="712468" y="167655"/>
                  <a:pt x="361234" y="292671"/>
                  <a:pt x="369568" y="279574"/>
                </a:cubicBezTo>
                <a:cubicBezTo>
                  <a:pt x="377902" y="266477"/>
                  <a:pt x="666034" y="161107"/>
                  <a:pt x="701753" y="140271"/>
                </a:cubicBezTo>
                <a:cubicBezTo>
                  <a:pt x="737472" y="119435"/>
                  <a:pt x="538042" y="174204"/>
                  <a:pt x="583881" y="154559"/>
                </a:cubicBezTo>
                <a:cubicBezTo>
                  <a:pt x="629720" y="134914"/>
                  <a:pt x="1002386" y="-13320"/>
                  <a:pt x="983931" y="9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1" name="フリーフォーム 2470">
            <a:extLst>
              <a:ext uri="{FF2B5EF4-FFF2-40B4-BE49-F238E27FC236}">
                <a16:creationId xmlns:a16="http://schemas.microsoft.com/office/drawing/2014/main" id="{82E7C333-1B89-9EA3-ADFF-44F85BCCF7D0}"/>
              </a:ext>
            </a:extLst>
          </p:cNvPr>
          <p:cNvSpPr/>
          <p:nvPr/>
        </p:nvSpPr>
        <p:spPr>
          <a:xfrm>
            <a:off x="4450205" y="9697695"/>
            <a:ext cx="934845" cy="570871"/>
          </a:xfrm>
          <a:custGeom>
            <a:avLst/>
            <a:gdLst>
              <a:gd name="connsiteX0" fmla="*/ 971550 w 974855"/>
              <a:gd name="connsiteY0" fmla="*/ 9516 h 595304"/>
              <a:gd name="connsiteX1" fmla="*/ 221456 w 974855"/>
              <a:gd name="connsiteY1" fmla="*/ 438141 h 595304"/>
              <a:gd name="connsiteX2" fmla="*/ 0 w 974855"/>
              <a:gd name="connsiteY2" fmla="*/ 595304 h 595304"/>
              <a:gd name="connsiteX3" fmla="*/ 603647 w 974855"/>
              <a:gd name="connsiteY3" fmla="*/ 173822 h 595304"/>
              <a:gd name="connsiteX4" fmla="*/ 371475 w 974855"/>
              <a:gd name="connsiteY4" fmla="*/ 277407 h 595304"/>
              <a:gd name="connsiteX5" fmla="*/ 760809 w 974855"/>
              <a:gd name="connsiteY5" fmla="*/ 52379 h 595304"/>
              <a:gd name="connsiteX6" fmla="*/ 507206 w 974855"/>
              <a:gd name="connsiteY6" fmla="*/ 134532 h 595304"/>
              <a:gd name="connsiteX7" fmla="*/ 971550 w 974855"/>
              <a:gd name="connsiteY7" fmla="*/ 9516 h 59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4855" h="595304">
                <a:moveTo>
                  <a:pt x="971550" y="9516"/>
                </a:moveTo>
                <a:cubicBezTo>
                  <a:pt x="923925" y="60117"/>
                  <a:pt x="383381" y="340510"/>
                  <a:pt x="221456" y="438141"/>
                </a:cubicBezTo>
                <a:cubicBezTo>
                  <a:pt x="59531" y="535772"/>
                  <a:pt x="0" y="595304"/>
                  <a:pt x="0" y="595304"/>
                </a:cubicBezTo>
                <a:cubicBezTo>
                  <a:pt x="63698" y="551251"/>
                  <a:pt x="541735" y="226805"/>
                  <a:pt x="603647" y="173822"/>
                </a:cubicBezTo>
                <a:cubicBezTo>
                  <a:pt x="665559" y="120839"/>
                  <a:pt x="345281" y="297647"/>
                  <a:pt x="371475" y="277407"/>
                </a:cubicBezTo>
                <a:cubicBezTo>
                  <a:pt x="397669" y="257167"/>
                  <a:pt x="738187" y="76191"/>
                  <a:pt x="760809" y="52379"/>
                </a:cubicBezTo>
                <a:cubicBezTo>
                  <a:pt x="783431" y="28567"/>
                  <a:pt x="477440" y="142866"/>
                  <a:pt x="507206" y="134532"/>
                </a:cubicBezTo>
                <a:cubicBezTo>
                  <a:pt x="536972" y="126198"/>
                  <a:pt x="1019175" y="-41085"/>
                  <a:pt x="971550" y="95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2" name="フリーフォーム 2471">
            <a:extLst>
              <a:ext uri="{FF2B5EF4-FFF2-40B4-BE49-F238E27FC236}">
                <a16:creationId xmlns:a16="http://schemas.microsoft.com/office/drawing/2014/main" id="{5A9C6202-F9B9-98C4-49B7-6DDE985B36E2}"/>
              </a:ext>
            </a:extLst>
          </p:cNvPr>
          <p:cNvSpPr/>
          <p:nvPr/>
        </p:nvSpPr>
        <p:spPr>
          <a:xfrm>
            <a:off x="4940526" y="9702972"/>
            <a:ext cx="547284" cy="642295"/>
          </a:xfrm>
          <a:custGeom>
            <a:avLst/>
            <a:gdLst>
              <a:gd name="connsiteX0" fmla="*/ 370947 w 570707"/>
              <a:gd name="connsiteY0" fmla="*/ 441 h 669785"/>
              <a:gd name="connsiteX1" fmla="*/ 531681 w 570707"/>
              <a:gd name="connsiteY1" fmla="*/ 543366 h 669785"/>
              <a:gd name="connsiteX2" fmla="*/ 470960 w 570707"/>
              <a:gd name="connsiteY2" fmla="*/ 446926 h 669785"/>
              <a:gd name="connsiteX3" fmla="*/ 488819 w 570707"/>
              <a:gd name="connsiteY3" fmla="*/ 650523 h 669785"/>
              <a:gd name="connsiteX4" fmla="*/ 206641 w 570707"/>
              <a:gd name="connsiteY4" fmla="*/ 482644 h 669785"/>
              <a:gd name="connsiteX5" fmla="*/ 310225 w 570707"/>
              <a:gd name="connsiteY5" fmla="*/ 554082 h 669785"/>
              <a:gd name="connsiteX6" fmla="*/ 3044 w 570707"/>
              <a:gd name="connsiteY6" fmla="*/ 500504 h 669785"/>
              <a:gd name="connsiteX7" fmla="*/ 531681 w 570707"/>
              <a:gd name="connsiteY7" fmla="*/ 657666 h 669785"/>
              <a:gd name="connsiteX8" fmla="*/ 531681 w 570707"/>
              <a:gd name="connsiteY8" fmla="*/ 636235 h 669785"/>
              <a:gd name="connsiteX9" fmla="*/ 535253 w 570707"/>
              <a:gd name="connsiteY9" fmla="*/ 454069 h 669785"/>
              <a:gd name="connsiteX10" fmla="*/ 370947 w 570707"/>
              <a:gd name="connsiteY10" fmla="*/ 441 h 669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0707" h="669785">
                <a:moveTo>
                  <a:pt x="370947" y="441"/>
                </a:moveTo>
                <a:cubicBezTo>
                  <a:pt x="370352" y="15324"/>
                  <a:pt x="515012" y="468952"/>
                  <a:pt x="531681" y="543366"/>
                </a:cubicBezTo>
                <a:cubicBezTo>
                  <a:pt x="548350" y="617780"/>
                  <a:pt x="478104" y="429067"/>
                  <a:pt x="470960" y="446926"/>
                </a:cubicBezTo>
                <a:cubicBezTo>
                  <a:pt x="463816" y="464785"/>
                  <a:pt x="532872" y="644570"/>
                  <a:pt x="488819" y="650523"/>
                </a:cubicBezTo>
                <a:cubicBezTo>
                  <a:pt x="444766" y="656476"/>
                  <a:pt x="236407" y="498717"/>
                  <a:pt x="206641" y="482644"/>
                </a:cubicBezTo>
                <a:cubicBezTo>
                  <a:pt x="176875" y="466571"/>
                  <a:pt x="344158" y="551105"/>
                  <a:pt x="310225" y="554082"/>
                </a:cubicBezTo>
                <a:cubicBezTo>
                  <a:pt x="276292" y="557059"/>
                  <a:pt x="-33865" y="483240"/>
                  <a:pt x="3044" y="500504"/>
                </a:cubicBezTo>
                <a:cubicBezTo>
                  <a:pt x="39953" y="517768"/>
                  <a:pt x="443575" y="635044"/>
                  <a:pt x="531681" y="657666"/>
                </a:cubicBezTo>
                <a:cubicBezTo>
                  <a:pt x="619787" y="680288"/>
                  <a:pt x="531086" y="670168"/>
                  <a:pt x="531681" y="636235"/>
                </a:cubicBezTo>
                <a:cubicBezTo>
                  <a:pt x="532276" y="602302"/>
                  <a:pt x="557875" y="557058"/>
                  <a:pt x="535253" y="454069"/>
                </a:cubicBezTo>
                <a:cubicBezTo>
                  <a:pt x="512631" y="351080"/>
                  <a:pt x="371542" y="-14442"/>
                  <a:pt x="370947" y="4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4" name="テキスト ボックス 2473">
            <a:extLst>
              <a:ext uri="{FF2B5EF4-FFF2-40B4-BE49-F238E27FC236}">
                <a16:creationId xmlns:a16="http://schemas.microsoft.com/office/drawing/2014/main" id="{F0C63A8D-FDB4-C66C-A8DD-1BE27660911E}"/>
              </a:ext>
            </a:extLst>
          </p:cNvPr>
          <p:cNvSpPr txBox="1"/>
          <p:nvPr/>
        </p:nvSpPr>
        <p:spPr>
          <a:xfrm>
            <a:off x="4083481" y="3758979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solidFill>
                  <a:schemeClr val="bg1"/>
                </a:solidFill>
              </a:rPr>
              <a:t>★</a:t>
            </a:r>
          </a:p>
        </p:txBody>
      </p:sp>
      <p:sp>
        <p:nvSpPr>
          <p:cNvPr id="2476" name="テキスト ボックス 2475">
            <a:extLst>
              <a:ext uri="{FF2B5EF4-FFF2-40B4-BE49-F238E27FC236}">
                <a16:creationId xmlns:a16="http://schemas.microsoft.com/office/drawing/2014/main" id="{27C26084-5F4E-A0B4-B00A-C885DE8D595E}"/>
              </a:ext>
            </a:extLst>
          </p:cNvPr>
          <p:cNvSpPr txBox="1"/>
          <p:nvPr/>
        </p:nvSpPr>
        <p:spPr>
          <a:xfrm>
            <a:off x="2613227" y="4146173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solidFill>
                  <a:schemeClr val="bg1"/>
                </a:solidFill>
              </a:rPr>
              <a:t>★</a:t>
            </a:r>
          </a:p>
        </p:txBody>
      </p:sp>
      <p:sp>
        <p:nvSpPr>
          <p:cNvPr id="2477" name="フリーフォーム 2476">
            <a:extLst>
              <a:ext uri="{FF2B5EF4-FFF2-40B4-BE49-F238E27FC236}">
                <a16:creationId xmlns:a16="http://schemas.microsoft.com/office/drawing/2014/main" id="{4E3A2D98-48EB-17CF-D497-D5A8EA5CE0E3}"/>
              </a:ext>
            </a:extLst>
          </p:cNvPr>
          <p:cNvSpPr/>
          <p:nvPr/>
        </p:nvSpPr>
        <p:spPr>
          <a:xfrm>
            <a:off x="3810228" y="6334101"/>
            <a:ext cx="869736" cy="1001870"/>
          </a:xfrm>
          <a:custGeom>
            <a:avLst/>
            <a:gdLst>
              <a:gd name="connsiteX0" fmla="*/ 869722 w 869736"/>
              <a:gd name="connsiteY0" fmla="*/ 155599 h 1001870"/>
              <a:gd name="connsiteX1" fmla="*/ 247422 w 869736"/>
              <a:gd name="connsiteY1" fmla="*/ 479449 h 1001870"/>
              <a:gd name="connsiteX2" fmla="*/ 260122 w 869736"/>
              <a:gd name="connsiteY2" fmla="*/ 704874 h 1001870"/>
              <a:gd name="connsiteX3" fmla="*/ 225197 w 869736"/>
              <a:gd name="connsiteY3" fmla="*/ 527074 h 1001870"/>
              <a:gd name="connsiteX4" fmla="*/ 342672 w 869736"/>
              <a:gd name="connsiteY4" fmla="*/ 981099 h 1001870"/>
              <a:gd name="connsiteX5" fmla="*/ 206147 w 869736"/>
              <a:gd name="connsiteY5" fmla="*/ 698524 h 1001870"/>
              <a:gd name="connsiteX6" fmla="*/ 21997 w 869736"/>
              <a:gd name="connsiteY6" fmla="*/ 24 h 1001870"/>
              <a:gd name="connsiteX7" fmla="*/ 117247 w 869736"/>
              <a:gd name="connsiteY7" fmla="*/ 723924 h 1001870"/>
              <a:gd name="connsiteX8" fmla="*/ 50572 w 869736"/>
              <a:gd name="connsiteY8" fmla="*/ 409599 h 1001870"/>
              <a:gd name="connsiteX9" fmla="*/ 190272 w 869736"/>
              <a:gd name="connsiteY9" fmla="*/ 1000149 h 1001870"/>
              <a:gd name="connsiteX10" fmla="*/ 177572 w 869736"/>
              <a:gd name="connsiteY10" fmla="*/ 584224 h 1001870"/>
              <a:gd name="connsiteX11" fmla="*/ 212497 w 869736"/>
              <a:gd name="connsiteY11" fmla="*/ 419124 h 1001870"/>
              <a:gd name="connsiteX12" fmla="*/ 2947 w 869736"/>
              <a:gd name="connsiteY12" fmla="*/ 457224 h 1001870"/>
              <a:gd name="connsiteX13" fmla="*/ 393472 w 869736"/>
              <a:gd name="connsiteY13" fmla="*/ 330224 h 1001870"/>
              <a:gd name="connsiteX14" fmla="*/ 228372 w 869736"/>
              <a:gd name="connsiteY14" fmla="*/ 317524 h 1001870"/>
              <a:gd name="connsiteX15" fmla="*/ 869722 w 869736"/>
              <a:gd name="connsiteY15" fmla="*/ 155599 h 100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9736" h="1001870">
                <a:moveTo>
                  <a:pt x="869722" y="155599"/>
                </a:moveTo>
                <a:cubicBezTo>
                  <a:pt x="872897" y="182587"/>
                  <a:pt x="349022" y="387903"/>
                  <a:pt x="247422" y="479449"/>
                </a:cubicBezTo>
                <a:cubicBezTo>
                  <a:pt x="145822" y="570995"/>
                  <a:pt x="263826" y="696937"/>
                  <a:pt x="260122" y="704874"/>
                </a:cubicBezTo>
                <a:cubicBezTo>
                  <a:pt x="256418" y="712811"/>
                  <a:pt x="211439" y="481037"/>
                  <a:pt x="225197" y="527074"/>
                </a:cubicBezTo>
                <a:cubicBezTo>
                  <a:pt x="238955" y="573112"/>
                  <a:pt x="345847" y="952524"/>
                  <a:pt x="342672" y="981099"/>
                </a:cubicBezTo>
                <a:cubicBezTo>
                  <a:pt x="339497" y="1009674"/>
                  <a:pt x="259593" y="862037"/>
                  <a:pt x="206147" y="698524"/>
                </a:cubicBezTo>
                <a:cubicBezTo>
                  <a:pt x="152701" y="535012"/>
                  <a:pt x="36814" y="-4209"/>
                  <a:pt x="21997" y="24"/>
                </a:cubicBezTo>
                <a:cubicBezTo>
                  <a:pt x="7180" y="4257"/>
                  <a:pt x="112485" y="655662"/>
                  <a:pt x="117247" y="723924"/>
                </a:cubicBezTo>
                <a:cubicBezTo>
                  <a:pt x="122009" y="792186"/>
                  <a:pt x="38401" y="363561"/>
                  <a:pt x="50572" y="409599"/>
                </a:cubicBezTo>
                <a:cubicBezTo>
                  <a:pt x="62743" y="455637"/>
                  <a:pt x="169105" y="971045"/>
                  <a:pt x="190272" y="1000149"/>
                </a:cubicBezTo>
                <a:cubicBezTo>
                  <a:pt x="211439" y="1029253"/>
                  <a:pt x="173868" y="681061"/>
                  <a:pt x="177572" y="584224"/>
                </a:cubicBezTo>
                <a:cubicBezTo>
                  <a:pt x="181276" y="487387"/>
                  <a:pt x="241601" y="440291"/>
                  <a:pt x="212497" y="419124"/>
                </a:cubicBezTo>
                <a:cubicBezTo>
                  <a:pt x="183393" y="397957"/>
                  <a:pt x="-27215" y="472041"/>
                  <a:pt x="2947" y="457224"/>
                </a:cubicBezTo>
                <a:cubicBezTo>
                  <a:pt x="33109" y="442407"/>
                  <a:pt x="355901" y="353507"/>
                  <a:pt x="393472" y="330224"/>
                </a:cubicBezTo>
                <a:cubicBezTo>
                  <a:pt x="431043" y="306941"/>
                  <a:pt x="153760" y="342924"/>
                  <a:pt x="228372" y="317524"/>
                </a:cubicBezTo>
                <a:cubicBezTo>
                  <a:pt x="302984" y="292124"/>
                  <a:pt x="866547" y="128611"/>
                  <a:pt x="869722" y="155599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8" name="テキスト ボックス 2477">
            <a:extLst>
              <a:ext uri="{FF2B5EF4-FFF2-40B4-BE49-F238E27FC236}">
                <a16:creationId xmlns:a16="http://schemas.microsoft.com/office/drawing/2014/main" id="{5D6D116A-57C6-CB8E-1098-B1C461DAD42D}"/>
              </a:ext>
            </a:extLst>
          </p:cNvPr>
          <p:cNvSpPr txBox="1"/>
          <p:nvPr/>
        </p:nvSpPr>
        <p:spPr>
          <a:xfrm rot="21209692">
            <a:off x="4463220" y="5758079"/>
            <a:ext cx="2616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00">
                <a:solidFill>
                  <a:srgbClr val="FF8AD8"/>
                </a:solidFill>
              </a:rPr>
              <a:t>★</a:t>
            </a:r>
          </a:p>
        </p:txBody>
      </p:sp>
    </p:spTree>
    <p:extLst>
      <p:ext uri="{BB962C8B-B14F-4D97-AF65-F5344CB8AC3E}">
        <p14:creationId xmlns:p14="http://schemas.microsoft.com/office/powerpoint/2010/main" val="121474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流さず、すべてに真っ向から向き合う。 平手友梨奈、私が私であるために。 | VOGUE GIRL">
            <a:extLst>
              <a:ext uri="{FF2B5EF4-FFF2-40B4-BE49-F238E27FC236}">
                <a16:creationId xmlns:a16="http://schemas.microsoft.com/office/drawing/2014/main" id="{7F1427AE-0876-A8DB-005D-113B583A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34" y="821094"/>
            <a:ext cx="7732932" cy="115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4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ジョジョの奇妙な冒険 オールスターバトル R 「空条 徐倫 G.D.st JAIL ジャケット」" hidden="1">
            <a:extLst>
              <a:ext uri="{FF2B5EF4-FFF2-40B4-BE49-F238E27FC236}">
                <a16:creationId xmlns:a16="http://schemas.microsoft.com/office/drawing/2014/main" id="{53C543B2-7FA6-06F2-C574-32BA9BAA3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9" t="41513" b="-1"/>
          <a:stretch/>
        </p:blipFill>
        <p:spPr bwMode="auto">
          <a:xfrm rot="21135847">
            <a:off x="1968456" y="5593702"/>
            <a:ext cx="10335588" cy="1124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00" name="グループ化 2099">
            <a:extLst>
              <a:ext uri="{FF2B5EF4-FFF2-40B4-BE49-F238E27FC236}">
                <a16:creationId xmlns:a16="http://schemas.microsoft.com/office/drawing/2014/main" id="{F82ADDC5-5435-31B5-9A58-A811410F3C0D}"/>
              </a:ext>
            </a:extLst>
          </p:cNvPr>
          <p:cNvGrpSpPr/>
          <p:nvPr/>
        </p:nvGrpSpPr>
        <p:grpSpPr>
          <a:xfrm>
            <a:off x="2358298" y="5534370"/>
            <a:ext cx="8628357" cy="8923484"/>
            <a:chOff x="2358298" y="5534370"/>
            <a:chExt cx="8628357" cy="8923484"/>
          </a:xfrm>
        </p:grpSpPr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6D69E10B-8DED-7738-C51D-71691D2E03C7}"/>
                </a:ext>
              </a:extLst>
            </p:cNvPr>
            <p:cNvSpPr/>
            <p:nvPr/>
          </p:nvSpPr>
          <p:spPr>
            <a:xfrm>
              <a:off x="4361014" y="5534370"/>
              <a:ext cx="2792736" cy="2553860"/>
            </a:xfrm>
            <a:custGeom>
              <a:avLst/>
              <a:gdLst>
                <a:gd name="connsiteX0" fmla="*/ 2617302 w 2792736"/>
                <a:gd name="connsiteY0" fmla="*/ 88388 h 2553860"/>
                <a:gd name="connsiteX1" fmla="*/ 1590607 w 2792736"/>
                <a:gd name="connsiteY1" fmla="*/ 689967 h 2553860"/>
                <a:gd name="connsiteX2" fmla="*/ 1927491 w 2792736"/>
                <a:gd name="connsiteY2" fmla="*/ 545588 h 2553860"/>
                <a:gd name="connsiteX3" fmla="*/ 748397 w 2792736"/>
                <a:gd name="connsiteY3" fmla="*/ 930598 h 2553860"/>
                <a:gd name="connsiteX4" fmla="*/ 860691 w 2792736"/>
                <a:gd name="connsiteY4" fmla="*/ 858409 h 2553860"/>
                <a:gd name="connsiteX5" fmla="*/ 676207 w 2792736"/>
                <a:gd name="connsiteY5" fmla="*/ 962683 h 2553860"/>
                <a:gd name="connsiteX6" fmla="*/ 636102 w 2792736"/>
                <a:gd name="connsiteY6" fmla="*/ 1331651 h 2553860"/>
                <a:gd name="connsiteX7" fmla="*/ 684228 w 2792736"/>
                <a:gd name="connsiteY7" fmla="*/ 1066956 h 2553860"/>
                <a:gd name="connsiteX8" fmla="*/ 555891 w 2792736"/>
                <a:gd name="connsiteY8" fmla="*/ 1644472 h 2553860"/>
                <a:gd name="connsiteX9" fmla="*/ 579954 w 2792736"/>
                <a:gd name="connsiteY9" fmla="*/ 1556241 h 2553860"/>
                <a:gd name="connsiteX10" fmla="*/ 267133 w 2792736"/>
                <a:gd name="connsiteY10" fmla="*/ 2045525 h 2553860"/>
                <a:gd name="connsiteX11" fmla="*/ 18481 w 2792736"/>
                <a:gd name="connsiteY11" fmla="*/ 2294177 h 2553860"/>
                <a:gd name="connsiteX12" fmla="*/ 82649 w 2792736"/>
                <a:gd name="connsiteY12" fmla="*/ 2550851 h 2553860"/>
                <a:gd name="connsiteX13" fmla="*/ 18481 w 2792736"/>
                <a:gd name="connsiteY13" fmla="*/ 2398451 h 2553860"/>
                <a:gd name="connsiteX14" fmla="*/ 475681 w 2792736"/>
                <a:gd name="connsiteY14" fmla="*/ 1885104 h 2553860"/>
                <a:gd name="connsiteX15" fmla="*/ 186923 w 2792736"/>
                <a:gd name="connsiteY15" fmla="*/ 2109693 h 2553860"/>
                <a:gd name="connsiteX16" fmla="*/ 764439 w 2792736"/>
                <a:gd name="connsiteY16" fmla="*/ 1484051 h 2553860"/>
                <a:gd name="connsiteX17" fmla="*/ 628081 w 2792736"/>
                <a:gd name="connsiteY17" fmla="*/ 1596346 h 2553860"/>
                <a:gd name="connsiteX18" fmla="*/ 796523 w 2792736"/>
                <a:gd name="connsiteY18" fmla="*/ 994767 h 2553860"/>
                <a:gd name="connsiteX19" fmla="*/ 1125386 w 2792736"/>
                <a:gd name="connsiteY19" fmla="*/ 858409 h 2553860"/>
                <a:gd name="connsiteX20" fmla="*/ 708291 w 2792736"/>
                <a:gd name="connsiteY20" fmla="*/ 962683 h 2553860"/>
                <a:gd name="connsiteX21" fmla="*/ 1694881 w 2792736"/>
                <a:gd name="connsiteY21" fmla="*/ 681946 h 2553860"/>
                <a:gd name="connsiteX22" fmla="*/ 1285807 w 2792736"/>
                <a:gd name="connsiteY22" fmla="*/ 746114 h 2553860"/>
                <a:gd name="connsiteX23" fmla="*/ 2665428 w 2792736"/>
                <a:gd name="connsiteY23" fmla="*/ 72346 h 2553860"/>
                <a:gd name="connsiteX24" fmla="*/ 2617302 w 2792736"/>
                <a:gd name="connsiteY24" fmla="*/ 88388 h 25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92736" h="2553860">
                  <a:moveTo>
                    <a:pt x="2617302" y="88388"/>
                  </a:moveTo>
                  <a:cubicBezTo>
                    <a:pt x="2438165" y="191325"/>
                    <a:pt x="1705576" y="613767"/>
                    <a:pt x="1590607" y="689967"/>
                  </a:cubicBezTo>
                  <a:cubicBezTo>
                    <a:pt x="1475638" y="766167"/>
                    <a:pt x="2067859" y="505483"/>
                    <a:pt x="1927491" y="545588"/>
                  </a:cubicBezTo>
                  <a:cubicBezTo>
                    <a:pt x="1787123" y="585693"/>
                    <a:pt x="926197" y="878461"/>
                    <a:pt x="748397" y="930598"/>
                  </a:cubicBezTo>
                  <a:cubicBezTo>
                    <a:pt x="570597" y="982735"/>
                    <a:pt x="872723" y="853062"/>
                    <a:pt x="860691" y="858409"/>
                  </a:cubicBezTo>
                  <a:cubicBezTo>
                    <a:pt x="848659" y="863756"/>
                    <a:pt x="713638" y="883809"/>
                    <a:pt x="676207" y="962683"/>
                  </a:cubicBezTo>
                  <a:cubicBezTo>
                    <a:pt x="638775" y="1041557"/>
                    <a:pt x="634765" y="1314272"/>
                    <a:pt x="636102" y="1331651"/>
                  </a:cubicBezTo>
                  <a:cubicBezTo>
                    <a:pt x="637439" y="1349030"/>
                    <a:pt x="697596" y="1014819"/>
                    <a:pt x="684228" y="1066956"/>
                  </a:cubicBezTo>
                  <a:cubicBezTo>
                    <a:pt x="670860" y="1119093"/>
                    <a:pt x="573270" y="1562925"/>
                    <a:pt x="555891" y="1644472"/>
                  </a:cubicBezTo>
                  <a:cubicBezTo>
                    <a:pt x="538512" y="1726019"/>
                    <a:pt x="628080" y="1489399"/>
                    <a:pt x="579954" y="1556241"/>
                  </a:cubicBezTo>
                  <a:cubicBezTo>
                    <a:pt x="531828" y="1623083"/>
                    <a:pt x="360712" y="1922536"/>
                    <a:pt x="267133" y="2045525"/>
                  </a:cubicBezTo>
                  <a:cubicBezTo>
                    <a:pt x="173554" y="2168514"/>
                    <a:pt x="49228" y="2209956"/>
                    <a:pt x="18481" y="2294177"/>
                  </a:cubicBezTo>
                  <a:cubicBezTo>
                    <a:pt x="-12266" y="2378398"/>
                    <a:pt x="82649" y="2533472"/>
                    <a:pt x="82649" y="2550851"/>
                  </a:cubicBezTo>
                  <a:cubicBezTo>
                    <a:pt x="82649" y="2568230"/>
                    <a:pt x="-47024" y="2509409"/>
                    <a:pt x="18481" y="2398451"/>
                  </a:cubicBezTo>
                  <a:cubicBezTo>
                    <a:pt x="83986" y="2287493"/>
                    <a:pt x="447607" y="1933230"/>
                    <a:pt x="475681" y="1885104"/>
                  </a:cubicBezTo>
                  <a:cubicBezTo>
                    <a:pt x="503755" y="1836978"/>
                    <a:pt x="138797" y="2176535"/>
                    <a:pt x="186923" y="2109693"/>
                  </a:cubicBezTo>
                  <a:cubicBezTo>
                    <a:pt x="235049" y="2042851"/>
                    <a:pt x="690913" y="1569609"/>
                    <a:pt x="764439" y="1484051"/>
                  </a:cubicBezTo>
                  <a:cubicBezTo>
                    <a:pt x="837965" y="1398493"/>
                    <a:pt x="622734" y="1677893"/>
                    <a:pt x="628081" y="1596346"/>
                  </a:cubicBezTo>
                  <a:cubicBezTo>
                    <a:pt x="633428" y="1514799"/>
                    <a:pt x="713639" y="1117757"/>
                    <a:pt x="796523" y="994767"/>
                  </a:cubicBezTo>
                  <a:cubicBezTo>
                    <a:pt x="879407" y="871778"/>
                    <a:pt x="1140091" y="863756"/>
                    <a:pt x="1125386" y="858409"/>
                  </a:cubicBezTo>
                  <a:cubicBezTo>
                    <a:pt x="1110681" y="853062"/>
                    <a:pt x="613375" y="992093"/>
                    <a:pt x="708291" y="962683"/>
                  </a:cubicBezTo>
                  <a:cubicBezTo>
                    <a:pt x="803207" y="933273"/>
                    <a:pt x="1598628" y="718041"/>
                    <a:pt x="1694881" y="681946"/>
                  </a:cubicBezTo>
                  <a:cubicBezTo>
                    <a:pt x="1791134" y="645851"/>
                    <a:pt x="1124049" y="847714"/>
                    <a:pt x="1285807" y="746114"/>
                  </a:cubicBezTo>
                  <a:cubicBezTo>
                    <a:pt x="1447565" y="644514"/>
                    <a:pt x="2451533" y="181967"/>
                    <a:pt x="2665428" y="72346"/>
                  </a:cubicBezTo>
                  <a:cubicBezTo>
                    <a:pt x="2879323" y="-37275"/>
                    <a:pt x="2796439" y="-14549"/>
                    <a:pt x="2617302" y="883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8B7F8C37-0A51-7C71-ABFB-A363C91F03C4}"/>
                </a:ext>
              </a:extLst>
            </p:cNvPr>
            <p:cNvSpPr/>
            <p:nvPr/>
          </p:nvSpPr>
          <p:spPr>
            <a:xfrm>
              <a:off x="3538752" y="6199616"/>
              <a:ext cx="1059342" cy="516362"/>
            </a:xfrm>
            <a:custGeom>
              <a:avLst/>
              <a:gdLst>
                <a:gd name="connsiteX0" fmla="*/ 1057311 w 1059342"/>
                <a:gd name="connsiteY0" fmla="*/ 658 h 516362"/>
                <a:gd name="connsiteX1" fmla="*/ 6553 w 1059342"/>
                <a:gd name="connsiteY1" fmla="*/ 505984 h 516362"/>
                <a:gd name="connsiteX2" fmla="*/ 600111 w 1059342"/>
                <a:gd name="connsiteY2" fmla="*/ 345563 h 516362"/>
                <a:gd name="connsiteX3" fmla="*/ 351459 w 1059342"/>
                <a:gd name="connsiteY3" fmla="*/ 393689 h 516362"/>
                <a:gd name="connsiteX4" fmla="*/ 848764 w 1059342"/>
                <a:gd name="connsiteY4" fmla="*/ 185142 h 516362"/>
                <a:gd name="connsiteX5" fmla="*/ 287290 w 1059342"/>
                <a:gd name="connsiteY5" fmla="*/ 393689 h 516362"/>
                <a:gd name="connsiteX6" fmla="*/ 1057311 w 1059342"/>
                <a:gd name="connsiteY6" fmla="*/ 658 h 51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9342" h="516362">
                  <a:moveTo>
                    <a:pt x="1057311" y="658"/>
                  </a:moveTo>
                  <a:cubicBezTo>
                    <a:pt x="1010522" y="19374"/>
                    <a:pt x="82753" y="448500"/>
                    <a:pt x="6553" y="505984"/>
                  </a:cubicBezTo>
                  <a:cubicBezTo>
                    <a:pt x="-69647" y="563468"/>
                    <a:pt x="542627" y="364279"/>
                    <a:pt x="600111" y="345563"/>
                  </a:cubicBezTo>
                  <a:cubicBezTo>
                    <a:pt x="657595" y="326847"/>
                    <a:pt x="310017" y="420426"/>
                    <a:pt x="351459" y="393689"/>
                  </a:cubicBezTo>
                  <a:cubicBezTo>
                    <a:pt x="392901" y="366952"/>
                    <a:pt x="859459" y="185142"/>
                    <a:pt x="848764" y="185142"/>
                  </a:cubicBezTo>
                  <a:cubicBezTo>
                    <a:pt x="838069" y="185142"/>
                    <a:pt x="247185" y="419089"/>
                    <a:pt x="287290" y="393689"/>
                  </a:cubicBezTo>
                  <a:cubicBezTo>
                    <a:pt x="327395" y="368289"/>
                    <a:pt x="1104100" y="-18058"/>
                    <a:pt x="1057311" y="6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8B3983DB-21A4-87DA-48A7-80C1345DA464}"/>
                </a:ext>
              </a:extLst>
            </p:cNvPr>
            <p:cNvSpPr/>
            <p:nvPr/>
          </p:nvSpPr>
          <p:spPr>
            <a:xfrm>
              <a:off x="3110572" y="6708077"/>
              <a:ext cx="1142899" cy="2652671"/>
            </a:xfrm>
            <a:custGeom>
              <a:avLst/>
              <a:gdLst>
                <a:gd name="connsiteX0" fmla="*/ 619217 w 1142899"/>
                <a:gd name="connsiteY0" fmla="*/ 5544 h 2652671"/>
                <a:gd name="connsiteX1" fmla="*/ 875891 w 1142899"/>
                <a:gd name="connsiteY1" fmla="*/ 1000155 h 2652671"/>
                <a:gd name="connsiteX2" fmla="*/ 779639 w 1142899"/>
                <a:gd name="connsiteY2" fmla="*/ 895881 h 2652671"/>
                <a:gd name="connsiteX3" fmla="*/ 1140586 w 1142899"/>
                <a:gd name="connsiteY3" fmla="*/ 1377144 h 2652671"/>
                <a:gd name="connsiteX4" fmla="*/ 932039 w 1142899"/>
                <a:gd name="connsiteY4" fmla="*/ 1184639 h 2652671"/>
                <a:gd name="connsiteX5" fmla="*/ 883912 w 1142899"/>
                <a:gd name="connsiteY5" fmla="*/ 1417249 h 2652671"/>
                <a:gd name="connsiteX6" fmla="*/ 1028291 w 1142899"/>
                <a:gd name="connsiteY6" fmla="*/ 1433291 h 2652671"/>
                <a:gd name="connsiteX7" fmla="*/ 723491 w 1142899"/>
                <a:gd name="connsiteY7" fmla="*/ 1569649 h 2652671"/>
                <a:gd name="connsiteX8" fmla="*/ 972144 w 1142899"/>
                <a:gd name="connsiteY8" fmla="*/ 1545586 h 2652671"/>
                <a:gd name="connsiteX9" fmla="*/ 1100481 w 1142899"/>
                <a:gd name="connsiteY9" fmla="*/ 1553607 h 2652671"/>
                <a:gd name="connsiteX10" fmla="*/ 627239 w 1142899"/>
                <a:gd name="connsiteY10" fmla="*/ 1746112 h 2652671"/>
                <a:gd name="connsiteX11" fmla="*/ 498902 w 1142899"/>
                <a:gd name="connsiteY11" fmla="*/ 1986744 h 2652671"/>
                <a:gd name="connsiteX12" fmla="*/ 1596 w 1142899"/>
                <a:gd name="connsiteY12" fmla="*/ 2652491 h 2652671"/>
                <a:gd name="connsiteX13" fmla="*/ 346502 w 1142899"/>
                <a:gd name="connsiteY13" fmla="*/ 2050912 h 2652671"/>
                <a:gd name="connsiteX14" fmla="*/ 514944 w 1142899"/>
                <a:gd name="connsiteY14" fmla="*/ 1786218 h 2652671"/>
                <a:gd name="connsiteX15" fmla="*/ 458796 w 1142899"/>
                <a:gd name="connsiteY15" fmla="*/ 1585691 h 2652671"/>
                <a:gd name="connsiteX16" fmla="*/ 587133 w 1142899"/>
                <a:gd name="connsiteY16" fmla="*/ 783586 h 2652671"/>
                <a:gd name="connsiteX17" fmla="*/ 506923 w 1142899"/>
                <a:gd name="connsiteY17" fmla="*/ 1000155 h 2652671"/>
                <a:gd name="connsiteX18" fmla="*/ 635260 w 1142899"/>
                <a:gd name="connsiteY18" fmla="*/ 615144 h 2652671"/>
                <a:gd name="connsiteX19" fmla="*/ 619217 w 1142899"/>
                <a:gd name="connsiteY19" fmla="*/ 5544 h 265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2899" h="2652671">
                  <a:moveTo>
                    <a:pt x="619217" y="5544"/>
                  </a:moveTo>
                  <a:cubicBezTo>
                    <a:pt x="659322" y="69712"/>
                    <a:pt x="849154" y="851766"/>
                    <a:pt x="875891" y="1000155"/>
                  </a:cubicBezTo>
                  <a:cubicBezTo>
                    <a:pt x="902628" y="1148544"/>
                    <a:pt x="735523" y="833050"/>
                    <a:pt x="779639" y="895881"/>
                  </a:cubicBezTo>
                  <a:cubicBezTo>
                    <a:pt x="823755" y="958712"/>
                    <a:pt x="1115186" y="1329018"/>
                    <a:pt x="1140586" y="1377144"/>
                  </a:cubicBezTo>
                  <a:cubicBezTo>
                    <a:pt x="1165986" y="1425270"/>
                    <a:pt x="974818" y="1177955"/>
                    <a:pt x="932039" y="1184639"/>
                  </a:cubicBezTo>
                  <a:cubicBezTo>
                    <a:pt x="889260" y="1191323"/>
                    <a:pt x="867870" y="1375807"/>
                    <a:pt x="883912" y="1417249"/>
                  </a:cubicBezTo>
                  <a:cubicBezTo>
                    <a:pt x="899954" y="1458691"/>
                    <a:pt x="1055028" y="1407891"/>
                    <a:pt x="1028291" y="1433291"/>
                  </a:cubicBezTo>
                  <a:cubicBezTo>
                    <a:pt x="1001554" y="1458691"/>
                    <a:pt x="732849" y="1550933"/>
                    <a:pt x="723491" y="1569649"/>
                  </a:cubicBezTo>
                  <a:cubicBezTo>
                    <a:pt x="714133" y="1588365"/>
                    <a:pt x="909312" y="1548260"/>
                    <a:pt x="972144" y="1545586"/>
                  </a:cubicBezTo>
                  <a:cubicBezTo>
                    <a:pt x="1034976" y="1542912"/>
                    <a:pt x="1157965" y="1520186"/>
                    <a:pt x="1100481" y="1553607"/>
                  </a:cubicBezTo>
                  <a:cubicBezTo>
                    <a:pt x="1042997" y="1587028"/>
                    <a:pt x="727502" y="1673923"/>
                    <a:pt x="627239" y="1746112"/>
                  </a:cubicBezTo>
                  <a:cubicBezTo>
                    <a:pt x="526976" y="1818301"/>
                    <a:pt x="603176" y="1835681"/>
                    <a:pt x="498902" y="1986744"/>
                  </a:cubicBezTo>
                  <a:cubicBezTo>
                    <a:pt x="394628" y="2137807"/>
                    <a:pt x="26996" y="2641796"/>
                    <a:pt x="1596" y="2652491"/>
                  </a:cubicBezTo>
                  <a:cubicBezTo>
                    <a:pt x="-23804" y="2663186"/>
                    <a:pt x="260944" y="2195291"/>
                    <a:pt x="346502" y="2050912"/>
                  </a:cubicBezTo>
                  <a:cubicBezTo>
                    <a:pt x="432060" y="1906533"/>
                    <a:pt x="496228" y="1863755"/>
                    <a:pt x="514944" y="1786218"/>
                  </a:cubicBezTo>
                  <a:cubicBezTo>
                    <a:pt x="533660" y="1708681"/>
                    <a:pt x="446764" y="1752796"/>
                    <a:pt x="458796" y="1585691"/>
                  </a:cubicBezTo>
                  <a:cubicBezTo>
                    <a:pt x="470827" y="1418586"/>
                    <a:pt x="579112" y="881175"/>
                    <a:pt x="587133" y="783586"/>
                  </a:cubicBezTo>
                  <a:cubicBezTo>
                    <a:pt x="595154" y="685997"/>
                    <a:pt x="498902" y="1028229"/>
                    <a:pt x="506923" y="1000155"/>
                  </a:cubicBezTo>
                  <a:cubicBezTo>
                    <a:pt x="514944" y="972081"/>
                    <a:pt x="619218" y="778239"/>
                    <a:pt x="635260" y="615144"/>
                  </a:cubicBezTo>
                  <a:cubicBezTo>
                    <a:pt x="651302" y="452049"/>
                    <a:pt x="579112" y="-58624"/>
                    <a:pt x="619217" y="5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009E5635-B7E7-C993-6329-99ECA3122B14}"/>
                </a:ext>
              </a:extLst>
            </p:cNvPr>
            <p:cNvSpPr/>
            <p:nvPr/>
          </p:nvSpPr>
          <p:spPr>
            <a:xfrm>
              <a:off x="4948989" y="5680480"/>
              <a:ext cx="2408268" cy="1763057"/>
            </a:xfrm>
            <a:custGeom>
              <a:avLst/>
              <a:gdLst>
                <a:gd name="connsiteX0" fmla="*/ 2085474 w 2408268"/>
                <a:gd name="connsiteY0" fmla="*/ 46552 h 1763057"/>
                <a:gd name="connsiteX1" fmla="*/ 1411706 w 2408268"/>
                <a:gd name="connsiteY1" fmla="*/ 640109 h 1763057"/>
                <a:gd name="connsiteX2" fmla="*/ 1499937 w 2408268"/>
                <a:gd name="connsiteY2" fmla="*/ 583962 h 1763057"/>
                <a:gd name="connsiteX3" fmla="*/ 505327 w 2408268"/>
                <a:gd name="connsiteY3" fmla="*/ 1121373 h 1763057"/>
                <a:gd name="connsiteX4" fmla="*/ 986590 w 2408268"/>
                <a:gd name="connsiteY4" fmla="*/ 856678 h 1763057"/>
                <a:gd name="connsiteX5" fmla="*/ 376990 w 2408268"/>
                <a:gd name="connsiteY5" fmla="*/ 1450236 h 1763057"/>
                <a:gd name="connsiteX6" fmla="*/ 0 w 2408268"/>
                <a:gd name="connsiteY6" fmla="*/ 1763057 h 1763057"/>
                <a:gd name="connsiteX7" fmla="*/ 1187116 w 2408268"/>
                <a:gd name="connsiteY7" fmla="*/ 792509 h 1763057"/>
                <a:gd name="connsiteX8" fmla="*/ 794085 w 2408268"/>
                <a:gd name="connsiteY8" fmla="*/ 1057204 h 1763057"/>
                <a:gd name="connsiteX9" fmla="*/ 1868906 w 2408268"/>
                <a:gd name="connsiteY9" fmla="*/ 343331 h 1763057"/>
                <a:gd name="connsiteX10" fmla="*/ 1941095 w 2408268"/>
                <a:gd name="connsiteY10" fmla="*/ 616046 h 1763057"/>
                <a:gd name="connsiteX11" fmla="*/ 2021306 w 2408268"/>
                <a:gd name="connsiteY11" fmla="*/ 391457 h 1763057"/>
                <a:gd name="connsiteX12" fmla="*/ 1973179 w 2408268"/>
                <a:gd name="connsiteY12" fmla="*/ 864699 h 1763057"/>
                <a:gd name="connsiteX13" fmla="*/ 2013285 w 2408268"/>
                <a:gd name="connsiteY13" fmla="*/ 608025 h 1763057"/>
                <a:gd name="connsiteX14" fmla="*/ 2181727 w 2408268"/>
                <a:gd name="connsiteY14" fmla="*/ 423541 h 1763057"/>
                <a:gd name="connsiteX15" fmla="*/ 2406316 w 2408268"/>
                <a:gd name="connsiteY15" fmla="*/ 415520 h 1763057"/>
                <a:gd name="connsiteX16" fmla="*/ 2045369 w 2408268"/>
                <a:gd name="connsiteY16" fmla="*/ 78636 h 1763057"/>
                <a:gd name="connsiteX17" fmla="*/ 2085474 w 2408268"/>
                <a:gd name="connsiteY17" fmla="*/ 46552 h 176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08268" h="1763057">
                  <a:moveTo>
                    <a:pt x="2085474" y="46552"/>
                  </a:moveTo>
                  <a:lnTo>
                    <a:pt x="1411706" y="640109"/>
                  </a:lnTo>
                  <a:cubicBezTo>
                    <a:pt x="1314117" y="729677"/>
                    <a:pt x="1499937" y="583962"/>
                    <a:pt x="1499937" y="583962"/>
                  </a:cubicBezTo>
                  <a:lnTo>
                    <a:pt x="505327" y="1121373"/>
                  </a:lnTo>
                  <a:cubicBezTo>
                    <a:pt x="419769" y="1166826"/>
                    <a:pt x="1007979" y="801868"/>
                    <a:pt x="986590" y="856678"/>
                  </a:cubicBezTo>
                  <a:cubicBezTo>
                    <a:pt x="965201" y="911488"/>
                    <a:pt x="541422" y="1299173"/>
                    <a:pt x="376990" y="1450236"/>
                  </a:cubicBezTo>
                  <a:cubicBezTo>
                    <a:pt x="212558" y="1601299"/>
                    <a:pt x="0" y="1763057"/>
                    <a:pt x="0" y="1763057"/>
                  </a:cubicBezTo>
                  <a:lnTo>
                    <a:pt x="1187116" y="792509"/>
                  </a:lnTo>
                  <a:cubicBezTo>
                    <a:pt x="1319463" y="674867"/>
                    <a:pt x="794085" y="1057204"/>
                    <a:pt x="794085" y="1057204"/>
                  </a:cubicBezTo>
                  <a:cubicBezTo>
                    <a:pt x="907717" y="982341"/>
                    <a:pt x="1677738" y="416857"/>
                    <a:pt x="1868906" y="343331"/>
                  </a:cubicBezTo>
                  <a:cubicBezTo>
                    <a:pt x="2060074" y="269805"/>
                    <a:pt x="1915695" y="608025"/>
                    <a:pt x="1941095" y="616046"/>
                  </a:cubicBezTo>
                  <a:cubicBezTo>
                    <a:pt x="1966495" y="624067"/>
                    <a:pt x="2015959" y="350015"/>
                    <a:pt x="2021306" y="391457"/>
                  </a:cubicBezTo>
                  <a:cubicBezTo>
                    <a:pt x="2026653" y="432899"/>
                    <a:pt x="1974516" y="828604"/>
                    <a:pt x="1973179" y="864699"/>
                  </a:cubicBezTo>
                  <a:cubicBezTo>
                    <a:pt x="1971842" y="900794"/>
                    <a:pt x="1978527" y="681551"/>
                    <a:pt x="2013285" y="608025"/>
                  </a:cubicBezTo>
                  <a:cubicBezTo>
                    <a:pt x="2048043" y="534499"/>
                    <a:pt x="2116222" y="455625"/>
                    <a:pt x="2181727" y="423541"/>
                  </a:cubicBezTo>
                  <a:cubicBezTo>
                    <a:pt x="2247232" y="391457"/>
                    <a:pt x="2429042" y="473004"/>
                    <a:pt x="2406316" y="415520"/>
                  </a:cubicBezTo>
                  <a:cubicBezTo>
                    <a:pt x="2383590" y="358036"/>
                    <a:pt x="2098843" y="137457"/>
                    <a:pt x="2045369" y="78636"/>
                  </a:cubicBezTo>
                  <a:cubicBezTo>
                    <a:pt x="1991895" y="19815"/>
                    <a:pt x="2191084" y="-47027"/>
                    <a:pt x="2085474" y="465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6E3DF26E-36BD-1D2C-D7C4-D2C65D549090}"/>
                </a:ext>
              </a:extLst>
            </p:cNvPr>
            <p:cNvSpPr/>
            <p:nvPr/>
          </p:nvSpPr>
          <p:spPr>
            <a:xfrm>
              <a:off x="5056415" y="6063916"/>
              <a:ext cx="1456680" cy="1366943"/>
            </a:xfrm>
            <a:custGeom>
              <a:avLst/>
              <a:gdLst>
                <a:gd name="connsiteX0" fmla="*/ 1456680 w 1456680"/>
                <a:gd name="connsiteY0" fmla="*/ 0 h 1366943"/>
                <a:gd name="connsiteX1" fmla="*/ 526238 w 1456680"/>
                <a:gd name="connsiteY1" fmla="*/ 513347 h 1366943"/>
                <a:gd name="connsiteX2" fmla="*/ 614469 w 1456680"/>
                <a:gd name="connsiteY2" fmla="*/ 473242 h 1366943"/>
                <a:gd name="connsiteX3" fmla="*/ 245501 w 1456680"/>
                <a:gd name="connsiteY3" fmla="*/ 689810 h 1366943"/>
                <a:gd name="connsiteX4" fmla="*/ 117164 w 1456680"/>
                <a:gd name="connsiteY4" fmla="*/ 1066800 h 1366943"/>
                <a:gd name="connsiteX5" fmla="*/ 173311 w 1456680"/>
                <a:gd name="connsiteY5" fmla="*/ 834189 h 1366943"/>
                <a:gd name="connsiteX6" fmla="*/ 4869 w 1456680"/>
                <a:gd name="connsiteY6" fmla="*/ 1363579 h 1366943"/>
                <a:gd name="connsiteX7" fmla="*/ 61017 w 1456680"/>
                <a:gd name="connsiteY7" fmla="*/ 1034716 h 1366943"/>
                <a:gd name="connsiteX8" fmla="*/ 221438 w 1456680"/>
                <a:gd name="connsiteY8" fmla="*/ 529389 h 1366943"/>
                <a:gd name="connsiteX9" fmla="*/ 133206 w 1456680"/>
                <a:gd name="connsiteY9" fmla="*/ 617621 h 1366943"/>
                <a:gd name="connsiteX10" fmla="*/ 614469 w 1456680"/>
                <a:gd name="connsiteY10" fmla="*/ 352926 h 1366943"/>
                <a:gd name="connsiteX11" fmla="*/ 309669 w 1456680"/>
                <a:gd name="connsiteY11" fmla="*/ 465221 h 1366943"/>
                <a:gd name="connsiteX12" fmla="*/ 823017 w 1456680"/>
                <a:gd name="connsiteY12" fmla="*/ 256673 h 1366943"/>
                <a:gd name="connsiteX13" fmla="*/ 1456680 w 1456680"/>
                <a:gd name="connsiteY13" fmla="*/ 0 h 1366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56680" h="1366943">
                  <a:moveTo>
                    <a:pt x="1456680" y="0"/>
                  </a:moveTo>
                  <a:lnTo>
                    <a:pt x="526238" y="513347"/>
                  </a:lnTo>
                  <a:cubicBezTo>
                    <a:pt x="385869" y="592221"/>
                    <a:pt x="661258" y="443832"/>
                    <a:pt x="614469" y="473242"/>
                  </a:cubicBezTo>
                  <a:cubicBezTo>
                    <a:pt x="567680" y="502652"/>
                    <a:pt x="328385" y="590884"/>
                    <a:pt x="245501" y="689810"/>
                  </a:cubicBezTo>
                  <a:cubicBezTo>
                    <a:pt x="162617" y="788736"/>
                    <a:pt x="129196" y="1042737"/>
                    <a:pt x="117164" y="1066800"/>
                  </a:cubicBezTo>
                  <a:cubicBezTo>
                    <a:pt x="105132" y="1090863"/>
                    <a:pt x="192027" y="784726"/>
                    <a:pt x="173311" y="834189"/>
                  </a:cubicBezTo>
                  <a:cubicBezTo>
                    <a:pt x="154595" y="883652"/>
                    <a:pt x="23585" y="1330158"/>
                    <a:pt x="4869" y="1363579"/>
                  </a:cubicBezTo>
                  <a:cubicBezTo>
                    <a:pt x="-13847" y="1397000"/>
                    <a:pt x="24922" y="1173748"/>
                    <a:pt x="61017" y="1034716"/>
                  </a:cubicBezTo>
                  <a:cubicBezTo>
                    <a:pt x="97112" y="895684"/>
                    <a:pt x="209407" y="598905"/>
                    <a:pt x="221438" y="529389"/>
                  </a:cubicBezTo>
                  <a:cubicBezTo>
                    <a:pt x="233469" y="459873"/>
                    <a:pt x="67701" y="647031"/>
                    <a:pt x="133206" y="617621"/>
                  </a:cubicBezTo>
                  <a:cubicBezTo>
                    <a:pt x="198711" y="588211"/>
                    <a:pt x="585059" y="378326"/>
                    <a:pt x="614469" y="352926"/>
                  </a:cubicBezTo>
                  <a:cubicBezTo>
                    <a:pt x="643879" y="327526"/>
                    <a:pt x="274911" y="481263"/>
                    <a:pt x="309669" y="465221"/>
                  </a:cubicBezTo>
                  <a:cubicBezTo>
                    <a:pt x="344427" y="449179"/>
                    <a:pt x="823017" y="256673"/>
                    <a:pt x="823017" y="256673"/>
                  </a:cubicBezTo>
                  <a:lnTo>
                    <a:pt x="145668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50C9463E-05B8-293D-A769-A079CB9B2C3F}"/>
                </a:ext>
              </a:extLst>
            </p:cNvPr>
            <p:cNvSpPr/>
            <p:nvPr/>
          </p:nvSpPr>
          <p:spPr>
            <a:xfrm>
              <a:off x="6752450" y="5614725"/>
              <a:ext cx="1292439" cy="2749313"/>
            </a:xfrm>
            <a:custGeom>
              <a:avLst/>
              <a:gdLst>
                <a:gd name="connsiteX0" fmla="*/ 763276 w 1292439"/>
                <a:gd name="connsiteY0" fmla="*/ 12 h 2749313"/>
                <a:gd name="connsiteX1" fmla="*/ 354203 w 1292439"/>
                <a:gd name="connsiteY1" fmla="*/ 625654 h 2749313"/>
                <a:gd name="connsiteX2" fmla="*/ 177739 w 1292439"/>
                <a:gd name="connsiteY2" fmla="*/ 938475 h 2749313"/>
                <a:gd name="connsiteX3" fmla="*/ 265971 w 1292439"/>
                <a:gd name="connsiteY3" fmla="*/ 762012 h 2749313"/>
                <a:gd name="connsiteX4" fmla="*/ 201803 w 1292439"/>
                <a:gd name="connsiteY4" fmla="*/ 1010664 h 2749313"/>
                <a:gd name="connsiteX5" fmla="*/ 282013 w 1292439"/>
                <a:gd name="connsiteY5" fmla="*/ 1491928 h 2749313"/>
                <a:gd name="connsiteX6" fmla="*/ 201803 w 1292439"/>
                <a:gd name="connsiteY6" fmla="*/ 1267338 h 2749313"/>
                <a:gd name="connsiteX7" fmla="*/ 626918 w 1292439"/>
                <a:gd name="connsiteY7" fmla="*/ 1957149 h 2749313"/>
                <a:gd name="connsiteX8" fmla="*/ 514624 w 1292439"/>
                <a:gd name="connsiteY8" fmla="*/ 1844854 h 2749313"/>
                <a:gd name="connsiteX9" fmla="*/ 1268603 w 1292439"/>
                <a:gd name="connsiteY9" fmla="*/ 2727170 h 2749313"/>
                <a:gd name="connsiteX10" fmla="*/ 1044013 w 1292439"/>
                <a:gd name="connsiteY10" fmla="*/ 2454454 h 2749313"/>
                <a:gd name="connsiteX11" fmla="*/ 442434 w 1292439"/>
                <a:gd name="connsiteY11" fmla="*/ 2133612 h 2749313"/>
                <a:gd name="connsiteX12" fmla="*/ 161697 w 1292439"/>
                <a:gd name="connsiteY12" fmla="*/ 2005275 h 2749313"/>
                <a:gd name="connsiteX13" fmla="*/ 546708 w 1292439"/>
                <a:gd name="connsiteY13" fmla="*/ 2117570 h 2749313"/>
                <a:gd name="connsiteX14" fmla="*/ 257950 w 1292439"/>
                <a:gd name="connsiteY14" fmla="*/ 1572138 h 2749313"/>
                <a:gd name="connsiteX15" fmla="*/ 145655 w 1292439"/>
                <a:gd name="connsiteY15" fmla="*/ 874307 h 2749313"/>
                <a:gd name="connsiteX16" fmla="*/ 1276 w 1292439"/>
                <a:gd name="connsiteY16" fmla="*/ 1114938 h 2749313"/>
                <a:gd name="connsiteX17" fmla="*/ 233887 w 1292439"/>
                <a:gd name="connsiteY17" fmla="*/ 609612 h 2749313"/>
                <a:gd name="connsiteX18" fmla="*/ 763276 w 1292439"/>
                <a:gd name="connsiteY18" fmla="*/ 12 h 27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92439" h="2749313">
                  <a:moveTo>
                    <a:pt x="763276" y="12"/>
                  </a:moveTo>
                  <a:cubicBezTo>
                    <a:pt x="783329" y="2686"/>
                    <a:pt x="451792" y="469244"/>
                    <a:pt x="354203" y="625654"/>
                  </a:cubicBezTo>
                  <a:cubicBezTo>
                    <a:pt x="256614" y="782064"/>
                    <a:pt x="192444" y="915749"/>
                    <a:pt x="177739" y="938475"/>
                  </a:cubicBezTo>
                  <a:cubicBezTo>
                    <a:pt x="163034" y="961201"/>
                    <a:pt x="261960" y="749980"/>
                    <a:pt x="265971" y="762012"/>
                  </a:cubicBezTo>
                  <a:cubicBezTo>
                    <a:pt x="269982" y="774044"/>
                    <a:pt x="199129" y="889011"/>
                    <a:pt x="201803" y="1010664"/>
                  </a:cubicBezTo>
                  <a:cubicBezTo>
                    <a:pt x="204477" y="1132317"/>
                    <a:pt x="282013" y="1449149"/>
                    <a:pt x="282013" y="1491928"/>
                  </a:cubicBezTo>
                  <a:cubicBezTo>
                    <a:pt x="282013" y="1534707"/>
                    <a:pt x="144319" y="1189801"/>
                    <a:pt x="201803" y="1267338"/>
                  </a:cubicBezTo>
                  <a:cubicBezTo>
                    <a:pt x="259287" y="1344875"/>
                    <a:pt x="574781" y="1860896"/>
                    <a:pt x="626918" y="1957149"/>
                  </a:cubicBezTo>
                  <a:cubicBezTo>
                    <a:pt x="679055" y="2053402"/>
                    <a:pt x="407677" y="1716517"/>
                    <a:pt x="514624" y="1844854"/>
                  </a:cubicBezTo>
                  <a:cubicBezTo>
                    <a:pt x="621571" y="1973191"/>
                    <a:pt x="1180372" y="2625570"/>
                    <a:pt x="1268603" y="2727170"/>
                  </a:cubicBezTo>
                  <a:cubicBezTo>
                    <a:pt x="1356834" y="2828770"/>
                    <a:pt x="1181708" y="2553380"/>
                    <a:pt x="1044013" y="2454454"/>
                  </a:cubicBezTo>
                  <a:cubicBezTo>
                    <a:pt x="906318" y="2355528"/>
                    <a:pt x="589487" y="2208475"/>
                    <a:pt x="442434" y="2133612"/>
                  </a:cubicBezTo>
                  <a:cubicBezTo>
                    <a:pt x="295381" y="2058749"/>
                    <a:pt x="144318" y="2007949"/>
                    <a:pt x="161697" y="2005275"/>
                  </a:cubicBezTo>
                  <a:cubicBezTo>
                    <a:pt x="179076" y="2002601"/>
                    <a:pt x="530666" y="2189759"/>
                    <a:pt x="546708" y="2117570"/>
                  </a:cubicBezTo>
                  <a:cubicBezTo>
                    <a:pt x="562750" y="2045381"/>
                    <a:pt x="324792" y="1779348"/>
                    <a:pt x="257950" y="1572138"/>
                  </a:cubicBezTo>
                  <a:cubicBezTo>
                    <a:pt x="191108" y="1364928"/>
                    <a:pt x="188434" y="950507"/>
                    <a:pt x="145655" y="874307"/>
                  </a:cubicBezTo>
                  <a:cubicBezTo>
                    <a:pt x="102876" y="798107"/>
                    <a:pt x="-13429" y="1159054"/>
                    <a:pt x="1276" y="1114938"/>
                  </a:cubicBezTo>
                  <a:cubicBezTo>
                    <a:pt x="15981" y="1070822"/>
                    <a:pt x="104213" y="791422"/>
                    <a:pt x="233887" y="609612"/>
                  </a:cubicBezTo>
                  <a:cubicBezTo>
                    <a:pt x="363561" y="427802"/>
                    <a:pt x="743223" y="-2662"/>
                    <a:pt x="763276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10EF9882-F9AD-A536-AD65-074942D9333C}"/>
                </a:ext>
              </a:extLst>
            </p:cNvPr>
            <p:cNvSpPr/>
            <p:nvPr/>
          </p:nvSpPr>
          <p:spPr>
            <a:xfrm>
              <a:off x="2594924" y="7450773"/>
              <a:ext cx="1071379" cy="2322387"/>
            </a:xfrm>
            <a:custGeom>
              <a:avLst/>
              <a:gdLst>
                <a:gd name="connsiteX0" fmla="*/ 1070697 w 1071379"/>
                <a:gd name="connsiteY0" fmla="*/ 785 h 2322387"/>
                <a:gd name="connsiteX1" fmla="*/ 316718 w 1071379"/>
                <a:gd name="connsiteY1" fmla="*/ 794869 h 2322387"/>
                <a:gd name="connsiteX2" fmla="*/ 541308 w 1071379"/>
                <a:gd name="connsiteY2" fmla="*/ 634448 h 2322387"/>
                <a:gd name="connsiteX3" fmla="*/ 3897 w 1071379"/>
                <a:gd name="connsiteY3" fmla="*/ 1195922 h 2322387"/>
                <a:gd name="connsiteX4" fmla="*/ 284634 w 1071379"/>
                <a:gd name="connsiteY4" fmla="*/ 971332 h 2322387"/>
                <a:gd name="connsiteX5" fmla="*/ 3897 w 1071379"/>
                <a:gd name="connsiteY5" fmla="*/ 1717290 h 2322387"/>
                <a:gd name="connsiteX6" fmla="*/ 140255 w 1071379"/>
                <a:gd name="connsiteY6" fmla="*/ 1500722 h 2322387"/>
                <a:gd name="connsiteX7" fmla="*/ 140255 w 1071379"/>
                <a:gd name="connsiteY7" fmla="*/ 1845627 h 2322387"/>
                <a:gd name="connsiteX8" fmla="*/ 156297 w 1071379"/>
                <a:gd name="connsiteY8" fmla="*/ 1629059 h 2322387"/>
                <a:gd name="connsiteX9" fmla="*/ 172339 w 1071379"/>
                <a:gd name="connsiteY9" fmla="*/ 2318869 h 2322387"/>
                <a:gd name="connsiteX10" fmla="*/ 172339 w 1071379"/>
                <a:gd name="connsiteY10" fmla="*/ 1837606 h 2322387"/>
                <a:gd name="connsiteX11" fmla="*/ 685687 w 1071379"/>
                <a:gd name="connsiteY11" fmla="*/ 586322 h 2322387"/>
                <a:gd name="connsiteX12" fmla="*/ 332760 w 1071379"/>
                <a:gd name="connsiteY12" fmla="*/ 923206 h 2322387"/>
                <a:gd name="connsiteX13" fmla="*/ 830065 w 1071379"/>
                <a:gd name="connsiteY13" fmla="*/ 425901 h 2322387"/>
                <a:gd name="connsiteX14" fmla="*/ 164318 w 1071379"/>
                <a:gd name="connsiteY14" fmla="*/ 642469 h 2322387"/>
                <a:gd name="connsiteX15" fmla="*/ 1070697 w 1071379"/>
                <a:gd name="connsiteY15" fmla="*/ 785 h 232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71379" h="2322387">
                  <a:moveTo>
                    <a:pt x="1070697" y="785"/>
                  </a:moveTo>
                  <a:cubicBezTo>
                    <a:pt x="1096097" y="26185"/>
                    <a:pt x="404949" y="689259"/>
                    <a:pt x="316718" y="794869"/>
                  </a:cubicBezTo>
                  <a:cubicBezTo>
                    <a:pt x="228487" y="900479"/>
                    <a:pt x="593445" y="567606"/>
                    <a:pt x="541308" y="634448"/>
                  </a:cubicBezTo>
                  <a:cubicBezTo>
                    <a:pt x="489171" y="701290"/>
                    <a:pt x="46676" y="1139775"/>
                    <a:pt x="3897" y="1195922"/>
                  </a:cubicBezTo>
                  <a:cubicBezTo>
                    <a:pt x="-38882" y="1252069"/>
                    <a:pt x="284634" y="884437"/>
                    <a:pt x="284634" y="971332"/>
                  </a:cubicBezTo>
                  <a:cubicBezTo>
                    <a:pt x="284634" y="1058227"/>
                    <a:pt x="27960" y="1629058"/>
                    <a:pt x="3897" y="1717290"/>
                  </a:cubicBezTo>
                  <a:cubicBezTo>
                    <a:pt x="-20166" y="1805522"/>
                    <a:pt x="117529" y="1479333"/>
                    <a:pt x="140255" y="1500722"/>
                  </a:cubicBezTo>
                  <a:cubicBezTo>
                    <a:pt x="162981" y="1522111"/>
                    <a:pt x="137581" y="1824237"/>
                    <a:pt x="140255" y="1845627"/>
                  </a:cubicBezTo>
                  <a:cubicBezTo>
                    <a:pt x="142929" y="1867017"/>
                    <a:pt x="150950" y="1550185"/>
                    <a:pt x="156297" y="1629059"/>
                  </a:cubicBezTo>
                  <a:cubicBezTo>
                    <a:pt x="161644" y="1707933"/>
                    <a:pt x="169665" y="2284111"/>
                    <a:pt x="172339" y="2318869"/>
                  </a:cubicBezTo>
                  <a:cubicBezTo>
                    <a:pt x="175013" y="2353627"/>
                    <a:pt x="86781" y="2126364"/>
                    <a:pt x="172339" y="1837606"/>
                  </a:cubicBezTo>
                  <a:cubicBezTo>
                    <a:pt x="257897" y="1548848"/>
                    <a:pt x="658950" y="738722"/>
                    <a:pt x="685687" y="586322"/>
                  </a:cubicBezTo>
                  <a:cubicBezTo>
                    <a:pt x="712424" y="433922"/>
                    <a:pt x="308697" y="949943"/>
                    <a:pt x="332760" y="923206"/>
                  </a:cubicBezTo>
                  <a:cubicBezTo>
                    <a:pt x="356823" y="896469"/>
                    <a:pt x="858139" y="472691"/>
                    <a:pt x="830065" y="425901"/>
                  </a:cubicBezTo>
                  <a:cubicBezTo>
                    <a:pt x="801991" y="379112"/>
                    <a:pt x="125549" y="710648"/>
                    <a:pt x="164318" y="642469"/>
                  </a:cubicBezTo>
                  <a:cubicBezTo>
                    <a:pt x="203086" y="574290"/>
                    <a:pt x="1045297" y="-24615"/>
                    <a:pt x="1070697" y="7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62DEE092-8DCA-5261-B327-8AE495DD7CF6}"/>
                </a:ext>
              </a:extLst>
            </p:cNvPr>
            <p:cNvSpPr/>
            <p:nvPr/>
          </p:nvSpPr>
          <p:spPr>
            <a:xfrm>
              <a:off x="5067724" y="6087979"/>
              <a:ext cx="1718087" cy="1516040"/>
            </a:xfrm>
            <a:custGeom>
              <a:avLst/>
              <a:gdLst>
                <a:gd name="connsiteX0" fmla="*/ 1718087 w 1718087"/>
                <a:gd name="connsiteY0" fmla="*/ 0 h 1516040"/>
                <a:gd name="connsiteX1" fmla="*/ 1116508 w 1718087"/>
                <a:gd name="connsiteY1" fmla="*/ 689810 h 1516040"/>
                <a:gd name="connsiteX2" fmla="*/ 1613813 w 1718087"/>
                <a:gd name="connsiteY2" fmla="*/ 288758 h 1516040"/>
                <a:gd name="connsiteX3" fmla="*/ 1052339 w 1718087"/>
                <a:gd name="connsiteY3" fmla="*/ 826168 h 1516040"/>
                <a:gd name="connsiteX4" fmla="*/ 1284950 w 1718087"/>
                <a:gd name="connsiteY4" fmla="*/ 673768 h 1516040"/>
                <a:gd name="connsiteX5" fmla="*/ 675350 w 1718087"/>
                <a:gd name="connsiteY5" fmla="*/ 1074821 h 1516040"/>
                <a:gd name="connsiteX6" fmla="*/ 1373181 w 1718087"/>
                <a:gd name="connsiteY6" fmla="*/ 753979 h 1516040"/>
                <a:gd name="connsiteX7" fmla="*/ 1525581 w 1718087"/>
                <a:gd name="connsiteY7" fmla="*/ 737937 h 1516040"/>
                <a:gd name="connsiteX8" fmla="*/ 891918 w 1718087"/>
                <a:gd name="connsiteY8" fmla="*/ 1026695 h 1516040"/>
                <a:gd name="connsiteX9" fmla="*/ 651287 w 1718087"/>
                <a:gd name="connsiteY9" fmla="*/ 1203158 h 1516040"/>
                <a:gd name="connsiteX10" fmla="*/ 811708 w 1718087"/>
                <a:gd name="connsiteY10" fmla="*/ 1122947 h 1516040"/>
                <a:gd name="connsiteX11" fmla="*/ 1581 w 1718087"/>
                <a:gd name="connsiteY11" fmla="*/ 1515979 h 1516040"/>
                <a:gd name="connsiteX12" fmla="*/ 595139 w 1718087"/>
                <a:gd name="connsiteY12" fmla="*/ 1090863 h 1516040"/>
                <a:gd name="connsiteX13" fmla="*/ 218150 w 1718087"/>
                <a:gd name="connsiteY13" fmla="*/ 1267326 h 1516040"/>
                <a:gd name="connsiteX14" fmla="*/ 1036297 w 1718087"/>
                <a:gd name="connsiteY14" fmla="*/ 745958 h 1516040"/>
                <a:gd name="connsiteX15" fmla="*/ 1260887 w 1718087"/>
                <a:gd name="connsiteY15" fmla="*/ 401053 h 1516040"/>
                <a:gd name="connsiteX16" fmla="*/ 1108487 w 1718087"/>
                <a:gd name="connsiteY16" fmla="*/ 529389 h 1516040"/>
                <a:gd name="connsiteX17" fmla="*/ 1718087 w 1718087"/>
                <a:gd name="connsiteY17" fmla="*/ 0 h 151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8087" h="1516040">
                  <a:moveTo>
                    <a:pt x="1718087" y="0"/>
                  </a:moveTo>
                  <a:cubicBezTo>
                    <a:pt x="1425987" y="320842"/>
                    <a:pt x="1133887" y="641684"/>
                    <a:pt x="1116508" y="689810"/>
                  </a:cubicBezTo>
                  <a:cubicBezTo>
                    <a:pt x="1099129" y="737936"/>
                    <a:pt x="1624508" y="266032"/>
                    <a:pt x="1613813" y="288758"/>
                  </a:cubicBezTo>
                  <a:cubicBezTo>
                    <a:pt x="1603118" y="311484"/>
                    <a:pt x="1107149" y="762000"/>
                    <a:pt x="1052339" y="826168"/>
                  </a:cubicBezTo>
                  <a:cubicBezTo>
                    <a:pt x="997528" y="890336"/>
                    <a:pt x="1284950" y="673768"/>
                    <a:pt x="1284950" y="673768"/>
                  </a:cubicBezTo>
                  <a:cubicBezTo>
                    <a:pt x="1222119" y="715210"/>
                    <a:pt x="660645" y="1061453"/>
                    <a:pt x="675350" y="1074821"/>
                  </a:cubicBezTo>
                  <a:cubicBezTo>
                    <a:pt x="690055" y="1088189"/>
                    <a:pt x="1231476" y="810126"/>
                    <a:pt x="1373181" y="753979"/>
                  </a:cubicBezTo>
                  <a:cubicBezTo>
                    <a:pt x="1514886" y="697832"/>
                    <a:pt x="1605791" y="692484"/>
                    <a:pt x="1525581" y="737937"/>
                  </a:cubicBezTo>
                  <a:cubicBezTo>
                    <a:pt x="1445370" y="783390"/>
                    <a:pt x="1037634" y="949158"/>
                    <a:pt x="891918" y="1026695"/>
                  </a:cubicBezTo>
                  <a:cubicBezTo>
                    <a:pt x="746202" y="1104232"/>
                    <a:pt x="664655" y="1187116"/>
                    <a:pt x="651287" y="1203158"/>
                  </a:cubicBezTo>
                  <a:cubicBezTo>
                    <a:pt x="637919" y="1219200"/>
                    <a:pt x="811708" y="1122947"/>
                    <a:pt x="811708" y="1122947"/>
                  </a:cubicBezTo>
                  <a:cubicBezTo>
                    <a:pt x="703424" y="1175084"/>
                    <a:pt x="37676" y="1521326"/>
                    <a:pt x="1581" y="1515979"/>
                  </a:cubicBezTo>
                  <a:cubicBezTo>
                    <a:pt x="-34514" y="1510632"/>
                    <a:pt x="559044" y="1132305"/>
                    <a:pt x="595139" y="1090863"/>
                  </a:cubicBezTo>
                  <a:cubicBezTo>
                    <a:pt x="631234" y="1049421"/>
                    <a:pt x="144624" y="1324810"/>
                    <a:pt x="218150" y="1267326"/>
                  </a:cubicBezTo>
                  <a:cubicBezTo>
                    <a:pt x="291676" y="1209842"/>
                    <a:pt x="862507" y="890337"/>
                    <a:pt x="1036297" y="745958"/>
                  </a:cubicBezTo>
                  <a:cubicBezTo>
                    <a:pt x="1210086" y="601579"/>
                    <a:pt x="1248855" y="437148"/>
                    <a:pt x="1260887" y="401053"/>
                  </a:cubicBezTo>
                  <a:cubicBezTo>
                    <a:pt x="1272919" y="364958"/>
                    <a:pt x="1108487" y="529389"/>
                    <a:pt x="1108487" y="529389"/>
                  </a:cubicBezTo>
                  <a:lnTo>
                    <a:pt x="1718087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673DCDC5-1DE1-E71F-40A5-2F49EBD76BA8}"/>
                </a:ext>
              </a:extLst>
            </p:cNvPr>
            <p:cNvSpPr/>
            <p:nvPr/>
          </p:nvSpPr>
          <p:spPr>
            <a:xfrm>
              <a:off x="4091424" y="7443756"/>
              <a:ext cx="404863" cy="718084"/>
            </a:xfrm>
            <a:custGeom>
              <a:avLst/>
              <a:gdLst>
                <a:gd name="connsiteX0" fmla="*/ 55703 w 404863"/>
                <a:gd name="connsiteY0" fmla="*/ 753 h 718084"/>
                <a:gd name="connsiteX1" fmla="*/ 300467 w 404863"/>
                <a:gd name="connsiteY1" fmla="*/ 527226 h 718084"/>
                <a:gd name="connsiteX2" fmla="*/ 245049 w 404863"/>
                <a:gd name="connsiteY2" fmla="*/ 333262 h 718084"/>
                <a:gd name="connsiteX3" fmla="*/ 402067 w 404863"/>
                <a:gd name="connsiteY3" fmla="*/ 707335 h 718084"/>
                <a:gd name="connsiteX4" fmla="*/ 318940 w 404863"/>
                <a:gd name="connsiteY4" fmla="*/ 587262 h 718084"/>
                <a:gd name="connsiteX5" fmla="*/ 285 w 404863"/>
                <a:gd name="connsiteY5" fmla="*/ 282462 h 718084"/>
                <a:gd name="connsiteX6" fmla="*/ 258903 w 404863"/>
                <a:gd name="connsiteY6" fmla="*/ 407153 h 718084"/>
                <a:gd name="connsiteX7" fmla="*/ 55703 w 404863"/>
                <a:gd name="connsiteY7" fmla="*/ 753 h 718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863" h="718084">
                  <a:moveTo>
                    <a:pt x="55703" y="753"/>
                  </a:moveTo>
                  <a:cubicBezTo>
                    <a:pt x="62630" y="20765"/>
                    <a:pt x="268909" y="471808"/>
                    <a:pt x="300467" y="527226"/>
                  </a:cubicBezTo>
                  <a:cubicBezTo>
                    <a:pt x="332025" y="582644"/>
                    <a:pt x="228116" y="303244"/>
                    <a:pt x="245049" y="333262"/>
                  </a:cubicBezTo>
                  <a:cubicBezTo>
                    <a:pt x="261982" y="363280"/>
                    <a:pt x="389752" y="665002"/>
                    <a:pt x="402067" y="707335"/>
                  </a:cubicBezTo>
                  <a:cubicBezTo>
                    <a:pt x="414382" y="749668"/>
                    <a:pt x="385904" y="658074"/>
                    <a:pt x="318940" y="587262"/>
                  </a:cubicBezTo>
                  <a:cubicBezTo>
                    <a:pt x="251976" y="516450"/>
                    <a:pt x="10291" y="312480"/>
                    <a:pt x="285" y="282462"/>
                  </a:cubicBezTo>
                  <a:cubicBezTo>
                    <a:pt x="-9721" y="252444"/>
                    <a:pt x="246588" y="448716"/>
                    <a:pt x="258903" y="407153"/>
                  </a:cubicBezTo>
                  <a:cubicBezTo>
                    <a:pt x="271218" y="365590"/>
                    <a:pt x="48776" y="-19259"/>
                    <a:pt x="55703" y="7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E87FF6DA-C5AB-341F-43B0-DA49128992F5}"/>
                </a:ext>
              </a:extLst>
            </p:cNvPr>
            <p:cNvSpPr/>
            <p:nvPr/>
          </p:nvSpPr>
          <p:spPr>
            <a:xfrm>
              <a:off x="4151906" y="8067762"/>
              <a:ext cx="175796" cy="365911"/>
            </a:xfrm>
            <a:custGeom>
              <a:avLst/>
              <a:gdLst>
                <a:gd name="connsiteX0" fmla="*/ 175330 w 175796"/>
                <a:gd name="connsiteY0" fmla="*/ 202 h 365911"/>
                <a:gd name="connsiteX1" fmla="*/ 55258 w 175796"/>
                <a:gd name="connsiteY1" fmla="*/ 184929 h 365911"/>
                <a:gd name="connsiteX2" fmla="*/ 59876 w 175796"/>
                <a:gd name="connsiteY2" fmla="*/ 249583 h 365911"/>
                <a:gd name="connsiteX3" fmla="*/ 138385 w 175796"/>
                <a:gd name="connsiteY3" fmla="*/ 365038 h 365911"/>
                <a:gd name="connsiteX4" fmla="*/ 78349 w 175796"/>
                <a:gd name="connsiteY4" fmla="*/ 300383 h 365911"/>
                <a:gd name="connsiteX5" fmla="*/ 32167 w 175796"/>
                <a:gd name="connsiteY5" fmla="*/ 258820 h 365911"/>
                <a:gd name="connsiteX6" fmla="*/ 55258 w 175796"/>
                <a:gd name="connsiteY6" fmla="*/ 92565 h 365911"/>
                <a:gd name="connsiteX7" fmla="*/ 4458 w 175796"/>
                <a:gd name="connsiteY7" fmla="*/ 147983 h 365911"/>
                <a:gd name="connsiteX8" fmla="*/ 175330 w 175796"/>
                <a:gd name="connsiteY8" fmla="*/ 202 h 365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796" h="365911">
                  <a:moveTo>
                    <a:pt x="175330" y="202"/>
                  </a:moveTo>
                  <a:cubicBezTo>
                    <a:pt x="183797" y="6360"/>
                    <a:pt x="74500" y="143366"/>
                    <a:pt x="55258" y="184929"/>
                  </a:cubicBezTo>
                  <a:cubicBezTo>
                    <a:pt x="36016" y="226492"/>
                    <a:pt x="46022" y="219565"/>
                    <a:pt x="59876" y="249583"/>
                  </a:cubicBezTo>
                  <a:cubicBezTo>
                    <a:pt x="73730" y="279601"/>
                    <a:pt x="135306" y="356572"/>
                    <a:pt x="138385" y="365038"/>
                  </a:cubicBezTo>
                  <a:cubicBezTo>
                    <a:pt x="141464" y="373504"/>
                    <a:pt x="96052" y="318086"/>
                    <a:pt x="78349" y="300383"/>
                  </a:cubicBezTo>
                  <a:cubicBezTo>
                    <a:pt x="60646" y="282680"/>
                    <a:pt x="36015" y="293456"/>
                    <a:pt x="32167" y="258820"/>
                  </a:cubicBezTo>
                  <a:cubicBezTo>
                    <a:pt x="28319" y="224184"/>
                    <a:pt x="59876" y="111038"/>
                    <a:pt x="55258" y="92565"/>
                  </a:cubicBezTo>
                  <a:cubicBezTo>
                    <a:pt x="50640" y="74092"/>
                    <a:pt x="-17863" y="165686"/>
                    <a:pt x="4458" y="147983"/>
                  </a:cubicBezTo>
                  <a:cubicBezTo>
                    <a:pt x="26779" y="130280"/>
                    <a:pt x="166863" y="-5956"/>
                    <a:pt x="175330" y="2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FF0E0E16-CA0D-87A5-94CC-A04AF87537A1}"/>
                </a:ext>
              </a:extLst>
            </p:cNvPr>
            <p:cNvSpPr/>
            <p:nvPr/>
          </p:nvSpPr>
          <p:spPr>
            <a:xfrm>
              <a:off x="4234143" y="8072563"/>
              <a:ext cx="204058" cy="307089"/>
            </a:xfrm>
            <a:custGeom>
              <a:avLst/>
              <a:gdLst>
                <a:gd name="connsiteX0" fmla="*/ 166984 w 204058"/>
                <a:gd name="connsiteY0" fmla="*/ 19 h 307089"/>
                <a:gd name="connsiteX1" fmla="*/ 171602 w 204058"/>
                <a:gd name="connsiteY1" fmla="*/ 143182 h 307089"/>
                <a:gd name="connsiteX2" fmla="*/ 130039 w 204058"/>
                <a:gd name="connsiteY2" fmla="*/ 226310 h 307089"/>
                <a:gd name="connsiteX3" fmla="*/ 730 w 204058"/>
                <a:gd name="connsiteY3" fmla="*/ 304819 h 307089"/>
                <a:gd name="connsiteX4" fmla="*/ 194693 w 204058"/>
                <a:gd name="connsiteY4" fmla="*/ 133946 h 307089"/>
                <a:gd name="connsiteX5" fmla="*/ 166984 w 204058"/>
                <a:gd name="connsiteY5" fmla="*/ 19 h 30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058" h="307089">
                  <a:moveTo>
                    <a:pt x="166984" y="19"/>
                  </a:moveTo>
                  <a:cubicBezTo>
                    <a:pt x="163136" y="1558"/>
                    <a:pt x="177760" y="105467"/>
                    <a:pt x="171602" y="143182"/>
                  </a:cubicBezTo>
                  <a:cubicBezTo>
                    <a:pt x="165444" y="180897"/>
                    <a:pt x="158518" y="199370"/>
                    <a:pt x="130039" y="226310"/>
                  </a:cubicBezTo>
                  <a:cubicBezTo>
                    <a:pt x="101560" y="253250"/>
                    <a:pt x="-10046" y="320213"/>
                    <a:pt x="730" y="304819"/>
                  </a:cubicBezTo>
                  <a:cubicBezTo>
                    <a:pt x="11506" y="289425"/>
                    <a:pt x="163905" y="179358"/>
                    <a:pt x="194693" y="133946"/>
                  </a:cubicBezTo>
                  <a:cubicBezTo>
                    <a:pt x="225481" y="88534"/>
                    <a:pt x="170832" y="-1520"/>
                    <a:pt x="166984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1DD7F376-E598-6E15-F360-1F4F0008CD70}"/>
                </a:ext>
              </a:extLst>
            </p:cNvPr>
            <p:cNvSpPr/>
            <p:nvPr/>
          </p:nvSpPr>
          <p:spPr>
            <a:xfrm>
              <a:off x="4283139" y="8086436"/>
              <a:ext cx="265905" cy="354476"/>
            </a:xfrm>
            <a:custGeom>
              <a:avLst/>
              <a:gdLst>
                <a:gd name="connsiteX0" fmla="*/ 265770 w 265905"/>
                <a:gd name="connsiteY0" fmla="*/ 0 h 354476"/>
                <a:gd name="connsiteX1" fmla="*/ 187261 w 265905"/>
                <a:gd name="connsiteY1" fmla="*/ 180109 h 354476"/>
                <a:gd name="connsiteX2" fmla="*/ 76425 w 265905"/>
                <a:gd name="connsiteY2" fmla="*/ 286328 h 354476"/>
                <a:gd name="connsiteX3" fmla="*/ 2534 w 265905"/>
                <a:gd name="connsiteY3" fmla="*/ 350982 h 354476"/>
                <a:gd name="connsiteX4" fmla="*/ 168788 w 265905"/>
                <a:gd name="connsiteY4" fmla="*/ 180109 h 354476"/>
                <a:gd name="connsiteX5" fmla="*/ 265770 w 265905"/>
                <a:gd name="connsiteY5" fmla="*/ 0 h 354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905" h="354476">
                  <a:moveTo>
                    <a:pt x="265770" y="0"/>
                  </a:moveTo>
                  <a:cubicBezTo>
                    <a:pt x="268849" y="0"/>
                    <a:pt x="218818" y="132388"/>
                    <a:pt x="187261" y="180109"/>
                  </a:cubicBezTo>
                  <a:cubicBezTo>
                    <a:pt x="155704" y="227830"/>
                    <a:pt x="107213" y="257849"/>
                    <a:pt x="76425" y="286328"/>
                  </a:cubicBezTo>
                  <a:cubicBezTo>
                    <a:pt x="45637" y="314807"/>
                    <a:pt x="-12860" y="368685"/>
                    <a:pt x="2534" y="350982"/>
                  </a:cubicBezTo>
                  <a:cubicBezTo>
                    <a:pt x="17928" y="333279"/>
                    <a:pt x="127994" y="235527"/>
                    <a:pt x="168788" y="180109"/>
                  </a:cubicBezTo>
                  <a:cubicBezTo>
                    <a:pt x="209582" y="124691"/>
                    <a:pt x="262691" y="0"/>
                    <a:pt x="26577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6C6A9DC2-67AD-B383-EEEA-0DE318F60FDD}"/>
                </a:ext>
              </a:extLst>
            </p:cNvPr>
            <p:cNvSpPr/>
            <p:nvPr/>
          </p:nvSpPr>
          <p:spPr>
            <a:xfrm>
              <a:off x="4461543" y="7508026"/>
              <a:ext cx="757294" cy="597793"/>
            </a:xfrm>
            <a:custGeom>
              <a:avLst/>
              <a:gdLst>
                <a:gd name="connsiteX0" fmla="*/ 544566 w 757294"/>
                <a:gd name="connsiteY0" fmla="*/ 5756 h 597793"/>
                <a:gd name="connsiteX1" fmla="*/ 87366 w 757294"/>
                <a:gd name="connsiteY1" fmla="*/ 435247 h 597793"/>
                <a:gd name="connsiteX2" fmla="*/ 82748 w 757294"/>
                <a:gd name="connsiteY2" fmla="*/ 559938 h 597793"/>
                <a:gd name="connsiteX3" fmla="*/ 50421 w 757294"/>
                <a:gd name="connsiteY3" fmla="*/ 509138 h 597793"/>
                <a:gd name="connsiteX4" fmla="*/ 73512 w 757294"/>
                <a:gd name="connsiteY4" fmla="*/ 564556 h 597793"/>
                <a:gd name="connsiteX5" fmla="*/ 235148 w 757294"/>
                <a:gd name="connsiteY5" fmla="*/ 402919 h 597793"/>
                <a:gd name="connsiteX6" fmla="*/ 757002 w 757294"/>
                <a:gd name="connsiteY6" fmla="*/ 70410 h 597793"/>
                <a:gd name="connsiteX7" fmla="*/ 313657 w 757294"/>
                <a:gd name="connsiteY7" fmla="*/ 532229 h 597793"/>
                <a:gd name="connsiteX8" fmla="*/ 599984 w 757294"/>
                <a:gd name="connsiteY8" fmla="*/ 208956 h 597793"/>
                <a:gd name="connsiteX9" fmla="*/ 249002 w 757294"/>
                <a:gd name="connsiteY9" fmla="*/ 518374 h 597793"/>
                <a:gd name="connsiteX10" fmla="*/ 341366 w 757294"/>
                <a:gd name="connsiteY10" fmla="*/ 384447 h 597793"/>
                <a:gd name="connsiteX11" fmla="*/ 41184 w 757294"/>
                <a:gd name="connsiteY11" fmla="*/ 596883 h 597793"/>
                <a:gd name="connsiteX12" fmla="*/ 27330 w 757294"/>
                <a:gd name="connsiteY12" fmla="*/ 449101 h 597793"/>
                <a:gd name="connsiteX13" fmla="*/ 272093 w 757294"/>
                <a:gd name="connsiteY13" fmla="*/ 167392 h 597793"/>
                <a:gd name="connsiteX14" fmla="*/ 212057 w 757294"/>
                <a:gd name="connsiteY14" fmla="*/ 185865 h 597793"/>
                <a:gd name="connsiteX15" fmla="*/ 544566 w 757294"/>
                <a:gd name="connsiteY15" fmla="*/ 5756 h 59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57294" h="597793">
                  <a:moveTo>
                    <a:pt x="544566" y="5756"/>
                  </a:moveTo>
                  <a:cubicBezTo>
                    <a:pt x="523784" y="47320"/>
                    <a:pt x="164336" y="342883"/>
                    <a:pt x="87366" y="435247"/>
                  </a:cubicBezTo>
                  <a:cubicBezTo>
                    <a:pt x="10396" y="527611"/>
                    <a:pt x="88905" y="547623"/>
                    <a:pt x="82748" y="559938"/>
                  </a:cubicBezTo>
                  <a:cubicBezTo>
                    <a:pt x="76590" y="572253"/>
                    <a:pt x="51960" y="508368"/>
                    <a:pt x="50421" y="509138"/>
                  </a:cubicBezTo>
                  <a:cubicBezTo>
                    <a:pt x="48882" y="509908"/>
                    <a:pt x="42724" y="582259"/>
                    <a:pt x="73512" y="564556"/>
                  </a:cubicBezTo>
                  <a:cubicBezTo>
                    <a:pt x="104300" y="546853"/>
                    <a:pt x="121233" y="485277"/>
                    <a:pt x="235148" y="402919"/>
                  </a:cubicBezTo>
                  <a:cubicBezTo>
                    <a:pt x="349063" y="320561"/>
                    <a:pt x="743917" y="48858"/>
                    <a:pt x="757002" y="70410"/>
                  </a:cubicBezTo>
                  <a:cubicBezTo>
                    <a:pt x="770087" y="91962"/>
                    <a:pt x="339827" y="509138"/>
                    <a:pt x="313657" y="532229"/>
                  </a:cubicBezTo>
                  <a:cubicBezTo>
                    <a:pt x="287487" y="555320"/>
                    <a:pt x="610760" y="211265"/>
                    <a:pt x="599984" y="208956"/>
                  </a:cubicBezTo>
                  <a:cubicBezTo>
                    <a:pt x="589208" y="206647"/>
                    <a:pt x="292105" y="489125"/>
                    <a:pt x="249002" y="518374"/>
                  </a:cubicBezTo>
                  <a:cubicBezTo>
                    <a:pt x="205899" y="547623"/>
                    <a:pt x="376002" y="371362"/>
                    <a:pt x="341366" y="384447"/>
                  </a:cubicBezTo>
                  <a:cubicBezTo>
                    <a:pt x="306730" y="397532"/>
                    <a:pt x="93523" y="586107"/>
                    <a:pt x="41184" y="596883"/>
                  </a:cubicBezTo>
                  <a:cubicBezTo>
                    <a:pt x="-11155" y="607659"/>
                    <a:pt x="-11155" y="520683"/>
                    <a:pt x="27330" y="449101"/>
                  </a:cubicBezTo>
                  <a:cubicBezTo>
                    <a:pt x="65815" y="377519"/>
                    <a:pt x="241305" y="211265"/>
                    <a:pt x="272093" y="167392"/>
                  </a:cubicBezTo>
                  <a:cubicBezTo>
                    <a:pt x="302881" y="123519"/>
                    <a:pt x="174342" y="211265"/>
                    <a:pt x="212057" y="185865"/>
                  </a:cubicBezTo>
                  <a:cubicBezTo>
                    <a:pt x="249772" y="160465"/>
                    <a:pt x="565348" y="-35808"/>
                    <a:pt x="544566" y="57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1DCBFC31-62C2-492A-3E16-CA19CB7C2729}"/>
                </a:ext>
              </a:extLst>
            </p:cNvPr>
            <p:cNvSpPr/>
            <p:nvPr/>
          </p:nvSpPr>
          <p:spPr>
            <a:xfrm>
              <a:off x="4487680" y="6898633"/>
              <a:ext cx="2214114" cy="1278918"/>
            </a:xfrm>
            <a:custGeom>
              <a:avLst/>
              <a:gdLst>
                <a:gd name="connsiteX0" fmla="*/ 2148647 w 2214114"/>
                <a:gd name="connsiteY0" fmla="*/ 931 h 1278918"/>
                <a:gd name="connsiteX1" fmla="*/ 1266575 w 2214114"/>
                <a:gd name="connsiteY1" fmla="*/ 647476 h 1278918"/>
                <a:gd name="connsiteX2" fmla="*/ 1372793 w 2214114"/>
                <a:gd name="connsiteY2" fmla="*/ 541258 h 1278918"/>
                <a:gd name="connsiteX3" fmla="*/ 1155738 w 2214114"/>
                <a:gd name="connsiteY3" fmla="*/ 707512 h 1278918"/>
                <a:gd name="connsiteX4" fmla="*/ 476865 w 2214114"/>
                <a:gd name="connsiteY4" fmla="*/ 1007694 h 1278918"/>
                <a:gd name="connsiteX5" fmla="*/ 555375 w 2214114"/>
                <a:gd name="connsiteY5" fmla="*/ 979985 h 1278918"/>
                <a:gd name="connsiteX6" fmla="*/ 5811 w 2214114"/>
                <a:gd name="connsiteY6" fmla="*/ 1266312 h 1278918"/>
                <a:gd name="connsiteX7" fmla="*/ 259811 w 2214114"/>
                <a:gd name="connsiteY7" fmla="*/ 1178567 h 1278918"/>
                <a:gd name="connsiteX8" fmla="*/ 148975 w 2214114"/>
                <a:gd name="connsiteY8" fmla="*/ 1252458 h 1278918"/>
                <a:gd name="connsiteX9" fmla="*/ 1372793 w 2214114"/>
                <a:gd name="connsiteY9" fmla="*/ 642858 h 1278918"/>
                <a:gd name="connsiteX10" fmla="*/ 2213302 w 2214114"/>
                <a:gd name="connsiteY10" fmla="*/ 121003 h 1278918"/>
                <a:gd name="connsiteX11" fmla="*/ 1539047 w 2214114"/>
                <a:gd name="connsiteY11" fmla="*/ 495076 h 1278918"/>
                <a:gd name="connsiteX12" fmla="*/ 2148647 w 2214114"/>
                <a:gd name="connsiteY12" fmla="*/ 931 h 127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14114" h="1278918">
                  <a:moveTo>
                    <a:pt x="2148647" y="931"/>
                  </a:moveTo>
                  <a:cubicBezTo>
                    <a:pt x="2103235" y="26331"/>
                    <a:pt x="1395884" y="557422"/>
                    <a:pt x="1266575" y="647476"/>
                  </a:cubicBezTo>
                  <a:cubicBezTo>
                    <a:pt x="1137266" y="737530"/>
                    <a:pt x="1391266" y="531252"/>
                    <a:pt x="1372793" y="541258"/>
                  </a:cubicBezTo>
                  <a:cubicBezTo>
                    <a:pt x="1354320" y="551264"/>
                    <a:pt x="1305059" y="629773"/>
                    <a:pt x="1155738" y="707512"/>
                  </a:cubicBezTo>
                  <a:cubicBezTo>
                    <a:pt x="1006417" y="785251"/>
                    <a:pt x="576925" y="962282"/>
                    <a:pt x="476865" y="1007694"/>
                  </a:cubicBezTo>
                  <a:cubicBezTo>
                    <a:pt x="376805" y="1053106"/>
                    <a:pt x="633884" y="936882"/>
                    <a:pt x="555375" y="979985"/>
                  </a:cubicBezTo>
                  <a:cubicBezTo>
                    <a:pt x="476866" y="1023088"/>
                    <a:pt x="55071" y="1233215"/>
                    <a:pt x="5811" y="1266312"/>
                  </a:cubicBezTo>
                  <a:cubicBezTo>
                    <a:pt x="-43449" y="1299409"/>
                    <a:pt x="235950" y="1180876"/>
                    <a:pt x="259811" y="1178567"/>
                  </a:cubicBezTo>
                  <a:cubicBezTo>
                    <a:pt x="283672" y="1176258"/>
                    <a:pt x="-36522" y="1341743"/>
                    <a:pt x="148975" y="1252458"/>
                  </a:cubicBezTo>
                  <a:cubicBezTo>
                    <a:pt x="334472" y="1163173"/>
                    <a:pt x="1028738" y="831434"/>
                    <a:pt x="1372793" y="642858"/>
                  </a:cubicBezTo>
                  <a:cubicBezTo>
                    <a:pt x="1716848" y="454282"/>
                    <a:pt x="2185593" y="145633"/>
                    <a:pt x="2213302" y="121003"/>
                  </a:cubicBezTo>
                  <a:cubicBezTo>
                    <a:pt x="2241011" y="96373"/>
                    <a:pt x="1550592" y="512009"/>
                    <a:pt x="1539047" y="495076"/>
                  </a:cubicBezTo>
                  <a:cubicBezTo>
                    <a:pt x="1527501" y="478143"/>
                    <a:pt x="2194059" y="-24469"/>
                    <a:pt x="2148647" y="9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7DC5FD11-31F8-CC8C-06E1-9C5E6211A520}"/>
                </a:ext>
              </a:extLst>
            </p:cNvPr>
            <p:cNvSpPr/>
            <p:nvPr/>
          </p:nvSpPr>
          <p:spPr>
            <a:xfrm>
              <a:off x="5360362" y="7670800"/>
              <a:ext cx="744874" cy="739668"/>
            </a:xfrm>
            <a:custGeom>
              <a:avLst/>
              <a:gdLst>
                <a:gd name="connsiteX0" fmla="*/ 744874 w 744874"/>
                <a:gd name="connsiteY0" fmla="*/ 0 h 739668"/>
                <a:gd name="connsiteX1" fmla="*/ 199929 w 744874"/>
                <a:gd name="connsiteY1" fmla="*/ 535709 h 739668"/>
                <a:gd name="connsiteX2" fmla="*/ 56765 w 744874"/>
                <a:gd name="connsiteY2" fmla="*/ 738909 h 739668"/>
                <a:gd name="connsiteX3" fmla="*/ 199929 w 744874"/>
                <a:gd name="connsiteY3" fmla="*/ 475673 h 739668"/>
                <a:gd name="connsiteX4" fmla="*/ 1347 w 744874"/>
                <a:gd name="connsiteY4" fmla="*/ 678873 h 739668"/>
                <a:gd name="connsiteX5" fmla="*/ 320002 w 744874"/>
                <a:gd name="connsiteY5" fmla="*/ 254000 h 73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4874" h="739668">
                  <a:moveTo>
                    <a:pt x="744874" y="0"/>
                  </a:moveTo>
                  <a:cubicBezTo>
                    <a:pt x="529744" y="206278"/>
                    <a:pt x="314614" y="412557"/>
                    <a:pt x="199929" y="535709"/>
                  </a:cubicBezTo>
                  <a:cubicBezTo>
                    <a:pt x="85244" y="658861"/>
                    <a:pt x="56765" y="748915"/>
                    <a:pt x="56765" y="738909"/>
                  </a:cubicBezTo>
                  <a:cubicBezTo>
                    <a:pt x="56765" y="728903"/>
                    <a:pt x="209165" y="485679"/>
                    <a:pt x="199929" y="475673"/>
                  </a:cubicBezTo>
                  <a:cubicBezTo>
                    <a:pt x="190693" y="465667"/>
                    <a:pt x="-18665" y="715818"/>
                    <a:pt x="1347" y="678873"/>
                  </a:cubicBezTo>
                  <a:cubicBezTo>
                    <a:pt x="21359" y="641928"/>
                    <a:pt x="268432" y="319424"/>
                    <a:pt x="320002" y="254000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CF1D946B-1CB7-EE11-A918-1215B15882D7}"/>
                </a:ext>
              </a:extLst>
            </p:cNvPr>
            <p:cNvSpPr/>
            <p:nvPr/>
          </p:nvSpPr>
          <p:spPr>
            <a:xfrm>
              <a:off x="5402801" y="7719730"/>
              <a:ext cx="628547" cy="667698"/>
            </a:xfrm>
            <a:custGeom>
              <a:avLst/>
              <a:gdLst>
                <a:gd name="connsiteX0" fmla="*/ 628544 w 628547"/>
                <a:gd name="connsiteY0" fmla="*/ 1870 h 667698"/>
                <a:gd name="connsiteX1" fmla="*/ 111308 w 628547"/>
                <a:gd name="connsiteY1" fmla="*/ 482161 h 667698"/>
                <a:gd name="connsiteX2" fmla="*/ 472 w 628547"/>
                <a:gd name="connsiteY2" fmla="*/ 666888 h 667698"/>
                <a:gd name="connsiteX3" fmla="*/ 129781 w 628547"/>
                <a:gd name="connsiteY3" fmla="*/ 422125 h 667698"/>
                <a:gd name="connsiteX4" fmla="*/ 32799 w 628547"/>
                <a:gd name="connsiteY4" fmla="*/ 468306 h 667698"/>
                <a:gd name="connsiteX5" fmla="*/ 332981 w 628547"/>
                <a:gd name="connsiteY5" fmla="*/ 168125 h 667698"/>
                <a:gd name="connsiteX6" fmla="*/ 120544 w 628547"/>
                <a:gd name="connsiteY6" fmla="*/ 311288 h 667698"/>
                <a:gd name="connsiteX7" fmla="*/ 628544 w 628547"/>
                <a:gd name="connsiteY7" fmla="*/ 1870 h 667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547" h="667698">
                  <a:moveTo>
                    <a:pt x="628544" y="1870"/>
                  </a:moveTo>
                  <a:cubicBezTo>
                    <a:pt x="627005" y="30349"/>
                    <a:pt x="215987" y="371325"/>
                    <a:pt x="111308" y="482161"/>
                  </a:cubicBezTo>
                  <a:cubicBezTo>
                    <a:pt x="6629" y="592997"/>
                    <a:pt x="-2607" y="676894"/>
                    <a:pt x="472" y="666888"/>
                  </a:cubicBezTo>
                  <a:cubicBezTo>
                    <a:pt x="3551" y="656882"/>
                    <a:pt x="124393" y="455222"/>
                    <a:pt x="129781" y="422125"/>
                  </a:cubicBezTo>
                  <a:cubicBezTo>
                    <a:pt x="135169" y="389028"/>
                    <a:pt x="-1068" y="510639"/>
                    <a:pt x="32799" y="468306"/>
                  </a:cubicBezTo>
                  <a:cubicBezTo>
                    <a:pt x="66666" y="425973"/>
                    <a:pt x="318357" y="194295"/>
                    <a:pt x="332981" y="168125"/>
                  </a:cubicBezTo>
                  <a:cubicBezTo>
                    <a:pt x="347605" y="141955"/>
                    <a:pt x="74362" y="343615"/>
                    <a:pt x="120544" y="311288"/>
                  </a:cubicBezTo>
                  <a:cubicBezTo>
                    <a:pt x="166726" y="278961"/>
                    <a:pt x="630083" y="-26609"/>
                    <a:pt x="628544" y="18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0BE72DE4-B32F-DAA3-C9FD-60A9BCAE59F7}"/>
                </a:ext>
              </a:extLst>
            </p:cNvPr>
            <p:cNvSpPr/>
            <p:nvPr/>
          </p:nvSpPr>
          <p:spPr>
            <a:xfrm>
              <a:off x="3221813" y="8334862"/>
              <a:ext cx="1067118" cy="867667"/>
            </a:xfrm>
            <a:custGeom>
              <a:avLst/>
              <a:gdLst>
                <a:gd name="connsiteX0" fmla="*/ 1050005 w 1067118"/>
                <a:gd name="connsiteY0" fmla="*/ 93320 h 867667"/>
                <a:gd name="connsiteX1" fmla="*/ 315714 w 1067118"/>
                <a:gd name="connsiteY1" fmla="*/ 527429 h 867667"/>
                <a:gd name="connsiteX2" fmla="*/ 449642 w 1067118"/>
                <a:gd name="connsiteY2" fmla="*/ 467393 h 867667"/>
                <a:gd name="connsiteX3" fmla="*/ 195642 w 1067118"/>
                <a:gd name="connsiteY3" fmla="*/ 753720 h 867667"/>
                <a:gd name="connsiteX4" fmla="*/ 172551 w 1067118"/>
                <a:gd name="connsiteY4" fmla="*/ 721393 h 867667"/>
                <a:gd name="connsiteX5" fmla="*/ 10914 w 1067118"/>
                <a:gd name="connsiteY5" fmla="*/ 846083 h 867667"/>
                <a:gd name="connsiteX6" fmla="*/ 518914 w 1067118"/>
                <a:gd name="connsiteY6" fmla="*/ 208774 h 867667"/>
                <a:gd name="connsiteX7" fmla="*/ 384987 w 1067118"/>
                <a:gd name="connsiteY7" fmla="*/ 356556 h 867667"/>
                <a:gd name="connsiteX8" fmla="*/ 869896 w 1067118"/>
                <a:gd name="connsiteY8" fmla="*/ 47138 h 867667"/>
                <a:gd name="connsiteX9" fmla="*/ 892987 w 1067118"/>
                <a:gd name="connsiteY9" fmla="*/ 33283 h 867667"/>
                <a:gd name="connsiteX10" fmla="*/ 980732 w 1067118"/>
                <a:gd name="connsiteY10" fmla="*/ 116411 h 867667"/>
                <a:gd name="connsiteX11" fmla="*/ 846805 w 1067118"/>
                <a:gd name="connsiteY11" fmla="*/ 956 h 867667"/>
                <a:gd name="connsiteX12" fmla="*/ 1050005 w 1067118"/>
                <a:gd name="connsiteY12" fmla="*/ 93320 h 86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7118" h="867667">
                  <a:moveTo>
                    <a:pt x="1050005" y="93320"/>
                  </a:moveTo>
                  <a:cubicBezTo>
                    <a:pt x="961490" y="181065"/>
                    <a:pt x="415774" y="465084"/>
                    <a:pt x="315714" y="527429"/>
                  </a:cubicBezTo>
                  <a:cubicBezTo>
                    <a:pt x="215653" y="589775"/>
                    <a:pt x="469654" y="429678"/>
                    <a:pt x="449642" y="467393"/>
                  </a:cubicBezTo>
                  <a:cubicBezTo>
                    <a:pt x="429630" y="505108"/>
                    <a:pt x="241824" y="711387"/>
                    <a:pt x="195642" y="753720"/>
                  </a:cubicBezTo>
                  <a:cubicBezTo>
                    <a:pt x="149460" y="796053"/>
                    <a:pt x="203339" y="705999"/>
                    <a:pt x="172551" y="721393"/>
                  </a:cubicBezTo>
                  <a:cubicBezTo>
                    <a:pt x="141763" y="736787"/>
                    <a:pt x="-46813" y="931520"/>
                    <a:pt x="10914" y="846083"/>
                  </a:cubicBezTo>
                  <a:cubicBezTo>
                    <a:pt x="68641" y="760646"/>
                    <a:pt x="456568" y="290362"/>
                    <a:pt x="518914" y="208774"/>
                  </a:cubicBezTo>
                  <a:cubicBezTo>
                    <a:pt x="581260" y="127186"/>
                    <a:pt x="326490" y="383495"/>
                    <a:pt x="384987" y="356556"/>
                  </a:cubicBezTo>
                  <a:cubicBezTo>
                    <a:pt x="443484" y="329617"/>
                    <a:pt x="785229" y="101017"/>
                    <a:pt x="869896" y="47138"/>
                  </a:cubicBezTo>
                  <a:cubicBezTo>
                    <a:pt x="954563" y="-6741"/>
                    <a:pt x="874514" y="21738"/>
                    <a:pt x="892987" y="33283"/>
                  </a:cubicBezTo>
                  <a:cubicBezTo>
                    <a:pt x="911460" y="44828"/>
                    <a:pt x="988429" y="121799"/>
                    <a:pt x="980732" y="116411"/>
                  </a:cubicBezTo>
                  <a:cubicBezTo>
                    <a:pt x="973035" y="111023"/>
                    <a:pt x="838338" y="5574"/>
                    <a:pt x="846805" y="956"/>
                  </a:cubicBezTo>
                  <a:cubicBezTo>
                    <a:pt x="855272" y="-3662"/>
                    <a:pt x="1138520" y="5575"/>
                    <a:pt x="1050005" y="933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B7E496F4-A063-2A70-F4E4-B3EED36E6A27}"/>
                </a:ext>
              </a:extLst>
            </p:cNvPr>
            <p:cNvSpPr/>
            <p:nvPr/>
          </p:nvSpPr>
          <p:spPr>
            <a:xfrm>
              <a:off x="4275265" y="8053897"/>
              <a:ext cx="1159510" cy="439062"/>
            </a:xfrm>
            <a:custGeom>
              <a:avLst/>
              <a:gdLst>
                <a:gd name="connsiteX0" fmla="*/ 393717 w 1159510"/>
                <a:gd name="connsiteY0" fmla="*/ 212 h 439062"/>
                <a:gd name="connsiteX1" fmla="*/ 121244 w 1159510"/>
                <a:gd name="connsiteY1" fmla="*/ 314248 h 439062"/>
                <a:gd name="connsiteX2" fmla="*/ 1171 w 1159510"/>
                <a:gd name="connsiteY2" fmla="*/ 438939 h 439062"/>
                <a:gd name="connsiteX3" fmla="*/ 185899 w 1159510"/>
                <a:gd name="connsiteY3" fmla="*/ 295776 h 439062"/>
                <a:gd name="connsiteX4" fmla="*/ 527644 w 1159510"/>
                <a:gd name="connsiteY4" fmla="*/ 263448 h 439062"/>
                <a:gd name="connsiteX5" fmla="*/ 458371 w 1159510"/>
                <a:gd name="connsiteY5" fmla="*/ 291158 h 439062"/>
                <a:gd name="connsiteX6" fmla="*/ 1141862 w 1159510"/>
                <a:gd name="connsiteY6" fmla="*/ 337339 h 439062"/>
                <a:gd name="connsiteX7" fmla="*/ 924808 w 1159510"/>
                <a:gd name="connsiteY7" fmla="*/ 314248 h 439062"/>
                <a:gd name="connsiteX8" fmla="*/ 564590 w 1159510"/>
                <a:gd name="connsiteY8" fmla="*/ 258830 h 439062"/>
                <a:gd name="connsiteX9" fmla="*/ 656953 w 1159510"/>
                <a:gd name="connsiteY9" fmla="*/ 221885 h 439062"/>
                <a:gd name="connsiteX10" fmla="*/ 555353 w 1159510"/>
                <a:gd name="connsiteY10" fmla="*/ 217267 h 439062"/>
                <a:gd name="connsiteX11" fmla="*/ 758553 w 1159510"/>
                <a:gd name="connsiteY11" fmla="*/ 152612 h 439062"/>
                <a:gd name="connsiteX12" fmla="*/ 416808 w 1159510"/>
                <a:gd name="connsiteY12" fmla="*/ 180321 h 439062"/>
                <a:gd name="connsiteX13" fmla="*/ 232080 w 1159510"/>
                <a:gd name="connsiteY13" fmla="*/ 263448 h 439062"/>
                <a:gd name="connsiteX14" fmla="*/ 393717 w 1159510"/>
                <a:gd name="connsiteY14" fmla="*/ 212 h 43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510" h="439062">
                  <a:moveTo>
                    <a:pt x="393717" y="212"/>
                  </a:moveTo>
                  <a:cubicBezTo>
                    <a:pt x="375244" y="8679"/>
                    <a:pt x="186668" y="241127"/>
                    <a:pt x="121244" y="314248"/>
                  </a:cubicBezTo>
                  <a:cubicBezTo>
                    <a:pt x="55820" y="387369"/>
                    <a:pt x="-9605" y="442018"/>
                    <a:pt x="1171" y="438939"/>
                  </a:cubicBezTo>
                  <a:cubicBezTo>
                    <a:pt x="11947" y="435860"/>
                    <a:pt x="98154" y="325024"/>
                    <a:pt x="185899" y="295776"/>
                  </a:cubicBezTo>
                  <a:cubicBezTo>
                    <a:pt x="273644" y="266528"/>
                    <a:pt x="482232" y="264218"/>
                    <a:pt x="527644" y="263448"/>
                  </a:cubicBezTo>
                  <a:cubicBezTo>
                    <a:pt x="573056" y="262678"/>
                    <a:pt x="356001" y="278843"/>
                    <a:pt x="458371" y="291158"/>
                  </a:cubicBezTo>
                  <a:cubicBezTo>
                    <a:pt x="560741" y="303473"/>
                    <a:pt x="1064122" y="333491"/>
                    <a:pt x="1141862" y="337339"/>
                  </a:cubicBezTo>
                  <a:cubicBezTo>
                    <a:pt x="1219602" y="341187"/>
                    <a:pt x="1021020" y="327333"/>
                    <a:pt x="924808" y="314248"/>
                  </a:cubicBezTo>
                  <a:cubicBezTo>
                    <a:pt x="828596" y="301163"/>
                    <a:pt x="609232" y="274224"/>
                    <a:pt x="564590" y="258830"/>
                  </a:cubicBezTo>
                  <a:cubicBezTo>
                    <a:pt x="519948" y="243436"/>
                    <a:pt x="658492" y="228812"/>
                    <a:pt x="656953" y="221885"/>
                  </a:cubicBezTo>
                  <a:cubicBezTo>
                    <a:pt x="655414" y="214958"/>
                    <a:pt x="538420" y="228813"/>
                    <a:pt x="555353" y="217267"/>
                  </a:cubicBezTo>
                  <a:cubicBezTo>
                    <a:pt x="572286" y="205722"/>
                    <a:pt x="781644" y="158770"/>
                    <a:pt x="758553" y="152612"/>
                  </a:cubicBezTo>
                  <a:cubicBezTo>
                    <a:pt x="735462" y="146454"/>
                    <a:pt x="504553" y="161848"/>
                    <a:pt x="416808" y="180321"/>
                  </a:cubicBezTo>
                  <a:cubicBezTo>
                    <a:pt x="329063" y="198794"/>
                    <a:pt x="233619" y="288078"/>
                    <a:pt x="232080" y="263448"/>
                  </a:cubicBezTo>
                  <a:cubicBezTo>
                    <a:pt x="230540" y="238818"/>
                    <a:pt x="412190" y="-8255"/>
                    <a:pt x="393717" y="2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62FE6188-443C-DD1E-51AA-8BD78E6688CF}"/>
                </a:ext>
              </a:extLst>
            </p:cNvPr>
            <p:cNvSpPr/>
            <p:nvPr/>
          </p:nvSpPr>
          <p:spPr>
            <a:xfrm>
              <a:off x="7512972" y="5601518"/>
              <a:ext cx="2457052" cy="546082"/>
            </a:xfrm>
            <a:custGeom>
              <a:avLst/>
              <a:gdLst>
                <a:gd name="connsiteX0" fmla="*/ 810 w 2457052"/>
                <a:gd name="connsiteY0" fmla="*/ 337 h 546082"/>
                <a:gd name="connsiteX1" fmla="*/ 518046 w 2457052"/>
                <a:gd name="connsiteY1" fmla="*/ 480627 h 546082"/>
                <a:gd name="connsiteX2" fmla="*/ 471864 w 2457052"/>
                <a:gd name="connsiteY2" fmla="*/ 388264 h 546082"/>
                <a:gd name="connsiteX3" fmla="*/ 564228 w 2457052"/>
                <a:gd name="connsiteY3" fmla="*/ 462155 h 546082"/>
                <a:gd name="connsiteX4" fmla="*/ 869028 w 2457052"/>
                <a:gd name="connsiteY4" fmla="*/ 222009 h 546082"/>
                <a:gd name="connsiteX5" fmla="*/ 795137 w 2457052"/>
                <a:gd name="connsiteY5" fmla="*/ 235864 h 546082"/>
                <a:gd name="connsiteX6" fmla="*/ 1455537 w 2457052"/>
                <a:gd name="connsiteY6" fmla="*/ 51137 h 546082"/>
                <a:gd name="connsiteX7" fmla="*/ 2420737 w 2457052"/>
                <a:gd name="connsiteY7" fmla="*/ 411355 h 546082"/>
                <a:gd name="connsiteX8" fmla="*/ 2171355 w 2457052"/>
                <a:gd name="connsiteY8" fmla="*/ 314373 h 546082"/>
                <a:gd name="connsiteX9" fmla="*/ 1400119 w 2457052"/>
                <a:gd name="connsiteY9" fmla="*/ 138882 h 546082"/>
                <a:gd name="connsiteX10" fmla="*/ 647355 w 2457052"/>
                <a:gd name="connsiteY10" fmla="*/ 476009 h 546082"/>
                <a:gd name="connsiteX11" fmla="*/ 481101 w 2457052"/>
                <a:gd name="connsiteY11" fmla="*/ 531427 h 546082"/>
                <a:gd name="connsiteX12" fmla="*/ 204010 w 2457052"/>
                <a:gd name="connsiteY12" fmla="*/ 282046 h 546082"/>
                <a:gd name="connsiteX13" fmla="*/ 393355 w 2457052"/>
                <a:gd name="connsiteY13" fmla="*/ 402118 h 546082"/>
                <a:gd name="connsiteX14" fmla="*/ 810 w 2457052"/>
                <a:gd name="connsiteY14" fmla="*/ 337 h 546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57052" h="546082">
                  <a:moveTo>
                    <a:pt x="810" y="337"/>
                  </a:moveTo>
                  <a:cubicBezTo>
                    <a:pt x="21592" y="13422"/>
                    <a:pt x="439537" y="415973"/>
                    <a:pt x="518046" y="480627"/>
                  </a:cubicBezTo>
                  <a:cubicBezTo>
                    <a:pt x="596555" y="545281"/>
                    <a:pt x="464167" y="391343"/>
                    <a:pt x="471864" y="388264"/>
                  </a:cubicBezTo>
                  <a:cubicBezTo>
                    <a:pt x="479561" y="385185"/>
                    <a:pt x="498034" y="489864"/>
                    <a:pt x="564228" y="462155"/>
                  </a:cubicBezTo>
                  <a:cubicBezTo>
                    <a:pt x="630422" y="434446"/>
                    <a:pt x="830543" y="259724"/>
                    <a:pt x="869028" y="222009"/>
                  </a:cubicBezTo>
                  <a:cubicBezTo>
                    <a:pt x="907513" y="184294"/>
                    <a:pt x="697386" y="264343"/>
                    <a:pt x="795137" y="235864"/>
                  </a:cubicBezTo>
                  <a:cubicBezTo>
                    <a:pt x="892888" y="207385"/>
                    <a:pt x="1184604" y="21889"/>
                    <a:pt x="1455537" y="51137"/>
                  </a:cubicBezTo>
                  <a:cubicBezTo>
                    <a:pt x="1726470" y="80385"/>
                    <a:pt x="2301434" y="367482"/>
                    <a:pt x="2420737" y="411355"/>
                  </a:cubicBezTo>
                  <a:cubicBezTo>
                    <a:pt x="2540040" y="455228"/>
                    <a:pt x="2341458" y="359785"/>
                    <a:pt x="2171355" y="314373"/>
                  </a:cubicBezTo>
                  <a:cubicBezTo>
                    <a:pt x="2001252" y="268961"/>
                    <a:pt x="1654119" y="111943"/>
                    <a:pt x="1400119" y="138882"/>
                  </a:cubicBezTo>
                  <a:cubicBezTo>
                    <a:pt x="1146119" y="165821"/>
                    <a:pt x="800524" y="410585"/>
                    <a:pt x="647355" y="476009"/>
                  </a:cubicBezTo>
                  <a:cubicBezTo>
                    <a:pt x="494186" y="541433"/>
                    <a:pt x="554992" y="563754"/>
                    <a:pt x="481101" y="531427"/>
                  </a:cubicBezTo>
                  <a:cubicBezTo>
                    <a:pt x="407210" y="499100"/>
                    <a:pt x="218634" y="303598"/>
                    <a:pt x="204010" y="282046"/>
                  </a:cubicBezTo>
                  <a:cubicBezTo>
                    <a:pt x="189386" y="260495"/>
                    <a:pt x="421064" y="445221"/>
                    <a:pt x="393355" y="402118"/>
                  </a:cubicBezTo>
                  <a:cubicBezTo>
                    <a:pt x="365646" y="359015"/>
                    <a:pt x="-19972" y="-12748"/>
                    <a:pt x="810" y="3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54E34150-1F48-BF04-1050-65FC885D3B36}"/>
                </a:ext>
              </a:extLst>
            </p:cNvPr>
            <p:cNvSpPr/>
            <p:nvPr/>
          </p:nvSpPr>
          <p:spPr>
            <a:xfrm>
              <a:off x="7147182" y="5983723"/>
              <a:ext cx="729334" cy="309998"/>
            </a:xfrm>
            <a:custGeom>
              <a:avLst/>
              <a:gdLst>
                <a:gd name="connsiteX0" fmla="*/ 435873 w 729334"/>
                <a:gd name="connsiteY0" fmla="*/ 1441 h 309998"/>
                <a:gd name="connsiteX1" fmla="*/ 1763 w 729334"/>
                <a:gd name="connsiteY1" fmla="*/ 306241 h 309998"/>
                <a:gd name="connsiteX2" fmla="*/ 278854 w 729334"/>
                <a:gd name="connsiteY2" fmla="*/ 176932 h 309998"/>
                <a:gd name="connsiteX3" fmla="*/ 181873 w 729334"/>
                <a:gd name="connsiteY3" fmla="*/ 260059 h 309998"/>
                <a:gd name="connsiteX4" fmla="*/ 537473 w 729334"/>
                <a:gd name="connsiteY4" fmla="*/ 56859 h 309998"/>
                <a:gd name="connsiteX5" fmla="*/ 408163 w 729334"/>
                <a:gd name="connsiteY5" fmla="*/ 255441 h 309998"/>
                <a:gd name="connsiteX6" fmla="*/ 685254 w 729334"/>
                <a:gd name="connsiteY6" fmla="*/ 89186 h 309998"/>
                <a:gd name="connsiteX7" fmla="*/ 505145 w 729334"/>
                <a:gd name="connsiteY7" fmla="*/ 283150 h 309998"/>
                <a:gd name="connsiteX8" fmla="*/ 726818 w 729334"/>
                <a:gd name="connsiteY8" fmla="*/ 176932 h 309998"/>
                <a:gd name="connsiteX9" fmla="*/ 629836 w 729334"/>
                <a:gd name="connsiteY9" fmla="*/ 181550 h 309998"/>
                <a:gd name="connsiteX10" fmla="*/ 708345 w 729334"/>
                <a:gd name="connsiteY10" fmla="*/ 56859 h 309998"/>
                <a:gd name="connsiteX11" fmla="*/ 389691 w 729334"/>
                <a:gd name="connsiteY11" fmla="*/ 223113 h 309998"/>
                <a:gd name="connsiteX12" fmla="*/ 509763 w 729334"/>
                <a:gd name="connsiteY12" fmla="*/ 89186 h 309998"/>
                <a:gd name="connsiteX13" fmla="*/ 246527 w 729334"/>
                <a:gd name="connsiteY13" fmla="*/ 186168 h 309998"/>
                <a:gd name="connsiteX14" fmla="*/ 435873 w 729334"/>
                <a:gd name="connsiteY14" fmla="*/ 1441 h 30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9334" h="309998">
                  <a:moveTo>
                    <a:pt x="435873" y="1441"/>
                  </a:moveTo>
                  <a:cubicBezTo>
                    <a:pt x="395079" y="21453"/>
                    <a:pt x="27933" y="276993"/>
                    <a:pt x="1763" y="306241"/>
                  </a:cubicBezTo>
                  <a:cubicBezTo>
                    <a:pt x="-24407" y="335490"/>
                    <a:pt x="248836" y="184629"/>
                    <a:pt x="278854" y="176932"/>
                  </a:cubicBezTo>
                  <a:cubicBezTo>
                    <a:pt x="308872" y="169235"/>
                    <a:pt x="138770" y="280071"/>
                    <a:pt x="181873" y="260059"/>
                  </a:cubicBezTo>
                  <a:cubicBezTo>
                    <a:pt x="224976" y="240047"/>
                    <a:pt x="499758" y="57629"/>
                    <a:pt x="537473" y="56859"/>
                  </a:cubicBezTo>
                  <a:cubicBezTo>
                    <a:pt x="575188" y="56089"/>
                    <a:pt x="383533" y="250053"/>
                    <a:pt x="408163" y="255441"/>
                  </a:cubicBezTo>
                  <a:cubicBezTo>
                    <a:pt x="432793" y="260829"/>
                    <a:pt x="669090" y="84568"/>
                    <a:pt x="685254" y="89186"/>
                  </a:cubicBezTo>
                  <a:cubicBezTo>
                    <a:pt x="701418" y="93804"/>
                    <a:pt x="498218" y="268526"/>
                    <a:pt x="505145" y="283150"/>
                  </a:cubicBezTo>
                  <a:cubicBezTo>
                    <a:pt x="512072" y="297774"/>
                    <a:pt x="706036" y="193865"/>
                    <a:pt x="726818" y="176932"/>
                  </a:cubicBezTo>
                  <a:cubicBezTo>
                    <a:pt x="747600" y="159999"/>
                    <a:pt x="632915" y="201562"/>
                    <a:pt x="629836" y="181550"/>
                  </a:cubicBezTo>
                  <a:cubicBezTo>
                    <a:pt x="626757" y="161538"/>
                    <a:pt x="748369" y="49932"/>
                    <a:pt x="708345" y="56859"/>
                  </a:cubicBezTo>
                  <a:cubicBezTo>
                    <a:pt x="668321" y="63786"/>
                    <a:pt x="422788" y="217725"/>
                    <a:pt x="389691" y="223113"/>
                  </a:cubicBezTo>
                  <a:cubicBezTo>
                    <a:pt x="356594" y="228501"/>
                    <a:pt x="533624" y="95343"/>
                    <a:pt x="509763" y="89186"/>
                  </a:cubicBezTo>
                  <a:cubicBezTo>
                    <a:pt x="485902" y="83029"/>
                    <a:pt x="263460" y="196174"/>
                    <a:pt x="246527" y="186168"/>
                  </a:cubicBezTo>
                  <a:cubicBezTo>
                    <a:pt x="229594" y="176162"/>
                    <a:pt x="476667" y="-18571"/>
                    <a:pt x="435873" y="1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C6406F8B-C248-399A-1A5C-EADCEA840D4D}"/>
                </a:ext>
              </a:extLst>
            </p:cNvPr>
            <p:cNvSpPr/>
            <p:nvPr/>
          </p:nvSpPr>
          <p:spPr>
            <a:xfrm>
              <a:off x="7713470" y="6052209"/>
              <a:ext cx="572056" cy="2114496"/>
            </a:xfrm>
            <a:custGeom>
              <a:avLst/>
              <a:gdLst>
                <a:gd name="connsiteX0" fmla="*/ 405294 w 572056"/>
                <a:gd name="connsiteY0" fmla="*/ 2227 h 2114496"/>
                <a:gd name="connsiteX1" fmla="*/ 169766 w 572056"/>
                <a:gd name="connsiteY1" fmla="*/ 764227 h 2114496"/>
                <a:gd name="connsiteX2" fmla="*/ 206712 w 572056"/>
                <a:gd name="connsiteY2" fmla="*/ 699573 h 2114496"/>
                <a:gd name="connsiteX3" fmla="*/ 142057 w 572056"/>
                <a:gd name="connsiteY3" fmla="*/ 1586264 h 2114496"/>
                <a:gd name="connsiteX4" fmla="*/ 169766 w 572056"/>
                <a:gd name="connsiteY4" fmla="*/ 1332264 h 2114496"/>
                <a:gd name="connsiteX5" fmla="*/ 202094 w 572056"/>
                <a:gd name="connsiteY5" fmla="*/ 1775609 h 2114496"/>
                <a:gd name="connsiteX6" fmla="*/ 571548 w 572056"/>
                <a:gd name="connsiteY6" fmla="*/ 2112736 h 2114496"/>
                <a:gd name="connsiteX7" fmla="*/ 275985 w 572056"/>
                <a:gd name="connsiteY7" fmla="*/ 1895682 h 2114496"/>
                <a:gd name="connsiteX8" fmla="*/ 12748 w 572056"/>
                <a:gd name="connsiteY8" fmla="*/ 1623209 h 2114496"/>
                <a:gd name="connsiteX9" fmla="*/ 49694 w 572056"/>
                <a:gd name="connsiteY9" fmla="*/ 1766373 h 2114496"/>
                <a:gd name="connsiteX10" fmla="*/ 123585 w 572056"/>
                <a:gd name="connsiteY10" fmla="*/ 791936 h 2114496"/>
                <a:gd name="connsiteX11" fmla="*/ 118966 w 572056"/>
                <a:gd name="connsiteY11" fmla="*/ 999755 h 2114496"/>
                <a:gd name="connsiteX12" fmla="*/ 174385 w 572056"/>
                <a:gd name="connsiteY12" fmla="*/ 311646 h 2114496"/>
                <a:gd name="connsiteX13" fmla="*/ 100494 w 572056"/>
                <a:gd name="connsiteY13" fmla="*/ 524082 h 2114496"/>
                <a:gd name="connsiteX14" fmla="*/ 405294 w 572056"/>
                <a:gd name="connsiteY14" fmla="*/ 2227 h 211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2056" h="2114496">
                  <a:moveTo>
                    <a:pt x="405294" y="2227"/>
                  </a:moveTo>
                  <a:cubicBezTo>
                    <a:pt x="416839" y="42251"/>
                    <a:pt x="202863" y="648003"/>
                    <a:pt x="169766" y="764227"/>
                  </a:cubicBezTo>
                  <a:cubicBezTo>
                    <a:pt x="136669" y="880451"/>
                    <a:pt x="211330" y="562567"/>
                    <a:pt x="206712" y="699573"/>
                  </a:cubicBezTo>
                  <a:cubicBezTo>
                    <a:pt x="202094" y="836579"/>
                    <a:pt x="148215" y="1480816"/>
                    <a:pt x="142057" y="1586264"/>
                  </a:cubicBezTo>
                  <a:cubicBezTo>
                    <a:pt x="135899" y="1691712"/>
                    <a:pt x="159760" y="1300707"/>
                    <a:pt x="169766" y="1332264"/>
                  </a:cubicBezTo>
                  <a:cubicBezTo>
                    <a:pt x="179772" y="1363821"/>
                    <a:pt x="135130" y="1645530"/>
                    <a:pt x="202094" y="1775609"/>
                  </a:cubicBezTo>
                  <a:cubicBezTo>
                    <a:pt x="269058" y="1905688"/>
                    <a:pt x="559233" y="2092724"/>
                    <a:pt x="571548" y="2112736"/>
                  </a:cubicBezTo>
                  <a:cubicBezTo>
                    <a:pt x="583863" y="2132748"/>
                    <a:pt x="369118" y="1977270"/>
                    <a:pt x="275985" y="1895682"/>
                  </a:cubicBezTo>
                  <a:cubicBezTo>
                    <a:pt x="182852" y="1814094"/>
                    <a:pt x="50463" y="1644760"/>
                    <a:pt x="12748" y="1623209"/>
                  </a:cubicBezTo>
                  <a:cubicBezTo>
                    <a:pt x="-24967" y="1601658"/>
                    <a:pt x="31221" y="1904918"/>
                    <a:pt x="49694" y="1766373"/>
                  </a:cubicBezTo>
                  <a:cubicBezTo>
                    <a:pt x="68167" y="1627828"/>
                    <a:pt x="112040" y="919706"/>
                    <a:pt x="123585" y="791936"/>
                  </a:cubicBezTo>
                  <a:cubicBezTo>
                    <a:pt x="135130" y="664166"/>
                    <a:pt x="110499" y="1079803"/>
                    <a:pt x="118966" y="999755"/>
                  </a:cubicBezTo>
                  <a:cubicBezTo>
                    <a:pt x="127433" y="919707"/>
                    <a:pt x="177464" y="390925"/>
                    <a:pt x="174385" y="311646"/>
                  </a:cubicBezTo>
                  <a:cubicBezTo>
                    <a:pt x="171306" y="232367"/>
                    <a:pt x="68936" y="574112"/>
                    <a:pt x="100494" y="524082"/>
                  </a:cubicBezTo>
                  <a:cubicBezTo>
                    <a:pt x="132051" y="474052"/>
                    <a:pt x="393749" y="-37797"/>
                    <a:pt x="405294" y="22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081C05E9-7808-82BA-30CF-C5F72F705A3C}"/>
                </a:ext>
              </a:extLst>
            </p:cNvPr>
            <p:cNvSpPr/>
            <p:nvPr/>
          </p:nvSpPr>
          <p:spPr>
            <a:xfrm>
              <a:off x="3140180" y="8680112"/>
              <a:ext cx="1136614" cy="1030223"/>
            </a:xfrm>
            <a:custGeom>
              <a:avLst/>
              <a:gdLst>
                <a:gd name="connsiteX0" fmla="*/ 1136256 w 1136614"/>
                <a:gd name="connsiteY0" fmla="*/ 2070 h 1030223"/>
                <a:gd name="connsiteX1" fmla="*/ 4802 w 1136614"/>
                <a:gd name="connsiteY1" fmla="*/ 1027306 h 1030223"/>
                <a:gd name="connsiteX2" fmla="*/ 706765 w 1136614"/>
                <a:gd name="connsiteY2" fmla="*/ 325343 h 1030223"/>
                <a:gd name="connsiteX3" fmla="*/ 134111 w 1136614"/>
                <a:gd name="connsiteY3" fmla="*/ 750215 h 1030223"/>
                <a:gd name="connsiteX4" fmla="*/ 1136256 w 1136614"/>
                <a:gd name="connsiteY4" fmla="*/ 2070 h 103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6614" h="1030223">
                  <a:moveTo>
                    <a:pt x="1136256" y="2070"/>
                  </a:moveTo>
                  <a:cubicBezTo>
                    <a:pt x="1114705" y="48252"/>
                    <a:pt x="76384" y="973427"/>
                    <a:pt x="4802" y="1027306"/>
                  </a:cubicBezTo>
                  <a:cubicBezTo>
                    <a:pt x="-66780" y="1081185"/>
                    <a:pt x="685214" y="371525"/>
                    <a:pt x="706765" y="325343"/>
                  </a:cubicBezTo>
                  <a:cubicBezTo>
                    <a:pt x="728316" y="279161"/>
                    <a:pt x="67917" y="803324"/>
                    <a:pt x="134111" y="750215"/>
                  </a:cubicBezTo>
                  <a:cubicBezTo>
                    <a:pt x="200305" y="697106"/>
                    <a:pt x="1157807" y="-44112"/>
                    <a:pt x="1136256" y="20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D5E3B24D-36D0-6270-149D-A48D25DEFD9E}"/>
                </a:ext>
              </a:extLst>
            </p:cNvPr>
            <p:cNvSpPr/>
            <p:nvPr/>
          </p:nvSpPr>
          <p:spPr>
            <a:xfrm>
              <a:off x="2358298" y="9328727"/>
              <a:ext cx="795920" cy="2401468"/>
            </a:xfrm>
            <a:custGeom>
              <a:avLst/>
              <a:gdLst>
                <a:gd name="connsiteX0" fmla="*/ 795920 w 795920"/>
                <a:gd name="connsiteY0" fmla="*/ 0 h 2401468"/>
                <a:gd name="connsiteX1" fmla="*/ 209411 w 795920"/>
                <a:gd name="connsiteY1" fmla="*/ 785091 h 2401468"/>
                <a:gd name="connsiteX2" fmla="*/ 269447 w 795920"/>
                <a:gd name="connsiteY2" fmla="*/ 743528 h 2401468"/>
                <a:gd name="connsiteX3" fmla="*/ 33920 w 795920"/>
                <a:gd name="connsiteY3" fmla="*/ 1371600 h 2401468"/>
                <a:gd name="connsiteX4" fmla="*/ 126284 w 795920"/>
                <a:gd name="connsiteY4" fmla="*/ 1223818 h 2401468"/>
                <a:gd name="connsiteX5" fmla="*/ 29302 w 795920"/>
                <a:gd name="connsiteY5" fmla="*/ 1773382 h 2401468"/>
                <a:gd name="connsiteX6" fmla="*/ 135520 w 795920"/>
                <a:gd name="connsiteY6" fmla="*/ 2392218 h 2401468"/>
                <a:gd name="connsiteX7" fmla="*/ 43157 w 795920"/>
                <a:gd name="connsiteY7" fmla="*/ 2082800 h 2401468"/>
                <a:gd name="connsiteX8" fmla="*/ 15447 w 795920"/>
                <a:gd name="connsiteY8" fmla="*/ 1260764 h 2401468"/>
                <a:gd name="connsiteX9" fmla="*/ 20066 w 795920"/>
                <a:gd name="connsiteY9" fmla="*/ 1343891 h 2401468"/>
                <a:gd name="connsiteX10" fmla="*/ 255593 w 795920"/>
                <a:gd name="connsiteY10" fmla="*/ 646546 h 2401468"/>
                <a:gd name="connsiteX11" fmla="*/ 163229 w 795920"/>
                <a:gd name="connsiteY11" fmla="*/ 752764 h 2401468"/>
                <a:gd name="connsiteX12" fmla="*/ 795920 w 795920"/>
                <a:gd name="connsiteY12" fmla="*/ 0 h 240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5920" h="2401468">
                  <a:moveTo>
                    <a:pt x="795920" y="0"/>
                  </a:moveTo>
                  <a:cubicBezTo>
                    <a:pt x="546538" y="330585"/>
                    <a:pt x="297156" y="661170"/>
                    <a:pt x="209411" y="785091"/>
                  </a:cubicBezTo>
                  <a:cubicBezTo>
                    <a:pt x="121666" y="909012"/>
                    <a:pt x="298695" y="645777"/>
                    <a:pt x="269447" y="743528"/>
                  </a:cubicBezTo>
                  <a:cubicBezTo>
                    <a:pt x="240199" y="841279"/>
                    <a:pt x="57780" y="1291552"/>
                    <a:pt x="33920" y="1371600"/>
                  </a:cubicBezTo>
                  <a:cubicBezTo>
                    <a:pt x="10060" y="1451648"/>
                    <a:pt x="127054" y="1156854"/>
                    <a:pt x="126284" y="1223818"/>
                  </a:cubicBezTo>
                  <a:cubicBezTo>
                    <a:pt x="125514" y="1290782"/>
                    <a:pt x="27763" y="1578649"/>
                    <a:pt x="29302" y="1773382"/>
                  </a:cubicBezTo>
                  <a:cubicBezTo>
                    <a:pt x="30841" y="1968115"/>
                    <a:pt x="133211" y="2340648"/>
                    <a:pt x="135520" y="2392218"/>
                  </a:cubicBezTo>
                  <a:cubicBezTo>
                    <a:pt x="137829" y="2443788"/>
                    <a:pt x="63169" y="2271376"/>
                    <a:pt x="43157" y="2082800"/>
                  </a:cubicBezTo>
                  <a:cubicBezTo>
                    <a:pt x="23145" y="1894224"/>
                    <a:pt x="19295" y="1383915"/>
                    <a:pt x="15447" y="1260764"/>
                  </a:cubicBezTo>
                  <a:cubicBezTo>
                    <a:pt x="11599" y="1137613"/>
                    <a:pt x="-19958" y="1446261"/>
                    <a:pt x="20066" y="1343891"/>
                  </a:cubicBezTo>
                  <a:cubicBezTo>
                    <a:pt x="60090" y="1241521"/>
                    <a:pt x="231732" y="745067"/>
                    <a:pt x="255593" y="646546"/>
                  </a:cubicBezTo>
                  <a:cubicBezTo>
                    <a:pt x="279453" y="548025"/>
                    <a:pt x="163229" y="752764"/>
                    <a:pt x="163229" y="752764"/>
                  </a:cubicBezTo>
                  <a:lnTo>
                    <a:pt x="79592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B45CA163-4C7B-84B5-0F2E-B6695D9B216F}"/>
                </a:ext>
              </a:extLst>
            </p:cNvPr>
            <p:cNvSpPr/>
            <p:nvPr/>
          </p:nvSpPr>
          <p:spPr>
            <a:xfrm>
              <a:off x="2480025" y="11759562"/>
              <a:ext cx="1007628" cy="2021402"/>
            </a:xfrm>
            <a:custGeom>
              <a:avLst/>
              <a:gdLst>
                <a:gd name="connsiteX0" fmla="*/ 4557 w 1007628"/>
                <a:gd name="connsiteY0" fmla="*/ 7565 h 2021402"/>
                <a:gd name="connsiteX1" fmla="*/ 720375 w 1007628"/>
                <a:gd name="connsiteY1" fmla="*/ 917347 h 2021402"/>
                <a:gd name="connsiteX2" fmla="*/ 683430 w 1007628"/>
                <a:gd name="connsiteY2" fmla="*/ 820365 h 2021402"/>
                <a:gd name="connsiteX3" fmla="*/ 900484 w 1007628"/>
                <a:gd name="connsiteY3" fmla="*/ 1439202 h 2021402"/>
                <a:gd name="connsiteX4" fmla="*/ 1006702 w 1007628"/>
                <a:gd name="connsiteY4" fmla="*/ 2021093 h 2021402"/>
                <a:gd name="connsiteX5" fmla="*/ 845066 w 1007628"/>
                <a:gd name="connsiteY5" fmla="*/ 1503856 h 2021402"/>
                <a:gd name="connsiteX6" fmla="*/ 651102 w 1007628"/>
                <a:gd name="connsiteY6" fmla="*/ 487856 h 2021402"/>
                <a:gd name="connsiteX7" fmla="*/ 724993 w 1007628"/>
                <a:gd name="connsiteY7" fmla="*/ 848074 h 2021402"/>
                <a:gd name="connsiteX8" fmla="*/ 429430 w 1007628"/>
                <a:gd name="connsiteY8" fmla="*/ 501711 h 2021402"/>
                <a:gd name="connsiteX9" fmla="*/ 4557 w 1007628"/>
                <a:gd name="connsiteY9" fmla="*/ 7565 h 202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7628" h="2021402">
                  <a:moveTo>
                    <a:pt x="4557" y="7565"/>
                  </a:moveTo>
                  <a:cubicBezTo>
                    <a:pt x="53048" y="76838"/>
                    <a:pt x="607230" y="781880"/>
                    <a:pt x="720375" y="917347"/>
                  </a:cubicBezTo>
                  <a:cubicBezTo>
                    <a:pt x="833520" y="1052814"/>
                    <a:pt x="653412" y="733389"/>
                    <a:pt x="683430" y="820365"/>
                  </a:cubicBezTo>
                  <a:cubicBezTo>
                    <a:pt x="713448" y="907341"/>
                    <a:pt x="846605" y="1239081"/>
                    <a:pt x="900484" y="1439202"/>
                  </a:cubicBezTo>
                  <a:cubicBezTo>
                    <a:pt x="954363" y="1639323"/>
                    <a:pt x="1015938" y="2010317"/>
                    <a:pt x="1006702" y="2021093"/>
                  </a:cubicBezTo>
                  <a:cubicBezTo>
                    <a:pt x="997466" y="2031869"/>
                    <a:pt x="904333" y="1759396"/>
                    <a:pt x="845066" y="1503856"/>
                  </a:cubicBezTo>
                  <a:cubicBezTo>
                    <a:pt x="785799" y="1248316"/>
                    <a:pt x="671114" y="597153"/>
                    <a:pt x="651102" y="487856"/>
                  </a:cubicBezTo>
                  <a:cubicBezTo>
                    <a:pt x="631090" y="378559"/>
                    <a:pt x="761938" y="845765"/>
                    <a:pt x="724993" y="848074"/>
                  </a:cubicBezTo>
                  <a:cubicBezTo>
                    <a:pt x="688048" y="850383"/>
                    <a:pt x="551042" y="639487"/>
                    <a:pt x="429430" y="501711"/>
                  </a:cubicBezTo>
                  <a:cubicBezTo>
                    <a:pt x="307818" y="363935"/>
                    <a:pt x="-43934" y="-61708"/>
                    <a:pt x="4557" y="75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63E6BF51-CCF4-B8CC-756D-E81DF9CD801F}"/>
                </a:ext>
              </a:extLst>
            </p:cNvPr>
            <p:cNvSpPr/>
            <p:nvPr/>
          </p:nvSpPr>
          <p:spPr>
            <a:xfrm>
              <a:off x="3794472" y="8455802"/>
              <a:ext cx="575241" cy="541256"/>
            </a:xfrm>
            <a:custGeom>
              <a:avLst/>
              <a:gdLst>
                <a:gd name="connsiteX0" fmla="*/ 574328 w 575241"/>
                <a:gd name="connsiteY0" fmla="*/ 89 h 541256"/>
                <a:gd name="connsiteX1" fmla="*/ 292619 w 575241"/>
                <a:gd name="connsiteY1" fmla="*/ 295653 h 541256"/>
                <a:gd name="connsiteX2" fmla="*/ 1673 w 575241"/>
                <a:gd name="connsiteY2" fmla="*/ 540416 h 541256"/>
                <a:gd name="connsiteX3" fmla="*/ 181783 w 575241"/>
                <a:gd name="connsiteY3" fmla="*/ 369543 h 541256"/>
                <a:gd name="connsiteX4" fmla="*/ 357273 w 575241"/>
                <a:gd name="connsiteY4" fmla="*/ 198671 h 541256"/>
                <a:gd name="connsiteX5" fmla="*/ 195637 w 575241"/>
                <a:gd name="connsiteY5" fmla="*/ 263325 h 541256"/>
                <a:gd name="connsiteX6" fmla="*/ 574328 w 575241"/>
                <a:gd name="connsiteY6" fmla="*/ 89 h 541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241" h="541256">
                  <a:moveTo>
                    <a:pt x="574328" y="89"/>
                  </a:moveTo>
                  <a:cubicBezTo>
                    <a:pt x="590492" y="5477"/>
                    <a:pt x="388061" y="205599"/>
                    <a:pt x="292619" y="295653"/>
                  </a:cubicBezTo>
                  <a:cubicBezTo>
                    <a:pt x="197177" y="385707"/>
                    <a:pt x="20146" y="528101"/>
                    <a:pt x="1673" y="540416"/>
                  </a:cubicBezTo>
                  <a:cubicBezTo>
                    <a:pt x="-16800" y="552731"/>
                    <a:pt x="122516" y="426500"/>
                    <a:pt x="181783" y="369543"/>
                  </a:cubicBezTo>
                  <a:cubicBezTo>
                    <a:pt x="241050" y="312586"/>
                    <a:pt x="354964" y="216374"/>
                    <a:pt x="357273" y="198671"/>
                  </a:cubicBezTo>
                  <a:cubicBezTo>
                    <a:pt x="359582" y="180968"/>
                    <a:pt x="158692" y="291034"/>
                    <a:pt x="195637" y="263325"/>
                  </a:cubicBezTo>
                  <a:cubicBezTo>
                    <a:pt x="232582" y="235616"/>
                    <a:pt x="558164" y="-5299"/>
                    <a:pt x="574328" y="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F154AF18-9B2D-A69A-1625-C4200D75B5B7}"/>
                </a:ext>
              </a:extLst>
            </p:cNvPr>
            <p:cNvSpPr/>
            <p:nvPr/>
          </p:nvSpPr>
          <p:spPr>
            <a:xfrm>
              <a:off x="2987964" y="8819061"/>
              <a:ext cx="942210" cy="731339"/>
            </a:xfrm>
            <a:custGeom>
              <a:avLst/>
              <a:gdLst>
                <a:gd name="connsiteX0" fmla="*/ 942109 w 942210"/>
                <a:gd name="connsiteY0" fmla="*/ 1666 h 731339"/>
                <a:gd name="connsiteX1" fmla="*/ 217054 w 942210"/>
                <a:gd name="connsiteY1" fmla="*/ 551230 h 731339"/>
                <a:gd name="connsiteX2" fmla="*/ 0 w 942210"/>
                <a:gd name="connsiteY2" fmla="*/ 731339 h 731339"/>
                <a:gd name="connsiteX3" fmla="*/ 581891 w 942210"/>
                <a:gd name="connsiteY3" fmla="*/ 251048 h 731339"/>
                <a:gd name="connsiteX4" fmla="*/ 272472 w 942210"/>
                <a:gd name="connsiteY4" fmla="*/ 375739 h 731339"/>
                <a:gd name="connsiteX5" fmla="*/ 942109 w 942210"/>
                <a:gd name="connsiteY5" fmla="*/ 1666 h 73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2210" h="731339">
                  <a:moveTo>
                    <a:pt x="942109" y="1666"/>
                  </a:moveTo>
                  <a:cubicBezTo>
                    <a:pt x="932873" y="30914"/>
                    <a:pt x="374072" y="429618"/>
                    <a:pt x="217054" y="551230"/>
                  </a:cubicBezTo>
                  <a:cubicBezTo>
                    <a:pt x="60036" y="672842"/>
                    <a:pt x="0" y="731339"/>
                    <a:pt x="0" y="731339"/>
                  </a:cubicBezTo>
                  <a:cubicBezTo>
                    <a:pt x="60806" y="681309"/>
                    <a:pt x="536479" y="310315"/>
                    <a:pt x="581891" y="251048"/>
                  </a:cubicBezTo>
                  <a:cubicBezTo>
                    <a:pt x="627303" y="191781"/>
                    <a:pt x="217054" y="414224"/>
                    <a:pt x="272472" y="375739"/>
                  </a:cubicBezTo>
                  <a:cubicBezTo>
                    <a:pt x="327890" y="337254"/>
                    <a:pt x="951345" y="-27582"/>
                    <a:pt x="942109" y="16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51DE856A-F21F-D233-F235-A9A3C4F16625}"/>
                </a:ext>
              </a:extLst>
            </p:cNvPr>
            <p:cNvSpPr/>
            <p:nvPr/>
          </p:nvSpPr>
          <p:spPr>
            <a:xfrm>
              <a:off x="2755405" y="9187844"/>
              <a:ext cx="755676" cy="909167"/>
            </a:xfrm>
            <a:custGeom>
              <a:avLst/>
              <a:gdLst>
                <a:gd name="connsiteX0" fmla="*/ 754413 w 755676"/>
                <a:gd name="connsiteY0" fmla="*/ 2338 h 909167"/>
                <a:gd name="connsiteX1" fmla="*/ 237177 w 755676"/>
                <a:gd name="connsiteY1" fmla="*/ 542665 h 909167"/>
                <a:gd name="connsiteX2" fmla="*/ 1650 w 755676"/>
                <a:gd name="connsiteY2" fmla="*/ 907501 h 909167"/>
                <a:gd name="connsiteX3" fmla="*/ 343395 w 755676"/>
                <a:gd name="connsiteY3" fmla="*/ 399501 h 909167"/>
                <a:gd name="connsiteX4" fmla="*/ 597395 w 755676"/>
                <a:gd name="connsiteY4" fmla="*/ 205538 h 909167"/>
                <a:gd name="connsiteX5" fmla="*/ 389577 w 755676"/>
                <a:gd name="connsiteY5" fmla="*/ 339465 h 909167"/>
                <a:gd name="connsiteX6" fmla="*/ 754413 w 755676"/>
                <a:gd name="connsiteY6" fmla="*/ 2338 h 909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5676" h="909167">
                  <a:moveTo>
                    <a:pt x="754413" y="2338"/>
                  </a:moveTo>
                  <a:cubicBezTo>
                    <a:pt x="729013" y="36205"/>
                    <a:pt x="362637" y="391805"/>
                    <a:pt x="237177" y="542665"/>
                  </a:cubicBezTo>
                  <a:cubicBezTo>
                    <a:pt x="111717" y="693525"/>
                    <a:pt x="-16053" y="931362"/>
                    <a:pt x="1650" y="907501"/>
                  </a:cubicBezTo>
                  <a:cubicBezTo>
                    <a:pt x="19353" y="883640"/>
                    <a:pt x="244104" y="516495"/>
                    <a:pt x="343395" y="399501"/>
                  </a:cubicBezTo>
                  <a:cubicBezTo>
                    <a:pt x="442686" y="282507"/>
                    <a:pt x="589698" y="215544"/>
                    <a:pt x="597395" y="205538"/>
                  </a:cubicBezTo>
                  <a:cubicBezTo>
                    <a:pt x="605092" y="195532"/>
                    <a:pt x="364947" y="365635"/>
                    <a:pt x="389577" y="339465"/>
                  </a:cubicBezTo>
                  <a:cubicBezTo>
                    <a:pt x="414207" y="313295"/>
                    <a:pt x="779813" y="-31529"/>
                    <a:pt x="754413" y="23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72976F14-7AA8-285E-3764-08DEF0C04010}"/>
                </a:ext>
              </a:extLst>
            </p:cNvPr>
            <p:cNvSpPr/>
            <p:nvPr/>
          </p:nvSpPr>
          <p:spPr>
            <a:xfrm>
              <a:off x="2625318" y="10053015"/>
              <a:ext cx="415959" cy="2041163"/>
            </a:xfrm>
            <a:custGeom>
              <a:avLst/>
              <a:gdLst>
                <a:gd name="connsiteX0" fmla="*/ 145591 w 415959"/>
                <a:gd name="connsiteY0" fmla="*/ 767 h 2041163"/>
                <a:gd name="connsiteX1" fmla="*/ 62464 w 415959"/>
                <a:gd name="connsiteY1" fmla="*/ 494912 h 2041163"/>
                <a:gd name="connsiteX2" fmla="*/ 76318 w 415959"/>
                <a:gd name="connsiteY2" fmla="*/ 462585 h 2041163"/>
                <a:gd name="connsiteX3" fmla="*/ 57846 w 415959"/>
                <a:gd name="connsiteY3" fmla="*/ 772003 h 2041163"/>
                <a:gd name="connsiteX4" fmla="*/ 196391 w 415959"/>
                <a:gd name="connsiteY4" fmla="*/ 1372367 h 2041163"/>
                <a:gd name="connsiteX5" fmla="*/ 187155 w 415959"/>
                <a:gd name="connsiteY5" fmla="*/ 1275385 h 2041163"/>
                <a:gd name="connsiteX6" fmla="*/ 408827 w 415959"/>
                <a:gd name="connsiteY6" fmla="*/ 2005058 h 2041163"/>
                <a:gd name="connsiteX7" fmla="*/ 330318 w 415959"/>
                <a:gd name="connsiteY7" fmla="*/ 1834185 h 2041163"/>
                <a:gd name="connsiteX8" fmla="*/ 25518 w 415959"/>
                <a:gd name="connsiteY8" fmla="*/ 1007530 h 2041163"/>
                <a:gd name="connsiteX9" fmla="*/ 16282 w 415959"/>
                <a:gd name="connsiteY9" fmla="*/ 485676 h 2041163"/>
                <a:gd name="connsiteX10" fmla="*/ 16282 w 415959"/>
                <a:gd name="connsiteY10" fmla="*/ 624221 h 2041163"/>
                <a:gd name="connsiteX11" fmla="*/ 145591 w 415959"/>
                <a:gd name="connsiteY11" fmla="*/ 767 h 204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5959" h="2041163">
                  <a:moveTo>
                    <a:pt x="145591" y="767"/>
                  </a:moveTo>
                  <a:cubicBezTo>
                    <a:pt x="153288" y="-20784"/>
                    <a:pt x="74009" y="417942"/>
                    <a:pt x="62464" y="494912"/>
                  </a:cubicBezTo>
                  <a:cubicBezTo>
                    <a:pt x="50919" y="571882"/>
                    <a:pt x="77088" y="416403"/>
                    <a:pt x="76318" y="462585"/>
                  </a:cubicBezTo>
                  <a:cubicBezTo>
                    <a:pt x="75548" y="508767"/>
                    <a:pt x="37834" y="620373"/>
                    <a:pt x="57846" y="772003"/>
                  </a:cubicBezTo>
                  <a:cubicBezTo>
                    <a:pt x="77858" y="923633"/>
                    <a:pt x="174840" y="1288470"/>
                    <a:pt x="196391" y="1372367"/>
                  </a:cubicBezTo>
                  <a:cubicBezTo>
                    <a:pt x="217943" y="1456264"/>
                    <a:pt x="151749" y="1169937"/>
                    <a:pt x="187155" y="1275385"/>
                  </a:cubicBezTo>
                  <a:cubicBezTo>
                    <a:pt x="222561" y="1380833"/>
                    <a:pt x="384967" y="1911925"/>
                    <a:pt x="408827" y="2005058"/>
                  </a:cubicBezTo>
                  <a:cubicBezTo>
                    <a:pt x="432688" y="2098191"/>
                    <a:pt x="394203" y="2000440"/>
                    <a:pt x="330318" y="1834185"/>
                  </a:cubicBezTo>
                  <a:cubicBezTo>
                    <a:pt x="266433" y="1667930"/>
                    <a:pt x="77857" y="1232281"/>
                    <a:pt x="25518" y="1007530"/>
                  </a:cubicBezTo>
                  <a:cubicBezTo>
                    <a:pt x="-26821" y="782779"/>
                    <a:pt x="17821" y="549561"/>
                    <a:pt x="16282" y="485676"/>
                  </a:cubicBezTo>
                  <a:cubicBezTo>
                    <a:pt x="14743" y="421791"/>
                    <a:pt x="-2191" y="699651"/>
                    <a:pt x="16282" y="624221"/>
                  </a:cubicBezTo>
                  <a:cubicBezTo>
                    <a:pt x="34755" y="548791"/>
                    <a:pt x="137894" y="22318"/>
                    <a:pt x="145591" y="7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F1CFEB28-F01C-DD40-BB78-8093AF4F9186}"/>
                </a:ext>
              </a:extLst>
            </p:cNvPr>
            <p:cNvSpPr/>
            <p:nvPr/>
          </p:nvSpPr>
          <p:spPr>
            <a:xfrm>
              <a:off x="3113897" y="8934723"/>
              <a:ext cx="850452" cy="833785"/>
            </a:xfrm>
            <a:custGeom>
              <a:avLst/>
              <a:gdLst>
                <a:gd name="connsiteX0" fmla="*/ 848503 w 850452"/>
                <a:gd name="connsiteY0" fmla="*/ 6077 h 833785"/>
                <a:gd name="connsiteX1" fmla="*/ 160394 w 850452"/>
                <a:gd name="connsiteY1" fmla="*/ 643386 h 833785"/>
                <a:gd name="connsiteX2" fmla="*/ 12612 w 850452"/>
                <a:gd name="connsiteY2" fmla="*/ 823495 h 833785"/>
                <a:gd name="connsiteX3" fmla="*/ 386685 w 850452"/>
                <a:gd name="connsiteY3" fmla="*/ 398622 h 833785"/>
                <a:gd name="connsiteX4" fmla="*/ 248139 w 850452"/>
                <a:gd name="connsiteY4" fmla="*/ 509459 h 833785"/>
                <a:gd name="connsiteX5" fmla="*/ 492903 w 850452"/>
                <a:gd name="connsiteY5" fmla="*/ 232368 h 833785"/>
                <a:gd name="connsiteX6" fmla="*/ 372830 w 850452"/>
                <a:gd name="connsiteY6" fmla="*/ 315495 h 833785"/>
                <a:gd name="connsiteX7" fmla="*/ 848503 w 850452"/>
                <a:gd name="connsiteY7" fmla="*/ 6077 h 83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0452" h="833785">
                  <a:moveTo>
                    <a:pt x="848503" y="6077"/>
                  </a:moveTo>
                  <a:cubicBezTo>
                    <a:pt x="813097" y="60725"/>
                    <a:pt x="299709" y="507150"/>
                    <a:pt x="160394" y="643386"/>
                  </a:cubicBezTo>
                  <a:cubicBezTo>
                    <a:pt x="21079" y="779622"/>
                    <a:pt x="-25103" y="864289"/>
                    <a:pt x="12612" y="823495"/>
                  </a:cubicBezTo>
                  <a:cubicBezTo>
                    <a:pt x="50327" y="782701"/>
                    <a:pt x="347430" y="450961"/>
                    <a:pt x="386685" y="398622"/>
                  </a:cubicBezTo>
                  <a:cubicBezTo>
                    <a:pt x="425940" y="346283"/>
                    <a:pt x="230436" y="537168"/>
                    <a:pt x="248139" y="509459"/>
                  </a:cubicBezTo>
                  <a:cubicBezTo>
                    <a:pt x="265842" y="481750"/>
                    <a:pt x="472121" y="264695"/>
                    <a:pt x="492903" y="232368"/>
                  </a:cubicBezTo>
                  <a:cubicBezTo>
                    <a:pt x="513685" y="200041"/>
                    <a:pt x="319721" y="348592"/>
                    <a:pt x="372830" y="315495"/>
                  </a:cubicBezTo>
                  <a:cubicBezTo>
                    <a:pt x="425939" y="282398"/>
                    <a:pt x="883909" y="-48571"/>
                    <a:pt x="848503" y="60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CFDFFD93-B647-1DA1-7416-24444FA86B90}"/>
                </a:ext>
              </a:extLst>
            </p:cNvPr>
            <p:cNvSpPr/>
            <p:nvPr/>
          </p:nvSpPr>
          <p:spPr>
            <a:xfrm>
              <a:off x="2800133" y="9628114"/>
              <a:ext cx="358800" cy="1552558"/>
            </a:xfrm>
            <a:custGeom>
              <a:avLst/>
              <a:gdLst>
                <a:gd name="connsiteX0" fmla="*/ 358703 w 358800"/>
                <a:gd name="connsiteY0" fmla="*/ 795 h 1552558"/>
                <a:gd name="connsiteX1" fmla="*/ 86231 w 358800"/>
                <a:gd name="connsiteY1" fmla="*/ 554977 h 1552558"/>
                <a:gd name="connsiteX2" fmla="*/ 3103 w 358800"/>
                <a:gd name="connsiteY2" fmla="*/ 1123013 h 1552558"/>
                <a:gd name="connsiteX3" fmla="*/ 21576 w 358800"/>
                <a:gd name="connsiteY3" fmla="*/ 1039886 h 1552558"/>
                <a:gd name="connsiteX4" fmla="*/ 58522 w 358800"/>
                <a:gd name="connsiteY4" fmla="*/ 1552504 h 1552558"/>
                <a:gd name="connsiteX5" fmla="*/ 30812 w 358800"/>
                <a:gd name="connsiteY5" fmla="*/ 1067595 h 1552558"/>
                <a:gd name="connsiteX6" fmla="*/ 53903 w 358800"/>
                <a:gd name="connsiteY6" fmla="*/ 365631 h 1552558"/>
                <a:gd name="connsiteX7" fmla="*/ 53903 w 358800"/>
                <a:gd name="connsiteY7" fmla="*/ 430286 h 1552558"/>
                <a:gd name="connsiteX8" fmla="*/ 358703 w 358800"/>
                <a:gd name="connsiteY8" fmla="*/ 795 h 15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800" h="1552558">
                  <a:moveTo>
                    <a:pt x="358703" y="795"/>
                  </a:moveTo>
                  <a:cubicBezTo>
                    <a:pt x="364091" y="21577"/>
                    <a:pt x="145498" y="367941"/>
                    <a:pt x="86231" y="554977"/>
                  </a:cubicBezTo>
                  <a:cubicBezTo>
                    <a:pt x="26964" y="742013"/>
                    <a:pt x="13879" y="1042195"/>
                    <a:pt x="3103" y="1123013"/>
                  </a:cubicBezTo>
                  <a:cubicBezTo>
                    <a:pt x="-7673" y="1203831"/>
                    <a:pt x="12340" y="968304"/>
                    <a:pt x="21576" y="1039886"/>
                  </a:cubicBezTo>
                  <a:cubicBezTo>
                    <a:pt x="30812" y="1111468"/>
                    <a:pt x="56983" y="1547886"/>
                    <a:pt x="58522" y="1552504"/>
                  </a:cubicBezTo>
                  <a:cubicBezTo>
                    <a:pt x="60061" y="1557122"/>
                    <a:pt x="31582" y="1265407"/>
                    <a:pt x="30812" y="1067595"/>
                  </a:cubicBezTo>
                  <a:cubicBezTo>
                    <a:pt x="30042" y="869783"/>
                    <a:pt x="50055" y="471849"/>
                    <a:pt x="53903" y="365631"/>
                  </a:cubicBezTo>
                  <a:cubicBezTo>
                    <a:pt x="57751" y="259413"/>
                    <a:pt x="8491" y="488013"/>
                    <a:pt x="53903" y="430286"/>
                  </a:cubicBezTo>
                  <a:cubicBezTo>
                    <a:pt x="99315" y="372559"/>
                    <a:pt x="353315" y="-19987"/>
                    <a:pt x="358703" y="79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5C0EF431-C3D3-8075-D842-1C53A9902F4F}"/>
                </a:ext>
              </a:extLst>
            </p:cNvPr>
            <p:cNvSpPr/>
            <p:nvPr/>
          </p:nvSpPr>
          <p:spPr>
            <a:xfrm>
              <a:off x="2861909" y="11234271"/>
              <a:ext cx="639204" cy="1849844"/>
            </a:xfrm>
            <a:custGeom>
              <a:avLst/>
              <a:gdLst>
                <a:gd name="connsiteX0" fmla="*/ 15218 w 639204"/>
                <a:gd name="connsiteY0" fmla="*/ 29474 h 1849844"/>
                <a:gd name="connsiteX1" fmla="*/ 504746 w 639204"/>
                <a:gd name="connsiteY1" fmla="*/ 1331802 h 1849844"/>
                <a:gd name="connsiteX2" fmla="*/ 398527 w 639204"/>
                <a:gd name="connsiteY2" fmla="*/ 1197874 h 1849844"/>
                <a:gd name="connsiteX3" fmla="*/ 638673 w 639204"/>
                <a:gd name="connsiteY3" fmla="*/ 1849038 h 1849844"/>
                <a:gd name="connsiteX4" fmla="*/ 453946 w 639204"/>
                <a:gd name="connsiteY4" fmla="*/ 1313329 h 1849844"/>
                <a:gd name="connsiteX5" fmla="*/ 153764 w 639204"/>
                <a:gd name="connsiteY5" fmla="*/ 495911 h 1849844"/>
                <a:gd name="connsiteX6" fmla="*/ 15218 w 639204"/>
                <a:gd name="connsiteY6" fmla="*/ 29474 h 18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9204" h="1849844">
                  <a:moveTo>
                    <a:pt x="15218" y="29474"/>
                  </a:moveTo>
                  <a:cubicBezTo>
                    <a:pt x="73715" y="168789"/>
                    <a:pt x="440861" y="1137069"/>
                    <a:pt x="504746" y="1331802"/>
                  </a:cubicBezTo>
                  <a:cubicBezTo>
                    <a:pt x="568631" y="1526535"/>
                    <a:pt x="376206" y="1111668"/>
                    <a:pt x="398527" y="1197874"/>
                  </a:cubicBezTo>
                  <a:cubicBezTo>
                    <a:pt x="420848" y="1284080"/>
                    <a:pt x="629436" y="1829795"/>
                    <a:pt x="638673" y="1849038"/>
                  </a:cubicBezTo>
                  <a:cubicBezTo>
                    <a:pt x="647910" y="1868281"/>
                    <a:pt x="534764" y="1538850"/>
                    <a:pt x="453946" y="1313329"/>
                  </a:cubicBezTo>
                  <a:cubicBezTo>
                    <a:pt x="373128" y="1087808"/>
                    <a:pt x="226885" y="713735"/>
                    <a:pt x="153764" y="495911"/>
                  </a:cubicBezTo>
                  <a:cubicBezTo>
                    <a:pt x="80643" y="278087"/>
                    <a:pt x="-43279" y="-109841"/>
                    <a:pt x="15218" y="294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F42198F9-8204-CBAF-0CC6-6AE897B75BA9}"/>
                </a:ext>
              </a:extLst>
            </p:cNvPr>
            <p:cNvSpPr/>
            <p:nvPr/>
          </p:nvSpPr>
          <p:spPr>
            <a:xfrm>
              <a:off x="3747682" y="11614642"/>
              <a:ext cx="551946" cy="1435034"/>
            </a:xfrm>
            <a:custGeom>
              <a:avLst/>
              <a:gdLst>
                <a:gd name="connsiteX0" fmla="*/ 551845 w 551946"/>
                <a:gd name="connsiteY0" fmla="*/ 85 h 1435034"/>
                <a:gd name="connsiteX1" fmla="*/ 117736 w 551946"/>
                <a:gd name="connsiteY1" fmla="*/ 558885 h 1435034"/>
                <a:gd name="connsiteX2" fmla="*/ 6900 w 551946"/>
                <a:gd name="connsiteY2" fmla="*/ 1422485 h 1435034"/>
                <a:gd name="connsiteX3" fmla="*/ 20754 w 551946"/>
                <a:gd name="connsiteY3" fmla="*/ 1034558 h 1435034"/>
                <a:gd name="connsiteX4" fmla="*/ 94645 w 551946"/>
                <a:gd name="connsiteY4" fmla="*/ 517322 h 1435034"/>
                <a:gd name="connsiteX5" fmla="*/ 76173 w 551946"/>
                <a:gd name="connsiteY5" fmla="*/ 595831 h 1435034"/>
                <a:gd name="connsiteX6" fmla="*/ 551845 w 551946"/>
                <a:gd name="connsiteY6" fmla="*/ 85 h 143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946" h="1435034">
                  <a:moveTo>
                    <a:pt x="551845" y="85"/>
                  </a:moveTo>
                  <a:cubicBezTo>
                    <a:pt x="558772" y="-6073"/>
                    <a:pt x="208560" y="321818"/>
                    <a:pt x="117736" y="558885"/>
                  </a:cubicBezTo>
                  <a:cubicBezTo>
                    <a:pt x="26912" y="795952"/>
                    <a:pt x="23064" y="1343206"/>
                    <a:pt x="6900" y="1422485"/>
                  </a:cubicBezTo>
                  <a:cubicBezTo>
                    <a:pt x="-9264" y="1501764"/>
                    <a:pt x="6130" y="1185418"/>
                    <a:pt x="20754" y="1034558"/>
                  </a:cubicBezTo>
                  <a:cubicBezTo>
                    <a:pt x="35378" y="883698"/>
                    <a:pt x="85408" y="590443"/>
                    <a:pt x="94645" y="517322"/>
                  </a:cubicBezTo>
                  <a:cubicBezTo>
                    <a:pt x="103881" y="444201"/>
                    <a:pt x="3821" y="681268"/>
                    <a:pt x="76173" y="595831"/>
                  </a:cubicBezTo>
                  <a:cubicBezTo>
                    <a:pt x="148524" y="510395"/>
                    <a:pt x="544918" y="6243"/>
                    <a:pt x="551845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11683945-5DA4-8685-BAB6-330128C6898E}"/>
                </a:ext>
              </a:extLst>
            </p:cNvPr>
            <p:cNvSpPr/>
            <p:nvPr/>
          </p:nvSpPr>
          <p:spPr>
            <a:xfrm>
              <a:off x="4308614" y="11546243"/>
              <a:ext cx="2079068" cy="1854055"/>
            </a:xfrm>
            <a:custGeom>
              <a:avLst/>
              <a:gdLst>
                <a:gd name="connsiteX0" fmla="*/ 150 w 2079068"/>
                <a:gd name="connsiteY0" fmla="*/ 63866 h 1854055"/>
                <a:gd name="connsiteX1" fmla="*/ 577422 w 2079068"/>
                <a:gd name="connsiteY1" fmla="*/ 3830 h 1854055"/>
                <a:gd name="connsiteX2" fmla="*/ 1006913 w 2079068"/>
                <a:gd name="connsiteY2" fmla="*/ 188557 h 1854055"/>
                <a:gd name="connsiteX3" fmla="*/ 965350 w 2079068"/>
                <a:gd name="connsiteY3" fmla="*/ 128521 h 1854055"/>
                <a:gd name="connsiteX4" fmla="*/ 1759677 w 2079068"/>
                <a:gd name="connsiteY4" fmla="*/ 987502 h 1854055"/>
                <a:gd name="connsiteX5" fmla="*/ 1782768 w 2079068"/>
                <a:gd name="connsiteY5" fmla="*/ 932084 h 1854055"/>
                <a:gd name="connsiteX6" fmla="*/ 2078331 w 2079068"/>
                <a:gd name="connsiteY6" fmla="*/ 1851102 h 1854055"/>
                <a:gd name="connsiteX7" fmla="*/ 1856659 w 2079068"/>
                <a:gd name="connsiteY7" fmla="*/ 1204557 h 1854055"/>
                <a:gd name="connsiteX8" fmla="*/ 1542622 w 2079068"/>
                <a:gd name="connsiteY8" fmla="*/ 641139 h 1854055"/>
                <a:gd name="connsiteX9" fmla="*/ 1025386 w 2079068"/>
                <a:gd name="connsiteY9" fmla="*/ 207030 h 1854055"/>
                <a:gd name="connsiteX10" fmla="*/ 632841 w 2079068"/>
                <a:gd name="connsiteY10" fmla="*/ 68484 h 1854055"/>
                <a:gd name="connsiteX11" fmla="*/ 150 w 2079068"/>
                <a:gd name="connsiteY11" fmla="*/ 63866 h 1854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79068" h="1854055">
                  <a:moveTo>
                    <a:pt x="150" y="63866"/>
                  </a:moveTo>
                  <a:cubicBezTo>
                    <a:pt x="-9087" y="53090"/>
                    <a:pt x="409628" y="-16952"/>
                    <a:pt x="577422" y="3830"/>
                  </a:cubicBezTo>
                  <a:cubicBezTo>
                    <a:pt x="745216" y="24612"/>
                    <a:pt x="942258" y="167775"/>
                    <a:pt x="1006913" y="188557"/>
                  </a:cubicBezTo>
                  <a:cubicBezTo>
                    <a:pt x="1071568" y="209339"/>
                    <a:pt x="839889" y="-4636"/>
                    <a:pt x="965350" y="128521"/>
                  </a:cubicBezTo>
                  <a:cubicBezTo>
                    <a:pt x="1090811" y="261678"/>
                    <a:pt x="1623441" y="853575"/>
                    <a:pt x="1759677" y="987502"/>
                  </a:cubicBezTo>
                  <a:cubicBezTo>
                    <a:pt x="1895913" y="1121429"/>
                    <a:pt x="1729659" y="788151"/>
                    <a:pt x="1782768" y="932084"/>
                  </a:cubicBezTo>
                  <a:cubicBezTo>
                    <a:pt x="1835877" y="1076017"/>
                    <a:pt x="2066016" y="1805690"/>
                    <a:pt x="2078331" y="1851102"/>
                  </a:cubicBezTo>
                  <a:cubicBezTo>
                    <a:pt x="2090646" y="1896514"/>
                    <a:pt x="1945944" y="1406218"/>
                    <a:pt x="1856659" y="1204557"/>
                  </a:cubicBezTo>
                  <a:cubicBezTo>
                    <a:pt x="1767374" y="1002897"/>
                    <a:pt x="1681168" y="807394"/>
                    <a:pt x="1542622" y="641139"/>
                  </a:cubicBezTo>
                  <a:cubicBezTo>
                    <a:pt x="1404077" y="474885"/>
                    <a:pt x="1177016" y="302472"/>
                    <a:pt x="1025386" y="207030"/>
                  </a:cubicBezTo>
                  <a:cubicBezTo>
                    <a:pt x="873756" y="111588"/>
                    <a:pt x="798326" y="92345"/>
                    <a:pt x="632841" y="68484"/>
                  </a:cubicBezTo>
                  <a:cubicBezTo>
                    <a:pt x="467356" y="44623"/>
                    <a:pt x="9387" y="74642"/>
                    <a:pt x="150" y="638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D5C8D5D9-9A52-90D9-47FC-0574412CF60B}"/>
                </a:ext>
              </a:extLst>
            </p:cNvPr>
            <p:cNvSpPr/>
            <p:nvPr/>
          </p:nvSpPr>
          <p:spPr>
            <a:xfrm>
              <a:off x="4771774" y="8149490"/>
              <a:ext cx="772845" cy="243040"/>
            </a:xfrm>
            <a:custGeom>
              <a:avLst/>
              <a:gdLst>
                <a:gd name="connsiteX0" fmla="*/ 3426 w 772845"/>
                <a:gd name="connsiteY0" fmla="*/ 80110 h 243040"/>
                <a:gd name="connsiteX1" fmla="*/ 465244 w 772845"/>
                <a:gd name="connsiteY1" fmla="*/ 190946 h 243040"/>
                <a:gd name="connsiteX2" fmla="*/ 566844 w 772845"/>
                <a:gd name="connsiteY2" fmla="*/ 181710 h 243040"/>
                <a:gd name="connsiteX3" fmla="*/ 585317 w 772845"/>
                <a:gd name="connsiteY3" fmla="*/ 126292 h 243040"/>
                <a:gd name="connsiteX4" fmla="*/ 765426 w 772845"/>
                <a:gd name="connsiteY4" fmla="*/ 1601 h 243040"/>
                <a:gd name="connsiteX5" fmla="*/ 691535 w 772845"/>
                <a:gd name="connsiteY5" fmla="*/ 223274 h 243040"/>
                <a:gd name="connsiteX6" fmla="*/ 275899 w 772845"/>
                <a:gd name="connsiteY6" fmla="*/ 218655 h 243040"/>
                <a:gd name="connsiteX7" fmla="*/ 3426 w 772845"/>
                <a:gd name="connsiteY7" fmla="*/ 80110 h 24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2845" h="243040">
                  <a:moveTo>
                    <a:pt x="3426" y="80110"/>
                  </a:moveTo>
                  <a:cubicBezTo>
                    <a:pt x="34983" y="75492"/>
                    <a:pt x="371341" y="174013"/>
                    <a:pt x="465244" y="190946"/>
                  </a:cubicBezTo>
                  <a:cubicBezTo>
                    <a:pt x="559147" y="207879"/>
                    <a:pt x="546832" y="192486"/>
                    <a:pt x="566844" y="181710"/>
                  </a:cubicBezTo>
                  <a:cubicBezTo>
                    <a:pt x="586856" y="170934"/>
                    <a:pt x="552220" y="156310"/>
                    <a:pt x="585317" y="126292"/>
                  </a:cubicBezTo>
                  <a:cubicBezTo>
                    <a:pt x="618414" y="96274"/>
                    <a:pt x="747723" y="-14563"/>
                    <a:pt x="765426" y="1601"/>
                  </a:cubicBezTo>
                  <a:cubicBezTo>
                    <a:pt x="783129" y="17765"/>
                    <a:pt x="773123" y="187098"/>
                    <a:pt x="691535" y="223274"/>
                  </a:cubicBezTo>
                  <a:cubicBezTo>
                    <a:pt x="609947" y="259450"/>
                    <a:pt x="385966" y="238667"/>
                    <a:pt x="275899" y="218655"/>
                  </a:cubicBezTo>
                  <a:cubicBezTo>
                    <a:pt x="165832" y="198643"/>
                    <a:pt x="-28131" y="84728"/>
                    <a:pt x="3426" y="801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837966DA-FEE0-266D-AC5D-4A85F41A4F6B}"/>
                </a:ext>
              </a:extLst>
            </p:cNvPr>
            <p:cNvSpPr/>
            <p:nvPr/>
          </p:nvSpPr>
          <p:spPr>
            <a:xfrm>
              <a:off x="4800845" y="8003275"/>
              <a:ext cx="866083" cy="314073"/>
            </a:xfrm>
            <a:custGeom>
              <a:avLst/>
              <a:gdLst>
                <a:gd name="connsiteX0" fmla="*/ 865664 w 866083"/>
                <a:gd name="connsiteY0" fmla="*/ 34 h 314073"/>
                <a:gd name="connsiteX1" fmla="*/ 533155 w 866083"/>
                <a:gd name="connsiteY1" fmla="*/ 152434 h 314073"/>
                <a:gd name="connsiteX2" fmla="*/ 2064 w 866083"/>
                <a:gd name="connsiteY2" fmla="*/ 235561 h 314073"/>
                <a:gd name="connsiteX3" fmla="*/ 343810 w 866083"/>
                <a:gd name="connsiteY3" fmla="*/ 193998 h 314073"/>
                <a:gd name="connsiteX4" fmla="*/ 200646 w 866083"/>
                <a:gd name="connsiteY4" fmla="*/ 314070 h 314073"/>
                <a:gd name="connsiteX5" fmla="*/ 570100 w 866083"/>
                <a:gd name="connsiteY5" fmla="*/ 198616 h 314073"/>
                <a:gd name="connsiteX6" fmla="*/ 357664 w 866083"/>
                <a:gd name="connsiteY6" fmla="*/ 300216 h 314073"/>
                <a:gd name="connsiteX7" fmla="*/ 625519 w 866083"/>
                <a:gd name="connsiteY7" fmla="*/ 152434 h 314073"/>
                <a:gd name="connsiteX8" fmla="*/ 468500 w 866083"/>
                <a:gd name="connsiteY8" fmla="*/ 166289 h 314073"/>
                <a:gd name="connsiteX9" fmla="*/ 865664 w 866083"/>
                <a:gd name="connsiteY9" fmla="*/ 34 h 31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6083" h="314073">
                  <a:moveTo>
                    <a:pt x="865664" y="34"/>
                  </a:moveTo>
                  <a:cubicBezTo>
                    <a:pt x="876440" y="-2275"/>
                    <a:pt x="677088" y="113180"/>
                    <a:pt x="533155" y="152434"/>
                  </a:cubicBezTo>
                  <a:cubicBezTo>
                    <a:pt x="389222" y="191688"/>
                    <a:pt x="33621" y="228634"/>
                    <a:pt x="2064" y="235561"/>
                  </a:cubicBezTo>
                  <a:cubicBezTo>
                    <a:pt x="-29493" y="242488"/>
                    <a:pt x="310713" y="180913"/>
                    <a:pt x="343810" y="193998"/>
                  </a:cubicBezTo>
                  <a:cubicBezTo>
                    <a:pt x="376907" y="207083"/>
                    <a:pt x="162931" y="313300"/>
                    <a:pt x="200646" y="314070"/>
                  </a:cubicBezTo>
                  <a:cubicBezTo>
                    <a:pt x="238361" y="314840"/>
                    <a:pt x="543930" y="200925"/>
                    <a:pt x="570100" y="198616"/>
                  </a:cubicBezTo>
                  <a:cubicBezTo>
                    <a:pt x="596270" y="196307"/>
                    <a:pt x="348428" y="307913"/>
                    <a:pt x="357664" y="300216"/>
                  </a:cubicBezTo>
                  <a:cubicBezTo>
                    <a:pt x="366900" y="292519"/>
                    <a:pt x="607046" y="174755"/>
                    <a:pt x="625519" y="152434"/>
                  </a:cubicBezTo>
                  <a:cubicBezTo>
                    <a:pt x="643992" y="130113"/>
                    <a:pt x="427706" y="188610"/>
                    <a:pt x="468500" y="166289"/>
                  </a:cubicBezTo>
                  <a:cubicBezTo>
                    <a:pt x="509294" y="143968"/>
                    <a:pt x="854888" y="2343"/>
                    <a:pt x="865664" y="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2D3B74CF-B6E9-0304-B3EC-3F06A36A1494}"/>
                </a:ext>
              </a:extLst>
            </p:cNvPr>
            <p:cNvSpPr/>
            <p:nvPr/>
          </p:nvSpPr>
          <p:spPr>
            <a:xfrm>
              <a:off x="4336326" y="8303196"/>
              <a:ext cx="954575" cy="948052"/>
            </a:xfrm>
            <a:custGeom>
              <a:avLst/>
              <a:gdLst>
                <a:gd name="connsiteX0" fmla="*/ 221819 w 954575"/>
                <a:gd name="connsiteY0" fmla="*/ 4913 h 948052"/>
                <a:gd name="connsiteX1" fmla="*/ 87892 w 954575"/>
                <a:gd name="connsiteY1" fmla="*/ 157313 h 948052"/>
                <a:gd name="connsiteX2" fmla="*/ 286474 w 954575"/>
                <a:gd name="connsiteY2" fmla="*/ 263531 h 948052"/>
                <a:gd name="connsiteX3" fmla="*/ 110983 w 954575"/>
                <a:gd name="connsiteY3" fmla="*/ 240440 h 948052"/>
                <a:gd name="connsiteX4" fmla="*/ 411165 w 954575"/>
                <a:gd name="connsiteY4" fmla="*/ 471349 h 948052"/>
                <a:gd name="connsiteX5" fmla="*/ 268001 w 954575"/>
                <a:gd name="connsiteY5" fmla="*/ 332804 h 948052"/>
                <a:gd name="connsiteX6" fmla="*/ 937638 w 954575"/>
                <a:gd name="connsiteY6" fmla="*/ 933168 h 948052"/>
                <a:gd name="connsiteX7" fmla="*/ 702110 w 954575"/>
                <a:gd name="connsiteY7" fmla="*/ 734586 h 948052"/>
                <a:gd name="connsiteX8" fmla="*/ 138692 w 954575"/>
                <a:gd name="connsiteY8" fmla="*/ 392840 h 948052"/>
                <a:gd name="connsiteX9" fmla="*/ 147 w 954575"/>
                <a:gd name="connsiteY9" fmla="*/ 240440 h 948052"/>
                <a:gd name="connsiteX10" fmla="*/ 152547 w 954575"/>
                <a:gd name="connsiteY10" fmla="*/ 55713 h 948052"/>
                <a:gd name="connsiteX11" fmla="*/ 221819 w 954575"/>
                <a:gd name="connsiteY11" fmla="*/ 4913 h 94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4575" h="948052">
                  <a:moveTo>
                    <a:pt x="221819" y="4913"/>
                  </a:moveTo>
                  <a:cubicBezTo>
                    <a:pt x="211043" y="21846"/>
                    <a:pt x="77116" y="114210"/>
                    <a:pt x="87892" y="157313"/>
                  </a:cubicBezTo>
                  <a:cubicBezTo>
                    <a:pt x="98668" y="200416"/>
                    <a:pt x="282626" y="249677"/>
                    <a:pt x="286474" y="263531"/>
                  </a:cubicBezTo>
                  <a:cubicBezTo>
                    <a:pt x="290322" y="277385"/>
                    <a:pt x="90201" y="205804"/>
                    <a:pt x="110983" y="240440"/>
                  </a:cubicBezTo>
                  <a:cubicBezTo>
                    <a:pt x="131765" y="275076"/>
                    <a:pt x="384995" y="455955"/>
                    <a:pt x="411165" y="471349"/>
                  </a:cubicBezTo>
                  <a:cubicBezTo>
                    <a:pt x="437335" y="486743"/>
                    <a:pt x="180255" y="255834"/>
                    <a:pt x="268001" y="332804"/>
                  </a:cubicBezTo>
                  <a:cubicBezTo>
                    <a:pt x="355747" y="409774"/>
                    <a:pt x="865287" y="866204"/>
                    <a:pt x="937638" y="933168"/>
                  </a:cubicBezTo>
                  <a:cubicBezTo>
                    <a:pt x="1009989" y="1000132"/>
                    <a:pt x="835268" y="824641"/>
                    <a:pt x="702110" y="734586"/>
                  </a:cubicBezTo>
                  <a:cubicBezTo>
                    <a:pt x="568952" y="644531"/>
                    <a:pt x="255686" y="475198"/>
                    <a:pt x="138692" y="392840"/>
                  </a:cubicBezTo>
                  <a:cubicBezTo>
                    <a:pt x="21698" y="310482"/>
                    <a:pt x="-2162" y="296628"/>
                    <a:pt x="147" y="240440"/>
                  </a:cubicBezTo>
                  <a:cubicBezTo>
                    <a:pt x="2456" y="184252"/>
                    <a:pt x="114832" y="94198"/>
                    <a:pt x="152547" y="55713"/>
                  </a:cubicBezTo>
                  <a:cubicBezTo>
                    <a:pt x="190262" y="17228"/>
                    <a:pt x="232595" y="-12020"/>
                    <a:pt x="221819" y="49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3A997469-3CDA-2AB0-D73A-CF23472E49AE}"/>
                </a:ext>
              </a:extLst>
            </p:cNvPr>
            <p:cNvSpPr/>
            <p:nvPr/>
          </p:nvSpPr>
          <p:spPr>
            <a:xfrm>
              <a:off x="6452889" y="6095322"/>
              <a:ext cx="414365" cy="755810"/>
            </a:xfrm>
            <a:custGeom>
              <a:avLst/>
              <a:gdLst>
                <a:gd name="connsiteX0" fmla="*/ 386638 w 414365"/>
                <a:gd name="connsiteY0" fmla="*/ 678 h 755810"/>
                <a:gd name="connsiteX1" fmla="*/ 40275 w 414365"/>
                <a:gd name="connsiteY1" fmla="*/ 624133 h 755810"/>
                <a:gd name="connsiteX2" fmla="*/ 211147 w 414365"/>
                <a:gd name="connsiteY2" fmla="*/ 425551 h 755810"/>
                <a:gd name="connsiteX3" fmla="*/ 3329 w 414365"/>
                <a:gd name="connsiteY3" fmla="*/ 753442 h 755810"/>
                <a:gd name="connsiteX4" fmla="*/ 414347 w 414365"/>
                <a:gd name="connsiteY4" fmla="*/ 222351 h 755810"/>
                <a:gd name="connsiteX5" fmla="*/ 21802 w 414365"/>
                <a:gd name="connsiteY5" fmla="*/ 674933 h 755810"/>
                <a:gd name="connsiteX6" fmla="*/ 349693 w 414365"/>
                <a:gd name="connsiteY6" fmla="*/ 125369 h 755810"/>
                <a:gd name="connsiteX7" fmla="*/ 164966 w 414365"/>
                <a:gd name="connsiteY7" fmla="*/ 494823 h 755810"/>
                <a:gd name="connsiteX8" fmla="*/ 386638 w 414365"/>
                <a:gd name="connsiteY8" fmla="*/ 678 h 7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4365" h="755810">
                  <a:moveTo>
                    <a:pt x="386638" y="678"/>
                  </a:moveTo>
                  <a:cubicBezTo>
                    <a:pt x="365856" y="22230"/>
                    <a:pt x="69523" y="553321"/>
                    <a:pt x="40275" y="624133"/>
                  </a:cubicBezTo>
                  <a:cubicBezTo>
                    <a:pt x="11026" y="694945"/>
                    <a:pt x="217305" y="404000"/>
                    <a:pt x="211147" y="425551"/>
                  </a:cubicBezTo>
                  <a:cubicBezTo>
                    <a:pt x="204989" y="447102"/>
                    <a:pt x="-30538" y="787309"/>
                    <a:pt x="3329" y="753442"/>
                  </a:cubicBezTo>
                  <a:cubicBezTo>
                    <a:pt x="37196" y="719575"/>
                    <a:pt x="411268" y="235436"/>
                    <a:pt x="414347" y="222351"/>
                  </a:cubicBezTo>
                  <a:cubicBezTo>
                    <a:pt x="417426" y="209266"/>
                    <a:pt x="32578" y="691097"/>
                    <a:pt x="21802" y="674933"/>
                  </a:cubicBezTo>
                  <a:cubicBezTo>
                    <a:pt x="11026" y="658769"/>
                    <a:pt x="325832" y="155387"/>
                    <a:pt x="349693" y="125369"/>
                  </a:cubicBezTo>
                  <a:cubicBezTo>
                    <a:pt x="373554" y="95351"/>
                    <a:pt x="158809" y="511756"/>
                    <a:pt x="164966" y="494823"/>
                  </a:cubicBezTo>
                  <a:cubicBezTo>
                    <a:pt x="171123" y="477890"/>
                    <a:pt x="407420" y="-20874"/>
                    <a:pt x="386638" y="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650CCEF6-90A5-9F01-643D-AC693784436E}"/>
                </a:ext>
              </a:extLst>
            </p:cNvPr>
            <p:cNvSpPr/>
            <p:nvPr/>
          </p:nvSpPr>
          <p:spPr>
            <a:xfrm>
              <a:off x="5259916" y="9112747"/>
              <a:ext cx="1924975" cy="1584304"/>
            </a:xfrm>
            <a:custGeom>
              <a:avLst/>
              <a:gdLst>
                <a:gd name="connsiteX0" fmla="*/ 193 w 1924975"/>
                <a:gd name="connsiteY0" fmla="*/ 3544 h 1584304"/>
                <a:gd name="connsiteX1" fmla="*/ 443539 w 1924975"/>
                <a:gd name="connsiteY1" fmla="*/ 1042635 h 1584304"/>
                <a:gd name="connsiteX2" fmla="*/ 438920 w 1924975"/>
                <a:gd name="connsiteY2" fmla="*/ 977980 h 1584304"/>
                <a:gd name="connsiteX3" fmla="*/ 674448 w 1924975"/>
                <a:gd name="connsiteY3" fmla="*/ 1282780 h 1584304"/>
                <a:gd name="connsiteX4" fmla="*/ 1034666 w 1924975"/>
                <a:gd name="connsiteY4" fmla="*/ 1093435 h 1584304"/>
                <a:gd name="connsiteX5" fmla="*/ 859175 w 1924975"/>
                <a:gd name="connsiteY5" fmla="*/ 1185798 h 1584304"/>
                <a:gd name="connsiteX6" fmla="*/ 1394884 w 1924975"/>
                <a:gd name="connsiteY6" fmla="*/ 742453 h 1584304"/>
                <a:gd name="connsiteX7" fmla="*/ 1297902 w 1924975"/>
                <a:gd name="connsiteY7" fmla="*/ 788635 h 1584304"/>
                <a:gd name="connsiteX8" fmla="*/ 1667357 w 1924975"/>
                <a:gd name="connsiteY8" fmla="*/ 169798 h 1584304"/>
                <a:gd name="connsiteX9" fmla="*/ 1625793 w 1924975"/>
                <a:gd name="connsiteY9" fmla="*/ 326817 h 1584304"/>
                <a:gd name="connsiteX10" fmla="*/ 1912120 w 1924975"/>
                <a:gd name="connsiteY10" fmla="*/ 950271 h 1584304"/>
                <a:gd name="connsiteX11" fmla="*/ 1847466 w 1924975"/>
                <a:gd name="connsiteY11" fmla="*/ 825580 h 1584304"/>
                <a:gd name="connsiteX12" fmla="*/ 1598084 w 1924975"/>
                <a:gd name="connsiteY12" fmla="*/ 987217 h 1584304"/>
                <a:gd name="connsiteX13" fmla="*/ 863793 w 1924975"/>
                <a:gd name="connsiteY13" fmla="*/ 1462889 h 1584304"/>
                <a:gd name="connsiteX14" fmla="*/ 886884 w 1924975"/>
                <a:gd name="connsiteY14" fmla="*/ 1444417 h 1584304"/>
                <a:gd name="connsiteX15" fmla="*/ 683684 w 1924975"/>
                <a:gd name="connsiteY15" fmla="*/ 1582962 h 1584304"/>
                <a:gd name="connsiteX16" fmla="*/ 522048 w 1924975"/>
                <a:gd name="connsiteY16" fmla="*/ 1347435 h 1584304"/>
                <a:gd name="connsiteX17" fmla="*/ 503575 w 1924975"/>
                <a:gd name="connsiteY17" fmla="*/ 1453653 h 1584304"/>
                <a:gd name="connsiteX18" fmla="*/ 193 w 1924975"/>
                <a:gd name="connsiteY18" fmla="*/ 3544 h 1584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24975" h="1584304">
                  <a:moveTo>
                    <a:pt x="193" y="3544"/>
                  </a:moveTo>
                  <a:cubicBezTo>
                    <a:pt x="-9813" y="-64959"/>
                    <a:pt x="370418" y="880229"/>
                    <a:pt x="443539" y="1042635"/>
                  </a:cubicBezTo>
                  <a:cubicBezTo>
                    <a:pt x="516660" y="1205041"/>
                    <a:pt x="400435" y="937956"/>
                    <a:pt x="438920" y="977980"/>
                  </a:cubicBezTo>
                  <a:cubicBezTo>
                    <a:pt x="477405" y="1018004"/>
                    <a:pt x="575157" y="1263538"/>
                    <a:pt x="674448" y="1282780"/>
                  </a:cubicBezTo>
                  <a:cubicBezTo>
                    <a:pt x="773739" y="1302022"/>
                    <a:pt x="1034666" y="1093435"/>
                    <a:pt x="1034666" y="1093435"/>
                  </a:cubicBezTo>
                  <a:cubicBezTo>
                    <a:pt x="1065454" y="1077271"/>
                    <a:pt x="799139" y="1244295"/>
                    <a:pt x="859175" y="1185798"/>
                  </a:cubicBezTo>
                  <a:cubicBezTo>
                    <a:pt x="919211" y="1127301"/>
                    <a:pt x="1321763" y="808647"/>
                    <a:pt x="1394884" y="742453"/>
                  </a:cubicBezTo>
                  <a:cubicBezTo>
                    <a:pt x="1468005" y="676259"/>
                    <a:pt x="1252490" y="884078"/>
                    <a:pt x="1297902" y="788635"/>
                  </a:cubicBezTo>
                  <a:cubicBezTo>
                    <a:pt x="1343314" y="693193"/>
                    <a:pt x="1612709" y="246768"/>
                    <a:pt x="1667357" y="169798"/>
                  </a:cubicBezTo>
                  <a:cubicBezTo>
                    <a:pt x="1722005" y="92828"/>
                    <a:pt x="1584999" y="196738"/>
                    <a:pt x="1625793" y="326817"/>
                  </a:cubicBezTo>
                  <a:cubicBezTo>
                    <a:pt x="1666587" y="456896"/>
                    <a:pt x="1875175" y="867144"/>
                    <a:pt x="1912120" y="950271"/>
                  </a:cubicBezTo>
                  <a:cubicBezTo>
                    <a:pt x="1949066" y="1033398"/>
                    <a:pt x="1899805" y="819422"/>
                    <a:pt x="1847466" y="825580"/>
                  </a:cubicBezTo>
                  <a:cubicBezTo>
                    <a:pt x="1795127" y="831738"/>
                    <a:pt x="1598084" y="987217"/>
                    <a:pt x="1598084" y="987217"/>
                  </a:cubicBezTo>
                  <a:lnTo>
                    <a:pt x="863793" y="1462889"/>
                  </a:lnTo>
                  <a:cubicBezTo>
                    <a:pt x="745260" y="1539089"/>
                    <a:pt x="916902" y="1424405"/>
                    <a:pt x="886884" y="1444417"/>
                  </a:cubicBezTo>
                  <a:cubicBezTo>
                    <a:pt x="856866" y="1464429"/>
                    <a:pt x="744490" y="1599126"/>
                    <a:pt x="683684" y="1582962"/>
                  </a:cubicBezTo>
                  <a:cubicBezTo>
                    <a:pt x="622878" y="1566798"/>
                    <a:pt x="552066" y="1368987"/>
                    <a:pt x="522048" y="1347435"/>
                  </a:cubicBezTo>
                  <a:cubicBezTo>
                    <a:pt x="492030" y="1325884"/>
                    <a:pt x="589781" y="1671477"/>
                    <a:pt x="503575" y="1453653"/>
                  </a:cubicBezTo>
                  <a:cubicBezTo>
                    <a:pt x="417369" y="1235829"/>
                    <a:pt x="10199" y="72047"/>
                    <a:pt x="193" y="35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0D083D86-42B1-F986-F1FA-6A8DA14D9877}"/>
                </a:ext>
              </a:extLst>
            </p:cNvPr>
            <p:cNvSpPr/>
            <p:nvPr/>
          </p:nvSpPr>
          <p:spPr>
            <a:xfrm>
              <a:off x="5772722" y="10515535"/>
              <a:ext cx="1198771" cy="1709043"/>
            </a:xfrm>
            <a:custGeom>
              <a:avLst/>
              <a:gdLst>
                <a:gd name="connsiteX0" fmla="*/ 443351 w 1198771"/>
                <a:gd name="connsiteY0" fmla="*/ 581956 h 1709043"/>
                <a:gd name="connsiteX1" fmla="*/ 1186878 w 1198771"/>
                <a:gd name="connsiteY1" fmla="*/ 1671847 h 1709043"/>
                <a:gd name="connsiteX2" fmla="*/ 868223 w 1198771"/>
                <a:gd name="connsiteY2" fmla="*/ 1417847 h 1709043"/>
                <a:gd name="connsiteX3" fmla="*/ 429496 w 1198771"/>
                <a:gd name="connsiteY3" fmla="*/ 1048392 h 1709043"/>
                <a:gd name="connsiteX4" fmla="*/ 554187 w 1198771"/>
                <a:gd name="connsiteY4" fmla="*/ 1551774 h 1709043"/>
                <a:gd name="connsiteX5" fmla="*/ 355605 w 1198771"/>
                <a:gd name="connsiteY5" fmla="*/ 1126901 h 1709043"/>
                <a:gd name="connsiteX6" fmla="*/ 5 w 1198771"/>
                <a:gd name="connsiteY6" fmla="*/ 4683 h 1709043"/>
                <a:gd name="connsiteX7" fmla="*/ 346369 w 1198771"/>
                <a:gd name="connsiteY7" fmla="*/ 706647 h 1709043"/>
                <a:gd name="connsiteX8" fmla="*/ 207823 w 1198771"/>
                <a:gd name="connsiteY8" fmla="*/ 207883 h 1709043"/>
                <a:gd name="connsiteX9" fmla="*/ 498769 w 1198771"/>
                <a:gd name="connsiteY9" fmla="*/ 678938 h 1709043"/>
                <a:gd name="connsiteX10" fmla="*/ 443351 w 1198771"/>
                <a:gd name="connsiteY10" fmla="*/ 581956 h 170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8771" h="1709043">
                  <a:moveTo>
                    <a:pt x="443351" y="581956"/>
                  </a:moveTo>
                  <a:cubicBezTo>
                    <a:pt x="558036" y="747441"/>
                    <a:pt x="1116066" y="1532532"/>
                    <a:pt x="1186878" y="1671847"/>
                  </a:cubicBezTo>
                  <a:cubicBezTo>
                    <a:pt x="1257690" y="1811162"/>
                    <a:pt x="994453" y="1521756"/>
                    <a:pt x="868223" y="1417847"/>
                  </a:cubicBezTo>
                  <a:cubicBezTo>
                    <a:pt x="741993" y="1313938"/>
                    <a:pt x="481835" y="1026071"/>
                    <a:pt x="429496" y="1048392"/>
                  </a:cubicBezTo>
                  <a:cubicBezTo>
                    <a:pt x="377157" y="1070713"/>
                    <a:pt x="566502" y="1538689"/>
                    <a:pt x="554187" y="1551774"/>
                  </a:cubicBezTo>
                  <a:cubicBezTo>
                    <a:pt x="541872" y="1564859"/>
                    <a:pt x="447969" y="1384750"/>
                    <a:pt x="355605" y="1126901"/>
                  </a:cubicBezTo>
                  <a:cubicBezTo>
                    <a:pt x="263241" y="869053"/>
                    <a:pt x="1544" y="74725"/>
                    <a:pt x="5" y="4683"/>
                  </a:cubicBezTo>
                  <a:cubicBezTo>
                    <a:pt x="-1534" y="-65359"/>
                    <a:pt x="311733" y="672780"/>
                    <a:pt x="346369" y="706647"/>
                  </a:cubicBezTo>
                  <a:cubicBezTo>
                    <a:pt x="381005" y="740514"/>
                    <a:pt x="182423" y="212501"/>
                    <a:pt x="207823" y="207883"/>
                  </a:cubicBezTo>
                  <a:cubicBezTo>
                    <a:pt x="233223" y="203265"/>
                    <a:pt x="461054" y="618132"/>
                    <a:pt x="498769" y="678938"/>
                  </a:cubicBezTo>
                  <a:cubicBezTo>
                    <a:pt x="536484" y="739744"/>
                    <a:pt x="328666" y="416471"/>
                    <a:pt x="443351" y="581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11361C50-0577-8B7C-69D9-1752020B5B30}"/>
                </a:ext>
              </a:extLst>
            </p:cNvPr>
            <p:cNvSpPr/>
            <p:nvPr/>
          </p:nvSpPr>
          <p:spPr>
            <a:xfrm>
              <a:off x="6248429" y="12930819"/>
              <a:ext cx="365264" cy="1527035"/>
            </a:xfrm>
            <a:custGeom>
              <a:avLst/>
              <a:gdLst>
                <a:gd name="connsiteX0" fmla="*/ 9207 w 365264"/>
                <a:gd name="connsiteY0" fmla="*/ 64745 h 1527035"/>
                <a:gd name="connsiteX1" fmla="*/ 346335 w 365264"/>
                <a:gd name="connsiteY1" fmla="*/ 1477908 h 1527035"/>
                <a:gd name="connsiteX2" fmla="*/ 300153 w 365264"/>
                <a:gd name="connsiteY2" fmla="*/ 1122308 h 1527035"/>
                <a:gd name="connsiteX3" fmla="*/ 110807 w 365264"/>
                <a:gd name="connsiteY3" fmla="*/ 327981 h 1527035"/>
                <a:gd name="connsiteX4" fmla="*/ 9207 w 365264"/>
                <a:gd name="connsiteY4" fmla="*/ 64745 h 1527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264" h="1527035">
                  <a:moveTo>
                    <a:pt x="9207" y="64745"/>
                  </a:moveTo>
                  <a:cubicBezTo>
                    <a:pt x="48462" y="256400"/>
                    <a:pt x="297844" y="1301648"/>
                    <a:pt x="346335" y="1477908"/>
                  </a:cubicBezTo>
                  <a:cubicBezTo>
                    <a:pt x="394826" y="1654169"/>
                    <a:pt x="339408" y="1313963"/>
                    <a:pt x="300153" y="1122308"/>
                  </a:cubicBezTo>
                  <a:cubicBezTo>
                    <a:pt x="260898" y="930654"/>
                    <a:pt x="155449" y="505011"/>
                    <a:pt x="110807" y="327981"/>
                  </a:cubicBezTo>
                  <a:cubicBezTo>
                    <a:pt x="66165" y="150951"/>
                    <a:pt x="-30048" y="-126910"/>
                    <a:pt x="9207" y="647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FD0B6C9F-6E79-99E7-7801-99470876E20D}"/>
                </a:ext>
              </a:extLst>
            </p:cNvPr>
            <p:cNvSpPr/>
            <p:nvPr/>
          </p:nvSpPr>
          <p:spPr>
            <a:xfrm>
              <a:off x="4233423" y="8649013"/>
              <a:ext cx="1491578" cy="2098559"/>
            </a:xfrm>
            <a:custGeom>
              <a:avLst/>
              <a:gdLst>
                <a:gd name="connsiteX0" fmla="*/ 1450 w 1491578"/>
                <a:gd name="connsiteY0" fmla="*/ 842 h 2098559"/>
                <a:gd name="connsiteX1" fmla="*/ 781922 w 1491578"/>
                <a:gd name="connsiteY1" fmla="*/ 578114 h 2098559"/>
                <a:gd name="connsiteX2" fmla="*/ 698795 w 1491578"/>
                <a:gd name="connsiteY2" fmla="*/ 485751 h 2098559"/>
                <a:gd name="connsiteX3" fmla="*/ 952795 w 1491578"/>
                <a:gd name="connsiteY3" fmla="*/ 822878 h 2098559"/>
                <a:gd name="connsiteX4" fmla="*/ 1225268 w 1491578"/>
                <a:gd name="connsiteY4" fmla="*/ 1414005 h 2098559"/>
                <a:gd name="connsiteX5" fmla="*/ 1146759 w 1491578"/>
                <a:gd name="connsiteY5" fmla="*/ 1206187 h 2098559"/>
                <a:gd name="connsiteX6" fmla="*/ 1488504 w 1491578"/>
                <a:gd name="connsiteY6" fmla="*/ 2088260 h 2098559"/>
                <a:gd name="connsiteX7" fmla="*/ 1285304 w 1491578"/>
                <a:gd name="connsiteY7" fmla="*/ 1621823 h 2098559"/>
                <a:gd name="connsiteX8" fmla="*/ 795777 w 1491578"/>
                <a:gd name="connsiteY8" fmla="*/ 638151 h 2098559"/>
                <a:gd name="connsiteX9" fmla="*/ 592577 w 1491578"/>
                <a:gd name="connsiteY9" fmla="*/ 453423 h 2098559"/>
                <a:gd name="connsiteX10" fmla="*/ 1450 w 1491578"/>
                <a:gd name="connsiteY10" fmla="*/ 842 h 2098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1578" h="2098559">
                  <a:moveTo>
                    <a:pt x="1450" y="842"/>
                  </a:moveTo>
                  <a:cubicBezTo>
                    <a:pt x="33007" y="21624"/>
                    <a:pt x="665698" y="497296"/>
                    <a:pt x="781922" y="578114"/>
                  </a:cubicBezTo>
                  <a:cubicBezTo>
                    <a:pt x="898146" y="658932"/>
                    <a:pt x="670316" y="444957"/>
                    <a:pt x="698795" y="485751"/>
                  </a:cubicBezTo>
                  <a:cubicBezTo>
                    <a:pt x="727274" y="526545"/>
                    <a:pt x="865050" y="668169"/>
                    <a:pt x="952795" y="822878"/>
                  </a:cubicBezTo>
                  <a:cubicBezTo>
                    <a:pt x="1040541" y="977587"/>
                    <a:pt x="1192941" y="1350120"/>
                    <a:pt x="1225268" y="1414005"/>
                  </a:cubicBezTo>
                  <a:cubicBezTo>
                    <a:pt x="1257595" y="1477890"/>
                    <a:pt x="1102886" y="1093811"/>
                    <a:pt x="1146759" y="1206187"/>
                  </a:cubicBezTo>
                  <a:cubicBezTo>
                    <a:pt x="1190632" y="1318563"/>
                    <a:pt x="1465413" y="2018987"/>
                    <a:pt x="1488504" y="2088260"/>
                  </a:cubicBezTo>
                  <a:cubicBezTo>
                    <a:pt x="1511595" y="2157533"/>
                    <a:pt x="1400759" y="1863508"/>
                    <a:pt x="1285304" y="1621823"/>
                  </a:cubicBezTo>
                  <a:cubicBezTo>
                    <a:pt x="1169850" y="1380138"/>
                    <a:pt x="911231" y="832884"/>
                    <a:pt x="795777" y="638151"/>
                  </a:cubicBezTo>
                  <a:cubicBezTo>
                    <a:pt x="680323" y="443418"/>
                    <a:pt x="722656" y="557332"/>
                    <a:pt x="592577" y="453423"/>
                  </a:cubicBezTo>
                  <a:cubicBezTo>
                    <a:pt x="462498" y="349514"/>
                    <a:pt x="-30107" y="-19940"/>
                    <a:pt x="1450" y="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B560564C-A6BC-CF25-C1FF-453E63E98912}"/>
                </a:ext>
              </a:extLst>
            </p:cNvPr>
            <p:cNvSpPr/>
            <p:nvPr/>
          </p:nvSpPr>
          <p:spPr>
            <a:xfrm>
              <a:off x="5672892" y="10711439"/>
              <a:ext cx="446529" cy="1534832"/>
            </a:xfrm>
            <a:custGeom>
              <a:avLst/>
              <a:gdLst>
                <a:gd name="connsiteX0" fmla="*/ 2853 w 446529"/>
                <a:gd name="connsiteY0" fmla="*/ 25834 h 1534832"/>
                <a:gd name="connsiteX1" fmla="*/ 423108 w 446529"/>
                <a:gd name="connsiteY1" fmla="*/ 1457470 h 1534832"/>
                <a:gd name="connsiteX2" fmla="*/ 376926 w 446529"/>
                <a:gd name="connsiteY2" fmla="*/ 1263506 h 1534832"/>
                <a:gd name="connsiteX3" fmla="*/ 242999 w 446529"/>
                <a:gd name="connsiteY3" fmla="*/ 589252 h 1534832"/>
                <a:gd name="connsiteX4" fmla="*/ 2853 w 446529"/>
                <a:gd name="connsiteY4" fmla="*/ 25834 h 153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529" h="1534832">
                  <a:moveTo>
                    <a:pt x="2853" y="25834"/>
                  </a:moveTo>
                  <a:cubicBezTo>
                    <a:pt x="32871" y="170537"/>
                    <a:pt x="360763" y="1251191"/>
                    <a:pt x="423108" y="1457470"/>
                  </a:cubicBezTo>
                  <a:cubicBezTo>
                    <a:pt x="485453" y="1663749"/>
                    <a:pt x="406944" y="1408209"/>
                    <a:pt x="376926" y="1263506"/>
                  </a:cubicBezTo>
                  <a:cubicBezTo>
                    <a:pt x="346908" y="1118803"/>
                    <a:pt x="297648" y="796300"/>
                    <a:pt x="242999" y="589252"/>
                  </a:cubicBezTo>
                  <a:cubicBezTo>
                    <a:pt x="188351" y="382204"/>
                    <a:pt x="-27165" y="-118869"/>
                    <a:pt x="2853" y="258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6AF9B4C0-35FD-40BB-49F0-3C4357A9D735}"/>
                </a:ext>
              </a:extLst>
            </p:cNvPr>
            <p:cNvSpPr/>
            <p:nvPr/>
          </p:nvSpPr>
          <p:spPr>
            <a:xfrm>
              <a:off x="6599647" y="7790788"/>
              <a:ext cx="2387763" cy="1623425"/>
            </a:xfrm>
            <a:custGeom>
              <a:avLst/>
              <a:gdLst>
                <a:gd name="connsiteX0" fmla="*/ 1209698 w 2387763"/>
                <a:gd name="connsiteY0" fmla="*/ 85 h 1623425"/>
                <a:gd name="connsiteX1" fmla="*/ 1833153 w 2387763"/>
                <a:gd name="connsiteY1" fmla="*/ 886776 h 1623425"/>
                <a:gd name="connsiteX2" fmla="*/ 1759262 w 2387763"/>
                <a:gd name="connsiteY2" fmla="*/ 799030 h 1623425"/>
                <a:gd name="connsiteX3" fmla="*/ 2059444 w 2387763"/>
                <a:gd name="connsiteY3" fmla="*/ 1039176 h 1623425"/>
                <a:gd name="connsiteX4" fmla="*/ 2013262 w 2387763"/>
                <a:gd name="connsiteY4" fmla="*/ 900630 h 1623425"/>
                <a:gd name="connsiteX5" fmla="*/ 2161044 w 2387763"/>
                <a:gd name="connsiteY5" fmla="*/ 1117685 h 1623425"/>
                <a:gd name="connsiteX6" fmla="*/ 2387335 w 2387763"/>
                <a:gd name="connsiteY6" fmla="*/ 1621067 h 1623425"/>
                <a:gd name="connsiteX7" fmla="*/ 2202608 w 2387763"/>
                <a:gd name="connsiteY7" fmla="*/ 1297794 h 1623425"/>
                <a:gd name="connsiteX8" fmla="*/ 1703844 w 2387763"/>
                <a:gd name="connsiteY8" fmla="*/ 1089976 h 1623425"/>
                <a:gd name="connsiteX9" fmla="*/ 1154280 w 2387763"/>
                <a:gd name="connsiteY9" fmla="*/ 951430 h 1623425"/>
                <a:gd name="connsiteX10" fmla="*/ 1251262 w 2387763"/>
                <a:gd name="connsiteY10" fmla="*/ 997612 h 1623425"/>
                <a:gd name="connsiteX11" fmla="*/ 212171 w 2387763"/>
                <a:gd name="connsiteY11" fmla="*/ 466521 h 1623425"/>
                <a:gd name="connsiteX12" fmla="*/ 36680 w 2387763"/>
                <a:gd name="connsiteY12" fmla="*/ 272557 h 1623425"/>
                <a:gd name="connsiteX13" fmla="*/ 706317 w 2387763"/>
                <a:gd name="connsiteY13" fmla="*/ 757467 h 1623425"/>
                <a:gd name="connsiteX14" fmla="*/ 646280 w 2387763"/>
                <a:gd name="connsiteY14" fmla="*/ 383394 h 1623425"/>
                <a:gd name="connsiteX15" fmla="*/ 1593008 w 2387763"/>
                <a:gd name="connsiteY15" fmla="*/ 997612 h 1623425"/>
                <a:gd name="connsiteX16" fmla="*/ 1403662 w 2387763"/>
                <a:gd name="connsiteY16" fmla="*/ 609685 h 1623425"/>
                <a:gd name="connsiteX17" fmla="*/ 1625335 w 2387763"/>
                <a:gd name="connsiteY17" fmla="*/ 831357 h 1623425"/>
                <a:gd name="connsiteX18" fmla="*/ 1209698 w 2387763"/>
                <a:gd name="connsiteY18" fmla="*/ 85 h 162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87763" h="1623425">
                  <a:moveTo>
                    <a:pt x="1209698" y="85"/>
                  </a:moveTo>
                  <a:cubicBezTo>
                    <a:pt x="1244334" y="9321"/>
                    <a:pt x="1741559" y="753619"/>
                    <a:pt x="1833153" y="886776"/>
                  </a:cubicBezTo>
                  <a:cubicBezTo>
                    <a:pt x="1924747" y="1019933"/>
                    <a:pt x="1721547" y="773630"/>
                    <a:pt x="1759262" y="799030"/>
                  </a:cubicBezTo>
                  <a:cubicBezTo>
                    <a:pt x="1796977" y="824430"/>
                    <a:pt x="2017111" y="1022243"/>
                    <a:pt x="2059444" y="1039176"/>
                  </a:cubicBezTo>
                  <a:cubicBezTo>
                    <a:pt x="2101777" y="1056109"/>
                    <a:pt x="1996329" y="887545"/>
                    <a:pt x="2013262" y="900630"/>
                  </a:cubicBezTo>
                  <a:cubicBezTo>
                    <a:pt x="2030195" y="913715"/>
                    <a:pt x="2098699" y="997612"/>
                    <a:pt x="2161044" y="1117685"/>
                  </a:cubicBezTo>
                  <a:cubicBezTo>
                    <a:pt x="2223389" y="1237758"/>
                    <a:pt x="2380408" y="1591049"/>
                    <a:pt x="2387335" y="1621067"/>
                  </a:cubicBezTo>
                  <a:cubicBezTo>
                    <a:pt x="2394262" y="1651085"/>
                    <a:pt x="2316523" y="1386309"/>
                    <a:pt x="2202608" y="1297794"/>
                  </a:cubicBezTo>
                  <a:cubicBezTo>
                    <a:pt x="2088693" y="1209279"/>
                    <a:pt x="1878565" y="1147703"/>
                    <a:pt x="1703844" y="1089976"/>
                  </a:cubicBezTo>
                  <a:cubicBezTo>
                    <a:pt x="1529123" y="1032249"/>
                    <a:pt x="1229710" y="966824"/>
                    <a:pt x="1154280" y="951430"/>
                  </a:cubicBezTo>
                  <a:cubicBezTo>
                    <a:pt x="1078850" y="936036"/>
                    <a:pt x="1251262" y="997612"/>
                    <a:pt x="1251262" y="997612"/>
                  </a:cubicBezTo>
                  <a:cubicBezTo>
                    <a:pt x="1094244" y="916794"/>
                    <a:pt x="414601" y="587364"/>
                    <a:pt x="212171" y="466521"/>
                  </a:cubicBezTo>
                  <a:cubicBezTo>
                    <a:pt x="9741" y="345679"/>
                    <a:pt x="-45678" y="224066"/>
                    <a:pt x="36680" y="272557"/>
                  </a:cubicBezTo>
                  <a:cubicBezTo>
                    <a:pt x="119038" y="321048"/>
                    <a:pt x="604717" y="738994"/>
                    <a:pt x="706317" y="757467"/>
                  </a:cubicBezTo>
                  <a:cubicBezTo>
                    <a:pt x="807917" y="775940"/>
                    <a:pt x="498498" y="343370"/>
                    <a:pt x="646280" y="383394"/>
                  </a:cubicBezTo>
                  <a:cubicBezTo>
                    <a:pt x="794062" y="423418"/>
                    <a:pt x="1466778" y="959897"/>
                    <a:pt x="1593008" y="997612"/>
                  </a:cubicBezTo>
                  <a:cubicBezTo>
                    <a:pt x="1719238" y="1035327"/>
                    <a:pt x="1398274" y="637394"/>
                    <a:pt x="1403662" y="609685"/>
                  </a:cubicBezTo>
                  <a:cubicBezTo>
                    <a:pt x="1409050" y="581976"/>
                    <a:pt x="1656892" y="927569"/>
                    <a:pt x="1625335" y="831357"/>
                  </a:cubicBezTo>
                  <a:cubicBezTo>
                    <a:pt x="1593778" y="735145"/>
                    <a:pt x="1175062" y="-9151"/>
                    <a:pt x="1209698" y="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2D3D4A5A-A2CA-3028-5062-5C67499792B8}"/>
                </a:ext>
              </a:extLst>
            </p:cNvPr>
            <p:cNvSpPr/>
            <p:nvPr/>
          </p:nvSpPr>
          <p:spPr>
            <a:xfrm>
              <a:off x="8436456" y="8975186"/>
              <a:ext cx="1264619" cy="1908606"/>
            </a:xfrm>
            <a:custGeom>
              <a:avLst/>
              <a:gdLst>
                <a:gd name="connsiteX0" fmla="*/ 153362 w 1264619"/>
                <a:gd name="connsiteY0" fmla="*/ 48741 h 1908606"/>
                <a:gd name="connsiteX1" fmla="*/ 222635 w 1264619"/>
                <a:gd name="connsiteY1" fmla="*/ 81069 h 1908606"/>
                <a:gd name="connsiteX2" fmla="*/ 1220162 w 1264619"/>
                <a:gd name="connsiteY2" fmla="*/ 907723 h 1908606"/>
                <a:gd name="connsiteX3" fmla="*/ 1100089 w 1264619"/>
                <a:gd name="connsiteY3" fmla="*/ 824596 h 1908606"/>
                <a:gd name="connsiteX4" fmla="*/ 1187835 w 1264619"/>
                <a:gd name="connsiteY4" fmla="*/ 1267941 h 1908606"/>
                <a:gd name="connsiteX5" fmla="*/ 901508 w 1264619"/>
                <a:gd name="connsiteY5" fmla="*/ 1905250 h 1908606"/>
                <a:gd name="connsiteX6" fmla="*/ 901508 w 1264619"/>
                <a:gd name="connsiteY6" fmla="*/ 1526559 h 1908606"/>
                <a:gd name="connsiteX7" fmla="*/ 832235 w 1264619"/>
                <a:gd name="connsiteY7" fmla="*/ 1688196 h 1908606"/>
                <a:gd name="connsiteX8" fmla="*/ 901508 w 1264619"/>
                <a:gd name="connsiteY8" fmla="*/ 1207905 h 1908606"/>
                <a:gd name="connsiteX9" fmla="*/ 328853 w 1264619"/>
                <a:gd name="connsiteY9" fmla="*/ 1651250 h 1908606"/>
                <a:gd name="connsiteX10" fmla="*/ 943071 w 1264619"/>
                <a:gd name="connsiteY10" fmla="*/ 949287 h 1908606"/>
                <a:gd name="connsiteX11" fmla="*/ 458162 w 1264619"/>
                <a:gd name="connsiteY11" fmla="*/ 1124778 h 1908606"/>
                <a:gd name="connsiteX12" fmla="*/ 947689 w 1264619"/>
                <a:gd name="connsiteY12" fmla="*/ 806123 h 1908606"/>
                <a:gd name="connsiteX13" fmla="*/ 739871 w 1264619"/>
                <a:gd name="connsiteY13" fmla="*/ 639869 h 1908606"/>
                <a:gd name="connsiteX14" fmla="*/ 10199 w 1264619"/>
                <a:gd name="connsiteY14" fmla="*/ 76450 h 1908606"/>
                <a:gd name="connsiteX15" fmla="*/ 301144 w 1264619"/>
                <a:gd name="connsiteY15" fmla="*/ 238087 h 1908606"/>
                <a:gd name="connsiteX16" fmla="*/ 153362 w 1264619"/>
                <a:gd name="connsiteY16" fmla="*/ 48741 h 190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64619" h="1908606">
                  <a:moveTo>
                    <a:pt x="153362" y="48741"/>
                  </a:moveTo>
                  <a:cubicBezTo>
                    <a:pt x="140277" y="22571"/>
                    <a:pt x="44835" y="-62095"/>
                    <a:pt x="222635" y="81069"/>
                  </a:cubicBezTo>
                  <a:cubicBezTo>
                    <a:pt x="400435" y="224233"/>
                    <a:pt x="1073920" y="783802"/>
                    <a:pt x="1220162" y="907723"/>
                  </a:cubicBezTo>
                  <a:cubicBezTo>
                    <a:pt x="1366404" y="1031644"/>
                    <a:pt x="1105477" y="764560"/>
                    <a:pt x="1100089" y="824596"/>
                  </a:cubicBezTo>
                  <a:cubicBezTo>
                    <a:pt x="1094701" y="884632"/>
                    <a:pt x="1220932" y="1087832"/>
                    <a:pt x="1187835" y="1267941"/>
                  </a:cubicBezTo>
                  <a:cubicBezTo>
                    <a:pt x="1154738" y="1448050"/>
                    <a:pt x="949229" y="1862147"/>
                    <a:pt x="901508" y="1905250"/>
                  </a:cubicBezTo>
                  <a:cubicBezTo>
                    <a:pt x="853787" y="1948353"/>
                    <a:pt x="913054" y="1562735"/>
                    <a:pt x="901508" y="1526559"/>
                  </a:cubicBezTo>
                  <a:cubicBezTo>
                    <a:pt x="889963" y="1490383"/>
                    <a:pt x="832235" y="1741305"/>
                    <a:pt x="832235" y="1688196"/>
                  </a:cubicBezTo>
                  <a:cubicBezTo>
                    <a:pt x="832235" y="1635087"/>
                    <a:pt x="985405" y="1214063"/>
                    <a:pt x="901508" y="1207905"/>
                  </a:cubicBezTo>
                  <a:cubicBezTo>
                    <a:pt x="817611" y="1201747"/>
                    <a:pt x="321926" y="1694353"/>
                    <a:pt x="328853" y="1651250"/>
                  </a:cubicBezTo>
                  <a:cubicBezTo>
                    <a:pt x="335780" y="1608147"/>
                    <a:pt x="921520" y="1037032"/>
                    <a:pt x="943071" y="949287"/>
                  </a:cubicBezTo>
                  <a:cubicBezTo>
                    <a:pt x="964622" y="861542"/>
                    <a:pt x="457392" y="1148639"/>
                    <a:pt x="458162" y="1124778"/>
                  </a:cubicBezTo>
                  <a:cubicBezTo>
                    <a:pt x="458932" y="1100917"/>
                    <a:pt x="900737" y="886941"/>
                    <a:pt x="947689" y="806123"/>
                  </a:cubicBezTo>
                  <a:cubicBezTo>
                    <a:pt x="994641" y="725305"/>
                    <a:pt x="739871" y="639869"/>
                    <a:pt x="739871" y="639869"/>
                  </a:cubicBezTo>
                  <a:cubicBezTo>
                    <a:pt x="583623" y="518257"/>
                    <a:pt x="83320" y="143414"/>
                    <a:pt x="10199" y="76450"/>
                  </a:cubicBezTo>
                  <a:cubicBezTo>
                    <a:pt x="-62922" y="9486"/>
                    <a:pt x="280362" y="246554"/>
                    <a:pt x="301144" y="238087"/>
                  </a:cubicBezTo>
                  <a:cubicBezTo>
                    <a:pt x="321926" y="229620"/>
                    <a:pt x="166447" y="74911"/>
                    <a:pt x="153362" y="487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55B1F4EA-BC11-404F-4DFE-EED801E5C4CF}"/>
                </a:ext>
              </a:extLst>
            </p:cNvPr>
            <p:cNvSpPr/>
            <p:nvPr/>
          </p:nvSpPr>
          <p:spPr>
            <a:xfrm>
              <a:off x="7981263" y="9485813"/>
              <a:ext cx="1298357" cy="221656"/>
            </a:xfrm>
            <a:custGeom>
              <a:avLst/>
              <a:gdLst>
                <a:gd name="connsiteX0" fmla="*/ 132882 w 1298357"/>
                <a:gd name="connsiteY0" fmla="*/ 87678 h 221656"/>
                <a:gd name="connsiteX1" fmla="*/ 830228 w 1298357"/>
                <a:gd name="connsiteY1" fmla="*/ 4551 h 221656"/>
                <a:gd name="connsiteX2" fmla="*/ 1144264 w 1298357"/>
                <a:gd name="connsiteY2" fmla="*/ 23023 h 221656"/>
                <a:gd name="connsiteX3" fmla="*/ 742482 w 1298357"/>
                <a:gd name="connsiteY3" fmla="*/ 124623 h 221656"/>
                <a:gd name="connsiteX4" fmla="*/ 1292046 w 1298357"/>
                <a:gd name="connsiteY4" fmla="*/ 138478 h 221656"/>
                <a:gd name="connsiteX5" fmla="*/ 299137 w 1298357"/>
                <a:gd name="connsiteY5" fmla="*/ 216987 h 221656"/>
                <a:gd name="connsiteX6" fmla="*/ 964155 w 1298357"/>
                <a:gd name="connsiteY6" fmla="*/ 203132 h 221656"/>
                <a:gd name="connsiteX7" fmla="*/ 72846 w 1298357"/>
                <a:gd name="connsiteY7" fmla="*/ 124623 h 221656"/>
                <a:gd name="connsiteX8" fmla="*/ 132882 w 1298357"/>
                <a:gd name="connsiteY8" fmla="*/ 87678 h 221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8357" h="221656">
                  <a:moveTo>
                    <a:pt x="132882" y="87678"/>
                  </a:moveTo>
                  <a:cubicBezTo>
                    <a:pt x="259112" y="67666"/>
                    <a:pt x="661664" y="15327"/>
                    <a:pt x="830228" y="4551"/>
                  </a:cubicBezTo>
                  <a:cubicBezTo>
                    <a:pt x="998792" y="-6225"/>
                    <a:pt x="1158888" y="3011"/>
                    <a:pt x="1144264" y="23023"/>
                  </a:cubicBezTo>
                  <a:cubicBezTo>
                    <a:pt x="1129640" y="43035"/>
                    <a:pt x="717852" y="105381"/>
                    <a:pt x="742482" y="124623"/>
                  </a:cubicBezTo>
                  <a:cubicBezTo>
                    <a:pt x="767112" y="143865"/>
                    <a:pt x="1365937" y="123084"/>
                    <a:pt x="1292046" y="138478"/>
                  </a:cubicBezTo>
                  <a:cubicBezTo>
                    <a:pt x="1218155" y="153872"/>
                    <a:pt x="353786" y="206211"/>
                    <a:pt x="299137" y="216987"/>
                  </a:cubicBezTo>
                  <a:cubicBezTo>
                    <a:pt x="244488" y="227763"/>
                    <a:pt x="1001870" y="218526"/>
                    <a:pt x="964155" y="203132"/>
                  </a:cubicBezTo>
                  <a:cubicBezTo>
                    <a:pt x="926440" y="187738"/>
                    <a:pt x="206004" y="143096"/>
                    <a:pt x="72846" y="124623"/>
                  </a:cubicBezTo>
                  <a:cubicBezTo>
                    <a:pt x="-60312" y="106150"/>
                    <a:pt x="6652" y="107690"/>
                    <a:pt x="132882" y="876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94C164D2-1EA1-B04A-D338-8F335D0C3A1B}"/>
                </a:ext>
              </a:extLst>
            </p:cNvPr>
            <p:cNvSpPr/>
            <p:nvPr/>
          </p:nvSpPr>
          <p:spPr>
            <a:xfrm>
              <a:off x="8224076" y="5838521"/>
              <a:ext cx="2102444" cy="959998"/>
            </a:xfrm>
            <a:custGeom>
              <a:avLst/>
              <a:gdLst>
                <a:gd name="connsiteX0" fmla="*/ 906 w 2102444"/>
                <a:gd name="connsiteY0" fmla="*/ 303661 h 959998"/>
                <a:gd name="connsiteX1" fmla="*/ 859888 w 2102444"/>
                <a:gd name="connsiteY1" fmla="*/ 17334 h 959998"/>
                <a:gd name="connsiteX2" fmla="*/ 873742 w 2102444"/>
                <a:gd name="connsiteY2" fmla="*/ 54279 h 959998"/>
                <a:gd name="connsiteX3" fmla="*/ 1390979 w 2102444"/>
                <a:gd name="connsiteY3" fmla="*/ 239006 h 959998"/>
                <a:gd name="connsiteX4" fmla="*/ 1330942 w 2102444"/>
                <a:gd name="connsiteY4" fmla="*/ 174352 h 959998"/>
                <a:gd name="connsiteX5" fmla="*/ 2065233 w 2102444"/>
                <a:gd name="connsiteY5" fmla="*/ 917879 h 959998"/>
                <a:gd name="connsiteX6" fmla="*/ 1908215 w 2102444"/>
                <a:gd name="connsiteY6" fmla="*/ 783952 h 959998"/>
                <a:gd name="connsiteX7" fmla="*/ 1169306 w 2102444"/>
                <a:gd name="connsiteY7" fmla="*/ 86606 h 959998"/>
                <a:gd name="connsiteX8" fmla="*/ 993815 w 2102444"/>
                <a:gd name="connsiteY8" fmla="*/ 35806 h 959998"/>
                <a:gd name="connsiteX9" fmla="*/ 1053851 w 2102444"/>
                <a:gd name="connsiteY9" fmla="*/ 86606 h 959998"/>
                <a:gd name="connsiteX10" fmla="*/ 702869 w 2102444"/>
                <a:gd name="connsiteY10" fmla="*/ 45043 h 959998"/>
                <a:gd name="connsiteX11" fmla="*/ 906 w 2102444"/>
                <a:gd name="connsiteY11" fmla="*/ 303661 h 95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2444" h="959998">
                  <a:moveTo>
                    <a:pt x="906" y="303661"/>
                  </a:moveTo>
                  <a:cubicBezTo>
                    <a:pt x="27076" y="299043"/>
                    <a:pt x="714415" y="58898"/>
                    <a:pt x="859888" y="17334"/>
                  </a:cubicBezTo>
                  <a:cubicBezTo>
                    <a:pt x="1005361" y="-24230"/>
                    <a:pt x="785227" y="17334"/>
                    <a:pt x="873742" y="54279"/>
                  </a:cubicBezTo>
                  <a:cubicBezTo>
                    <a:pt x="962257" y="91224"/>
                    <a:pt x="1314779" y="218994"/>
                    <a:pt x="1390979" y="239006"/>
                  </a:cubicBezTo>
                  <a:cubicBezTo>
                    <a:pt x="1467179" y="259018"/>
                    <a:pt x="1330942" y="174352"/>
                    <a:pt x="1330942" y="174352"/>
                  </a:cubicBezTo>
                  <a:lnTo>
                    <a:pt x="2065233" y="917879"/>
                  </a:lnTo>
                  <a:cubicBezTo>
                    <a:pt x="2161445" y="1019479"/>
                    <a:pt x="2057536" y="922497"/>
                    <a:pt x="1908215" y="783952"/>
                  </a:cubicBezTo>
                  <a:cubicBezTo>
                    <a:pt x="1758894" y="645407"/>
                    <a:pt x="1321706" y="211297"/>
                    <a:pt x="1169306" y="86606"/>
                  </a:cubicBezTo>
                  <a:cubicBezTo>
                    <a:pt x="1016906" y="-38085"/>
                    <a:pt x="1013057" y="35806"/>
                    <a:pt x="993815" y="35806"/>
                  </a:cubicBezTo>
                  <a:cubicBezTo>
                    <a:pt x="974573" y="35806"/>
                    <a:pt x="1102342" y="85066"/>
                    <a:pt x="1053851" y="86606"/>
                  </a:cubicBezTo>
                  <a:cubicBezTo>
                    <a:pt x="1005360" y="88145"/>
                    <a:pt x="882978" y="3479"/>
                    <a:pt x="702869" y="45043"/>
                  </a:cubicBezTo>
                  <a:cubicBezTo>
                    <a:pt x="522760" y="86607"/>
                    <a:pt x="-25264" y="308279"/>
                    <a:pt x="906" y="3036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0FCC196A-331E-A869-AED6-DC601897269B}"/>
                </a:ext>
              </a:extLst>
            </p:cNvPr>
            <p:cNvSpPr/>
            <p:nvPr/>
          </p:nvSpPr>
          <p:spPr>
            <a:xfrm>
              <a:off x="8062351" y="6225200"/>
              <a:ext cx="599560" cy="918766"/>
            </a:xfrm>
            <a:custGeom>
              <a:avLst/>
              <a:gdLst>
                <a:gd name="connsiteX0" fmla="*/ 130304 w 599560"/>
                <a:gd name="connsiteY0" fmla="*/ 109 h 918766"/>
                <a:gd name="connsiteX1" fmla="*/ 70267 w 599560"/>
                <a:gd name="connsiteY1" fmla="*/ 332618 h 918766"/>
                <a:gd name="connsiteX2" fmla="*/ 254994 w 599560"/>
                <a:gd name="connsiteY2" fmla="*/ 614327 h 918766"/>
                <a:gd name="connsiteX3" fmla="*/ 176485 w 599560"/>
                <a:gd name="connsiteY3" fmla="*/ 503491 h 918766"/>
                <a:gd name="connsiteX4" fmla="*/ 596740 w 599560"/>
                <a:gd name="connsiteY4" fmla="*/ 914509 h 918766"/>
                <a:gd name="connsiteX5" fmla="*/ 342740 w 599560"/>
                <a:gd name="connsiteY5" fmla="*/ 692836 h 918766"/>
                <a:gd name="connsiteX6" fmla="*/ 5613 w 599560"/>
                <a:gd name="connsiteY6" fmla="*/ 300291 h 918766"/>
                <a:gd name="connsiteX7" fmla="*/ 130304 w 599560"/>
                <a:gd name="connsiteY7" fmla="*/ 109 h 91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9560" h="918766">
                  <a:moveTo>
                    <a:pt x="130304" y="109"/>
                  </a:moveTo>
                  <a:cubicBezTo>
                    <a:pt x="141080" y="5497"/>
                    <a:pt x="49485" y="230248"/>
                    <a:pt x="70267" y="332618"/>
                  </a:cubicBezTo>
                  <a:cubicBezTo>
                    <a:pt x="91049" y="434988"/>
                    <a:pt x="237291" y="585848"/>
                    <a:pt x="254994" y="614327"/>
                  </a:cubicBezTo>
                  <a:cubicBezTo>
                    <a:pt x="272697" y="642806"/>
                    <a:pt x="119527" y="453461"/>
                    <a:pt x="176485" y="503491"/>
                  </a:cubicBezTo>
                  <a:cubicBezTo>
                    <a:pt x="233443" y="553521"/>
                    <a:pt x="569031" y="882952"/>
                    <a:pt x="596740" y="914509"/>
                  </a:cubicBezTo>
                  <a:cubicBezTo>
                    <a:pt x="624449" y="946067"/>
                    <a:pt x="441261" y="795206"/>
                    <a:pt x="342740" y="692836"/>
                  </a:cubicBezTo>
                  <a:cubicBezTo>
                    <a:pt x="244219" y="590466"/>
                    <a:pt x="41789" y="411897"/>
                    <a:pt x="5613" y="300291"/>
                  </a:cubicBezTo>
                  <a:cubicBezTo>
                    <a:pt x="-30563" y="188685"/>
                    <a:pt x="119528" y="-5279"/>
                    <a:pt x="130304" y="1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1C198C81-89C3-8991-34E8-73C02BDC88EB}"/>
                </a:ext>
              </a:extLst>
            </p:cNvPr>
            <p:cNvSpPr/>
            <p:nvPr/>
          </p:nvSpPr>
          <p:spPr>
            <a:xfrm>
              <a:off x="10035309" y="6211455"/>
              <a:ext cx="453870" cy="393764"/>
            </a:xfrm>
            <a:custGeom>
              <a:avLst/>
              <a:gdLst>
                <a:gd name="connsiteX0" fmla="*/ 0 w 453870"/>
                <a:gd name="connsiteY0" fmla="*/ 0 h 393764"/>
                <a:gd name="connsiteX1" fmla="*/ 434109 w 453870"/>
                <a:gd name="connsiteY1" fmla="*/ 383309 h 393764"/>
                <a:gd name="connsiteX2" fmla="*/ 346364 w 453870"/>
                <a:gd name="connsiteY2" fmla="*/ 263236 h 393764"/>
                <a:gd name="connsiteX3" fmla="*/ 46182 w 453870"/>
                <a:gd name="connsiteY3" fmla="*/ 27709 h 393764"/>
                <a:gd name="connsiteX4" fmla="*/ 0 w 453870"/>
                <a:gd name="connsiteY4" fmla="*/ 0 h 39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870" h="393764">
                  <a:moveTo>
                    <a:pt x="0" y="0"/>
                  </a:moveTo>
                  <a:cubicBezTo>
                    <a:pt x="188191" y="169718"/>
                    <a:pt x="376382" y="339436"/>
                    <a:pt x="434109" y="383309"/>
                  </a:cubicBezTo>
                  <a:cubicBezTo>
                    <a:pt x="491836" y="427182"/>
                    <a:pt x="411019" y="322503"/>
                    <a:pt x="346364" y="263236"/>
                  </a:cubicBezTo>
                  <a:cubicBezTo>
                    <a:pt x="281710" y="203969"/>
                    <a:pt x="46182" y="27709"/>
                    <a:pt x="46182" y="27709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32804323-8F1A-43B9-6F3C-31D77E6583F2}"/>
                </a:ext>
              </a:extLst>
            </p:cNvPr>
            <p:cNvSpPr/>
            <p:nvPr/>
          </p:nvSpPr>
          <p:spPr>
            <a:xfrm>
              <a:off x="8644799" y="6779607"/>
              <a:ext cx="759868" cy="928560"/>
            </a:xfrm>
            <a:custGeom>
              <a:avLst/>
              <a:gdLst>
                <a:gd name="connsiteX0" fmla="*/ 697783 w 759868"/>
                <a:gd name="connsiteY0" fmla="*/ 9120 h 928560"/>
                <a:gd name="connsiteX1" fmla="*/ 670074 w 759868"/>
                <a:gd name="connsiteY1" fmla="*/ 397048 h 928560"/>
                <a:gd name="connsiteX2" fmla="*/ 619274 w 759868"/>
                <a:gd name="connsiteY2" fmla="*/ 484793 h 928560"/>
                <a:gd name="connsiteX3" fmla="*/ 437 w 759868"/>
                <a:gd name="connsiteY3" fmla="*/ 928138 h 928560"/>
                <a:gd name="connsiteX4" fmla="*/ 725492 w 759868"/>
                <a:gd name="connsiteY4" fmla="*/ 397048 h 928560"/>
                <a:gd name="connsiteX5" fmla="*/ 651601 w 759868"/>
                <a:gd name="connsiteY5" fmla="*/ 438611 h 928560"/>
                <a:gd name="connsiteX6" fmla="*/ 730110 w 759868"/>
                <a:gd name="connsiteY6" fmla="*/ 152284 h 928560"/>
                <a:gd name="connsiteX7" fmla="*/ 697783 w 759868"/>
                <a:gd name="connsiteY7" fmla="*/ 9120 h 928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9868" h="928560">
                  <a:moveTo>
                    <a:pt x="697783" y="9120"/>
                  </a:moveTo>
                  <a:cubicBezTo>
                    <a:pt x="687777" y="49914"/>
                    <a:pt x="683159" y="317769"/>
                    <a:pt x="670074" y="397048"/>
                  </a:cubicBezTo>
                  <a:cubicBezTo>
                    <a:pt x="656989" y="476327"/>
                    <a:pt x="730880" y="396278"/>
                    <a:pt x="619274" y="484793"/>
                  </a:cubicBezTo>
                  <a:cubicBezTo>
                    <a:pt x="507668" y="573308"/>
                    <a:pt x="-17266" y="942762"/>
                    <a:pt x="437" y="928138"/>
                  </a:cubicBezTo>
                  <a:cubicBezTo>
                    <a:pt x="18140" y="913514"/>
                    <a:pt x="616965" y="478636"/>
                    <a:pt x="725492" y="397048"/>
                  </a:cubicBezTo>
                  <a:cubicBezTo>
                    <a:pt x="834019" y="315460"/>
                    <a:pt x="650831" y="479405"/>
                    <a:pt x="651601" y="438611"/>
                  </a:cubicBezTo>
                  <a:cubicBezTo>
                    <a:pt x="652371" y="397817"/>
                    <a:pt x="721643" y="231563"/>
                    <a:pt x="730110" y="152284"/>
                  </a:cubicBezTo>
                  <a:cubicBezTo>
                    <a:pt x="738577" y="73005"/>
                    <a:pt x="707789" y="-31674"/>
                    <a:pt x="697783" y="91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EA26029E-8009-34C8-B42C-371A193FF5B0}"/>
                </a:ext>
              </a:extLst>
            </p:cNvPr>
            <p:cNvSpPr/>
            <p:nvPr/>
          </p:nvSpPr>
          <p:spPr>
            <a:xfrm>
              <a:off x="7937996" y="6158242"/>
              <a:ext cx="191528" cy="700341"/>
            </a:xfrm>
            <a:custGeom>
              <a:avLst/>
              <a:gdLst>
                <a:gd name="connsiteX0" fmla="*/ 190004 w 191528"/>
                <a:gd name="connsiteY0" fmla="*/ 2413 h 700341"/>
                <a:gd name="connsiteX1" fmla="*/ 32986 w 191528"/>
                <a:gd name="connsiteY1" fmla="*/ 510413 h 700341"/>
                <a:gd name="connsiteX2" fmla="*/ 5277 w 191528"/>
                <a:gd name="connsiteY2" fmla="*/ 695140 h 700341"/>
                <a:gd name="connsiteX3" fmla="*/ 106877 w 191528"/>
                <a:gd name="connsiteY3" fmla="*/ 334922 h 700341"/>
                <a:gd name="connsiteX4" fmla="*/ 190004 w 191528"/>
                <a:gd name="connsiteY4" fmla="*/ 2413 h 70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28" h="700341">
                  <a:moveTo>
                    <a:pt x="190004" y="2413"/>
                  </a:moveTo>
                  <a:cubicBezTo>
                    <a:pt x="177689" y="31662"/>
                    <a:pt x="63774" y="394959"/>
                    <a:pt x="32986" y="510413"/>
                  </a:cubicBezTo>
                  <a:cubicBezTo>
                    <a:pt x="2198" y="625868"/>
                    <a:pt x="-7038" y="724389"/>
                    <a:pt x="5277" y="695140"/>
                  </a:cubicBezTo>
                  <a:cubicBezTo>
                    <a:pt x="17592" y="665892"/>
                    <a:pt x="76859" y="452686"/>
                    <a:pt x="106877" y="334922"/>
                  </a:cubicBezTo>
                  <a:cubicBezTo>
                    <a:pt x="136895" y="217158"/>
                    <a:pt x="202319" y="-26836"/>
                    <a:pt x="190004" y="2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F82C8BA9-B322-2E59-2E28-97879C927803}"/>
                </a:ext>
              </a:extLst>
            </p:cNvPr>
            <p:cNvSpPr/>
            <p:nvPr/>
          </p:nvSpPr>
          <p:spPr>
            <a:xfrm>
              <a:off x="8409705" y="7047116"/>
              <a:ext cx="337628" cy="785185"/>
            </a:xfrm>
            <a:custGeom>
              <a:avLst/>
              <a:gdLst>
                <a:gd name="connsiteX0" fmla="*/ 337131 w 337628"/>
                <a:gd name="connsiteY0" fmla="*/ 229 h 785185"/>
                <a:gd name="connsiteX1" fmla="*/ 101604 w 337628"/>
                <a:gd name="connsiteY1" fmla="*/ 438957 h 785185"/>
                <a:gd name="connsiteX2" fmla="*/ 4 w 337628"/>
                <a:gd name="connsiteY2" fmla="*/ 776084 h 785185"/>
                <a:gd name="connsiteX3" fmla="*/ 96986 w 337628"/>
                <a:gd name="connsiteY3" fmla="*/ 582120 h 785185"/>
                <a:gd name="connsiteX4" fmla="*/ 46186 w 337628"/>
                <a:gd name="connsiteY4" fmla="*/ 780702 h 785185"/>
                <a:gd name="connsiteX5" fmla="*/ 235531 w 337628"/>
                <a:gd name="connsiteY5" fmla="*/ 720666 h 785185"/>
                <a:gd name="connsiteX6" fmla="*/ 323277 w 337628"/>
                <a:gd name="connsiteY6" fmla="*/ 720666 h 785185"/>
                <a:gd name="connsiteX7" fmla="*/ 175495 w 337628"/>
                <a:gd name="connsiteY7" fmla="*/ 628302 h 785185"/>
                <a:gd name="connsiteX8" fmla="*/ 249386 w 337628"/>
                <a:gd name="connsiteY8" fmla="*/ 365066 h 785185"/>
                <a:gd name="connsiteX9" fmla="*/ 166259 w 337628"/>
                <a:gd name="connsiteY9" fmla="*/ 498993 h 785185"/>
                <a:gd name="connsiteX10" fmla="*/ 337131 w 337628"/>
                <a:gd name="connsiteY10" fmla="*/ 229 h 78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7628" h="785185">
                  <a:moveTo>
                    <a:pt x="337131" y="229"/>
                  </a:moveTo>
                  <a:cubicBezTo>
                    <a:pt x="326355" y="-9777"/>
                    <a:pt x="157792" y="309648"/>
                    <a:pt x="101604" y="438957"/>
                  </a:cubicBezTo>
                  <a:cubicBezTo>
                    <a:pt x="45416" y="568266"/>
                    <a:pt x="774" y="752224"/>
                    <a:pt x="4" y="776084"/>
                  </a:cubicBezTo>
                  <a:cubicBezTo>
                    <a:pt x="-766" y="799944"/>
                    <a:pt x="89289" y="581350"/>
                    <a:pt x="96986" y="582120"/>
                  </a:cubicBezTo>
                  <a:cubicBezTo>
                    <a:pt x="104683" y="582890"/>
                    <a:pt x="23095" y="757611"/>
                    <a:pt x="46186" y="780702"/>
                  </a:cubicBezTo>
                  <a:cubicBezTo>
                    <a:pt x="69277" y="803793"/>
                    <a:pt x="189349" y="730672"/>
                    <a:pt x="235531" y="720666"/>
                  </a:cubicBezTo>
                  <a:cubicBezTo>
                    <a:pt x="281713" y="710660"/>
                    <a:pt x="333283" y="736060"/>
                    <a:pt x="323277" y="720666"/>
                  </a:cubicBezTo>
                  <a:cubicBezTo>
                    <a:pt x="313271" y="705272"/>
                    <a:pt x="187810" y="687569"/>
                    <a:pt x="175495" y="628302"/>
                  </a:cubicBezTo>
                  <a:cubicBezTo>
                    <a:pt x="163180" y="569035"/>
                    <a:pt x="250925" y="386618"/>
                    <a:pt x="249386" y="365066"/>
                  </a:cubicBezTo>
                  <a:cubicBezTo>
                    <a:pt x="247847" y="343515"/>
                    <a:pt x="152404" y="554411"/>
                    <a:pt x="166259" y="498993"/>
                  </a:cubicBezTo>
                  <a:cubicBezTo>
                    <a:pt x="180113" y="443575"/>
                    <a:pt x="347907" y="10235"/>
                    <a:pt x="337131" y="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6AC486DB-88C4-42E9-B1D4-194DB4618396}"/>
                </a:ext>
              </a:extLst>
            </p:cNvPr>
            <p:cNvSpPr/>
            <p:nvPr/>
          </p:nvSpPr>
          <p:spPr>
            <a:xfrm>
              <a:off x="8511309" y="7594887"/>
              <a:ext cx="1406139" cy="149804"/>
            </a:xfrm>
            <a:custGeom>
              <a:avLst/>
              <a:gdLst>
                <a:gd name="connsiteX0" fmla="*/ 0 w 1406139"/>
                <a:gd name="connsiteY0" fmla="*/ 149804 h 149804"/>
                <a:gd name="connsiteX1" fmla="*/ 581891 w 1406139"/>
                <a:gd name="connsiteY1" fmla="*/ 48204 h 149804"/>
                <a:gd name="connsiteX2" fmla="*/ 540327 w 1406139"/>
                <a:gd name="connsiteY2" fmla="*/ 20495 h 149804"/>
                <a:gd name="connsiteX3" fmla="*/ 789709 w 1406139"/>
                <a:gd name="connsiteY3" fmla="*/ 57440 h 149804"/>
                <a:gd name="connsiteX4" fmla="*/ 1390073 w 1406139"/>
                <a:gd name="connsiteY4" fmla="*/ 2022 h 149804"/>
                <a:gd name="connsiteX5" fmla="*/ 1173018 w 1406139"/>
                <a:gd name="connsiteY5" fmla="*/ 25113 h 149804"/>
                <a:gd name="connsiteX6" fmla="*/ 531091 w 1406139"/>
                <a:gd name="connsiteY6" fmla="*/ 145186 h 149804"/>
                <a:gd name="connsiteX7" fmla="*/ 868218 w 1406139"/>
                <a:gd name="connsiteY7" fmla="*/ 126713 h 149804"/>
                <a:gd name="connsiteX8" fmla="*/ 0 w 1406139"/>
                <a:gd name="connsiteY8" fmla="*/ 149804 h 14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139" h="149804">
                  <a:moveTo>
                    <a:pt x="0" y="149804"/>
                  </a:moveTo>
                  <a:cubicBezTo>
                    <a:pt x="245918" y="109779"/>
                    <a:pt x="491837" y="69755"/>
                    <a:pt x="581891" y="48204"/>
                  </a:cubicBezTo>
                  <a:cubicBezTo>
                    <a:pt x="671946" y="26652"/>
                    <a:pt x="505691" y="18956"/>
                    <a:pt x="540327" y="20495"/>
                  </a:cubicBezTo>
                  <a:cubicBezTo>
                    <a:pt x="574963" y="22034"/>
                    <a:pt x="648085" y="60519"/>
                    <a:pt x="789709" y="57440"/>
                  </a:cubicBezTo>
                  <a:cubicBezTo>
                    <a:pt x="931333" y="54361"/>
                    <a:pt x="1326188" y="7410"/>
                    <a:pt x="1390073" y="2022"/>
                  </a:cubicBezTo>
                  <a:cubicBezTo>
                    <a:pt x="1453958" y="-3366"/>
                    <a:pt x="1316182" y="1252"/>
                    <a:pt x="1173018" y="25113"/>
                  </a:cubicBezTo>
                  <a:cubicBezTo>
                    <a:pt x="1029854" y="48974"/>
                    <a:pt x="581891" y="128253"/>
                    <a:pt x="531091" y="145186"/>
                  </a:cubicBezTo>
                  <a:cubicBezTo>
                    <a:pt x="480291" y="162119"/>
                    <a:pt x="868218" y="126713"/>
                    <a:pt x="868218" y="126713"/>
                  </a:cubicBezTo>
                  <a:lnTo>
                    <a:pt x="0" y="14980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8BF15766-1DEB-3E61-B891-4BBCF530BDAB}"/>
                </a:ext>
              </a:extLst>
            </p:cNvPr>
            <p:cNvSpPr/>
            <p:nvPr/>
          </p:nvSpPr>
          <p:spPr>
            <a:xfrm>
              <a:off x="8183734" y="7749308"/>
              <a:ext cx="500092" cy="1060816"/>
            </a:xfrm>
            <a:custGeom>
              <a:avLst/>
              <a:gdLst>
                <a:gd name="connsiteX0" fmla="*/ 189030 w 500092"/>
                <a:gd name="connsiteY0" fmla="*/ 1 h 1060816"/>
                <a:gd name="connsiteX1" fmla="*/ 13539 w 500092"/>
                <a:gd name="connsiteY1" fmla="*/ 424874 h 1060816"/>
                <a:gd name="connsiteX2" fmla="*/ 18157 w 500092"/>
                <a:gd name="connsiteY2" fmla="*/ 397165 h 1060816"/>
                <a:gd name="connsiteX3" fmla="*/ 68957 w 500092"/>
                <a:gd name="connsiteY3" fmla="*/ 563419 h 1060816"/>
                <a:gd name="connsiteX4" fmla="*/ 225975 w 500092"/>
                <a:gd name="connsiteY4" fmla="*/ 757383 h 1060816"/>
                <a:gd name="connsiteX5" fmla="*/ 498448 w 500092"/>
                <a:gd name="connsiteY5" fmla="*/ 1057565 h 1060816"/>
                <a:gd name="connsiteX6" fmla="*/ 327575 w 500092"/>
                <a:gd name="connsiteY6" fmla="*/ 905165 h 1060816"/>
                <a:gd name="connsiteX7" fmla="*/ 78193 w 500092"/>
                <a:gd name="connsiteY7" fmla="*/ 725056 h 1060816"/>
                <a:gd name="connsiteX8" fmla="*/ 8921 w 500092"/>
                <a:gd name="connsiteY8" fmla="*/ 429492 h 1060816"/>
                <a:gd name="connsiteX9" fmla="*/ 189030 w 500092"/>
                <a:gd name="connsiteY9" fmla="*/ 1 h 1060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092" h="1060816">
                  <a:moveTo>
                    <a:pt x="189030" y="1"/>
                  </a:moveTo>
                  <a:cubicBezTo>
                    <a:pt x="189800" y="-769"/>
                    <a:pt x="42018" y="358680"/>
                    <a:pt x="13539" y="424874"/>
                  </a:cubicBezTo>
                  <a:cubicBezTo>
                    <a:pt x="-14940" y="491068"/>
                    <a:pt x="8921" y="374074"/>
                    <a:pt x="18157" y="397165"/>
                  </a:cubicBezTo>
                  <a:cubicBezTo>
                    <a:pt x="27393" y="420256"/>
                    <a:pt x="34321" y="503383"/>
                    <a:pt x="68957" y="563419"/>
                  </a:cubicBezTo>
                  <a:cubicBezTo>
                    <a:pt x="103593" y="623455"/>
                    <a:pt x="154393" y="675025"/>
                    <a:pt x="225975" y="757383"/>
                  </a:cubicBezTo>
                  <a:cubicBezTo>
                    <a:pt x="297557" y="839741"/>
                    <a:pt x="481515" y="1032935"/>
                    <a:pt x="498448" y="1057565"/>
                  </a:cubicBezTo>
                  <a:cubicBezTo>
                    <a:pt x="515381" y="1082195"/>
                    <a:pt x="397618" y="960583"/>
                    <a:pt x="327575" y="905165"/>
                  </a:cubicBezTo>
                  <a:cubicBezTo>
                    <a:pt x="257532" y="849747"/>
                    <a:pt x="131302" y="804335"/>
                    <a:pt x="78193" y="725056"/>
                  </a:cubicBezTo>
                  <a:cubicBezTo>
                    <a:pt x="25084" y="645777"/>
                    <a:pt x="-6473" y="547256"/>
                    <a:pt x="8921" y="429492"/>
                  </a:cubicBezTo>
                  <a:cubicBezTo>
                    <a:pt x="24315" y="311728"/>
                    <a:pt x="188260" y="771"/>
                    <a:pt x="189030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3C71D098-7DBB-1AB3-002B-86BC0ABF31F6}"/>
                </a:ext>
              </a:extLst>
            </p:cNvPr>
            <p:cNvSpPr/>
            <p:nvPr/>
          </p:nvSpPr>
          <p:spPr>
            <a:xfrm>
              <a:off x="8492206" y="7794185"/>
              <a:ext cx="2250314" cy="77088"/>
            </a:xfrm>
            <a:custGeom>
              <a:avLst/>
              <a:gdLst>
                <a:gd name="connsiteX0" fmla="*/ 630 w 2250314"/>
                <a:gd name="connsiteY0" fmla="*/ 75197 h 77088"/>
                <a:gd name="connsiteX1" fmla="*/ 1053576 w 2250314"/>
                <a:gd name="connsiteY1" fmla="*/ 24397 h 77088"/>
                <a:gd name="connsiteX2" fmla="*/ 2249685 w 2250314"/>
                <a:gd name="connsiteY2" fmla="*/ 1306 h 77088"/>
                <a:gd name="connsiteX3" fmla="*/ 1201358 w 2250314"/>
                <a:gd name="connsiteY3" fmla="*/ 61342 h 77088"/>
                <a:gd name="connsiteX4" fmla="*/ 630 w 2250314"/>
                <a:gd name="connsiteY4" fmla="*/ 75197 h 7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0314" h="77088">
                  <a:moveTo>
                    <a:pt x="630" y="75197"/>
                  </a:moveTo>
                  <a:cubicBezTo>
                    <a:pt x="-24000" y="69039"/>
                    <a:pt x="678734" y="36712"/>
                    <a:pt x="1053576" y="24397"/>
                  </a:cubicBezTo>
                  <a:cubicBezTo>
                    <a:pt x="1428419" y="12082"/>
                    <a:pt x="2225055" y="-4852"/>
                    <a:pt x="2249685" y="1306"/>
                  </a:cubicBezTo>
                  <a:cubicBezTo>
                    <a:pt x="2274315" y="7463"/>
                    <a:pt x="1570043" y="51336"/>
                    <a:pt x="1201358" y="61342"/>
                  </a:cubicBezTo>
                  <a:cubicBezTo>
                    <a:pt x="832673" y="71348"/>
                    <a:pt x="25260" y="81355"/>
                    <a:pt x="630" y="7519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569B08D5-1EEF-8FE3-53FC-693BE88665BD}"/>
                </a:ext>
              </a:extLst>
            </p:cNvPr>
            <p:cNvSpPr/>
            <p:nvPr/>
          </p:nvSpPr>
          <p:spPr>
            <a:xfrm>
              <a:off x="8539018" y="7790812"/>
              <a:ext cx="1196109" cy="41624"/>
            </a:xfrm>
            <a:custGeom>
              <a:avLst/>
              <a:gdLst>
                <a:gd name="connsiteX0" fmla="*/ 0 w 1196109"/>
                <a:gd name="connsiteY0" fmla="*/ 27770 h 41624"/>
                <a:gd name="connsiteX1" fmla="*/ 1196109 w 1196109"/>
                <a:gd name="connsiteY1" fmla="*/ 41624 h 41624"/>
                <a:gd name="connsiteX2" fmla="*/ 457200 w 1196109"/>
                <a:gd name="connsiteY2" fmla="*/ 61 h 41624"/>
                <a:gd name="connsiteX3" fmla="*/ 655782 w 1196109"/>
                <a:gd name="connsiteY3" fmla="*/ 32388 h 41624"/>
                <a:gd name="connsiteX4" fmla="*/ 0 w 1196109"/>
                <a:gd name="connsiteY4" fmla="*/ 27770 h 4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109" h="41624">
                  <a:moveTo>
                    <a:pt x="0" y="27770"/>
                  </a:moveTo>
                  <a:lnTo>
                    <a:pt x="1196109" y="41624"/>
                  </a:lnTo>
                  <a:lnTo>
                    <a:pt x="457200" y="61"/>
                  </a:lnTo>
                  <a:cubicBezTo>
                    <a:pt x="367146" y="-1478"/>
                    <a:pt x="728903" y="26231"/>
                    <a:pt x="655782" y="32388"/>
                  </a:cubicBezTo>
                  <a:cubicBezTo>
                    <a:pt x="582661" y="38545"/>
                    <a:pt x="300567" y="37775"/>
                    <a:pt x="0" y="277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22B35C1B-EC92-D2FB-761F-BE642709F238}"/>
                </a:ext>
              </a:extLst>
            </p:cNvPr>
            <p:cNvSpPr/>
            <p:nvPr/>
          </p:nvSpPr>
          <p:spPr>
            <a:xfrm>
              <a:off x="8612299" y="7721600"/>
              <a:ext cx="2374356" cy="101600"/>
            </a:xfrm>
            <a:custGeom>
              <a:avLst/>
              <a:gdLst>
                <a:gd name="connsiteX0" fmla="*/ 28319 w 2374356"/>
                <a:gd name="connsiteY0" fmla="*/ 0 h 101600"/>
                <a:gd name="connsiteX1" fmla="*/ 92974 w 2374356"/>
                <a:gd name="connsiteY1" fmla="*/ 9236 h 101600"/>
                <a:gd name="connsiteX2" fmla="*/ 1501519 w 2374356"/>
                <a:gd name="connsiteY2" fmla="*/ 55418 h 101600"/>
                <a:gd name="connsiteX3" fmla="*/ 2374356 w 2374356"/>
                <a:gd name="connsiteY3" fmla="*/ 23091 h 101600"/>
                <a:gd name="connsiteX4" fmla="*/ 785701 w 2374356"/>
                <a:gd name="connsiteY4" fmla="*/ 78509 h 101600"/>
                <a:gd name="connsiteX5" fmla="*/ 1164392 w 2374356"/>
                <a:gd name="connsiteY5" fmla="*/ 101600 h 101600"/>
                <a:gd name="connsiteX6" fmla="*/ 28319 w 2374356"/>
                <a:gd name="connsiteY6" fmla="*/ 0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74356" h="101600">
                  <a:moveTo>
                    <a:pt x="28319" y="0"/>
                  </a:moveTo>
                  <a:cubicBezTo>
                    <a:pt x="-62120" y="0"/>
                    <a:pt x="92974" y="9236"/>
                    <a:pt x="92974" y="9236"/>
                  </a:cubicBezTo>
                  <a:lnTo>
                    <a:pt x="1501519" y="55418"/>
                  </a:lnTo>
                  <a:cubicBezTo>
                    <a:pt x="1881749" y="57727"/>
                    <a:pt x="2374356" y="23091"/>
                    <a:pt x="2374356" y="23091"/>
                  </a:cubicBezTo>
                  <a:lnTo>
                    <a:pt x="785701" y="78509"/>
                  </a:lnTo>
                  <a:lnTo>
                    <a:pt x="1164392" y="101600"/>
                  </a:lnTo>
                  <a:lnTo>
                    <a:pt x="2831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A03FEC7F-2B91-A3B3-B609-0976F8E91FE1}"/>
                </a:ext>
              </a:extLst>
            </p:cNvPr>
            <p:cNvSpPr/>
            <p:nvPr/>
          </p:nvSpPr>
          <p:spPr>
            <a:xfrm>
              <a:off x="8284998" y="7797411"/>
              <a:ext cx="374859" cy="840986"/>
            </a:xfrm>
            <a:custGeom>
              <a:avLst/>
              <a:gdLst>
                <a:gd name="connsiteX0" fmla="*/ 198602 w 374859"/>
                <a:gd name="connsiteY0" fmla="*/ 7316 h 840986"/>
                <a:gd name="connsiteX1" fmla="*/ 50820 w 374859"/>
                <a:gd name="connsiteY1" fmla="*/ 215134 h 840986"/>
                <a:gd name="connsiteX2" fmla="*/ 23111 w 374859"/>
                <a:gd name="connsiteY2" fmla="*/ 459898 h 840986"/>
                <a:gd name="connsiteX3" fmla="*/ 23111 w 374859"/>
                <a:gd name="connsiteY3" fmla="*/ 390625 h 840986"/>
                <a:gd name="connsiteX4" fmla="*/ 64675 w 374859"/>
                <a:gd name="connsiteY4" fmla="*/ 543025 h 840986"/>
                <a:gd name="connsiteX5" fmla="*/ 374093 w 374859"/>
                <a:gd name="connsiteY5" fmla="*/ 838589 h 840986"/>
                <a:gd name="connsiteX6" fmla="*/ 147802 w 374859"/>
                <a:gd name="connsiteY6" fmla="*/ 672334 h 840986"/>
                <a:gd name="connsiteX7" fmla="*/ 20 w 374859"/>
                <a:gd name="connsiteY7" fmla="*/ 487607 h 840986"/>
                <a:gd name="connsiteX8" fmla="*/ 198602 w 374859"/>
                <a:gd name="connsiteY8" fmla="*/ 7316 h 84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859" h="840986">
                  <a:moveTo>
                    <a:pt x="198602" y="7316"/>
                  </a:moveTo>
                  <a:cubicBezTo>
                    <a:pt x="207069" y="-38096"/>
                    <a:pt x="80069" y="139704"/>
                    <a:pt x="50820" y="215134"/>
                  </a:cubicBezTo>
                  <a:cubicBezTo>
                    <a:pt x="21571" y="290564"/>
                    <a:pt x="27729" y="430650"/>
                    <a:pt x="23111" y="459898"/>
                  </a:cubicBezTo>
                  <a:cubicBezTo>
                    <a:pt x="18493" y="489146"/>
                    <a:pt x="16184" y="376771"/>
                    <a:pt x="23111" y="390625"/>
                  </a:cubicBezTo>
                  <a:cubicBezTo>
                    <a:pt x="30038" y="404479"/>
                    <a:pt x="6178" y="468364"/>
                    <a:pt x="64675" y="543025"/>
                  </a:cubicBezTo>
                  <a:cubicBezTo>
                    <a:pt x="123172" y="617686"/>
                    <a:pt x="360239" y="817038"/>
                    <a:pt x="374093" y="838589"/>
                  </a:cubicBezTo>
                  <a:cubicBezTo>
                    <a:pt x="387948" y="860141"/>
                    <a:pt x="210148" y="730831"/>
                    <a:pt x="147802" y="672334"/>
                  </a:cubicBezTo>
                  <a:cubicBezTo>
                    <a:pt x="85456" y="613837"/>
                    <a:pt x="-1519" y="593825"/>
                    <a:pt x="20" y="487607"/>
                  </a:cubicBezTo>
                  <a:cubicBezTo>
                    <a:pt x="1559" y="381389"/>
                    <a:pt x="190135" y="52728"/>
                    <a:pt x="198602" y="7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6A916EED-DAED-E520-F448-6E7AFBD79D03}"/>
                </a:ext>
              </a:extLst>
            </p:cNvPr>
            <p:cNvSpPr/>
            <p:nvPr/>
          </p:nvSpPr>
          <p:spPr>
            <a:xfrm>
              <a:off x="8212240" y="7697538"/>
              <a:ext cx="244547" cy="655133"/>
            </a:xfrm>
            <a:custGeom>
              <a:avLst/>
              <a:gdLst>
                <a:gd name="connsiteX0" fmla="*/ 243651 w 244547"/>
                <a:gd name="connsiteY0" fmla="*/ 971 h 655133"/>
                <a:gd name="connsiteX1" fmla="*/ 86633 w 244547"/>
                <a:gd name="connsiteY1" fmla="*/ 315007 h 655133"/>
                <a:gd name="connsiteX2" fmla="*/ 26596 w 244547"/>
                <a:gd name="connsiteY2" fmla="*/ 495117 h 655133"/>
                <a:gd name="connsiteX3" fmla="*/ 45069 w 244547"/>
                <a:gd name="connsiteY3" fmla="*/ 652135 h 655133"/>
                <a:gd name="connsiteX4" fmla="*/ 49687 w 244547"/>
                <a:gd name="connsiteY4" fmla="*/ 351953 h 655133"/>
                <a:gd name="connsiteX5" fmla="*/ 8124 w 244547"/>
                <a:gd name="connsiteY5" fmla="*/ 425844 h 655133"/>
                <a:gd name="connsiteX6" fmla="*/ 243651 w 244547"/>
                <a:gd name="connsiteY6" fmla="*/ 971 h 6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547" h="655133">
                  <a:moveTo>
                    <a:pt x="243651" y="971"/>
                  </a:moveTo>
                  <a:cubicBezTo>
                    <a:pt x="256736" y="-17502"/>
                    <a:pt x="122809" y="232650"/>
                    <a:pt x="86633" y="315007"/>
                  </a:cubicBezTo>
                  <a:cubicBezTo>
                    <a:pt x="50457" y="397364"/>
                    <a:pt x="33523" y="438929"/>
                    <a:pt x="26596" y="495117"/>
                  </a:cubicBezTo>
                  <a:cubicBezTo>
                    <a:pt x="19669" y="551305"/>
                    <a:pt x="41220" y="675996"/>
                    <a:pt x="45069" y="652135"/>
                  </a:cubicBezTo>
                  <a:cubicBezTo>
                    <a:pt x="48917" y="628274"/>
                    <a:pt x="55845" y="389668"/>
                    <a:pt x="49687" y="351953"/>
                  </a:cubicBezTo>
                  <a:cubicBezTo>
                    <a:pt x="43529" y="314238"/>
                    <a:pt x="-22664" y="476644"/>
                    <a:pt x="8124" y="425844"/>
                  </a:cubicBezTo>
                  <a:cubicBezTo>
                    <a:pt x="38912" y="375044"/>
                    <a:pt x="230566" y="19444"/>
                    <a:pt x="243651" y="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FB4691BB-2698-F3C4-7AAB-67F2C76AA347}"/>
                </a:ext>
              </a:extLst>
            </p:cNvPr>
            <p:cNvSpPr/>
            <p:nvPr/>
          </p:nvSpPr>
          <p:spPr>
            <a:xfrm>
              <a:off x="3757605" y="12948414"/>
              <a:ext cx="224718" cy="952933"/>
            </a:xfrm>
            <a:custGeom>
              <a:avLst/>
              <a:gdLst>
                <a:gd name="connsiteX0" fmla="*/ 1595 w 224718"/>
                <a:gd name="connsiteY0" fmla="*/ 14822 h 952933"/>
                <a:gd name="connsiteX1" fmla="*/ 223268 w 224718"/>
                <a:gd name="connsiteY1" fmla="*/ 952313 h 952933"/>
                <a:gd name="connsiteX2" fmla="*/ 98577 w 224718"/>
                <a:gd name="connsiteY2" fmla="*/ 162604 h 952933"/>
                <a:gd name="connsiteX3" fmla="*/ 121668 w 224718"/>
                <a:gd name="connsiteY3" fmla="*/ 361186 h 952933"/>
                <a:gd name="connsiteX4" fmla="*/ 1595 w 224718"/>
                <a:gd name="connsiteY4" fmla="*/ 14822 h 95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718" h="952933">
                  <a:moveTo>
                    <a:pt x="1595" y="14822"/>
                  </a:moveTo>
                  <a:cubicBezTo>
                    <a:pt x="18528" y="113343"/>
                    <a:pt x="207104" y="927683"/>
                    <a:pt x="223268" y="952313"/>
                  </a:cubicBezTo>
                  <a:cubicBezTo>
                    <a:pt x="239432" y="976943"/>
                    <a:pt x="115510" y="261125"/>
                    <a:pt x="98577" y="162604"/>
                  </a:cubicBezTo>
                  <a:cubicBezTo>
                    <a:pt x="81644" y="64083"/>
                    <a:pt x="135522" y="381968"/>
                    <a:pt x="121668" y="361186"/>
                  </a:cubicBezTo>
                  <a:cubicBezTo>
                    <a:pt x="107814" y="340404"/>
                    <a:pt x="-15338" y="-83699"/>
                    <a:pt x="1595" y="148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6DC8C938-83A6-E111-28A6-3A6FB3E87139}"/>
                </a:ext>
              </a:extLst>
            </p:cNvPr>
            <p:cNvSpPr/>
            <p:nvPr/>
          </p:nvSpPr>
          <p:spPr>
            <a:xfrm>
              <a:off x="4063820" y="8671347"/>
              <a:ext cx="287272" cy="285367"/>
            </a:xfrm>
            <a:custGeom>
              <a:avLst/>
              <a:gdLst>
                <a:gd name="connsiteX0" fmla="*/ 286724 w 287272"/>
                <a:gd name="connsiteY0" fmla="*/ 1166 h 285367"/>
                <a:gd name="connsiteX1" fmla="*/ 93843 w 287272"/>
                <a:gd name="connsiteY1" fmla="*/ 201191 h 285367"/>
                <a:gd name="connsiteX2" fmla="*/ 974 w 287272"/>
                <a:gd name="connsiteY2" fmla="*/ 283344 h 285367"/>
                <a:gd name="connsiteX3" fmla="*/ 147421 w 287272"/>
                <a:gd name="connsiteY3" fmla="*/ 126181 h 285367"/>
                <a:gd name="connsiteX4" fmla="*/ 286724 w 287272"/>
                <a:gd name="connsiteY4" fmla="*/ 1166 h 285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272" h="285367">
                  <a:moveTo>
                    <a:pt x="286724" y="1166"/>
                  </a:moveTo>
                  <a:cubicBezTo>
                    <a:pt x="277794" y="13668"/>
                    <a:pt x="141468" y="154161"/>
                    <a:pt x="93843" y="201191"/>
                  </a:cubicBezTo>
                  <a:cubicBezTo>
                    <a:pt x="46218" y="248221"/>
                    <a:pt x="-7956" y="295846"/>
                    <a:pt x="974" y="283344"/>
                  </a:cubicBezTo>
                  <a:cubicBezTo>
                    <a:pt x="9904" y="270842"/>
                    <a:pt x="101582" y="172616"/>
                    <a:pt x="147421" y="126181"/>
                  </a:cubicBezTo>
                  <a:cubicBezTo>
                    <a:pt x="193260" y="79747"/>
                    <a:pt x="295654" y="-11336"/>
                    <a:pt x="286724" y="11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8" name="フリーフォーム 2047">
              <a:extLst>
                <a:ext uri="{FF2B5EF4-FFF2-40B4-BE49-F238E27FC236}">
                  <a16:creationId xmlns:a16="http://schemas.microsoft.com/office/drawing/2014/main" id="{FC7FD47F-9586-EF1C-0B23-4D175103BE6D}"/>
                </a:ext>
              </a:extLst>
            </p:cNvPr>
            <p:cNvSpPr/>
            <p:nvPr/>
          </p:nvSpPr>
          <p:spPr>
            <a:xfrm>
              <a:off x="4160524" y="8761613"/>
              <a:ext cx="192196" cy="264835"/>
            </a:xfrm>
            <a:custGeom>
              <a:avLst/>
              <a:gdLst>
                <a:gd name="connsiteX0" fmla="*/ 710 w 192196"/>
                <a:gd name="connsiteY0" fmla="*/ 196 h 264835"/>
                <a:gd name="connsiteX1" fmla="*/ 125726 w 192196"/>
                <a:gd name="connsiteY1" fmla="*/ 50203 h 264835"/>
                <a:gd name="connsiteX2" fmla="*/ 132870 w 192196"/>
                <a:gd name="connsiteY2" fmla="*/ 128784 h 264835"/>
                <a:gd name="connsiteX3" fmla="*/ 168589 w 192196"/>
                <a:gd name="connsiteY3" fmla="*/ 68062 h 264835"/>
                <a:gd name="connsiteX4" fmla="*/ 125726 w 192196"/>
                <a:gd name="connsiteY4" fmla="*/ 164503 h 264835"/>
                <a:gd name="connsiteX5" fmla="*/ 61432 w 192196"/>
                <a:gd name="connsiteY5" fmla="*/ 214509 h 264835"/>
                <a:gd name="connsiteX6" fmla="*/ 4282 w 192196"/>
                <a:gd name="connsiteY6" fmla="*/ 264515 h 264835"/>
                <a:gd name="connsiteX7" fmla="*/ 118582 w 192196"/>
                <a:gd name="connsiteY7" fmla="*/ 189506 h 264835"/>
                <a:gd name="connsiteX8" fmla="*/ 190020 w 192196"/>
                <a:gd name="connsiteY8" fmla="*/ 68062 h 264835"/>
                <a:gd name="connsiteX9" fmla="*/ 710 w 192196"/>
                <a:gd name="connsiteY9" fmla="*/ 196 h 26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2196" h="264835">
                  <a:moveTo>
                    <a:pt x="710" y="196"/>
                  </a:moveTo>
                  <a:cubicBezTo>
                    <a:pt x="-10006" y="-2781"/>
                    <a:pt x="103699" y="28772"/>
                    <a:pt x="125726" y="50203"/>
                  </a:cubicBezTo>
                  <a:cubicBezTo>
                    <a:pt x="147753" y="71634"/>
                    <a:pt x="125726" y="125808"/>
                    <a:pt x="132870" y="128784"/>
                  </a:cubicBezTo>
                  <a:cubicBezTo>
                    <a:pt x="140014" y="131761"/>
                    <a:pt x="169780" y="62109"/>
                    <a:pt x="168589" y="68062"/>
                  </a:cubicBezTo>
                  <a:cubicBezTo>
                    <a:pt x="167398" y="74015"/>
                    <a:pt x="143586" y="140095"/>
                    <a:pt x="125726" y="164503"/>
                  </a:cubicBezTo>
                  <a:cubicBezTo>
                    <a:pt x="107867" y="188911"/>
                    <a:pt x="81673" y="197840"/>
                    <a:pt x="61432" y="214509"/>
                  </a:cubicBezTo>
                  <a:cubicBezTo>
                    <a:pt x="41191" y="231178"/>
                    <a:pt x="-5243" y="268682"/>
                    <a:pt x="4282" y="264515"/>
                  </a:cubicBezTo>
                  <a:cubicBezTo>
                    <a:pt x="13807" y="260348"/>
                    <a:pt x="87626" y="222248"/>
                    <a:pt x="118582" y="189506"/>
                  </a:cubicBezTo>
                  <a:cubicBezTo>
                    <a:pt x="149538" y="156764"/>
                    <a:pt x="203712" y="99614"/>
                    <a:pt x="190020" y="68062"/>
                  </a:cubicBezTo>
                  <a:cubicBezTo>
                    <a:pt x="176328" y="36510"/>
                    <a:pt x="11426" y="3173"/>
                    <a:pt x="710" y="1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9" name="フリーフォーム 2048">
              <a:extLst>
                <a:ext uri="{FF2B5EF4-FFF2-40B4-BE49-F238E27FC236}">
                  <a16:creationId xmlns:a16="http://schemas.microsoft.com/office/drawing/2014/main" id="{9C939711-2266-5C58-5A80-87B0277A6C6E}"/>
                </a:ext>
              </a:extLst>
            </p:cNvPr>
            <p:cNvSpPr/>
            <p:nvPr/>
          </p:nvSpPr>
          <p:spPr>
            <a:xfrm>
              <a:off x="4178218" y="8693784"/>
              <a:ext cx="123510" cy="304321"/>
            </a:xfrm>
            <a:custGeom>
              <a:avLst/>
              <a:gdLst>
                <a:gd name="connsiteX0" fmla="*/ 75885 w 123510"/>
                <a:gd name="connsiteY0" fmla="*/ 160 h 304321"/>
                <a:gd name="connsiteX1" fmla="*/ 90173 w 123510"/>
                <a:gd name="connsiteY1" fmla="*/ 132319 h 304321"/>
                <a:gd name="connsiteX2" fmla="*/ 68741 w 123510"/>
                <a:gd name="connsiteY2" fmla="*/ 207329 h 304321"/>
                <a:gd name="connsiteX3" fmla="*/ 876 w 123510"/>
                <a:gd name="connsiteY3" fmla="*/ 303769 h 304321"/>
                <a:gd name="connsiteX4" fmla="*/ 122320 w 123510"/>
                <a:gd name="connsiteY4" fmla="*/ 160894 h 304321"/>
                <a:gd name="connsiteX5" fmla="*/ 75885 w 123510"/>
                <a:gd name="connsiteY5" fmla="*/ 160 h 304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10" h="304321">
                  <a:moveTo>
                    <a:pt x="75885" y="160"/>
                  </a:moveTo>
                  <a:cubicBezTo>
                    <a:pt x="70527" y="-4602"/>
                    <a:pt x="91364" y="97791"/>
                    <a:pt x="90173" y="132319"/>
                  </a:cubicBezTo>
                  <a:cubicBezTo>
                    <a:pt x="88982" y="166847"/>
                    <a:pt x="83624" y="178754"/>
                    <a:pt x="68741" y="207329"/>
                  </a:cubicBezTo>
                  <a:cubicBezTo>
                    <a:pt x="53858" y="235904"/>
                    <a:pt x="-8054" y="311508"/>
                    <a:pt x="876" y="303769"/>
                  </a:cubicBezTo>
                  <a:cubicBezTo>
                    <a:pt x="9806" y="296030"/>
                    <a:pt x="112795" y="210305"/>
                    <a:pt x="122320" y="160894"/>
                  </a:cubicBezTo>
                  <a:cubicBezTo>
                    <a:pt x="131845" y="111483"/>
                    <a:pt x="81243" y="4922"/>
                    <a:pt x="75885" y="1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1" name="フリーフォーム 2050">
              <a:extLst>
                <a:ext uri="{FF2B5EF4-FFF2-40B4-BE49-F238E27FC236}">
                  <a16:creationId xmlns:a16="http://schemas.microsoft.com/office/drawing/2014/main" id="{2A9EFDD2-101F-0DFE-D5FD-4DFEBE517501}"/>
                </a:ext>
              </a:extLst>
            </p:cNvPr>
            <p:cNvSpPr/>
            <p:nvPr/>
          </p:nvSpPr>
          <p:spPr>
            <a:xfrm>
              <a:off x="4170894" y="8733080"/>
              <a:ext cx="95590" cy="253970"/>
            </a:xfrm>
            <a:custGeom>
              <a:avLst/>
              <a:gdLst>
                <a:gd name="connsiteX0" fmla="*/ 26059 w 95590"/>
                <a:gd name="connsiteY0" fmla="*/ 154 h 253970"/>
                <a:gd name="connsiteX1" fmla="*/ 47490 w 95590"/>
                <a:gd name="connsiteY1" fmla="*/ 128742 h 253970"/>
                <a:gd name="connsiteX2" fmla="*/ 43919 w 95590"/>
                <a:gd name="connsiteY2" fmla="*/ 160889 h 253970"/>
                <a:gd name="connsiteX3" fmla="*/ 1056 w 95590"/>
                <a:gd name="connsiteY3" fmla="*/ 253758 h 253970"/>
                <a:gd name="connsiteX4" fmla="*/ 93925 w 95590"/>
                <a:gd name="connsiteY4" fmla="*/ 132314 h 253970"/>
                <a:gd name="connsiteX5" fmla="*/ 58206 w 95590"/>
                <a:gd name="connsiteY5" fmla="*/ 157317 h 253970"/>
                <a:gd name="connsiteX6" fmla="*/ 26059 w 95590"/>
                <a:gd name="connsiteY6" fmla="*/ 154 h 25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590" h="253970">
                  <a:moveTo>
                    <a:pt x="26059" y="154"/>
                  </a:moveTo>
                  <a:cubicBezTo>
                    <a:pt x="24273" y="-4608"/>
                    <a:pt x="44513" y="101953"/>
                    <a:pt x="47490" y="128742"/>
                  </a:cubicBezTo>
                  <a:cubicBezTo>
                    <a:pt x="50467" y="155531"/>
                    <a:pt x="51658" y="140053"/>
                    <a:pt x="43919" y="160889"/>
                  </a:cubicBezTo>
                  <a:cubicBezTo>
                    <a:pt x="36180" y="181725"/>
                    <a:pt x="-7278" y="258520"/>
                    <a:pt x="1056" y="253758"/>
                  </a:cubicBezTo>
                  <a:cubicBezTo>
                    <a:pt x="9390" y="248996"/>
                    <a:pt x="84400" y="148387"/>
                    <a:pt x="93925" y="132314"/>
                  </a:cubicBezTo>
                  <a:cubicBezTo>
                    <a:pt x="103450" y="116241"/>
                    <a:pt x="69517" y="180534"/>
                    <a:pt x="58206" y="157317"/>
                  </a:cubicBezTo>
                  <a:cubicBezTo>
                    <a:pt x="46895" y="134100"/>
                    <a:pt x="27845" y="4916"/>
                    <a:pt x="26059" y="1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2" name="フリーフォーム 2051">
              <a:extLst>
                <a:ext uri="{FF2B5EF4-FFF2-40B4-BE49-F238E27FC236}">
                  <a16:creationId xmlns:a16="http://schemas.microsoft.com/office/drawing/2014/main" id="{18EEC26A-3CAA-D3D4-A476-6CA8B5227C19}"/>
                </a:ext>
              </a:extLst>
            </p:cNvPr>
            <p:cNvSpPr/>
            <p:nvPr/>
          </p:nvSpPr>
          <p:spPr>
            <a:xfrm>
              <a:off x="3971863" y="8872413"/>
              <a:ext cx="164466" cy="247003"/>
            </a:xfrm>
            <a:custGeom>
              <a:avLst/>
              <a:gdLst>
                <a:gd name="connsiteX0" fmla="*/ 103646 w 164466"/>
                <a:gd name="connsiteY0" fmla="*/ 125 h 247003"/>
                <a:gd name="connsiteX1" fmla="*/ 142937 w 164466"/>
                <a:gd name="connsiteY1" fmla="*/ 92993 h 247003"/>
                <a:gd name="connsiteX2" fmla="*/ 146509 w 164466"/>
                <a:gd name="connsiteY2" fmla="*/ 135856 h 247003"/>
                <a:gd name="connsiteX3" fmla="*/ 62 w 164466"/>
                <a:gd name="connsiteY3" fmla="*/ 246584 h 247003"/>
                <a:gd name="connsiteX4" fmla="*/ 128650 w 164466"/>
                <a:gd name="connsiteY4" fmla="*/ 171575 h 247003"/>
                <a:gd name="connsiteX5" fmla="*/ 164368 w 164466"/>
                <a:gd name="connsiteY5" fmla="*/ 114425 h 247003"/>
                <a:gd name="connsiteX6" fmla="*/ 103646 w 164466"/>
                <a:gd name="connsiteY6" fmla="*/ 125 h 24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466" h="247003">
                  <a:moveTo>
                    <a:pt x="103646" y="125"/>
                  </a:moveTo>
                  <a:cubicBezTo>
                    <a:pt x="100074" y="-3447"/>
                    <a:pt x="135793" y="70371"/>
                    <a:pt x="142937" y="92993"/>
                  </a:cubicBezTo>
                  <a:cubicBezTo>
                    <a:pt x="150081" y="115615"/>
                    <a:pt x="170321" y="110258"/>
                    <a:pt x="146509" y="135856"/>
                  </a:cubicBezTo>
                  <a:cubicBezTo>
                    <a:pt x="122697" y="161454"/>
                    <a:pt x="3038" y="240631"/>
                    <a:pt x="62" y="246584"/>
                  </a:cubicBezTo>
                  <a:cubicBezTo>
                    <a:pt x="-2915" y="252537"/>
                    <a:pt x="101266" y="193601"/>
                    <a:pt x="128650" y="171575"/>
                  </a:cubicBezTo>
                  <a:cubicBezTo>
                    <a:pt x="156034" y="149549"/>
                    <a:pt x="165559" y="140023"/>
                    <a:pt x="164368" y="114425"/>
                  </a:cubicBezTo>
                  <a:cubicBezTo>
                    <a:pt x="163177" y="88827"/>
                    <a:pt x="107218" y="3697"/>
                    <a:pt x="103646" y="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3" name="フリーフォーム 2052">
              <a:extLst>
                <a:ext uri="{FF2B5EF4-FFF2-40B4-BE49-F238E27FC236}">
                  <a16:creationId xmlns:a16="http://schemas.microsoft.com/office/drawing/2014/main" id="{2EB3F1C8-28A0-9E37-F0C9-A5263901BB52}"/>
                </a:ext>
              </a:extLst>
            </p:cNvPr>
            <p:cNvSpPr/>
            <p:nvPr/>
          </p:nvSpPr>
          <p:spPr>
            <a:xfrm>
              <a:off x="3976453" y="8882563"/>
              <a:ext cx="138888" cy="230046"/>
            </a:xfrm>
            <a:custGeom>
              <a:avLst/>
              <a:gdLst>
                <a:gd name="connsiteX0" fmla="*/ 138347 w 138888"/>
                <a:gd name="connsiteY0" fmla="*/ 690 h 230046"/>
                <a:gd name="connsiteX1" fmla="*/ 49050 w 138888"/>
                <a:gd name="connsiteY1" fmla="*/ 107846 h 230046"/>
                <a:gd name="connsiteX2" fmla="*/ 20475 w 138888"/>
                <a:gd name="connsiteY2" fmla="*/ 150709 h 230046"/>
                <a:gd name="connsiteX3" fmla="*/ 20475 w 138888"/>
                <a:gd name="connsiteY3" fmla="*/ 197143 h 230046"/>
                <a:gd name="connsiteX4" fmla="*/ 52622 w 138888"/>
                <a:gd name="connsiteY4" fmla="*/ 229290 h 230046"/>
                <a:gd name="connsiteX5" fmla="*/ 2616 w 138888"/>
                <a:gd name="connsiteY5" fmla="*/ 164996 h 230046"/>
                <a:gd name="connsiteX6" fmla="*/ 138347 w 138888"/>
                <a:gd name="connsiteY6" fmla="*/ 690 h 23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888" h="230046">
                  <a:moveTo>
                    <a:pt x="138347" y="690"/>
                  </a:moveTo>
                  <a:cubicBezTo>
                    <a:pt x="146086" y="-8835"/>
                    <a:pt x="68695" y="82843"/>
                    <a:pt x="49050" y="107846"/>
                  </a:cubicBezTo>
                  <a:cubicBezTo>
                    <a:pt x="29405" y="132849"/>
                    <a:pt x="25237" y="135826"/>
                    <a:pt x="20475" y="150709"/>
                  </a:cubicBezTo>
                  <a:cubicBezTo>
                    <a:pt x="15712" y="165592"/>
                    <a:pt x="15117" y="184046"/>
                    <a:pt x="20475" y="197143"/>
                  </a:cubicBezTo>
                  <a:cubicBezTo>
                    <a:pt x="25833" y="210240"/>
                    <a:pt x="55598" y="234648"/>
                    <a:pt x="52622" y="229290"/>
                  </a:cubicBezTo>
                  <a:cubicBezTo>
                    <a:pt x="49646" y="223932"/>
                    <a:pt x="-13457" y="201905"/>
                    <a:pt x="2616" y="164996"/>
                  </a:cubicBezTo>
                  <a:cubicBezTo>
                    <a:pt x="18689" y="128087"/>
                    <a:pt x="130608" y="10215"/>
                    <a:pt x="138347" y="6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4" name="フリーフォーム 2053">
              <a:extLst>
                <a:ext uri="{FF2B5EF4-FFF2-40B4-BE49-F238E27FC236}">
                  <a16:creationId xmlns:a16="http://schemas.microsoft.com/office/drawing/2014/main" id="{33EB6CA3-D002-BCD1-0DB7-F3D718DECFE6}"/>
                </a:ext>
              </a:extLst>
            </p:cNvPr>
            <p:cNvSpPr/>
            <p:nvPr/>
          </p:nvSpPr>
          <p:spPr>
            <a:xfrm>
              <a:off x="3839485" y="8936196"/>
              <a:ext cx="115893" cy="261452"/>
            </a:xfrm>
            <a:custGeom>
              <a:avLst/>
              <a:gdLst>
                <a:gd name="connsiteX0" fmla="*/ 100293 w 115893"/>
                <a:gd name="connsiteY0" fmla="*/ 635 h 261452"/>
                <a:gd name="connsiteX1" fmla="*/ 64574 w 115893"/>
                <a:gd name="connsiteY1" fmla="*/ 132795 h 261452"/>
                <a:gd name="connsiteX2" fmla="*/ 114581 w 115893"/>
                <a:gd name="connsiteY2" fmla="*/ 250667 h 261452"/>
                <a:gd name="connsiteX3" fmla="*/ 281 w 115893"/>
                <a:gd name="connsiteY3" fmla="*/ 179229 h 261452"/>
                <a:gd name="connsiteX4" fmla="*/ 82434 w 115893"/>
                <a:gd name="connsiteY4" fmla="*/ 261382 h 261452"/>
                <a:gd name="connsiteX5" fmla="*/ 89578 w 115893"/>
                <a:gd name="connsiteY5" fmla="*/ 189945 h 261452"/>
                <a:gd name="connsiteX6" fmla="*/ 100293 w 115893"/>
                <a:gd name="connsiteY6" fmla="*/ 635 h 261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893" h="261452">
                  <a:moveTo>
                    <a:pt x="100293" y="635"/>
                  </a:moveTo>
                  <a:cubicBezTo>
                    <a:pt x="96126" y="-8890"/>
                    <a:pt x="62193" y="91123"/>
                    <a:pt x="64574" y="132795"/>
                  </a:cubicBezTo>
                  <a:cubicBezTo>
                    <a:pt x="66955" y="174467"/>
                    <a:pt x="125297" y="242928"/>
                    <a:pt x="114581" y="250667"/>
                  </a:cubicBezTo>
                  <a:cubicBezTo>
                    <a:pt x="103866" y="258406"/>
                    <a:pt x="5639" y="177443"/>
                    <a:pt x="281" y="179229"/>
                  </a:cubicBezTo>
                  <a:cubicBezTo>
                    <a:pt x="-5077" y="181015"/>
                    <a:pt x="67551" y="259596"/>
                    <a:pt x="82434" y="261382"/>
                  </a:cubicBezTo>
                  <a:cubicBezTo>
                    <a:pt x="97317" y="263168"/>
                    <a:pt x="86006" y="231022"/>
                    <a:pt x="89578" y="189945"/>
                  </a:cubicBezTo>
                  <a:cubicBezTo>
                    <a:pt x="93150" y="148868"/>
                    <a:pt x="104460" y="10160"/>
                    <a:pt x="100293" y="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5" name="フリーフォーム 2054">
              <a:extLst>
                <a:ext uri="{FF2B5EF4-FFF2-40B4-BE49-F238E27FC236}">
                  <a16:creationId xmlns:a16="http://schemas.microsoft.com/office/drawing/2014/main" id="{B262B926-6F23-84B8-80B5-F3D36CE84805}"/>
                </a:ext>
              </a:extLst>
            </p:cNvPr>
            <p:cNvSpPr/>
            <p:nvPr/>
          </p:nvSpPr>
          <p:spPr>
            <a:xfrm>
              <a:off x="4118340" y="8761723"/>
              <a:ext cx="246617" cy="721641"/>
            </a:xfrm>
            <a:custGeom>
              <a:avLst/>
              <a:gdLst>
                <a:gd name="connsiteX0" fmla="*/ 246491 w 246617"/>
                <a:gd name="connsiteY0" fmla="*/ 86 h 721641"/>
                <a:gd name="connsiteX1" fmla="*/ 60754 w 246617"/>
                <a:gd name="connsiteY1" fmla="*/ 453715 h 721641"/>
                <a:gd name="connsiteX2" fmla="*/ 96473 w 246617"/>
                <a:gd name="connsiteY2" fmla="*/ 346558 h 721641"/>
                <a:gd name="connsiteX3" fmla="*/ 21463 w 246617"/>
                <a:gd name="connsiteY3" fmla="*/ 596590 h 721641"/>
                <a:gd name="connsiteX4" fmla="*/ 32 w 246617"/>
                <a:gd name="connsiteY4" fmla="*/ 721605 h 721641"/>
                <a:gd name="connsiteX5" fmla="*/ 17891 w 246617"/>
                <a:gd name="connsiteY5" fmla="*/ 585874 h 721641"/>
                <a:gd name="connsiteX6" fmla="*/ 64326 w 246617"/>
                <a:gd name="connsiteY6" fmla="*/ 321555 h 721641"/>
                <a:gd name="connsiteX7" fmla="*/ 28607 w 246617"/>
                <a:gd name="connsiteY7" fmla="*/ 414424 h 721641"/>
                <a:gd name="connsiteX8" fmla="*/ 246491 w 246617"/>
                <a:gd name="connsiteY8" fmla="*/ 86 h 72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617" h="721641">
                  <a:moveTo>
                    <a:pt x="246491" y="86"/>
                  </a:moveTo>
                  <a:cubicBezTo>
                    <a:pt x="251849" y="6634"/>
                    <a:pt x="85757" y="395970"/>
                    <a:pt x="60754" y="453715"/>
                  </a:cubicBezTo>
                  <a:cubicBezTo>
                    <a:pt x="35751" y="511460"/>
                    <a:pt x="103022" y="322745"/>
                    <a:pt x="96473" y="346558"/>
                  </a:cubicBezTo>
                  <a:cubicBezTo>
                    <a:pt x="89924" y="370371"/>
                    <a:pt x="37537" y="534082"/>
                    <a:pt x="21463" y="596590"/>
                  </a:cubicBezTo>
                  <a:cubicBezTo>
                    <a:pt x="5389" y="659098"/>
                    <a:pt x="627" y="723391"/>
                    <a:pt x="32" y="721605"/>
                  </a:cubicBezTo>
                  <a:cubicBezTo>
                    <a:pt x="-563" y="719819"/>
                    <a:pt x="7175" y="652549"/>
                    <a:pt x="17891" y="585874"/>
                  </a:cubicBezTo>
                  <a:cubicBezTo>
                    <a:pt x="28607" y="519199"/>
                    <a:pt x="62540" y="350130"/>
                    <a:pt x="64326" y="321555"/>
                  </a:cubicBezTo>
                  <a:cubicBezTo>
                    <a:pt x="66112" y="292980"/>
                    <a:pt x="1223" y="466812"/>
                    <a:pt x="28607" y="414424"/>
                  </a:cubicBezTo>
                  <a:cubicBezTo>
                    <a:pt x="55991" y="362037"/>
                    <a:pt x="241133" y="-6462"/>
                    <a:pt x="246491" y="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6" name="フリーフォーム 2055">
              <a:extLst>
                <a:ext uri="{FF2B5EF4-FFF2-40B4-BE49-F238E27FC236}">
                  <a16:creationId xmlns:a16="http://schemas.microsoft.com/office/drawing/2014/main" id="{F29072BB-0CD1-9177-4F3B-745103A46167}"/>
                </a:ext>
              </a:extLst>
            </p:cNvPr>
            <p:cNvSpPr/>
            <p:nvPr/>
          </p:nvSpPr>
          <p:spPr>
            <a:xfrm>
              <a:off x="4184946" y="8764720"/>
              <a:ext cx="251861" cy="612506"/>
            </a:xfrm>
            <a:custGeom>
              <a:avLst/>
              <a:gdLst>
                <a:gd name="connsiteX0" fmla="*/ 226320 w 251861"/>
                <a:gd name="connsiteY0" fmla="*/ 7805 h 612506"/>
                <a:gd name="connsiteX1" fmla="*/ 115592 w 251861"/>
                <a:gd name="connsiteY1" fmla="*/ 300699 h 612506"/>
                <a:gd name="connsiteX2" fmla="*/ 1292 w 251861"/>
                <a:gd name="connsiteY2" fmla="*/ 611452 h 612506"/>
                <a:gd name="connsiteX3" fmla="*/ 194173 w 251861"/>
                <a:gd name="connsiteY3" fmla="*/ 189971 h 612506"/>
                <a:gd name="connsiteX4" fmla="*/ 94160 w 251861"/>
                <a:gd name="connsiteY4" fmla="*/ 393568 h 612506"/>
                <a:gd name="connsiteX5" fmla="*/ 240607 w 251861"/>
                <a:gd name="connsiteY5" fmla="*/ 107818 h 612506"/>
                <a:gd name="connsiteX6" fmla="*/ 226320 w 251861"/>
                <a:gd name="connsiteY6" fmla="*/ 7805 h 61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861" h="612506">
                  <a:moveTo>
                    <a:pt x="226320" y="7805"/>
                  </a:moveTo>
                  <a:cubicBezTo>
                    <a:pt x="205484" y="39952"/>
                    <a:pt x="153097" y="200091"/>
                    <a:pt x="115592" y="300699"/>
                  </a:cubicBezTo>
                  <a:cubicBezTo>
                    <a:pt x="78087" y="401307"/>
                    <a:pt x="-11805" y="629907"/>
                    <a:pt x="1292" y="611452"/>
                  </a:cubicBezTo>
                  <a:cubicBezTo>
                    <a:pt x="14389" y="592997"/>
                    <a:pt x="178695" y="226285"/>
                    <a:pt x="194173" y="189971"/>
                  </a:cubicBezTo>
                  <a:cubicBezTo>
                    <a:pt x="209651" y="153657"/>
                    <a:pt x="86421" y="407260"/>
                    <a:pt x="94160" y="393568"/>
                  </a:cubicBezTo>
                  <a:cubicBezTo>
                    <a:pt x="101899" y="379876"/>
                    <a:pt x="217390" y="166159"/>
                    <a:pt x="240607" y="107818"/>
                  </a:cubicBezTo>
                  <a:cubicBezTo>
                    <a:pt x="263824" y="49477"/>
                    <a:pt x="247156" y="-24342"/>
                    <a:pt x="226320" y="78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7" name="フリーフォーム 2056">
              <a:extLst>
                <a:ext uri="{FF2B5EF4-FFF2-40B4-BE49-F238E27FC236}">
                  <a16:creationId xmlns:a16="http://schemas.microsoft.com/office/drawing/2014/main" id="{81716510-CF1E-052E-0604-EBEBBEAF6BAE}"/>
                </a:ext>
              </a:extLst>
            </p:cNvPr>
            <p:cNvSpPr/>
            <p:nvPr/>
          </p:nvSpPr>
          <p:spPr>
            <a:xfrm>
              <a:off x="4179024" y="8839170"/>
              <a:ext cx="286997" cy="660377"/>
            </a:xfrm>
            <a:custGeom>
              <a:avLst/>
              <a:gdLst>
                <a:gd name="connsiteX0" fmla="*/ 285820 w 286997"/>
                <a:gd name="connsiteY0" fmla="*/ 1221 h 660377"/>
                <a:gd name="connsiteX1" fmla="*/ 196523 w 286997"/>
                <a:gd name="connsiteY1" fmla="*/ 240536 h 660377"/>
                <a:gd name="connsiteX2" fmla="*/ 121514 w 286997"/>
                <a:gd name="connsiteY2" fmla="*/ 447705 h 660377"/>
                <a:gd name="connsiteX3" fmla="*/ 70 w 286997"/>
                <a:gd name="connsiteY3" fmla="*/ 658446 h 660377"/>
                <a:gd name="connsiteX4" fmla="*/ 139373 w 286997"/>
                <a:gd name="connsiteY4" fmla="*/ 319118 h 660377"/>
                <a:gd name="connsiteX5" fmla="*/ 128657 w 286997"/>
                <a:gd name="connsiteY5" fmla="*/ 347693 h 660377"/>
                <a:gd name="connsiteX6" fmla="*/ 285820 w 286997"/>
                <a:gd name="connsiteY6" fmla="*/ 1221 h 660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997" h="660377">
                  <a:moveTo>
                    <a:pt x="285820" y="1221"/>
                  </a:moveTo>
                  <a:cubicBezTo>
                    <a:pt x="297131" y="-16639"/>
                    <a:pt x="223907" y="166122"/>
                    <a:pt x="196523" y="240536"/>
                  </a:cubicBezTo>
                  <a:cubicBezTo>
                    <a:pt x="169139" y="314950"/>
                    <a:pt x="154256" y="378053"/>
                    <a:pt x="121514" y="447705"/>
                  </a:cubicBezTo>
                  <a:cubicBezTo>
                    <a:pt x="88772" y="517357"/>
                    <a:pt x="-2907" y="679877"/>
                    <a:pt x="70" y="658446"/>
                  </a:cubicBezTo>
                  <a:cubicBezTo>
                    <a:pt x="3046" y="637015"/>
                    <a:pt x="117942" y="370910"/>
                    <a:pt x="139373" y="319118"/>
                  </a:cubicBezTo>
                  <a:cubicBezTo>
                    <a:pt x="160804" y="267326"/>
                    <a:pt x="106631" y="403057"/>
                    <a:pt x="128657" y="347693"/>
                  </a:cubicBezTo>
                  <a:cubicBezTo>
                    <a:pt x="150683" y="292329"/>
                    <a:pt x="274509" y="19081"/>
                    <a:pt x="285820" y="1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8" name="フリーフォーム 2057">
              <a:extLst>
                <a:ext uri="{FF2B5EF4-FFF2-40B4-BE49-F238E27FC236}">
                  <a16:creationId xmlns:a16="http://schemas.microsoft.com/office/drawing/2014/main" id="{861676A1-F0EB-70DB-D2ED-A5AF88DEC459}"/>
                </a:ext>
              </a:extLst>
            </p:cNvPr>
            <p:cNvSpPr/>
            <p:nvPr/>
          </p:nvSpPr>
          <p:spPr>
            <a:xfrm>
              <a:off x="4399539" y="8786439"/>
              <a:ext cx="227076" cy="193920"/>
            </a:xfrm>
            <a:custGeom>
              <a:avLst/>
              <a:gdLst>
                <a:gd name="connsiteX0" fmla="*/ 1011 w 227076"/>
                <a:gd name="connsiteY0" fmla="*/ 374 h 193920"/>
                <a:gd name="connsiteX1" fmla="*/ 115311 w 227076"/>
                <a:gd name="connsiteY1" fmla="*/ 136105 h 193920"/>
                <a:gd name="connsiteX2" fmla="*/ 118883 w 227076"/>
                <a:gd name="connsiteY2" fmla="*/ 175395 h 193920"/>
                <a:gd name="connsiteX3" fmla="*/ 222467 w 227076"/>
                <a:gd name="connsiteY3" fmla="*/ 182539 h 193920"/>
                <a:gd name="connsiteX4" fmla="*/ 190320 w 227076"/>
                <a:gd name="connsiteY4" fmla="*/ 182539 h 193920"/>
                <a:gd name="connsiteX5" fmla="*/ 1011 w 227076"/>
                <a:gd name="connsiteY5" fmla="*/ 374 h 19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076" h="193920">
                  <a:moveTo>
                    <a:pt x="1011" y="374"/>
                  </a:moveTo>
                  <a:cubicBezTo>
                    <a:pt x="-11491" y="-7365"/>
                    <a:pt x="95666" y="106935"/>
                    <a:pt x="115311" y="136105"/>
                  </a:cubicBezTo>
                  <a:cubicBezTo>
                    <a:pt x="134956" y="165275"/>
                    <a:pt x="101024" y="167656"/>
                    <a:pt x="118883" y="175395"/>
                  </a:cubicBezTo>
                  <a:cubicBezTo>
                    <a:pt x="136742" y="183134"/>
                    <a:pt x="210561" y="181348"/>
                    <a:pt x="222467" y="182539"/>
                  </a:cubicBezTo>
                  <a:cubicBezTo>
                    <a:pt x="234373" y="183730"/>
                    <a:pt x="223062" y="207542"/>
                    <a:pt x="190320" y="182539"/>
                  </a:cubicBezTo>
                  <a:cubicBezTo>
                    <a:pt x="157578" y="157536"/>
                    <a:pt x="13513" y="8113"/>
                    <a:pt x="1011" y="3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9" name="フリーフォーム 2058">
              <a:extLst>
                <a:ext uri="{FF2B5EF4-FFF2-40B4-BE49-F238E27FC236}">
                  <a16:creationId xmlns:a16="http://schemas.microsoft.com/office/drawing/2014/main" id="{3591D47D-4C94-EF70-5B2C-4E6CDB5118B9}"/>
                </a:ext>
              </a:extLst>
            </p:cNvPr>
            <p:cNvSpPr/>
            <p:nvPr/>
          </p:nvSpPr>
          <p:spPr>
            <a:xfrm>
              <a:off x="4418038" y="8786387"/>
              <a:ext cx="258040" cy="249359"/>
            </a:xfrm>
            <a:custGeom>
              <a:avLst/>
              <a:gdLst>
                <a:gd name="connsiteX0" fmla="*/ 371 w 258040"/>
                <a:gd name="connsiteY0" fmla="*/ 426 h 249359"/>
                <a:gd name="connsiteX1" fmla="*/ 57521 w 258040"/>
                <a:gd name="connsiteY1" fmla="*/ 189735 h 249359"/>
                <a:gd name="connsiteX2" fmla="*/ 18231 w 258040"/>
                <a:gd name="connsiteY2" fmla="*/ 239741 h 249359"/>
                <a:gd name="connsiteX3" fmla="*/ 257546 w 258040"/>
                <a:gd name="connsiteY3" fmla="*/ 179019 h 249359"/>
                <a:gd name="connsiteX4" fmla="*/ 78953 w 258040"/>
                <a:gd name="connsiteY4" fmla="*/ 246885 h 249359"/>
                <a:gd name="connsiteX5" fmla="*/ 14659 w 258040"/>
                <a:gd name="connsiteY5" fmla="*/ 225454 h 249359"/>
                <a:gd name="connsiteX6" fmla="*/ 32518 w 258040"/>
                <a:gd name="connsiteY6" fmla="*/ 139729 h 249359"/>
                <a:gd name="connsiteX7" fmla="*/ 371 w 258040"/>
                <a:gd name="connsiteY7" fmla="*/ 426 h 249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040" h="249359">
                  <a:moveTo>
                    <a:pt x="371" y="426"/>
                  </a:moveTo>
                  <a:cubicBezTo>
                    <a:pt x="4538" y="8760"/>
                    <a:pt x="54544" y="149849"/>
                    <a:pt x="57521" y="189735"/>
                  </a:cubicBezTo>
                  <a:cubicBezTo>
                    <a:pt x="60498" y="229621"/>
                    <a:pt x="-15106" y="241527"/>
                    <a:pt x="18231" y="239741"/>
                  </a:cubicBezTo>
                  <a:cubicBezTo>
                    <a:pt x="51568" y="237955"/>
                    <a:pt x="247426" y="177828"/>
                    <a:pt x="257546" y="179019"/>
                  </a:cubicBezTo>
                  <a:cubicBezTo>
                    <a:pt x="267666" y="180210"/>
                    <a:pt x="119434" y="239146"/>
                    <a:pt x="78953" y="246885"/>
                  </a:cubicBezTo>
                  <a:cubicBezTo>
                    <a:pt x="38472" y="254624"/>
                    <a:pt x="22398" y="243313"/>
                    <a:pt x="14659" y="225454"/>
                  </a:cubicBezTo>
                  <a:cubicBezTo>
                    <a:pt x="6920" y="207595"/>
                    <a:pt x="36685" y="171281"/>
                    <a:pt x="32518" y="139729"/>
                  </a:cubicBezTo>
                  <a:cubicBezTo>
                    <a:pt x="28351" y="108177"/>
                    <a:pt x="-3796" y="-7908"/>
                    <a:pt x="371" y="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0" name="フリーフォーム 2059">
              <a:extLst>
                <a:ext uri="{FF2B5EF4-FFF2-40B4-BE49-F238E27FC236}">
                  <a16:creationId xmlns:a16="http://schemas.microsoft.com/office/drawing/2014/main" id="{38A3AFE0-783C-FC63-14E4-B5B3AD64B79C}"/>
                </a:ext>
              </a:extLst>
            </p:cNvPr>
            <p:cNvSpPr/>
            <p:nvPr/>
          </p:nvSpPr>
          <p:spPr>
            <a:xfrm>
              <a:off x="3782351" y="9101755"/>
              <a:ext cx="168842" cy="226160"/>
            </a:xfrm>
            <a:custGeom>
              <a:avLst/>
              <a:gdLst>
                <a:gd name="connsiteX0" fmla="*/ 168143 w 168842"/>
                <a:gd name="connsiteY0" fmla="*/ 2954 h 226160"/>
                <a:gd name="connsiteX1" fmla="*/ 3837 w 168842"/>
                <a:gd name="connsiteY1" fmla="*/ 224411 h 226160"/>
                <a:gd name="connsiteX2" fmla="*/ 60987 w 168842"/>
                <a:gd name="connsiteY2" fmla="*/ 102967 h 226160"/>
                <a:gd name="connsiteX3" fmla="*/ 168143 w 168842"/>
                <a:gd name="connsiteY3" fmla="*/ 2954 h 22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42" h="226160">
                  <a:moveTo>
                    <a:pt x="168143" y="2954"/>
                  </a:moveTo>
                  <a:cubicBezTo>
                    <a:pt x="158618" y="23195"/>
                    <a:pt x="21696" y="207742"/>
                    <a:pt x="3837" y="224411"/>
                  </a:cubicBezTo>
                  <a:cubicBezTo>
                    <a:pt x="-14022" y="241080"/>
                    <a:pt x="34793" y="133923"/>
                    <a:pt x="60987" y="102967"/>
                  </a:cubicBezTo>
                  <a:cubicBezTo>
                    <a:pt x="87181" y="72011"/>
                    <a:pt x="177668" y="-17287"/>
                    <a:pt x="168143" y="29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1" name="フリーフォーム 2060">
              <a:extLst>
                <a:ext uri="{FF2B5EF4-FFF2-40B4-BE49-F238E27FC236}">
                  <a16:creationId xmlns:a16="http://schemas.microsoft.com/office/drawing/2014/main" id="{BA21D26D-A2ED-FF08-780B-CDDBEC288806}"/>
                </a:ext>
              </a:extLst>
            </p:cNvPr>
            <p:cNvSpPr/>
            <p:nvPr/>
          </p:nvSpPr>
          <p:spPr>
            <a:xfrm>
              <a:off x="4135790" y="8991737"/>
              <a:ext cx="622559" cy="598880"/>
            </a:xfrm>
            <a:custGeom>
              <a:avLst/>
              <a:gdLst>
                <a:gd name="connsiteX0" fmla="*/ 239757 w 622559"/>
                <a:gd name="connsiteY0" fmla="*/ 2244 h 598880"/>
                <a:gd name="connsiteX1" fmla="*/ 389776 w 622559"/>
                <a:gd name="connsiteY1" fmla="*/ 59394 h 598880"/>
                <a:gd name="connsiteX2" fmla="*/ 532651 w 622559"/>
                <a:gd name="connsiteY2" fmla="*/ 62966 h 598880"/>
                <a:gd name="connsiteX3" fmla="*/ 589801 w 622559"/>
                <a:gd name="connsiteY3" fmla="*/ 120116 h 598880"/>
                <a:gd name="connsiteX4" fmla="*/ 571941 w 622559"/>
                <a:gd name="connsiteY4" fmla="*/ 152263 h 598880"/>
                <a:gd name="connsiteX5" fmla="*/ 441 w 622559"/>
                <a:gd name="connsiteY5" fmla="*/ 598747 h 598880"/>
                <a:gd name="connsiteX6" fmla="*/ 479073 w 622559"/>
                <a:gd name="connsiteY6" fmla="*/ 198697 h 598880"/>
                <a:gd name="connsiteX7" fmla="*/ 589801 w 622559"/>
                <a:gd name="connsiteY7" fmla="*/ 130832 h 598880"/>
                <a:gd name="connsiteX8" fmla="*/ 546938 w 622559"/>
                <a:gd name="connsiteY8" fmla="*/ 62966 h 598880"/>
                <a:gd name="connsiteX9" fmla="*/ 357629 w 622559"/>
                <a:gd name="connsiteY9" fmla="*/ 62966 h 598880"/>
                <a:gd name="connsiteX10" fmla="*/ 293335 w 622559"/>
                <a:gd name="connsiteY10" fmla="*/ 16532 h 598880"/>
                <a:gd name="connsiteX11" fmla="*/ 239757 w 622559"/>
                <a:gd name="connsiteY11" fmla="*/ 2244 h 598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559" h="598880">
                  <a:moveTo>
                    <a:pt x="239757" y="2244"/>
                  </a:moveTo>
                  <a:cubicBezTo>
                    <a:pt x="255831" y="9388"/>
                    <a:pt x="340960" y="49274"/>
                    <a:pt x="389776" y="59394"/>
                  </a:cubicBezTo>
                  <a:cubicBezTo>
                    <a:pt x="438592" y="69514"/>
                    <a:pt x="499314" y="52846"/>
                    <a:pt x="532651" y="62966"/>
                  </a:cubicBezTo>
                  <a:cubicBezTo>
                    <a:pt x="565989" y="73086"/>
                    <a:pt x="583253" y="105233"/>
                    <a:pt x="589801" y="120116"/>
                  </a:cubicBezTo>
                  <a:cubicBezTo>
                    <a:pt x="596349" y="134999"/>
                    <a:pt x="670168" y="72491"/>
                    <a:pt x="571941" y="152263"/>
                  </a:cubicBezTo>
                  <a:cubicBezTo>
                    <a:pt x="473714" y="232035"/>
                    <a:pt x="15919" y="591008"/>
                    <a:pt x="441" y="598747"/>
                  </a:cubicBezTo>
                  <a:cubicBezTo>
                    <a:pt x="-15037" y="606486"/>
                    <a:pt x="380846" y="276683"/>
                    <a:pt x="479073" y="198697"/>
                  </a:cubicBezTo>
                  <a:cubicBezTo>
                    <a:pt x="577300" y="120711"/>
                    <a:pt x="578490" y="153454"/>
                    <a:pt x="589801" y="130832"/>
                  </a:cubicBezTo>
                  <a:cubicBezTo>
                    <a:pt x="601112" y="108210"/>
                    <a:pt x="585633" y="74277"/>
                    <a:pt x="546938" y="62966"/>
                  </a:cubicBezTo>
                  <a:cubicBezTo>
                    <a:pt x="508243" y="51655"/>
                    <a:pt x="399896" y="70705"/>
                    <a:pt x="357629" y="62966"/>
                  </a:cubicBezTo>
                  <a:cubicBezTo>
                    <a:pt x="315362" y="55227"/>
                    <a:pt x="307623" y="26652"/>
                    <a:pt x="293335" y="16532"/>
                  </a:cubicBezTo>
                  <a:cubicBezTo>
                    <a:pt x="279047" y="6412"/>
                    <a:pt x="223683" y="-4900"/>
                    <a:pt x="239757" y="22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2" name="フリーフォーム 2061">
              <a:extLst>
                <a:ext uri="{FF2B5EF4-FFF2-40B4-BE49-F238E27FC236}">
                  <a16:creationId xmlns:a16="http://schemas.microsoft.com/office/drawing/2014/main" id="{C8F49B1F-080C-0D60-F209-1EFA3FBC4C1F}"/>
                </a:ext>
              </a:extLst>
            </p:cNvPr>
            <p:cNvSpPr/>
            <p:nvPr/>
          </p:nvSpPr>
          <p:spPr>
            <a:xfrm>
              <a:off x="4167357" y="9051031"/>
              <a:ext cx="526715" cy="489600"/>
            </a:xfrm>
            <a:custGeom>
              <a:avLst/>
              <a:gdLst>
                <a:gd name="connsiteX0" fmla="*/ 204618 w 526715"/>
                <a:gd name="connsiteY0" fmla="*/ 100 h 489600"/>
                <a:gd name="connsiteX1" fmla="*/ 279627 w 526715"/>
                <a:gd name="connsiteY1" fmla="*/ 42963 h 489600"/>
                <a:gd name="connsiteX2" fmla="*/ 433218 w 526715"/>
                <a:gd name="connsiteY2" fmla="*/ 28675 h 489600"/>
                <a:gd name="connsiteX3" fmla="*/ 501084 w 526715"/>
                <a:gd name="connsiteY3" fmla="*/ 67966 h 489600"/>
                <a:gd name="connsiteX4" fmla="*/ 490368 w 526715"/>
                <a:gd name="connsiteY4" fmla="*/ 96541 h 489600"/>
                <a:gd name="connsiteX5" fmla="*/ 86746 w 526715"/>
                <a:gd name="connsiteY5" fmla="*/ 400150 h 489600"/>
                <a:gd name="connsiteX6" fmla="*/ 15309 w 526715"/>
                <a:gd name="connsiteY6" fmla="*/ 478732 h 489600"/>
                <a:gd name="connsiteX7" fmla="*/ 301059 w 526715"/>
                <a:gd name="connsiteY7" fmla="*/ 200125 h 489600"/>
                <a:gd name="connsiteX8" fmla="*/ 254624 w 526715"/>
                <a:gd name="connsiteY8" fmla="*/ 239416 h 489600"/>
                <a:gd name="connsiteX9" fmla="*/ 472509 w 526715"/>
                <a:gd name="connsiteY9" fmla="*/ 78682 h 489600"/>
                <a:gd name="connsiteX10" fmla="*/ 393927 w 526715"/>
                <a:gd name="connsiteY10" fmla="*/ 60822 h 489600"/>
                <a:gd name="connsiteX11" fmla="*/ 304631 w 526715"/>
                <a:gd name="connsiteY11" fmla="*/ 57250 h 489600"/>
                <a:gd name="connsiteX12" fmla="*/ 204618 w 526715"/>
                <a:gd name="connsiteY12" fmla="*/ 100 h 4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6715" h="489600">
                  <a:moveTo>
                    <a:pt x="204618" y="100"/>
                  </a:moveTo>
                  <a:cubicBezTo>
                    <a:pt x="200451" y="-2281"/>
                    <a:pt x="241527" y="38201"/>
                    <a:pt x="279627" y="42963"/>
                  </a:cubicBezTo>
                  <a:cubicBezTo>
                    <a:pt x="317727" y="47726"/>
                    <a:pt x="396309" y="24508"/>
                    <a:pt x="433218" y="28675"/>
                  </a:cubicBezTo>
                  <a:cubicBezTo>
                    <a:pt x="470127" y="32842"/>
                    <a:pt x="491559" y="56655"/>
                    <a:pt x="501084" y="67966"/>
                  </a:cubicBezTo>
                  <a:cubicBezTo>
                    <a:pt x="510609" y="79277"/>
                    <a:pt x="559424" y="41177"/>
                    <a:pt x="490368" y="96541"/>
                  </a:cubicBezTo>
                  <a:cubicBezTo>
                    <a:pt x="421312" y="151905"/>
                    <a:pt x="165922" y="336452"/>
                    <a:pt x="86746" y="400150"/>
                  </a:cubicBezTo>
                  <a:cubicBezTo>
                    <a:pt x="7570" y="463848"/>
                    <a:pt x="-20410" y="512069"/>
                    <a:pt x="15309" y="478732"/>
                  </a:cubicBezTo>
                  <a:cubicBezTo>
                    <a:pt x="51028" y="445395"/>
                    <a:pt x="261173" y="240011"/>
                    <a:pt x="301059" y="200125"/>
                  </a:cubicBezTo>
                  <a:cubicBezTo>
                    <a:pt x="340945" y="160239"/>
                    <a:pt x="226049" y="259656"/>
                    <a:pt x="254624" y="239416"/>
                  </a:cubicBezTo>
                  <a:cubicBezTo>
                    <a:pt x="283199" y="219176"/>
                    <a:pt x="449292" y="108448"/>
                    <a:pt x="472509" y="78682"/>
                  </a:cubicBezTo>
                  <a:cubicBezTo>
                    <a:pt x="495726" y="48916"/>
                    <a:pt x="421907" y="64394"/>
                    <a:pt x="393927" y="60822"/>
                  </a:cubicBezTo>
                  <a:cubicBezTo>
                    <a:pt x="365947" y="57250"/>
                    <a:pt x="332611" y="63798"/>
                    <a:pt x="304631" y="57250"/>
                  </a:cubicBezTo>
                  <a:cubicBezTo>
                    <a:pt x="276651" y="50702"/>
                    <a:pt x="208785" y="2481"/>
                    <a:pt x="204618" y="1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3" name="フリーフォーム 2062">
              <a:extLst>
                <a:ext uri="{FF2B5EF4-FFF2-40B4-BE49-F238E27FC236}">
                  <a16:creationId xmlns:a16="http://schemas.microsoft.com/office/drawing/2014/main" id="{3C911A85-0C65-DC8F-9A54-11EF1B3748C9}"/>
                </a:ext>
              </a:extLst>
            </p:cNvPr>
            <p:cNvSpPr/>
            <p:nvPr/>
          </p:nvSpPr>
          <p:spPr>
            <a:xfrm>
              <a:off x="4000377" y="8949662"/>
              <a:ext cx="286272" cy="258673"/>
            </a:xfrm>
            <a:custGeom>
              <a:avLst/>
              <a:gdLst>
                <a:gd name="connsiteX0" fmla="*/ 285873 w 286272"/>
                <a:gd name="connsiteY0" fmla="*/ 1457 h 258673"/>
                <a:gd name="connsiteX1" fmla="*/ 139426 w 286272"/>
                <a:gd name="connsiteY1" fmla="*/ 140760 h 258673"/>
                <a:gd name="connsiteX2" fmla="*/ 123 w 286272"/>
                <a:gd name="connsiteY2" fmla="*/ 258632 h 258673"/>
                <a:gd name="connsiteX3" fmla="*/ 114423 w 286272"/>
                <a:gd name="connsiteY3" fmla="*/ 155047 h 258673"/>
                <a:gd name="connsiteX4" fmla="*/ 92992 w 286272"/>
                <a:gd name="connsiteY4" fmla="*/ 233629 h 258673"/>
                <a:gd name="connsiteX5" fmla="*/ 285873 w 286272"/>
                <a:gd name="connsiteY5" fmla="*/ 1457 h 25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272" h="258673">
                  <a:moveTo>
                    <a:pt x="285873" y="1457"/>
                  </a:moveTo>
                  <a:cubicBezTo>
                    <a:pt x="293612" y="-14021"/>
                    <a:pt x="187051" y="97898"/>
                    <a:pt x="139426" y="140760"/>
                  </a:cubicBezTo>
                  <a:cubicBezTo>
                    <a:pt x="91801" y="183622"/>
                    <a:pt x="4290" y="256251"/>
                    <a:pt x="123" y="258632"/>
                  </a:cubicBezTo>
                  <a:cubicBezTo>
                    <a:pt x="-4044" y="261013"/>
                    <a:pt x="98945" y="159214"/>
                    <a:pt x="114423" y="155047"/>
                  </a:cubicBezTo>
                  <a:cubicBezTo>
                    <a:pt x="129901" y="150880"/>
                    <a:pt x="66203" y="256251"/>
                    <a:pt x="92992" y="233629"/>
                  </a:cubicBezTo>
                  <a:cubicBezTo>
                    <a:pt x="119781" y="211007"/>
                    <a:pt x="278134" y="16935"/>
                    <a:pt x="285873" y="14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4" name="フリーフォーム 2063">
              <a:extLst>
                <a:ext uri="{FF2B5EF4-FFF2-40B4-BE49-F238E27FC236}">
                  <a16:creationId xmlns:a16="http://schemas.microsoft.com/office/drawing/2014/main" id="{33031EBE-BD31-4A31-11EC-8A7D59B9E87B}"/>
                </a:ext>
              </a:extLst>
            </p:cNvPr>
            <p:cNvSpPr/>
            <p:nvPr/>
          </p:nvSpPr>
          <p:spPr>
            <a:xfrm>
              <a:off x="3810899" y="9114697"/>
              <a:ext cx="395530" cy="493341"/>
            </a:xfrm>
            <a:custGeom>
              <a:avLst/>
              <a:gdLst>
                <a:gd name="connsiteX0" fmla="*/ 393198 w 395530"/>
                <a:gd name="connsiteY0" fmla="*/ 728 h 493341"/>
                <a:gd name="connsiteX1" fmla="*/ 211032 w 395530"/>
                <a:gd name="connsiteY1" fmla="*/ 79309 h 493341"/>
                <a:gd name="connsiteX2" fmla="*/ 100304 w 395530"/>
                <a:gd name="connsiteY2" fmla="*/ 129316 h 493341"/>
                <a:gd name="connsiteX3" fmla="*/ 28867 w 395530"/>
                <a:gd name="connsiteY3" fmla="*/ 186466 h 493341"/>
                <a:gd name="connsiteX4" fmla="*/ 64585 w 395530"/>
                <a:gd name="connsiteY4" fmla="*/ 265047 h 493341"/>
                <a:gd name="connsiteX5" fmla="*/ 11007 w 395530"/>
                <a:gd name="connsiteY5" fmla="*/ 204325 h 493341"/>
                <a:gd name="connsiteX6" fmla="*/ 318189 w 395530"/>
                <a:gd name="connsiteY6" fmla="*/ 486503 h 493341"/>
                <a:gd name="connsiteX7" fmla="*/ 189601 w 395530"/>
                <a:gd name="connsiteY7" fmla="*/ 390062 h 493341"/>
                <a:gd name="connsiteX8" fmla="*/ 11007 w 395530"/>
                <a:gd name="connsiteY8" fmla="*/ 211469 h 493341"/>
                <a:gd name="connsiteX9" fmla="*/ 121735 w 395530"/>
                <a:gd name="connsiteY9" fmla="*/ 86453 h 493341"/>
                <a:gd name="connsiteX10" fmla="*/ 71729 w 395530"/>
                <a:gd name="connsiteY10" fmla="*/ 129316 h 493341"/>
                <a:gd name="connsiteX11" fmla="*/ 393198 w 395530"/>
                <a:gd name="connsiteY11" fmla="*/ 728 h 493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5530" h="493341">
                  <a:moveTo>
                    <a:pt x="393198" y="728"/>
                  </a:moveTo>
                  <a:cubicBezTo>
                    <a:pt x="416415" y="-7606"/>
                    <a:pt x="259848" y="57878"/>
                    <a:pt x="211032" y="79309"/>
                  </a:cubicBezTo>
                  <a:cubicBezTo>
                    <a:pt x="162216" y="100740"/>
                    <a:pt x="130665" y="111457"/>
                    <a:pt x="100304" y="129316"/>
                  </a:cubicBezTo>
                  <a:cubicBezTo>
                    <a:pt x="69943" y="147175"/>
                    <a:pt x="34820" y="163844"/>
                    <a:pt x="28867" y="186466"/>
                  </a:cubicBezTo>
                  <a:cubicBezTo>
                    <a:pt x="22914" y="209088"/>
                    <a:pt x="67562" y="262071"/>
                    <a:pt x="64585" y="265047"/>
                  </a:cubicBezTo>
                  <a:cubicBezTo>
                    <a:pt x="61608" y="268023"/>
                    <a:pt x="-31260" y="167416"/>
                    <a:pt x="11007" y="204325"/>
                  </a:cubicBezTo>
                  <a:cubicBezTo>
                    <a:pt x="53274" y="241234"/>
                    <a:pt x="288424" y="455547"/>
                    <a:pt x="318189" y="486503"/>
                  </a:cubicBezTo>
                  <a:cubicBezTo>
                    <a:pt x="347954" y="517459"/>
                    <a:pt x="240798" y="435901"/>
                    <a:pt x="189601" y="390062"/>
                  </a:cubicBezTo>
                  <a:cubicBezTo>
                    <a:pt x="138404" y="344223"/>
                    <a:pt x="22318" y="262070"/>
                    <a:pt x="11007" y="211469"/>
                  </a:cubicBezTo>
                  <a:cubicBezTo>
                    <a:pt x="-304" y="160868"/>
                    <a:pt x="111615" y="100145"/>
                    <a:pt x="121735" y="86453"/>
                  </a:cubicBezTo>
                  <a:cubicBezTo>
                    <a:pt x="131855" y="72761"/>
                    <a:pt x="31843" y="141817"/>
                    <a:pt x="71729" y="129316"/>
                  </a:cubicBezTo>
                  <a:cubicBezTo>
                    <a:pt x="111615" y="116815"/>
                    <a:pt x="369981" y="9062"/>
                    <a:pt x="393198" y="7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5" name="フリーフォーム 2064">
              <a:extLst>
                <a:ext uri="{FF2B5EF4-FFF2-40B4-BE49-F238E27FC236}">
                  <a16:creationId xmlns:a16="http://schemas.microsoft.com/office/drawing/2014/main" id="{C8389115-17B2-EAB2-1DDC-528003548028}"/>
                </a:ext>
              </a:extLst>
            </p:cNvPr>
            <p:cNvSpPr/>
            <p:nvPr/>
          </p:nvSpPr>
          <p:spPr>
            <a:xfrm>
              <a:off x="3889475" y="9132141"/>
              <a:ext cx="355877" cy="398629"/>
            </a:xfrm>
            <a:custGeom>
              <a:avLst/>
              <a:gdLst>
                <a:gd name="connsiteX0" fmla="*/ 311050 w 355877"/>
                <a:gd name="connsiteY0" fmla="*/ 1143 h 398629"/>
                <a:gd name="connsiteX1" fmla="*/ 171747 w 355877"/>
                <a:gd name="connsiteY1" fmla="*/ 94012 h 398629"/>
                <a:gd name="connsiteX2" fmla="*/ 18156 w 355877"/>
                <a:gd name="connsiteY2" fmla="*/ 172593 h 398629"/>
                <a:gd name="connsiteX3" fmla="*/ 89594 w 355877"/>
                <a:gd name="connsiteY3" fmla="*/ 251175 h 398629"/>
                <a:gd name="connsiteX4" fmla="*/ 61019 w 355877"/>
                <a:gd name="connsiteY4" fmla="*/ 215456 h 398629"/>
                <a:gd name="connsiteX5" fmla="*/ 207466 w 355877"/>
                <a:gd name="connsiteY5" fmla="*/ 358331 h 398629"/>
                <a:gd name="connsiteX6" fmla="*/ 353913 w 355877"/>
                <a:gd name="connsiteY6" fmla="*/ 251175 h 398629"/>
                <a:gd name="connsiteX7" fmla="*/ 271759 w 355877"/>
                <a:gd name="connsiteY7" fmla="*/ 397622 h 398629"/>
                <a:gd name="connsiteX8" fmla="*/ 297 w 355877"/>
                <a:gd name="connsiteY8" fmla="*/ 161878 h 398629"/>
                <a:gd name="connsiteX9" fmla="*/ 311050 w 355877"/>
                <a:gd name="connsiteY9" fmla="*/ 1143 h 39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5877" h="398629">
                  <a:moveTo>
                    <a:pt x="311050" y="1143"/>
                  </a:moveTo>
                  <a:cubicBezTo>
                    <a:pt x="339625" y="-10168"/>
                    <a:pt x="220563" y="65437"/>
                    <a:pt x="171747" y="94012"/>
                  </a:cubicBezTo>
                  <a:cubicBezTo>
                    <a:pt x="122931" y="122587"/>
                    <a:pt x="31848" y="146399"/>
                    <a:pt x="18156" y="172593"/>
                  </a:cubicBezTo>
                  <a:cubicBezTo>
                    <a:pt x="4464" y="198787"/>
                    <a:pt x="82450" y="244031"/>
                    <a:pt x="89594" y="251175"/>
                  </a:cubicBezTo>
                  <a:cubicBezTo>
                    <a:pt x="96738" y="258319"/>
                    <a:pt x="41374" y="197597"/>
                    <a:pt x="61019" y="215456"/>
                  </a:cubicBezTo>
                  <a:cubicBezTo>
                    <a:pt x="80664" y="233315"/>
                    <a:pt x="158650" y="352378"/>
                    <a:pt x="207466" y="358331"/>
                  </a:cubicBezTo>
                  <a:cubicBezTo>
                    <a:pt x="256282" y="364284"/>
                    <a:pt x="343197" y="244626"/>
                    <a:pt x="353913" y="251175"/>
                  </a:cubicBezTo>
                  <a:cubicBezTo>
                    <a:pt x="364629" y="257724"/>
                    <a:pt x="330695" y="412505"/>
                    <a:pt x="271759" y="397622"/>
                  </a:cubicBezTo>
                  <a:cubicBezTo>
                    <a:pt x="212823" y="382739"/>
                    <a:pt x="-9228" y="224981"/>
                    <a:pt x="297" y="161878"/>
                  </a:cubicBezTo>
                  <a:cubicBezTo>
                    <a:pt x="9822" y="98775"/>
                    <a:pt x="282475" y="12454"/>
                    <a:pt x="311050" y="11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6" name="フリーフォーム 2065">
              <a:extLst>
                <a:ext uri="{FF2B5EF4-FFF2-40B4-BE49-F238E27FC236}">
                  <a16:creationId xmlns:a16="http://schemas.microsoft.com/office/drawing/2014/main" id="{E0087DDC-61C1-77BE-18B3-58B1F6588628}"/>
                </a:ext>
              </a:extLst>
            </p:cNvPr>
            <p:cNvSpPr/>
            <p:nvPr/>
          </p:nvSpPr>
          <p:spPr>
            <a:xfrm>
              <a:off x="3512680" y="9399317"/>
              <a:ext cx="823477" cy="1546794"/>
            </a:xfrm>
            <a:custGeom>
              <a:avLst/>
              <a:gdLst>
                <a:gd name="connsiteX0" fmla="*/ 5617 w 823477"/>
                <a:gd name="connsiteY0" fmla="*/ 5430 h 1546794"/>
                <a:gd name="connsiteX1" fmla="*/ 437814 w 823477"/>
                <a:gd name="connsiteY1" fmla="*/ 905542 h 1546794"/>
                <a:gd name="connsiteX2" fmla="*/ 448529 w 823477"/>
                <a:gd name="connsiteY2" fmla="*/ 859108 h 1546794"/>
                <a:gd name="connsiteX3" fmla="*/ 805717 w 823477"/>
                <a:gd name="connsiteY3" fmla="*/ 1516333 h 1546794"/>
                <a:gd name="connsiteX4" fmla="*/ 712848 w 823477"/>
                <a:gd name="connsiteY4" fmla="*/ 1348455 h 1546794"/>
                <a:gd name="connsiteX5" fmla="*/ 227073 w 823477"/>
                <a:gd name="connsiteY5" fmla="*/ 566214 h 1546794"/>
                <a:gd name="connsiteX6" fmla="*/ 5617 w 823477"/>
                <a:gd name="connsiteY6" fmla="*/ 5430 h 154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3477" h="1546794">
                  <a:moveTo>
                    <a:pt x="5617" y="5430"/>
                  </a:moveTo>
                  <a:cubicBezTo>
                    <a:pt x="40740" y="61985"/>
                    <a:pt x="363995" y="763262"/>
                    <a:pt x="437814" y="905542"/>
                  </a:cubicBezTo>
                  <a:cubicBezTo>
                    <a:pt x="511633" y="1047822"/>
                    <a:pt x="387212" y="757310"/>
                    <a:pt x="448529" y="859108"/>
                  </a:cubicBezTo>
                  <a:cubicBezTo>
                    <a:pt x="509846" y="960906"/>
                    <a:pt x="761664" y="1434775"/>
                    <a:pt x="805717" y="1516333"/>
                  </a:cubicBezTo>
                  <a:cubicBezTo>
                    <a:pt x="849770" y="1597891"/>
                    <a:pt x="809289" y="1506808"/>
                    <a:pt x="712848" y="1348455"/>
                  </a:cubicBezTo>
                  <a:cubicBezTo>
                    <a:pt x="616407" y="1190102"/>
                    <a:pt x="347326" y="784694"/>
                    <a:pt x="227073" y="566214"/>
                  </a:cubicBezTo>
                  <a:cubicBezTo>
                    <a:pt x="106820" y="347734"/>
                    <a:pt x="-29506" y="-51125"/>
                    <a:pt x="5617" y="54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7" name="フリーフォーム 2066">
              <a:extLst>
                <a:ext uri="{FF2B5EF4-FFF2-40B4-BE49-F238E27FC236}">
                  <a16:creationId xmlns:a16="http://schemas.microsoft.com/office/drawing/2014/main" id="{38726C7E-3244-9292-058A-3C6F80775343}"/>
                </a:ext>
              </a:extLst>
            </p:cNvPr>
            <p:cNvSpPr/>
            <p:nvPr/>
          </p:nvSpPr>
          <p:spPr>
            <a:xfrm>
              <a:off x="3368847" y="9432301"/>
              <a:ext cx="815379" cy="1509974"/>
            </a:xfrm>
            <a:custGeom>
              <a:avLst/>
              <a:gdLst>
                <a:gd name="connsiteX0" fmla="*/ 35150 w 815379"/>
                <a:gd name="connsiteY0" fmla="*/ 40312 h 1509974"/>
                <a:gd name="connsiteX1" fmla="*/ 781672 w 815379"/>
                <a:gd name="connsiteY1" fmla="*/ 1451202 h 1509974"/>
                <a:gd name="connsiteX2" fmla="*/ 635225 w 815379"/>
                <a:gd name="connsiteY2" fmla="*/ 1165452 h 1509974"/>
                <a:gd name="connsiteX3" fmla="*/ 170881 w 815379"/>
                <a:gd name="connsiteY3" fmla="*/ 451077 h 1509974"/>
                <a:gd name="connsiteX4" fmla="*/ 35150 w 815379"/>
                <a:gd name="connsiteY4" fmla="*/ 40312 h 150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79" h="1509974">
                  <a:moveTo>
                    <a:pt x="35150" y="40312"/>
                  </a:moveTo>
                  <a:cubicBezTo>
                    <a:pt x="136948" y="206999"/>
                    <a:pt x="681660" y="1263679"/>
                    <a:pt x="781672" y="1451202"/>
                  </a:cubicBezTo>
                  <a:cubicBezTo>
                    <a:pt x="881684" y="1638725"/>
                    <a:pt x="737023" y="1332139"/>
                    <a:pt x="635225" y="1165452"/>
                  </a:cubicBezTo>
                  <a:cubicBezTo>
                    <a:pt x="533427" y="998765"/>
                    <a:pt x="266131" y="636219"/>
                    <a:pt x="170881" y="451077"/>
                  </a:cubicBezTo>
                  <a:cubicBezTo>
                    <a:pt x="75631" y="265935"/>
                    <a:pt x="-66648" y="-126375"/>
                    <a:pt x="35150" y="403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8" name="フリーフォーム 2067">
              <a:extLst>
                <a:ext uri="{FF2B5EF4-FFF2-40B4-BE49-F238E27FC236}">
                  <a16:creationId xmlns:a16="http://schemas.microsoft.com/office/drawing/2014/main" id="{D2D85E3A-135B-0C92-871D-8D988ADC7414}"/>
                </a:ext>
              </a:extLst>
            </p:cNvPr>
            <p:cNvSpPr/>
            <p:nvPr/>
          </p:nvSpPr>
          <p:spPr>
            <a:xfrm>
              <a:off x="3626512" y="9577894"/>
              <a:ext cx="339484" cy="260278"/>
            </a:xfrm>
            <a:custGeom>
              <a:avLst/>
              <a:gdLst>
                <a:gd name="connsiteX0" fmla="*/ 334697 w 339484"/>
                <a:gd name="connsiteY0" fmla="*/ 5447 h 260278"/>
                <a:gd name="connsiteX1" fmla="*/ 2513 w 339484"/>
                <a:gd name="connsiteY1" fmla="*/ 259050 h 260278"/>
                <a:gd name="connsiteX2" fmla="*/ 188251 w 339484"/>
                <a:gd name="connsiteY2" fmla="*/ 98315 h 260278"/>
                <a:gd name="connsiteX3" fmla="*/ 334697 w 339484"/>
                <a:gd name="connsiteY3" fmla="*/ 5447 h 26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484" h="260278">
                  <a:moveTo>
                    <a:pt x="334697" y="5447"/>
                  </a:moveTo>
                  <a:cubicBezTo>
                    <a:pt x="303741" y="32236"/>
                    <a:pt x="26921" y="243572"/>
                    <a:pt x="2513" y="259050"/>
                  </a:cubicBezTo>
                  <a:cubicBezTo>
                    <a:pt x="-21895" y="274528"/>
                    <a:pt x="138245" y="139392"/>
                    <a:pt x="188251" y="98315"/>
                  </a:cubicBezTo>
                  <a:cubicBezTo>
                    <a:pt x="238257" y="57238"/>
                    <a:pt x="365653" y="-21342"/>
                    <a:pt x="334697" y="54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9" name="フリーフォーム 2068">
              <a:extLst>
                <a:ext uri="{FF2B5EF4-FFF2-40B4-BE49-F238E27FC236}">
                  <a16:creationId xmlns:a16="http://schemas.microsoft.com/office/drawing/2014/main" id="{12D81AAC-1534-43CA-0156-CA8F6D3ADDCA}"/>
                </a:ext>
              </a:extLst>
            </p:cNvPr>
            <p:cNvSpPr/>
            <p:nvPr/>
          </p:nvSpPr>
          <p:spPr>
            <a:xfrm>
              <a:off x="3682046" y="9558273"/>
              <a:ext cx="291418" cy="364475"/>
            </a:xfrm>
            <a:custGeom>
              <a:avLst/>
              <a:gdLst>
                <a:gd name="connsiteX0" fmla="*/ 175579 w 291418"/>
                <a:gd name="connsiteY0" fmla="*/ 65 h 364475"/>
                <a:gd name="connsiteX1" fmla="*/ 264876 w 291418"/>
                <a:gd name="connsiteY1" fmla="*/ 125080 h 364475"/>
                <a:gd name="connsiteX2" fmla="*/ 214870 w 291418"/>
                <a:gd name="connsiteY2" fmla="*/ 167943 h 364475"/>
                <a:gd name="connsiteX3" fmla="*/ 557 w 291418"/>
                <a:gd name="connsiteY3" fmla="*/ 364396 h 364475"/>
                <a:gd name="connsiteX4" fmla="*/ 286307 w 291418"/>
                <a:gd name="connsiteY4" fmla="*/ 142940 h 364475"/>
                <a:gd name="connsiteX5" fmla="*/ 175579 w 291418"/>
                <a:gd name="connsiteY5" fmla="*/ 65 h 36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418" h="364475">
                  <a:moveTo>
                    <a:pt x="175579" y="65"/>
                  </a:moveTo>
                  <a:cubicBezTo>
                    <a:pt x="172007" y="-2912"/>
                    <a:pt x="258328" y="97100"/>
                    <a:pt x="264876" y="125080"/>
                  </a:cubicBezTo>
                  <a:cubicBezTo>
                    <a:pt x="271425" y="153060"/>
                    <a:pt x="258923" y="128057"/>
                    <a:pt x="214870" y="167943"/>
                  </a:cubicBezTo>
                  <a:cubicBezTo>
                    <a:pt x="170817" y="207829"/>
                    <a:pt x="-11349" y="368563"/>
                    <a:pt x="557" y="364396"/>
                  </a:cubicBezTo>
                  <a:cubicBezTo>
                    <a:pt x="12463" y="360229"/>
                    <a:pt x="252970" y="206043"/>
                    <a:pt x="286307" y="142940"/>
                  </a:cubicBezTo>
                  <a:cubicBezTo>
                    <a:pt x="319644" y="79837"/>
                    <a:pt x="179151" y="3042"/>
                    <a:pt x="175579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0" name="フリーフォーム 2069">
              <a:extLst>
                <a:ext uri="{FF2B5EF4-FFF2-40B4-BE49-F238E27FC236}">
                  <a16:creationId xmlns:a16="http://schemas.microsoft.com/office/drawing/2014/main" id="{07071852-7B9A-D123-85D2-CEAA818F7C6A}"/>
                </a:ext>
              </a:extLst>
            </p:cNvPr>
            <p:cNvSpPr/>
            <p:nvPr/>
          </p:nvSpPr>
          <p:spPr>
            <a:xfrm>
              <a:off x="2888417" y="10095622"/>
              <a:ext cx="1208474" cy="539133"/>
            </a:xfrm>
            <a:custGeom>
              <a:avLst/>
              <a:gdLst>
                <a:gd name="connsiteX0" fmla="*/ 4802 w 1208474"/>
                <a:gd name="connsiteY0" fmla="*/ 2069 h 539133"/>
                <a:gd name="connsiteX1" fmla="*/ 590589 w 1208474"/>
                <a:gd name="connsiteY1" fmla="*/ 269959 h 539133"/>
                <a:gd name="connsiteX2" fmla="*/ 490577 w 1208474"/>
                <a:gd name="connsiteY2" fmla="*/ 198522 h 539133"/>
                <a:gd name="connsiteX3" fmla="*/ 1169233 w 1208474"/>
                <a:gd name="connsiteY3" fmla="*/ 523562 h 539133"/>
                <a:gd name="connsiteX4" fmla="*/ 1044217 w 1208474"/>
                <a:gd name="connsiteY4" fmla="*/ 459269 h 539133"/>
                <a:gd name="connsiteX5" fmla="*/ 358417 w 1208474"/>
                <a:gd name="connsiteY5" fmla="*/ 212809 h 539133"/>
                <a:gd name="connsiteX6" fmla="*/ 519152 w 1208474"/>
                <a:gd name="connsiteY6" fmla="*/ 298534 h 539133"/>
                <a:gd name="connsiteX7" fmla="*/ 322699 w 1208474"/>
                <a:gd name="connsiteY7" fmla="*/ 152087 h 539133"/>
                <a:gd name="connsiteX8" fmla="*/ 4802 w 1208474"/>
                <a:gd name="connsiteY8" fmla="*/ 2069 h 53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8474" h="539133">
                  <a:moveTo>
                    <a:pt x="4802" y="2069"/>
                  </a:moveTo>
                  <a:cubicBezTo>
                    <a:pt x="49450" y="21714"/>
                    <a:pt x="509627" y="237217"/>
                    <a:pt x="590589" y="269959"/>
                  </a:cubicBezTo>
                  <a:cubicBezTo>
                    <a:pt x="671551" y="302701"/>
                    <a:pt x="394136" y="156255"/>
                    <a:pt x="490577" y="198522"/>
                  </a:cubicBezTo>
                  <a:cubicBezTo>
                    <a:pt x="587018" y="240789"/>
                    <a:pt x="1076960" y="480104"/>
                    <a:pt x="1169233" y="523562"/>
                  </a:cubicBezTo>
                  <a:cubicBezTo>
                    <a:pt x="1261506" y="567020"/>
                    <a:pt x="1179353" y="511061"/>
                    <a:pt x="1044217" y="459269"/>
                  </a:cubicBezTo>
                  <a:cubicBezTo>
                    <a:pt x="909081" y="407477"/>
                    <a:pt x="445928" y="239598"/>
                    <a:pt x="358417" y="212809"/>
                  </a:cubicBezTo>
                  <a:cubicBezTo>
                    <a:pt x="270906" y="186020"/>
                    <a:pt x="525105" y="308654"/>
                    <a:pt x="519152" y="298534"/>
                  </a:cubicBezTo>
                  <a:cubicBezTo>
                    <a:pt x="513199" y="288414"/>
                    <a:pt x="406043" y="196140"/>
                    <a:pt x="322699" y="152087"/>
                  </a:cubicBezTo>
                  <a:cubicBezTo>
                    <a:pt x="239355" y="108034"/>
                    <a:pt x="-39846" y="-17576"/>
                    <a:pt x="4802" y="206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1" name="フリーフォーム 2070">
              <a:extLst>
                <a:ext uri="{FF2B5EF4-FFF2-40B4-BE49-F238E27FC236}">
                  <a16:creationId xmlns:a16="http://schemas.microsoft.com/office/drawing/2014/main" id="{A8979FDD-5EB1-F90A-A5A5-E3EAC8AB569F}"/>
                </a:ext>
              </a:extLst>
            </p:cNvPr>
            <p:cNvSpPr/>
            <p:nvPr/>
          </p:nvSpPr>
          <p:spPr>
            <a:xfrm>
              <a:off x="2857500" y="10094119"/>
              <a:ext cx="673924" cy="283996"/>
            </a:xfrm>
            <a:custGeom>
              <a:avLst/>
              <a:gdLst>
                <a:gd name="connsiteX0" fmla="*/ 0 w 673924"/>
                <a:gd name="connsiteY0" fmla="*/ 0 h 283996"/>
                <a:gd name="connsiteX1" fmla="*/ 667941 w 673924"/>
                <a:gd name="connsiteY1" fmla="*/ 282178 h 283996"/>
                <a:gd name="connsiteX2" fmla="*/ 346472 w 673924"/>
                <a:gd name="connsiteY2" fmla="*/ 128587 h 283996"/>
                <a:gd name="connsiteX3" fmla="*/ 0 w 673924"/>
                <a:gd name="connsiteY3" fmla="*/ 0 h 28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3924" h="283996">
                  <a:moveTo>
                    <a:pt x="0" y="0"/>
                  </a:moveTo>
                  <a:lnTo>
                    <a:pt x="667941" y="282178"/>
                  </a:lnTo>
                  <a:cubicBezTo>
                    <a:pt x="725686" y="303609"/>
                    <a:pt x="346472" y="128587"/>
                    <a:pt x="346472" y="128587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2" name="フリーフォーム 2071">
              <a:extLst>
                <a:ext uri="{FF2B5EF4-FFF2-40B4-BE49-F238E27FC236}">
                  <a16:creationId xmlns:a16="http://schemas.microsoft.com/office/drawing/2014/main" id="{9E70EC1B-DD4A-074F-6DD6-BC8B7F2CD55E}"/>
                </a:ext>
              </a:extLst>
            </p:cNvPr>
            <p:cNvSpPr/>
            <p:nvPr/>
          </p:nvSpPr>
          <p:spPr>
            <a:xfrm>
              <a:off x="3235856" y="9992720"/>
              <a:ext cx="489949" cy="275481"/>
            </a:xfrm>
            <a:custGeom>
              <a:avLst/>
              <a:gdLst>
                <a:gd name="connsiteX0" fmla="*/ 489610 w 489949"/>
                <a:gd name="connsiteY0" fmla="*/ 1386 h 275481"/>
                <a:gd name="connsiteX1" fmla="*/ 7407 w 489949"/>
                <a:gd name="connsiteY1" fmla="*/ 272849 h 275481"/>
                <a:gd name="connsiteX2" fmla="*/ 189572 w 489949"/>
                <a:gd name="connsiteY2" fmla="*/ 140689 h 275481"/>
                <a:gd name="connsiteX3" fmla="*/ 85988 w 489949"/>
                <a:gd name="connsiteY3" fmla="*/ 165693 h 275481"/>
                <a:gd name="connsiteX4" fmla="*/ 489610 w 489949"/>
                <a:gd name="connsiteY4" fmla="*/ 1386 h 27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949" h="275481">
                  <a:moveTo>
                    <a:pt x="489610" y="1386"/>
                  </a:moveTo>
                  <a:cubicBezTo>
                    <a:pt x="476513" y="19245"/>
                    <a:pt x="57413" y="249632"/>
                    <a:pt x="7407" y="272849"/>
                  </a:cubicBezTo>
                  <a:cubicBezTo>
                    <a:pt x="-42599" y="296066"/>
                    <a:pt x="176475" y="158548"/>
                    <a:pt x="189572" y="140689"/>
                  </a:cubicBezTo>
                  <a:cubicBezTo>
                    <a:pt x="202669" y="122830"/>
                    <a:pt x="38958" y="187719"/>
                    <a:pt x="85988" y="165693"/>
                  </a:cubicBezTo>
                  <a:cubicBezTo>
                    <a:pt x="133018" y="143667"/>
                    <a:pt x="502707" y="-16473"/>
                    <a:pt x="489610" y="1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3" name="フリーフォーム 2072">
              <a:extLst>
                <a:ext uri="{FF2B5EF4-FFF2-40B4-BE49-F238E27FC236}">
                  <a16:creationId xmlns:a16="http://schemas.microsoft.com/office/drawing/2014/main" id="{F0EF7AEC-9D75-961F-823C-C32BD13B9EEB}"/>
                </a:ext>
              </a:extLst>
            </p:cNvPr>
            <p:cNvSpPr/>
            <p:nvPr/>
          </p:nvSpPr>
          <p:spPr>
            <a:xfrm>
              <a:off x="3314979" y="10132290"/>
              <a:ext cx="475184" cy="183816"/>
            </a:xfrm>
            <a:custGeom>
              <a:avLst/>
              <a:gdLst>
                <a:gd name="connsiteX0" fmla="*/ 474780 w 475184"/>
                <a:gd name="connsiteY0" fmla="*/ 1119 h 183816"/>
                <a:gd name="connsiteX1" fmla="*/ 3293 w 475184"/>
                <a:gd name="connsiteY1" fmla="*/ 183285 h 183816"/>
                <a:gd name="connsiteX2" fmla="*/ 256896 w 475184"/>
                <a:gd name="connsiteY2" fmla="*/ 58269 h 183816"/>
                <a:gd name="connsiteX3" fmla="*/ 89018 w 475184"/>
                <a:gd name="connsiteY3" fmla="*/ 104704 h 183816"/>
                <a:gd name="connsiteX4" fmla="*/ 474780 w 475184"/>
                <a:gd name="connsiteY4" fmla="*/ 1119 h 18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184" h="183816">
                  <a:moveTo>
                    <a:pt x="474780" y="1119"/>
                  </a:moveTo>
                  <a:cubicBezTo>
                    <a:pt x="460493" y="14216"/>
                    <a:pt x="39607" y="173760"/>
                    <a:pt x="3293" y="183285"/>
                  </a:cubicBezTo>
                  <a:cubicBezTo>
                    <a:pt x="-33021" y="192810"/>
                    <a:pt x="242609" y="71366"/>
                    <a:pt x="256896" y="58269"/>
                  </a:cubicBezTo>
                  <a:cubicBezTo>
                    <a:pt x="271183" y="45172"/>
                    <a:pt x="57467" y="115419"/>
                    <a:pt x="89018" y="104704"/>
                  </a:cubicBezTo>
                  <a:cubicBezTo>
                    <a:pt x="120569" y="93989"/>
                    <a:pt x="489067" y="-11978"/>
                    <a:pt x="474780" y="11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4" name="フリーフォーム 2073">
              <a:extLst>
                <a:ext uri="{FF2B5EF4-FFF2-40B4-BE49-F238E27FC236}">
                  <a16:creationId xmlns:a16="http://schemas.microsoft.com/office/drawing/2014/main" id="{2A434461-BD25-9E70-A39C-5672E5057F01}"/>
                </a:ext>
              </a:extLst>
            </p:cNvPr>
            <p:cNvSpPr/>
            <p:nvPr/>
          </p:nvSpPr>
          <p:spPr>
            <a:xfrm>
              <a:off x="2847284" y="10202448"/>
              <a:ext cx="1277729" cy="510627"/>
            </a:xfrm>
            <a:custGeom>
              <a:avLst/>
              <a:gdLst>
                <a:gd name="connsiteX0" fmla="*/ 10216 w 1277729"/>
                <a:gd name="connsiteY0" fmla="*/ 2399 h 510627"/>
                <a:gd name="connsiteX1" fmla="*/ 1231797 w 1277729"/>
                <a:gd name="connsiteY1" fmla="*/ 488174 h 510627"/>
                <a:gd name="connsiteX2" fmla="*/ 963907 w 1277729"/>
                <a:gd name="connsiteY2" fmla="*/ 409593 h 510627"/>
                <a:gd name="connsiteX3" fmla="*/ 435269 w 1277729"/>
                <a:gd name="connsiteY3" fmla="*/ 230999 h 510627"/>
                <a:gd name="connsiteX4" fmla="*/ 635294 w 1277729"/>
                <a:gd name="connsiteY4" fmla="*/ 298865 h 510627"/>
                <a:gd name="connsiteX5" fmla="*/ 10216 w 1277729"/>
                <a:gd name="connsiteY5" fmla="*/ 2399 h 5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7729" h="510627">
                  <a:moveTo>
                    <a:pt x="10216" y="2399"/>
                  </a:moveTo>
                  <a:cubicBezTo>
                    <a:pt x="109633" y="33951"/>
                    <a:pt x="1072849" y="420308"/>
                    <a:pt x="1231797" y="488174"/>
                  </a:cubicBezTo>
                  <a:cubicBezTo>
                    <a:pt x="1390745" y="556040"/>
                    <a:pt x="1096662" y="452455"/>
                    <a:pt x="963907" y="409593"/>
                  </a:cubicBezTo>
                  <a:cubicBezTo>
                    <a:pt x="831152" y="366731"/>
                    <a:pt x="435269" y="230999"/>
                    <a:pt x="435269" y="230999"/>
                  </a:cubicBezTo>
                  <a:cubicBezTo>
                    <a:pt x="380500" y="212544"/>
                    <a:pt x="702564" y="337560"/>
                    <a:pt x="635294" y="298865"/>
                  </a:cubicBezTo>
                  <a:cubicBezTo>
                    <a:pt x="568024" y="260170"/>
                    <a:pt x="-89201" y="-29153"/>
                    <a:pt x="10216" y="23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5" name="フリーフォーム 2074">
              <a:extLst>
                <a:ext uri="{FF2B5EF4-FFF2-40B4-BE49-F238E27FC236}">
                  <a16:creationId xmlns:a16="http://schemas.microsoft.com/office/drawing/2014/main" id="{0AEF2786-2AAA-3918-5C66-7F6D08536627}"/>
                </a:ext>
              </a:extLst>
            </p:cNvPr>
            <p:cNvSpPr/>
            <p:nvPr/>
          </p:nvSpPr>
          <p:spPr>
            <a:xfrm>
              <a:off x="2876731" y="10218789"/>
              <a:ext cx="202227" cy="581819"/>
            </a:xfrm>
            <a:custGeom>
              <a:avLst/>
              <a:gdLst>
                <a:gd name="connsiteX0" fmla="*/ 202225 w 202227"/>
                <a:gd name="connsiteY0" fmla="*/ 345 h 581819"/>
                <a:gd name="connsiteX1" fmla="*/ 70066 w 202227"/>
                <a:gd name="connsiteY1" fmla="*/ 139649 h 581819"/>
                <a:gd name="connsiteX2" fmla="*/ 20060 w 202227"/>
                <a:gd name="connsiteY2" fmla="*/ 346817 h 581819"/>
                <a:gd name="connsiteX3" fmla="*/ 2200 w 202227"/>
                <a:gd name="connsiteY3" fmla="*/ 578989 h 581819"/>
                <a:gd name="connsiteX4" fmla="*/ 66494 w 202227"/>
                <a:gd name="connsiteY4" fmla="*/ 178939 h 581819"/>
                <a:gd name="connsiteX5" fmla="*/ 202225 w 202227"/>
                <a:gd name="connsiteY5" fmla="*/ 345 h 581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227" h="581819">
                  <a:moveTo>
                    <a:pt x="202225" y="345"/>
                  </a:moveTo>
                  <a:cubicBezTo>
                    <a:pt x="202820" y="-6203"/>
                    <a:pt x="100427" y="81904"/>
                    <a:pt x="70066" y="139649"/>
                  </a:cubicBezTo>
                  <a:cubicBezTo>
                    <a:pt x="39705" y="197394"/>
                    <a:pt x="31371" y="273594"/>
                    <a:pt x="20060" y="346817"/>
                  </a:cubicBezTo>
                  <a:cubicBezTo>
                    <a:pt x="8749" y="420040"/>
                    <a:pt x="-5539" y="606969"/>
                    <a:pt x="2200" y="578989"/>
                  </a:cubicBezTo>
                  <a:cubicBezTo>
                    <a:pt x="9939" y="551009"/>
                    <a:pt x="37324" y="277165"/>
                    <a:pt x="66494" y="178939"/>
                  </a:cubicBezTo>
                  <a:cubicBezTo>
                    <a:pt x="95664" y="80713"/>
                    <a:pt x="201630" y="6893"/>
                    <a:pt x="202225" y="3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6" name="フリーフォーム 2075">
              <a:extLst>
                <a:ext uri="{FF2B5EF4-FFF2-40B4-BE49-F238E27FC236}">
                  <a16:creationId xmlns:a16="http://schemas.microsoft.com/office/drawing/2014/main" id="{9162F3AF-1FE4-F4BD-B6BA-F1972ECAFE70}"/>
                </a:ext>
              </a:extLst>
            </p:cNvPr>
            <p:cNvSpPr/>
            <p:nvPr/>
          </p:nvSpPr>
          <p:spPr>
            <a:xfrm>
              <a:off x="2900295" y="10232433"/>
              <a:ext cx="243574" cy="554637"/>
            </a:xfrm>
            <a:custGeom>
              <a:avLst/>
              <a:gdLst>
                <a:gd name="connsiteX0" fmla="*/ 242955 w 243574"/>
                <a:gd name="connsiteY0" fmla="*/ 989 h 554637"/>
                <a:gd name="connsiteX1" fmla="*/ 121511 w 243574"/>
                <a:gd name="connsiteY1" fmla="*/ 143864 h 554637"/>
                <a:gd name="connsiteX2" fmla="*/ 68 w 243574"/>
                <a:gd name="connsiteY2" fmla="*/ 554630 h 554637"/>
                <a:gd name="connsiteX3" fmla="*/ 103652 w 243574"/>
                <a:gd name="connsiteY3" fmla="*/ 133148 h 554637"/>
                <a:gd name="connsiteX4" fmla="*/ 67933 w 243574"/>
                <a:gd name="connsiteY4" fmla="*/ 201014 h 554637"/>
                <a:gd name="connsiteX5" fmla="*/ 242955 w 243574"/>
                <a:gd name="connsiteY5" fmla="*/ 989 h 554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574" h="554637">
                  <a:moveTo>
                    <a:pt x="242955" y="989"/>
                  </a:moveTo>
                  <a:cubicBezTo>
                    <a:pt x="251885" y="-8536"/>
                    <a:pt x="161992" y="51591"/>
                    <a:pt x="121511" y="143864"/>
                  </a:cubicBezTo>
                  <a:cubicBezTo>
                    <a:pt x="81030" y="236137"/>
                    <a:pt x="3044" y="556416"/>
                    <a:pt x="68" y="554630"/>
                  </a:cubicBezTo>
                  <a:cubicBezTo>
                    <a:pt x="-2908" y="552844"/>
                    <a:pt x="92341" y="192084"/>
                    <a:pt x="103652" y="133148"/>
                  </a:cubicBezTo>
                  <a:cubicBezTo>
                    <a:pt x="114963" y="74212"/>
                    <a:pt x="51264" y="223636"/>
                    <a:pt x="67933" y="201014"/>
                  </a:cubicBezTo>
                  <a:cubicBezTo>
                    <a:pt x="84602" y="178392"/>
                    <a:pt x="234025" y="10514"/>
                    <a:pt x="242955" y="9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7" name="フリーフォーム 2076">
              <a:extLst>
                <a:ext uri="{FF2B5EF4-FFF2-40B4-BE49-F238E27FC236}">
                  <a16:creationId xmlns:a16="http://schemas.microsoft.com/office/drawing/2014/main" id="{619D1CCC-B87A-55B2-BD5D-6FFEBE9924CC}"/>
                </a:ext>
              </a:extLst>
            </p:cNvPr>
            <p:cNvSpPr/>
            <p:nvPr/>
          </p:nvSpPr>
          <p:spPr>
            <a:xfrm>
              <a:off x="3017803" y="10254803"/>
              <a:ext cx="157688" cy="511369"/>
            </a:xfrm>
            <a:custGeom>
              <a:avLst/>
              <a:gdLst>
                <a:gd name="connsiteX0" fmla="*/ 157594 w 157688"/>
                <a:gd name="connsiteY0" fmla="*/ 50 h 511369"/>
                <a:gd name="connsiteX1" fmla="*/ 36150 w 157688"/>
                <a:gd name="connsiteY1" fmla="*/ 210791 h 511369"/>
                <a:gd name="connsiteX2" fmla="*/ 431 w 157688"/>
                <a:gd name="connsiteY2" fmla="*/ 510828 h 511369"/>
                <a:gd name="connsiteX3" fmla="*/ 54010 w 157688"/>
                <a:gd name="connsiteY3" fmla="*/ 132210 h 511369"/>
                <a:gd name="connsiteX4" fmla="*/ 14719 w 157688"/>
                <a:gd name="connsiteY4" fmla="*/ 228650 h 511369"/>
                <a:gd name="connsiteX5" fmla="*/ 157594 w 157688"/>
                <a:gd name="connsiteY5" fmla="*/ 50 h 51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688" h="511369">
                  <a:moveTo>
                    <a:pt x="157594" y="50"/>
                  </a:moveTo>
                  <a:cubicBezTo>
                    <a:pt x="161166" y="-2926"/>
                    <a:pt x="62344" y="125661"/>
                    <a:pt x="36150" y="210791"/>
                  </a:cubicBezTo>
                  <a:cubicBezTo>
                    <a:pt x="9956" y="295921"/>
                    <a:pt x="-2546" y="523925"/>
                    <a:pt x="431" y="510828"/>
                  </a:cubicBezTo>
                  <a:cubicBezTo>
                    <a:pt x="3408" y="497731"/>
                    <a:pt x="51629" y="179240"/>
                    <a:pt x="54010" y="132210"/>
                  </a:cubicBezTo>
                  <a:cubicBezTo>
                    <a:pt x="56391" y="85180"/>
                    <a:pt x="2217" y="249486"/>
                    <a:pt x="14719" y="228650"/>
                  </a:cubicBezTo>
                  <a:cubicBezTo>
                    <a:pt x="27220" y="207814"/>
                    <a:pt x="154022" y="3026"/>
                    <a:pt x="157594" y="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8" name="フリーフォーム 2077">
              <a:extLst>
                <a:ext uri="{FF2B5EF4-FFF2-40B4-BE49-F238E27FC236}">
                  <a16:creationId xmlns:a16="http://schemas.microsoft.com/office/drawing/2014/main" id="{EF9B40E4-8A33-4775-F80D-2887FA4F108D}"/>
                </a:ext>
              </a:extLst>
            </p:cNvPr>
            <p:cNvSpPr/>
            <p:nvPr/>
          </p:nvSpPr>
          <p:spPr>
            <a:xfrm>
              <a:off x="3073653" y="10253196"/>
              <a:ext cx="167726" cy="546211"/>
            </a:xfrm>
            <a:custGeom>
              <a:avLst/>
              <a:gdLst>
                <a:gd name="connsiteX0" fmla="*/ 166038 w 167726"/>
                <a:gd name="connsiteY0" fmla="*/ 5229 h 546211"/>
                <a:gd name="connsiteX1" fmla="*/ 91028 w 167726"/>
                <a:gd name="connsiteY1" fmla="*/ 126673 h 546211"/>
                <a:gd name="connsiteX2" fmla="*/ 1731 w 167726"/>
                <a:gd name="connsiteY2" fmla="*/ 405279 h 546211"/>
                <a:gd name="connsiteX3" fmla="*/ 30306 w 167726"/>
                <a:gd name="connsiteY3" fmla="*/ 312410 h 546211"/>
                <a:gd name="connsiteX4" fmla="*/ 8875 w 167726"/>
                <a:gd name="connsiteY4" fmla="*/ 544582 h 546211"/>
                <a:gd name="connsiteX5" fmla="*/ 19591 w 167726"/>
                <a:gd name="connsiteY5" fmla="*/ 173107 h 546211"/>
                <a:gd name="connsiteX6" fmla="*/ 16019 w 167726"/>
                <a:gd name="connsiteY6" fmla="*/ 287407 h 546211"/>
                <a:gd name="connsiteX7" fmla="*/ 166038 w 167726"/>
                <a:gd name="connsiteY7" fmla="*/ 5229 h 546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726" h="546211">
                  <a:moveTo>
                    <a:pt x="166038" y="5229"/>
                  </a:moveTo>
                  <a:cubicBezTo>
                    <a:pt x="178539" y="-21560"/>
                    <a:pt x="118412" y="59998"/>
                    <a:pt x="91028" y="126673"/>
                  </a:cubicBezTo>
                  <a:cubicBezTo>
                    <a:pt x="63643" y="193348"/>
                    <a:pt x="11851" y="374323"/>
                    <a:pt x="1731" y="405279"/>
                  </a:cubicBezTo>
                  <a:cubicBezTo>
                    <a:pt x="-8389" y="436235"/>
                    <a:pt x="29115" y="289193"/>
                    <a:pt x="30306" y="312410"/>
                  </a:cubicBezTo>
                  <a:cubicBezTo>
                    <a:pt x="31497" y="335627"/>
                    <a:pt x="10661" y="567799"/>
                    <a:pt x="8875" y="544582"/>
                  </a:cubicBezTo>
                  <a:cubicBezTo>
                    <a:pt x="7089" y="521365"/>
                    <a:pt x="18400" y="215969"/>
                    <a:pt x="19591" y="173107"/>
                  </a:cubicBezTo>
                  <a:cubicBezTo>
                    <a:pt x="20782" y="130245"/>
                    <a:pt x="-1245" y="312410"/>
                    <a:pt x="16019" y="287407"/>
                  </a:cubicBezTo>
                  <a:cubicBezTo>
                    <a:pt x="33283" y="262404"/>
                    <a:pt x="153537" y="32018"/>
                    <a:pt x="166038" y="52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9" name="フリーフォーム 2078">
              <a:extLst>
                <a:ext uri="{FF2B5EF4-FFF2-40B4-BE49-F238E27FC236}">
                  <a16:creationId xmlns:a16="http://schemas.microsoft.com/office/drawing/2014/main" id="{5DC3DBBC-5C78-2A12-4871-7C9FA1E5CB99}"/>
                </a:ext>
              </a:extLst>
            </p:cNvPr>
            <p:cNvSpPr/>
            <p:nvPr/>
          </p:nvSpPr>
          <p:spPr>
            <a:xfrm>
              <a:off x="2794556" y="10646666"/>
              <a:ext cx="1235478" cy="133586"/>
            </a:xfrm>
            <a:custGeom>
              <a:avLst/>
              <a:gdLst>
                <a:gd name="connsiteX0" fmla="*/ 2222 w 1235478"/>
                <a:gd name="connsiteY0" fmla="*/ 133253 h 133586"/>
                <a:gd name="connsiteX1" fmla="*/ 727313 w 1235478"/>
                <a:gd name="connsiteY1" fmla="*/ 11809 h 133586"/>
                <a:gd name="connsiteX2" fmla="*/ 588010 w 1235478"/>
                <a:gd name="connsiteY2" fmla="*/ 4665 h 133586"/>
                <a:gd name="connsiteX3" fmla="*/ 1230947 w 1235478"/>
                <a:gd name="connsiteY3" fmla="*/ 22525 h 133586"/>
                <a:gd name="connsiteX4" fmla="*/ 891619 w 1235478"/>
                <a:gd name="connsiteY4" fmla="*/ 26097 h 133586"/>
                <a:gd name="connsiteX5" fmla="*/ 323691 w 1235478"/>
                <a:gd name="connsiteY5" fmla="*/ 43956 h 133586"/>
                <a:gd name="connsiteX6" fmla="*/ 495141 w 1235478"/>
                <a:gd name="connsiteY6" fmla="*/ 47528 h 133586"/>
                <a:gd name="connsiteX7" fmla="*/ 2222 w 1235478"/>
                <a:gd name="connsiteY7" fmla="*/ 133253 h 13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5478" h="133586">
                  <a:moveTo>
                    <a:pt x="2222" y="133253"/>
                  </a:moveTo>
                  <a:cubicBezTo>
                    <a:pt x="40917" y="127300"/>
                    <a:pt x="629682" y="33240"/>
                    <a:pt x="727313" y="11809"/>
                  </a:cubicBezTo>
                  <a:cubicBezTo>
                    <a:pt x="824944" y="-9622"/>
                    <a:pt x="588010" y="4665"/>
                    <a:pt x="588010" y="4665"/>
                  </a:cubicBezTo>
                  <a:lnTo>
                    <a:pt x="1230947" y="22525"/>
                  </a:lnTo>
                  <a:cubicBezTo>
                    <a:pt x="1281549" y="26097"/>
                    <a:pt x="891619" y="26097"/>
                    <a:pt x="891619" y="26097"/>
                  </a:cubicBezTo>
                  <a:lnTo>
                    <a:pt x="323691" y="43956"/>
                  </a:lnTo>
                  <a:cubicBezTo>
                    <a:pt x="257611" y="47528"/>
                    <a:pt x="548124" y="31455"/>
                    <a:pt x="495141" y="47528"/>
                  </a:cubicBezTo>
                  <a:cubicBezTo>
                    <a:pt x="442158" y="63601"/>
                    <a:pt x="-36473" y="139206"/>
                    <a:pt x="2222" y="1332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0" name="フリーフォーム 2079">
              <a:extLst>
                <a:ext uri="{FF2B5EF4-FFF2-40B4-BE49-F238E27FC236}">
                  <a16:creationId xmlns:a16="http://schemas.microsoft.com/office/drawing/2014/main" id="{4CD4D7B6-1595-2904-AED3-B0F6E93B70CE}"/>
                </a:ext>
              </a:extLst>
            </p:cNvPr>
            <p:cNvSpPr/>
            <p:nvPr/>
          </p:nvSpPr>
          <p:spPr>
            <a:xfrm>
              <a:off x="2835364" y="10646844"/>
              <a:ext cx="743103" cy="126975"/>
            </a:xfrm>
            <a:custGeom>
              <a:avLst/>
              <a:gdLst>
                <a:gd name="connsiteX0" fmla="*/ 18564 w 743103"/>
                <a:gd name="connsiteY0" fmla="*/ 125931 h 126975"/>
                <a:gd name="connsiteX1" fmla="*/ 732939 w 743103"/>
                <a:gd name="connsiteY1" fmla="*/ 4487 h 126975"/>
                <a:gd name="connsiteX2" fmla="*/ 425758 w 743103"/>
                <a:gd name="connsiteY2" fmla="*/ 29490 h 126975"/>
                <a:gd name="connsiteX3" fmla="*/ 229305 w 743103"/>
                <a:gd name="connsiteY3" fmla="*/ 61637 h 126975"/>
                <a:gd name="connsiteX4" fmla="*/ 18564 w 743103"/>
                <a:gd name="connsiteY4" fmla="*/ 125931 h 12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103" h="126975">
                  <a:moveTo>
                    <a:pt x="18564" y="125931"/>
                  </a:moveTo>
                  <a:cubicBezTo>
                    <a:pt x="102503" y="116406"/>
                    <a:pt x="665073" y="20561"/>
                    <a:pt x="732939" y="4487"/>
                  </a:cubicBezTo>
                  <a:cubicBezTo>
                    <a:pt x="800805" y="-11587"/>
                    <a:pt x="509697" y="19965"/>
                    <a:pt x="425758" y="29490"/>
                  </a:cubicBezTo>
                  <a:cubicBezTo>
                    <a:pt x="341819" y="39015"/>
                    <a:pt x="300147" y="46159"/>
                    <a:pt x="229305" y="61637"/>
                  </a:cubicBezTo>
                  <a:cubicBezTo>
                    <a:pt x="158463" y="77115"/>
                    <a:pt x="-65375" y="135456"/>
                    <a:pt x="18564" y="1259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1" name="フリーフォーム 2080">
              <a:extLst>
                <a:ext uri="{FF2B5EF4-FFF2-40B4-BE49-F238E27FC236}">
                  <a16:creationId xmlns:a16="http://schemas.microsoft.com/office/drawing/2014/main" id="{CD197DBC-A3B9-2E11-1D6E-8A32B71BECFE}"/>
                </a:ext>
              </a:extLst>
            </p:cNvPr>
            <p:cNvSpPr/>
            <p:nvPr/>
          </p:nvSpPr>
          <p:spPr>
            <a:xfrm>
              <a:off x="2778727" y="10720671"/>
              <a:ext cx="1253838" cy="216411"/>
            </a:xfrm>
            <a:custGeom>
              <a:avLst/>
              <a:gdLst>
                <a:gd name="connsiteX0" fmla="*/ 192 w 1253838"/>
                <a:gd name="connsiteY0" fmla="*/ 216410 h 216411"/>
                <a:gd name="connsiteX1" fmla="*/ 710995 w 1253838"/>
                <a:gd name="connsiteY1" fmla="*/ 30673 h 216411"/>
                <a:gd name="connsiteX2" fmla="*/ 585979 w 1253838"/>
                <a:gd name="connsiteY2" fmla="*/ 27101 h 216411"/>
                <a:gd name="connsiteX3" fmla="*/ 1250348 w 1253838"/>
                <a:gd name="connsiteY3" fmla="*/ 9242 h 216411"/>
                <a:gd name="connsiteX4" fmla="*/ 864586 w 1253838"/>
                <a:gd name="connsiteY4" fmla="*/ 9242 h 216411"/>
                <a:gd name="connsiteX5" fmla="*/ 528829 w 1253838"/>
                <a:gd name="connsiteY5" fmla="*/ 5670 h 216411"/>
                <a:gd name="connsiteX6" fmla="*/ 918164 w 1253838"/>
                <a:gd name="connsiteY6" fmla="*/ 9242 h 216411"/>
                <a:gd name="connsiteX7" fmla="*/ 318089 w 1253838"/>
                <a:gd name="connsiteY7" fmla="*/ 116398 h 216411"/>
                <a:gd name="connsiteX8" fmla="*/ 285942 w 1253838"/>
                <a:gd name="connsiteY8" fmla="*/ 98538 h 216411"/>
                <a:gd name="connsiteX9" fmla="*/ 635986 w 1253838"/>
                <a:gd name="connsiteY9" fmla="*/ 27101 h 216411"/>
                <a:gd name="connsiteX10" fmla="*/ 192 w 1253838"/>
                <a:gd name="connsiteY10" fmla="*/ 216410 h 216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3838" h="216411">
                  <a:moveTo>
                    <a:pt x="192" y="216410"/>
                  </a:moveTo>
                  <a:cubicBezTo>
                    <a:pt x="12693" y="217005"/>
                    <a:pt x="613364" y="62224"/>
                    <a:pt x="710995" y="30673"/>
                  </a:cubicBezTo>
                  <a:cubicBezTo>
                    <a:pt x="808626" y="-878"/>
                    <a:pt x="496087" y="30673"/>
                    <a:pt x="585979" y="27101"/>
                  </a:cubicBezTo>
                  <a:cubicBezTo>
                    <a:pt x="675871" y="23529"/>
                    <a:pt x="1203914" y="12218"/>
                    <a:pt x="1250348" y="9242"/>
                  </a:cubicBezTo>
                  <a:cubicBezTo>
                    <a:pt x="1296783" y="6265"/>
                    <a:pt x="864586" y="9242"/>
                    <a:pt x="864586" y="9242"/>
                  </a:cubicBezTo>
                  <a:lnTo>
                    <a:pt x="528829" y="5670"/>
                  </a:lnTo>
                  <a:cubicBezTo>
                    <a:pt x="537759" y="5670"/>
                    <a:pt x="953287" y="-9213"/>
                    <a:pt x="918164" y="9242"/>
                  </a:cubicBezTo>
                  <a:cubicBezTo>
                    <a:pt x="883041" y="27697"/>
                    <a:pt x="423459" y="101515"/>
                    <a:pt x="318089" y="116398"/>
                  </a:cubicBezTo>
                  <a:cubicBezTo>
                    <a:pt x="212719" y="131281"/>
                    <a:pt x="232959" y="113421"/>
                    <a:pt x="285942" y="98538"/>
                  </a:cubicBezTo>
                  <a:cubicBezTo>
                    <a:pt x="338925" y="83655"/>
                    <a:pt x="683611" y="11623"/>
                    <a:pt x="635986" y="27101"/>
                  </a:cubicBezTo>
                  <a:cubicBezTo>
                    <a:pt x="588361" y="42579"/>
                    <a:pt x="-12309" y="215815"/>
                    <a:pt x="192" y="216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2" name="フリーフォーム 2081">
              <a:extLst>
                <a:ext uri="{FF2B5EF4-FFF2-40B4-BE49-F238E27FC236}">
                  <a16:creationId xmlns:a16="http://schemas.microsoft.com/office/drawing/2014/main" id="{FE2E5104-B29A-7CBC-4C4A-DC317C0EB10E}"/>
                </a:ext>
              </a:extLst>
            </p:cNvPr>
            <p:cNvSpPr/>
            <p:nvPr/>
          </p:nvSpPr>
          <p:spPr>
            <a:xfrm>
              <a:off x="4022317" y="9733242"/>
              <a:ext cx="364102" cy="1207412"/>
            </a:xfrm>
            <a:custGeom>
              <a:avLst/>
              <a:gdLst>
                <a:gd name="connsiteX0" fmla="*/ 3186 w 364102"/>
                <a:gd name="connsiteY0" fmla="*/ 117 h 1207412"/>
                <a:gd name="connsiteX1" fmla="*/ 31761 w 364102"/>
                <a:gd name="connsiteY1" fmla="*/ 582333 h 1207412"/>
                <a:gd name="connsiteX2" fmla="*/ 21046 w 364102"/>
                <a:gd name="connsiteY2" fmla="*/ 543042 h 1207412"/>
                <a:gd name="connsiteX3" fmla="*/ 356802 w 364102"/>
                <a:gd name="connsiteY3" fmla="*/ 1189552 h 1207412"/>
                <a:gd name="connsiteX4" fmla="*/ 235358 w 364102"/>
                <a:gd name="connsiteY4" fmla="*/ 993099 h 1207412"/>
                <a:gd name="connsiteX5" fmla="*/ 38905 w 364102"/>
                <a:gd name="connsiteY5" fmla="*/ 639483 h 1207412"/>
                <a:gd name="connsiteX6" fmla="*/ 46049 w 364102"/>
                <a:gd name="connsiteY6" fmla="*/ 635911 h 1207412"/>
                <a:gd name="connsiteX7" fmla="*/ 3186 w 364102"/>
                <a:gd name="connsiteY7" fmla="*/ 117 h 1207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4102" h="1207412">
                  <a:moveTo>
                    <a:pt x="3186" y="117"/>
                  </a:moveTo>
                  <a:cubicBezTo>
                    <a:pt x="805" y="-8813"/>
                    <a:pt x="28784" y="491846"/>
                    <a:pt x="31761" y="582333"/>
                  </a:cubicBezTo>
                  <a:cubicBezTo>
                    <a:pt x="34738" y="672821"/>
                    <a:pt x="-33128" y="441839"/>
                    <a:pt x="21046" y="543042"/>
                  </a:cubicBezTo>
                  <a:cubicBezTo>
                    <a:pt x="75220" y="644245"/>
                    <a:pt x="321083" y="1114542"/>
                    <a:pt x="356802" y="1189552"/>
                  </a:cubicBezTo>
                  <a:cubicBezTo>
                    <a:pt x="392521" y="1264562"/>
                    <a:pt x="288341" y="1084777"/>
                    <a:pt x="235358" y="993099"/>
                  </a:cubicBezTo>
                  <a:cubicBezTo>
                    <a:pt x="182375" y="901421"/>
                    <a:pt x="70457" y="699014"/>
                    <a:pt x="38905" y="639483"/>
                  </a:cubicBezTo>
                  <a:cubicBezTo>
                    <a:pt x="7354" y="579952"/>
                    <a:pt x="49025" y="740091"/>
                    <a:pt x="46049" y="635911"/>
                  </a:cubicBezTo>
                  <a:cubicBezTo>
                    <a:pt x="43073" y="531731"/>
                    <a:pt x="5567" y="9047"/>
                    <a:pt x="3186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3" name="フリーフォーム 2082">
              <a:extLst>
                <a:ext uri="{FF2B5EF4-FFF2-40B4-BE49-F238E27FC236}">
                  <a16:creationId xmlns:a16="http://schemas.microsoft.com/office/drawing/2014/main" id="{AF932246-A998-9724-FA62-2EDC20D99DB1}"/>
                </a:ext>
              </a:extLst>
            </p:cNvPr>
            <p:cNvSpPr/>
            <p:nvPr/>
          </p:nvSpPr>
          <p:spPr>
            <a:xfrm>
              <a:off x="3989713" y="9446598"/>
              <a:ext cx="957340" cy="474420"/>
            </a:xfrm>
            <a:custGeom>
              <a:avLst/>
              <a:gdLst>
                <a:gd name="connsiteX0" fmla="*/ 71 w 957340"/>
                <a:gd name="connsiteY0" fmla="*/ 222468 h 474420"/>
                <a:gd name="connsiteX1" fmla="*/ 110800 w 957340"/>
                <a:gd name="connsiteY1" fmla="*/ 447496 h 474420"/>
                <a:gd name="connsiteX2" fmla="*/ 135803 w 957340"/>
                <a:gd name="connsiteY2" fmla="*/ 458211 h 474420"/>
                <a:gd name="connsiteX3" fmla="*/ 292965 w 957340"/>
                <a:gd name="connsiteY3" fmla="*/ 472499 h 474420"/>
                <a:gd name="connsiteX4" fmla="*/ 421553 w 957340"/>
                <a:gd name="connsiteY4" fmla="*/ 411777 h 474420"/>
                <a:gd name="connsiteX5" fmla="*/ 346543 w 957340"/>
                <a:gd name="connsiteY5" fmla="*/ 443924 h 474420"/>
                <a:gd name="connsiteX6" fmla="*/ 560856 w 957340"/>
                <a:gd name="connsiteY6" fmla="*/ 379630 h 474420"/>
                <a:gd name="connsiteX7" fmla="*/ 700159 w 957340"/>
                <a:gd name="connsiteY7" fmla="*/ 208180 h 474420"/>
                <a:gd name="connsiteX8" fmla="*/ 560856 w 957340"/>
                <a:gd name="connsiteY8" fmla="*/ 397490 h 474420"/>
                <a:gd name="connsiteX9" fmla="*/ 721590 w 957340"/>
                <a:gd name="connsiteY9" fmla="*/ 151030 h 474420"/>
                <a:gd name="connsiteX10" fmla="*/ 957334 w 957340"/>
                <a:gd name="connsiteY10" fmla="*/ 1011 h 474420"/>
                <a:gd name="connsiteX11" fmla="*/ 714446 w 957340"/>
                <a:gd name="connsiteY11" fmla="*/ 222468 h 474420"/>
                <a:gd name="connsiteX12" fmla="*/ 500134 w 957340"/>
                <a:gd name="connsiteY12" fmla="*/ 404633 h 474420"/>
                <a:gd name="connsiteX13" fmla="*/ 314396 w 957340"/>
                <a:gd name="connsiteY13" fmla="*/ 454640 h 474420"/>
                <a:gd name="connsiteX14" fmla="*/ 150090 w 957340"/>
                <a:gd name="connsiteY14" fmla="*/ 458211 h 474420"/>
                <a:gd name="connsiteX15" fmla="*/ 100084 w 957340"/>
                <a:gd name="connsiteY15" fmla="*/ 340340 h 474420"/>
                <a:gd name="connsiteX16" fmla="*/ 128659 w 957340"/>
                <a:gd name="connsiteY16" fmla="*/ 451068 h 474420"/>
                <a:gd name="connsiteX17" fmla="*/ 71 w 957340"/>
                <a:gd name="connsiteY17" fmla="*/ 222468 h 47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7340" h="474420">
                  <a:moveTo>
                    <a:pt x="71" y="222468"/>
                  </a:moveTo>
                  <a:cubicBezTo>
                    <a:pt x="-2905" y="221873"/>
                    <a:pt x="88178" y="408206"/>
                    <a:pt x="110800" y="447496"/>
                  </a:cubicBezTo>
                  <a:cubicBezTo>
                    <a:pt x="133422" y="486786"/>
                    <a:pt x="105442" y="454044"/>
                    <a:pt x="135803" y="458211"/>
                  </a:cubicBezTo>
                  <a:cubicBezTo>
                    <a:pt x="166164" y="462378"/>
                    <a:pt x="245340" y="480238"/>
                    <a:pt x="292965" y="472499"/>
                  </a:cubicBezTo>
                  <a:cubicBezTo>
                    <a:pt x="340590" y="464760"/>
                    <a:pt x="412623" y="416539"/>
                    <a:pt x="421553" y="411777"/>
                  </a:cubicBezTo>
                  <a:cubicBezTo>
                    <a:pt x="430483" y="407015"/>
                    <a:pt x="323326" y="449282"/>
                    <a:pt x="346543" y="443924"/>
                  </a:cubicBezTo>
                  <a:cubicBezTo>
                    <a:pt x="369760" y="438566"/>
                    <a:pt x="501920" y="418921"/>
                    <a:pt x="560856" y="379630"/>
                  </a:cubicBezTo>
                  <a:cubicBezTo>
                    <a:pt x="619792" y="340339"/>
                    <a:pt x="700159" y="205203"/>
                    <a:pt x="700159" y="208180"/>
                  </a:cubicBezTo>
                  <a:cubicBezTo>
                    <a:pt x="700159" y="211157"/>
                    <a:pt x="557284" y="407015"/>
                    <a:pt x="560856" y="397490"/>
                  </a:cubicBezTo>
                  <a:cubicBezTo>
                    <a:pt x="564428" y="387965"/>
                    <a:pt x="655510" y="217110"/>
                    <a:pt x="721590" y="151030"/>
                  </a:cubicBezTo>
                  <a:cubicBezTo>
                    <a:pt x="787670" y="84950"/>
                    <a:pt x="958525" y="-10895"/>
                    <a:pt x="957334" y="1011"/>
                  </a:cubicBezTo>
                  <a:cubicBezTo>
                    <a:pt x="956143" y="12917"/>
                    <a:pt x="790646" y="155198"/>
                    <a:pt x="714446" y="222468"/>
                  </a:cubicBezTo>
                  <a:cubicBezTo>
                    <a:pt x="638246" y="289738"/>
                    <a:pt x="566809" y="365938"/>
                    <a:pt x="500134" y="404633"/>
                  </a:cubicBezTo>
                  <a:cubicBezTo>
                    <a:pt x="433459" y="443328"/>
                    <a:pt x="372737" y="445710"/>
                    <a:pt x="314396" y="454640"/>
                  </a:cubicBezTo>
                  <a:cubicBezTo>
                    <a:pt x="256055" y="463570"/>
                    <a:pt x="185809" y="477261"/>
                    <a:pt x="150090" y="458211"/>
                  </a:cubicBezTo>
                  <a:cubicBezTo>
                    <a:pt x="114371" y="439161"/>
                    <a:pt x="103656" y="341531"/>
                    <a:pt x="100084" y="340340"/>
                  </a:cubicBezTo>
                  <a:cubicBezTo>
                    <a:pt x="96512" y="339149"/>
                    <a:pt x="147114" y="470118"/>
                    <a:pt x="128659" y="451068"/>
                  </a:cubicBezTo>
                  <a:cubicBezTo>
                    <a:pt x="110204" y="432018"/>
                    <a:pt x="3047" y="223063"/>
                    <a:pt x="71" y="2224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4" name="フリーフォーム 2083">
              <a:extLst>
                <a:ext uri="{FF2B5EF4-FFF2-40B4-BE49-F238E27FC236}">
                  <a16:creationId xmlns:a16="http://schemas.microsoft.com/office/drawing/2014/main" id="{AF724F34-B6FD-1C59-0C76-3BE2A217AA25}"/>
                </a:ext>
              </a:extLst>
            </p:cNvPr>
            <p:cNvSpPr/>
            <p:nvPr/>
          </p:nvSpPr>
          <p:spPr>
            <a:xfrm>
              <a:off x="4120754" y="9820948"/>
              <a:ext cx="298561" cy="1054642"/>
            </a:xfrm>
            <a:custGeom>
              <a:avLst/>
              <a:gdLst>
                <a:gd name="connsiteX0" fmla="*/ 4762 w 298561"/>
                <a:gd name="connsiteY0" fmla="*/ 1708 h 1054642"/>
                <a:gd name="connsiteX1" fmla="*/ 79771 w 298561"/>
                <a:gd name="connsiteY1" fmla="*/ 691080 h 1054642"/>
                <a:gd name="connsiteX2" fmla="*/ 111918 w 298561"/>
                <a:gd name="connsiteY2" fmla="*/ 666077 h 1054642"/>
                <a:gd name="connsiteX3" fmla="*/ 297655 w 298561"/>
                <a:gd name="connsiteY3" fmla="*/ 1051840 h 1054642"/>
                <a:gd name="connsiteX4" fmla="*/ 176212 w 298561"/>
                <a:gd name="connsiteY4" fmla="*/ 823240 h 1054642"/>
                <a:gd name="connsiteX5" fmla="*/ 26193 w 298561"/>
                <a:gd name="connsiteY5" fmla="*/ 505343 h 1054642"/>
                <a:gd name="connsiteX6" fmla="*/ 4762 w 298561"/>
                <a:gd name="connsiteY6" fmla="*/ 1708 h 105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8561" h="1054642">
                  <a:moveTo>
                    <a:pt x="4762" y="1708"/>
                  </a:moveTo>
                  <a:cubicBezTo>
                    <a:pt x="13692" y="32664"/>
                    <a:pt x="61912" y="580352"/>
                    <a:pt x="79771" y="691080"/>
                  </a:cubicBezTo>
                  <a:cubicBezTo>
                    <a:pt x="97630" y="801808"/>
                    <a:pt x="75604" y="605950"/>
                    <a:pt x="111918" y="666077"/>
                  </a:cubicBezTo>
                  <a:cubicBezTo>
                    <a:pt x="148232" y="726204"/>
                    <a:pt x="286939" y="1025646"/>
                    <a:pt x="297655" y="1051840"/>
                  </a:cubicBezTo>
                  <a:cubicBezTo>
                    <a:pt x="308371" y="1078034"/>
                    <a:pt x="221456" y="914323"/>
                    <a:pt x="176212" y="823240"/>
                  </a:cubicBezTo>
                  <a:cubicBezTo>
                    <a:pt x="130968" y="732157"/>
                    <a:pt x="54768" y="641670"/>
                    <a:pt x="26193" y="505343"/>
                  </a:cubicBezTo>
                  <a:cubicBezTo>
                    <a:pt x="-2382" y="369016"/>
                    <a:pt x="-4168" y="-29248"/>
                    <a:pt x="4762" y="17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5" name="フリーフォーム 2084">
              <a:extLst>
                <a:ext uri="{FF2B5EF4-FFF2-40B4-BE49-F238E27FC236}">
                  <a16:creationId xmlns:a16="http://schemas.microsoft.com/office/drawing/2014/main" id="{8357A19E-F074-8D49-C998-87DD4E7D6BD0}"/>
                </a:ext>
              </a:extLst>
            </p:cNvPr>
            <p:cNvSpPr/>
            <p:nvPr/>
          </p:nvSpPr>
          <p:spPr>
            <a:xfrm>
              <a:off x="4382474" y="9551185"/>
              <a:ext cx="500279" cy="1056572"/>
            </a:xfrm>
            <a:custGeom>
              <a:avLst/>
              <a:gdLst>
                <a:gd name="connsiteX0" fmla="*/ 500279 w 500279"/>
                <a:gd name="connsiteY0" fmla="*/ 9 h 1056572"/>
                <a:gd name="connsiteX1" fmla="*/ 132376 w 500279"/>
                <a:gd name="connsiteY1" fmla="*/ 517931 h 1056572"/>
                <a:gd name="connsiteX2" fmla="*/ 189526 w 500279"/>
                <a:gd name="connsiteY2" fmla="*/ 464353 h 1056572"/>
                <a:gd name="connsiteX3" fmla="*/ 46651 w 500279"/>
                <a:gd name="connsiteY3" fmla="*/ 732243 h 1056572"/>
                <a:gd name="connsiteX4" fmla="*/ 217 w 500279"/>
                <a:gd name="connsiteY4" fmla="*/ 1050140 h 1056572"/>
                <a:gd name="connsiteX5" fmla="*/ 60939 w 500279"/>
                <a:gd name="connsiteY5" fmla="*/ 892978 h 1056572"/>
                <a:gd name="connsiteX6" fmla="*/ 307398 w 500279"/>
                <a:gd name="connsiteY6" fmla="*/ 292903 h 1056572"/>
                <a:gd name="connsiteX7" fmla="*/ 132376 w 500279"/>
                <a:gd name="connsiteY7" fmla="*/ 503643 h 1056572"/>
                <a:gd name="connsiteX8" fmla="*/ 500279 w 500279"/>
                <a:gd name="connsiteY8" fmla="*/ 9 h 105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279" h="1056572">
                  <a:moveTo>
                    <a:pt x="500279" y="9"/>
                  </a:moveTo>
                  <a:cubicBezTo>
                    <a:pt x="500279" y="2390"/>
                    <a:pt x="184168" y="440540"/>
                    <a:pt x="132376" y="517931"/>
                  </a:cubicBezTo>
                  <a:cubicBezTo>
                    <a:pt x="80584" y="595322"/>
                    <a:pt x="203813" y="428634"/>
                    <a:pt x="189526" y="464353"/>
                  </a:cubicBezTo>
                  <a:cubicBezTo>
                    <a:pt x="175239" y="500072"/>
                    <a:pt x="78202" y="634612"/>
                    <a:pt x="46651" y="732243"/>
                  </a:cubicBezTo>
                  <a:cubicBezTo>
                    <a:pt x="15100" y="829874"/>
                    <a:pt x="-2164" y="1023351"/>
                    <a:pt x="217" y="1050140"/>
                  </a:cubicBezTo>
                  <a:cubicBezTo>
                    <a:pt x="2598" y="1076929"/>
                    <a:pt x="9742" y="1019184"/>
                    <a:pt x="60939" y="892978"/>
                  </a:cubicBezTo>
                  <a:cubicBezTo>
                    <a:pt x="112136" y="766772"/>
                    <a:pt x="295492" y="357792"/>
                    <a:pt x="307398" y="292903"/>
                  </a:cubicBezTo>
                  <a:cubicBezTo>
                    <a:pt x="319304" y="228014"/>
                    <a:pt x="100229" y="552459"/>
                    <a:pt x="132376" y="503643"/>
                  </a:cubicBezTo>
                  <a:cubicBezTo>
                    <a:pt x="164523" y="454827"/>
                    <a:pt x="500279" y="-2372"/>
                    <a:pt x="500279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6" name="フリーフォーム 2085">
              <a:extLst>
                <a:ext uri="{FF2B5EF4-FFF2-40B4-BE49-F238E27FC236}">
                  <a16:creationId xmlns:a16="http://schemas.microsoft.com/office/drawing/2014/main" id="{2A83B088-1FB1-F36B-165D-211F4A22C921}"/>
                </a:ext>
              </a:extLst>
            </p:cNvPr>
            <p:cNvSpPr/>
            <p:nvPr/>
          </p:nvSpPr>
          <p:spPr>
            <a:xfrm>
              <a:off x="3965640" y="9821665"/>
              <a:ext cx="833263" cy="185298"/>
            </a:xfrm>
            <a:custGeom>
              <a:avLst/>
              <a:gdLst>
                <a:gd name="connsiteX0" fmla="*/ 13429 w 833263"/>
                <a:gd name="connsiteY0" fmla="*/ 179585 h 185298"/>
                <a:gd name="connsiteX1" fmla="*/ 817101 w 833263"/>
                <a:gd name="connsiteY1" fmla="*/ 4563 h 185298"/>
                <a:gd name="connsiteX2" fmla="*/ 534923 w 833263"/>
                <a:gd name="connsiteY2" fmla="*/ 58141 h 185298"/>
                <a:gd name="connsiteX3" fmla="*/ 331326 w 833263"/>
                <a:gd name="connsiteY3" fmla="*/ 133151 h 185298"/>
                <a:gd name="connsiteX4" fmla="*/ 13429 w 833263"/>
                <a:gd name="connsiteY4" fmla="*/ 179585 h 185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263" h="185298">
                  <a:moveTo>
                    <a:pt x="13429" y="179585"/>
                  </a:moveTo>
                  <a:cubicBezTo>
                    <a:pt x="94391" y="158154"/>
                    <a:pt x="730185" y="24804"/>
                    <a:pt x="817101" y="4563"/>
                  </a:cubicBezTo>
                  <a:cubicBezTo>
                    <a:pt x="904017" y="-15678"/>
                    <a:pt x="615885" y="36710"/>
                    <a:pt x="534923" y="58141"/>
                  </a:cubicBezTo>
                  <a:cubicBezTo>
                    <a:pt x="453961" y="79572"/>
                    <a:pt x="422409" y="109338"/>
                    <a:pt x="331326" y="133151"/>
                  </a:cubicBezTo>
                  <a:cubicBezTo>
                    <a:pt x="240243" y="156963"/>
                    <a:pt x="-67533" y="201016"/>
                    <a:pt x="13429" y="1795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7" name="フリーフォーム 2086">
              <a:extLst>
                <a:ext uri="{FF2B5EF4-FFF2-40B4-BE49-F238E27FC236}">
                  <a16:creationId xmlns:a16="http://schemas.microsoft.com/office/drawing/2014/main" id="{41620859-98E4-AC51-C411-29C4705784EC}"/>
                </a:ext>
              </a:extLst>
            </p:cNvPr>
            <p:cNvSpPr/>
            <p:nvPr/>
          </p:nvSpPr>
          <p:spPr>
            <a:xfrm>
              <a:off x="3978695" y="9976006"/>
              <a:ext cx="697600" cy="175324"/>
            </a:xfrm>
            <a:custGeom>
              <a:avLst/>
              <a:gdLst>
                <a:gd name="connsiteX0" fmla="*/ 374 w 697600"/>
                <a:gd name="connsiteY0" fmla="*/ 150260 h 175324"/>
                <a:gd name="connsiteX1" fmla="*/ 593305 w 697600"/>
                <a:gd name="connsiteY1" fmla="*/ 21672 h 175324"/>
                <a:gd name="connsiteX2" fmla="*/ 150393 w 697600"/>
                <a:gd name="connsiteY2" fmla="*/ 175263 h 175324"/>
                <a:gd name="connsiteX3" fmla="*/ 696889 w 697600"/>
                <a:gd name="connsiteY3" fmla="*/ 241 h 175324"/>
                <a:gd name="connsiteX4" fmla="*/ 374 w 697600"/>
                <a:gd name="connsiteY4" fmla="*/ 150260 h 175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600" h="175324">
                  <a:moveTo>
                    <a:pt x="374" y="150260"/>
                  </a:moveTo>
                  <a:cubicBezTo>
                    <a:pt x="-16890" y="153832"/>
                    <a:pt x="568302" y="17505"/>
                    <a:pt x="593305" y="21672"/>
                  </a:cubicBezTo>
                  <a:cubicBezTo>
                    <a:pt x="618308" y="25839"/>
                    <a:pt x="133129" y="178835"/>
                    <a:pt x="150393" y="175263"/>
                  </a:cubicBezTo>
                  <a:cubicBezTo>
                    <a:pt x="167657" y="171691"/>
                    <a:pt x="720106" y="7385"/>
                    <a:pt x="696889" y="241"/>
                  </a:cubicBezTo>
                  <a:cubicBezTo>
                    <a:pt x="673672" y="-6903"/>
                    <a:pt x="17638" y="146688"/>
                    <a:pt x="374" y="1502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8" name="フリーフォーム 2087">
              <a:extLst>
                <a:ext uri="{FF2B5EF4-FFF2-40B4-BE49-F238E27FC236}">
                  <a16:creationId xmlns:a16="http://schemas.microsoft.com/office/drawing/2014/main" id="{737FB399-4BCD-8187-CFAB-8AB6550CC055}"/>
                </a:ext>
              </a:extLst>
            </p:cNvPr>
            <p:cNvSpPr/>
            <p:nvPr/>
          </p:nvSpPr>
          <p:spPr>
            <a:xfrm>
              <a:off x="4391612" y="9722627"/>
              <a:ext cx="305427" cy="690490"/>
            </a:xfrm>
            <a:custGeom>
              <a:avLst/>
              <a:gdLst>
                <a:gd name="connsiteX0" fmla="*/ 305404 w 305427"/>
                <a:gd name="connsiteY0" fmla="*/ 17 h 690490"/>
                <a:gd name="connsiteX1" fmla="*/ 80376 w 305427"/>
                <a:gd name="connsiteY1" fmla="*/ 282195 h 690490"/>
                <a:gd name="connsiteX2" fmla="*/ 1794 w 305427"/>
                <a:gd name="connsiteY2" fmla="*/ 689389 h 690490"/>
                <a:gd name="connsiteX3" fmla="*/ 144669 w 305427"/>
                <a:gd name="connsiteY3" fmla="*/ 150036 h 690490"/>
                <a:gd name="connsiteX4" fmla="*/ 66088 w 305427"/>
                <a:gd name="connsiteY4" fmla="*/ 267907 h 690490"/>
                <a:gd name="connsiteX5" fmla="*/ 305404 w 305427"/>
                <a:gd name="connsiteY5" fmla="*/ 17 h 69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427" h="690490">
                  <a:moveTo>
                    <a:pt x="305404" y="17"/>
                  </a:moveTo>
                  <a:cubicBezTo>
                    <a:pt x="307785" y="2398"/>
                    <a:pt x="130978" y="167300"/>
                    <a:pt x="80376" y="282195"/>
                  </a:cubicBezTo>
                  <a:cubicBezTo>
                    <a:pt x="29774" y="397090"/>
                    <a:pt x="-8922" y="711416"/>
                    <a:pt x="1794" y="689389"/>
                  </a:cubicBezTo>
                  <a:cubicBezTo>
                    <a:pt x="12509" y="667363"/>
                    <a:pt x="133953" y="220283"/>
                    <a:pt x="144669" y="150036"/>
                  </a:cubicBezTo>
                  <a:cubicBezTo>
                    <a:pt x="155385" y="79789"/>
                    <a:pt x="38704" y="293505"/>
                    <a:pt x="66088" y="267907"/>
                  </a:cubicBezTo>
                  <a:cubicBezTo>
                    <a:pt x="93472" y="242309"/>
                    <a:pt x="303023" y="-2364"/>
                    <a:pt x="305404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9" name="フリーフォーム 2088">
              <a:extLst>
                <a:ext uri="{FF2B5EF4-FFF2-40B4-BE49-F238E27FC236}">
                  <a16:creationId xmlns:a16="http://schemas.microsoft.com/office/drawing/2014/main" id="{41C8D09F-9FDC-3F6B-E40A-0E9AA10946F3}"/>
                </a:ext>
              </a:extLst>
            </p:cNvPr>
            <p:cNvSpPr/>
            <p:nvPr/>
          </p:nvSpPr>
          <p:spPr>
            <a:xfrm>
              <a:off x="4730718" y="9414887"/>
              <a:ext cx="391351" cy="551756"/>
            </a:xfrm>
            <a:custGeom>
              <a:avLst/>
              <a:gdLst>
                <a:gd name="connsiteX0" fmla="*/ 259191 w 391351"/>
                <a:gd name="connsiteY0" fmla="*/ 576 h 551756"/>
                <a:gd name="connsiteX1" fmla="*/ 123460 w 391351"/>
                <a:gd name="connsiteY1" fmla="*/ 189885 h 551756"/>
                <a:gd name="connsiteX2" fmla="*/ 148463 w 391351"/>
                <a:gd name="connsiteY2" fmla="*/ 254179 h 551756"/>
                <a:gd name="connsiteX3" fmla="*/ 2016 w 391351"/>
                <a:gd name="connsiteY3" fmla="*/ 236319 h 551756"/>
                <a:gd name="connsiteX4" fmla="*/ 273479 w 391351"/>
                <a:gd name="connsiteY4" fmla="*/ 414913 h 551756"/>
                <a:gd name="connsiteX5" fmla="*/ 391351 w 391351"/>
                <a:gd name="connsiteY5" fmla="*/ 550644 h 551756"/>
                <a:gd name="connsiteX6" fmla="*/ 273479 w 391351"/>
                <a:gd name="connsiteY6" fmla="*/ 468491 h 551756"/>
                <a:gd name="connsiteX7" fmla="*/ 34163 w 391351"/>
                <a:gd name="connsiteY7" fmla="*/ 282754 h 551756"/>
                <a:gd name="connsiteX8" fmla="*/ 191326 w 391351"/>
                <a:gd name="connsiteY8" fmla="*/ 361335 h 551756"/>
                <a:gd name="connsiteX9" fmla="*/ 80598 w 391351"/>
                <a:gd name="connsiteY9" fmla="*/ 254179 h 551756"/>
                <a:gd name="connsiteX10" fmla="*/ 52023 w 391351"/>
                <a:gd name="connsiteY10" fmla="*/ 257751 h 551756"/>
                <a:gd name="connsiteX11" fmla="*/ 259191 w 391351"/>
                <a:gd name="connsiteY11" fmla="*/ 576 h 551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1351" h="551756">
                  <a:moveTo>
                    <a:pt x="259191" y="576"/>
                  </a:moveTo>
                  <a:cubicBezTo>
                    <a:pt x="271097" y="-10735"/>
                    <a:pt x="141915" y="147618"/>
                    <a:pt x="123460" y="189885"/>
                  </a:cubicBezTo>
                  <a:cubicBezTo>
                    <a:pt x="105005" y="232152"/>
                    <a:pt x="168704" y="246440"/>
                    <a:pt x="148463" y="254179"/>
                  </a:cubicBezTo>
                  <a:cubicBezTo>
                    <a:pt x="128222" y="261918"/>
                    <a:pt x="-18820" y="209530"/>
                    <a:pt x="2016" y="236319"/>
                  </a:cubicBezTo>
                  <a:cubicBezTo>
                    <a:pt x="22852" y="263108"/>
                    <a:pt x="208590" y="362526"/>
                    <a:pt x="273479" y="414913"/>
                  </a:cubicBezTo>
                  <a:cubicBezTo>
                    <a:pt x="338368" y="467300"/>
                    <a:pt x="391351" y="541714"/>
                    <a:pt x="391351" y="550644"/>
                  </a:cubicBezTo>
                  <a:cubicBezTo>
                    <a:pt x="391351" y="559574"/>
                    <a:pt x="333010" y="513139"/>
                    <a:pt x="273479" y="468491"/>
                  </a:cubicBezTo>
                  <a:cubicBezTo>
                    <a:pt x="213948" y="423843"/>
                    <a:pt x="47855" y="300613"/>
                    <a:pt x="34163" y="282754"/>
                  </a:cubicBezTo>
                  <a:cubicBezTo>
                    <a:pt x="20471" y="264895"/>
                    <a:pt x="183587" y="366097"/>
                    <a:pt x="191326" y="361335"/>
                  </a:cubicBezTo>
                  <a:cubicBezTo>
                    <a:pt x="199065" y="356573"/>
                    <a:pt x="103815" y="271443"/>
                    <a:pt x="80598" y="254179"/>
                  </a:cubicBezTo>
                  <a:cubicBezTo>
                    <a:pt x="57381" y="236915"/>
                    <a:pt x="23448" y="292875"/>
                    <a:pt x="52023" y="257751"/>
                  </a:cubicBezTo>
                  <a:cubicBezTo>
                    <a:pt x="80598" y="222628"/>
                    <a:pt x="247285" y="11887"/>
                    <a:pt x="259191" y="5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0" name="フリーフォーム 2089">
              <a:extLst>
                <a:ext uri="{FF2B5EF4-FFF2-40B4-BE49-F238E27FC236}">
                  <a16:creationId xmlns:a16="http://schemas.microsoft.com/office/drawing/2014/main" id="{06B9AF0B-AE48-549D-BCA6-B0A03D83CFF3}"/>
                </a:ext>
              </a:extLst>
            </p:cNvPr>
            <p:cNvSpPr/>
            <p:nvPr/>
          </p:nvSpPr>
          <p:spPr>
            <a:xfrm>
              <a:off x="4407543" y="9722644"/>
              <a:ext cx="918123" cy="1176092"/>
            </a:xfrm>
            <a:custGeom>
              <a:avLst/>
              <a:gdLst>
                <a:gd name="connsiteX0" fmla="*/ 918123 w 918123"/>
                <a:gd name="connsiteY0" fmla="*/ 0 h 1176092"/>
                <a:gd name="connsiteX1" fmla="*/ 378770 w 918123"/>
                <a:gd name="connsiteY1" fmla="*/ 471487 h 1176092"/>
                <a:gd name="connsiteX2" fmla="*/ 100163 w 918123"/>
                <a:gd name="connsiteY2" fmla="*/ 785812 h 1176092"/>
                <a:gd name="connsiteX3" fmla="*/ 175173 w 918123"/>
                <a:gd name="connsiteY3" fmla="*/ 1171575 h 1176092"/>
                <a:gd name="connsiteX4" fmla="*/ 68016 w 918123"/>
                <a:gd name="connsiteY4" fmla="*/ 985837 h 1176092"/>
                <a:gd name="connsiteX5" fmla="*/ 151 w 918123"/>
                <a:gd name="connsiteY5" fmla="*/ 817959 h 1176092"/>
                <a:gd name="connsiteX6" fmla="*/ 85876 w 918123"/>
                <a:gd name="connsiteY6" fmla="*/ 928687 h 1176092"/>
                <a:gd name="connsiteX7" fmla="*/ 443063 w 918123"/>
                <a:gd name="connsiteY7" fmla="*/ 400050 h 1176092"/>
                <a:gd name="connsiteX8" fmla="*/ 253754 w 918123"/>
                <a:gd name="connsiteY8" fmla="*/ 546497 h 1176092"/>
                <a:gd name="connsiteX9" fmla="*/ 918123 w 918123"/>
                <a:gd name="connsiteY9" fmla="*/ 0 h 117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8123" h="1176092">
                  <a:moveTo>
                    <a:pt x="918123" y="0"/>
                  </a:moveTo>
                  <a:cubicBezTo>
                    <a:pt x="716610" y="170259"/>
                    <a:pt x="515097" y="340518"/>
                    <a:pt x="378770" y="471487"/>
                  </a:cubicBezTo>
                  <a:cubicBezTo>
                    <a:pt x="242443" y="602456"/>
                    <a:pt x="134096" y="669131"/>
                    <a:pt x="100163" y="785812"/>
                  </a:cubicBezTo>
                  <a:cubicBezTo>
                    <a:pt x="66230" y="902493"/>
                    <a:pt x="180531" y="1138238"/>
                    <a:pt x="175173" y="1171575"/>
                  </a:cubicBezTo>
                  <a:cubicBezTo>
                    <a:pt x="169815" y="1204912"/>
                    <a:pt x="97186" y="1044773"/>
                    <a:pt x="68016" y="985837"/>
                  </a:cubicBezTo>
                  <a:cubicBezTo>
                    <a:pt x="38846" y="926901"/>
                    <a:pt x="-2826" y="827484"/>
                    <a:pt x="151" y="817959"/>
                  </a:cubicBezTo>
                  <a:cubicBezTo>
                    <a:pt x="3128" y="808434"/>
                    <a:pt x="12057" y="998339"/>
                    <a:pt x="85876" y="928687"/>
                  </a:cubicBezTo>
                  <a:cubicBezTo>
                    <a:pt x="159695" y="859035"/>
                    <a:pt x="415083" y="463748"/>
                    <a:pt x="443063" y="400050"/>
                  </a:cubicBezTo>
                  <a:cubicBezTo>
                    <a:pt x="471043" y="336352"/>
                    <a:pt x="253754" y="546497"/>
                    <a:pt x="253754" y="546497"/>
                  </a:cubicBezTo>
                  <a:lnTo>
                    <a:pt x="91812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1" name="フリーフォーム 2090">
              <a:extLst>
                <a:ext uri="{FF2B5EF4-FFF2-40B4-BE49-F238E27FC236}">
                  <a16:creationId xmlns:a16="http://schemas.microsoft.com/office/drawing/2014/main" id="{2AD94038-948C-7536-7F9B-79268FFE1903}"/>
                </a:ext>
              </a:extLst>
            </p:cNvPr>
            <p:cNvSpPr/>
            <p:nvPr/>
          </p:nvSpPr>
          <p:spPr>
            <a:xfrm>
              <a:off x="4779952" y="9698767"/>
              <a:ext cx="557900" cy="425875"/>
            </a:xfrm>
            <a:custGeom>
              <a:avLst/>
              <a:gdLst>
                <a:gd name="connsiteX0" fmla="*/ 556429 w 557900"/>
                <a:gd name="connsiteY0" fmla="*/ 2446 h 425875"/>
                <a:gd name="connsiteX1" fmla="*/ 2789 w 557900"/>
                <a:gd name="connsiteY1" fmla="*/ 423927 h 425875"/>
                <a:gd name="connsiteX2" fmla="*/ 334973 w 557900"/>
                <a:gd name="connsiteY2" fmla="*/ 163180 h 425875"/>
                <a:gd name="connsiteX3" fmla="*/ 170667 w 557900"/>
                <a:gd name="connsiteY3" fmla="*/ 245333 h 425875"/>
                <a:gd name="connsiteX4" fmla="*/ 556429 w 557900"/>
                <a:gd name="connsiteY4" fmla="*/ 2446 h 42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7900" h="425875">
                  <a:moveTo>
                    <a:pt x="556429" y="2446"/>
                  </a:moveTo>
                  <a:cubicBezTo>
                    <a:pt x="528449" y="32212"/>
                    <a:pt x="39698" y="397138"/>
                    <a:pt x="2789" y="423927"/>
                  </a:cubicBezTo>
                  <a:cubicBezTo>
                    <a:pt x="-34120" y="450716"/>
                    <a:pt x="306993" y="192946"/>
                    <a:pt x="334973" y="163180"/>
                  </a:cubicBezTo>
                  <a:cubicBezTo>
                    <a:pt x="362953" y="133414"/>
                    <a:pt x="136734" y="266764"/>
                    <a:pt x="170667" y="245333"/>
                  </a:cubicBezTo>
                  <a:cubicBezTo>
                    <a:pt x="204600" y="223902"/>
                    <a:pt x="584409" y="-27320"/>
                    <a:pt x="556429" y="24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2" name="フリーフォーム 2091">
              <a:extLst>
                <a:ext uri="{FF2B5EF4-FFF2-40B4-BE49-F238E27FC236}">
                  <a16:creationId xmlns:a16="http://schemas.microsoft.com/office/drawing/2014/main" id="{B5A6C45B-8B4B-F3D1-30D7-9D168C8D059E}"/>
                </a:ext>
              </a:extLst>
            </p:cNvPr>
            <p:cNvSpPr/>
            <p:nvPr/>
          </p:nvSpPr>
          <p:spPr>
            <a:xfrm>
              <a:off x="4636293" y="9765192"/>
              <a:ext cx="757238" cy="764698"/>
            </a:xfrm>
            <a:custGeom>
              <a:avLst/>
              <a:gdLst>
                <a:gd name="connsiteX0" fmla="*/ 757238 w 757238"/>
                <a:gd name="connsiteY0" fmla="*/ 314 h 764698"/>
                <a:gd name="connsiteX1" fmla="*/ 339329 w 757238"/>
                <a:gd name="connsiteY1" fmla="*/ 343214 h 764698"/>
                <a:gd name="connsiteX2" fmla="*/ 1 w 757238"/>
                <a:gd name="connsiteY2" fmla="*/ 764696 h 764698"/>
                <a:gd name="connsiteX3" fmla="*/ 342901 w 757238"/>
                <a:gd name="connsiteY3" fmla="*/ 350358 h 764698"/>
                <a:gd name="connsiteX4" fmla="*/ 164307 w 757238"/>
                <a:gd name="connsiteY4" fmla="*/ 518236 h 764698"/>
                <a:gd name="connsiteX5" fmla="*/ 517923 w 757238"/>
                <a:gd name="connsiteY5" fmla="*/ 153905 h 764698"/>
                <a:gd name="connsiteX6" fmla="*/ 339329 w 757238"/>
                <a:gd name="connsiteY6" fmla="*/ 278921 h 764698"/>
                <a:gd name="connsiteX7" fmla="*/ 757238 w 757238"/>
                <a:gd name="connsiteY7" fmla="*/ 314 h 76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7238" h="764698">
                  <a:moveTo>
                    <a:pt x="757238" y="314"/>
                  </a:moveTo>
                  <a:cubicBezTo>
                    <a:pt x="757238" y="11029"/>
                    <a:pt x="465535" y="215817"/>
                    <a:pt x="339329" y="343214"/>
                  </a:cubicBezTo>
                  <a:cubicBezTo>
                    <a:pt x="213123" y="470611"/>
                    <a:pt x="-594" y="763505"/>
                    <a:pt x="1" y="764696"/>
                  </a:cubicBezTo>
                  <a:cubicBezTo>
                    <a:pt x="596" y="765887"/>
                    <a:pt x="315517" y="391435"/>
                    <a:pt x="342901" y="350358"/>
                  </a:cubicBezTo>
                  <a:cubicBezTo>
                    <a:pt x="370285" y="309281"/>
                    <a:pt x="135137" y="550978"/>
                    <a:pt x="164307" y="518236"/>
                  </a:cubicBezTo>
                  <a:cubicBezTo>
                    <a:pt x="193477" y="485494"/>
                    <a:pt x="488753" y="193791"/>
                    <a:pt x="517923" y="153905"/>
                  </a:cubicBezTo>
                  <a:cubicBezTo>
                    <a:pt x="547093" y="114019"/>
                    <a:pt x="304206" y="302138"/>
                    <a:pt x="339329" y="278921"/>
                  </a:cubicBezTo>
                  <a:cubicBezTo>
                    <a:pt x="374452" y="255704"/>
                    <a:pt x="757238" y="-10401"/>
                    <a:pt x="757238" y="3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3" name="フリーフォーム 2092">
              <a:extLst>
                <a:ext uri="{FF2B5EF4-FFF2-40B4-BE49-F238E27FC236}">
                  <a16:creationId xmlns:a16="http://schemas.microsoft.com/office/drawing/2014/main" id="{090B3C03-ED78-3EC2-F1C0-E8D50DF96E78}"/>
                </a:ext>
              </a:extLst>
            </p:cNvPr>
            <p:cNvSpPr/>
            <p:nvPr/>
          </p:nvSpPr>
          <p:spPr>
            <a:xfrm>
              <a:off x="5182774" y="9661714"/>
              <a:ext cx="186305" cy="651796"/>
            </a:xfrm>
            <a:custGeom>
              <a:avLst/>
              <a:gdLst>
                <a:gd name="connsiteX0" fmla="*/ 17 w 186305"/>
                <a:gd name="connsiteY0" fmla="*/ 208 h 651796"/>
                <a:gd name="connsiteX1" fmla="*/ 171467 w 186305"/>
                <a:gd name="connsiteY1" fmla="*/ 607427 h 651796"/>
                <a:gd name="connsiteX2" fmla="*/ 160751 w 186305"/>
                <a:gd name="connsiteY2" fmla="*/ 539561 h 651796"/>
                <a:gd name="connsiteX3" fmla="*/ 17 w 186305"/>
                <a:gd name="connsiteY3" fmla="*/ 208 h 651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305" h="651796">
                  <a:moveTo>
                    <a:pt x="17" y="208"/>
                  </a:moveTo>
                  <a:cubicBezTo>
                    <a:pt x="1803" y="11519"/>
                    <a:pt x="144678" y="517535"/>
                    <a:pt x="171467" y="607427"/>
                  </a:cubicBezTo>
                  <a:cubicBezTo>
                    <a:pt x="198256" y="697319"/>
                    <a:pt x="185159" y="638383"/>
                    <a:pt x="160751" y="539561"/>
                  </a:cubicBezTo>
                  <a:cubicBezTo>
                    <a:pt x="136343" y="440739"/>
                    <a:pt x="-1769" y="-11103"/>
                    <a:pt x="17" y="2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4" name="フリーフォーム 2093">
              <a:extLst>
                <a:ext uri="{FF2B5EF4-FFF2-40B4-BE49-F238E27FC236}">
                  <a16:creationId xmlns:a16="http://schemas.microsoft.com/office/drawing/2014/main" id="{0522A155-156C-0401-CF0B-9093161C25DD}"/>
                </a:ext>
              </a:extLst>
            </p:cNvPr>
            <p:cNvSpPr/>
            <p:nvPr/>
          </p:nvSpPr>
          <p:spPr>
            <a:xfrm>
              <a:off x="5238911" y="9676653"/>
              <a:ext cx="182691" cy="663821"/>
            </a:xfrm>
            <a:custGeom>
              <a:avLst/>
              <a:gdLst>
                <a:gd name="connsiteX0" fmla="*/ 1030 w 182691"/>
                <a:gd name="connsiteY0" fmla="*/ 3128 h 663821"/>
                <a:gd name="connsiteX1" fmla="*/ 179623 w 182691"/>
                <a:gd name="connsiteY1" fmla="*/ 649638 h 663821"/>
                <a:gd name="connsiteX2" fmla="*/ 108186 w 182691"/>
                <a:gd name="connsiteY2" fmla="*/ 413894 h 663821"/>
                <a:gd name="connsiteX3" fmla="*/ 1030 w 182691"/>
                <a:gd name="connsiteY3" fmla="*/ 3128 h 66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691" h="663821">
                  <a:moveTo>
                    <a:pt x="1030" y="3128"/>
                  </a:moveTo>
                  <a:cubicBezTo>
                    <a:pt x="12936" y="42419"/>
                    <a:pt x="161764" y="581177"/>
                    <a:pt x="179623" y="649638"/>
                  </a:cubicBezTo>
                  <a:cubicBezTo>
                    <a:pt x="197482" y="718099"/>
                    <a:pt x="132594" y="522241"/>
                    <a:pt x="108186" y="413894"/>
                  </a:cubicBezTo>
                  <a:cubicBezTo>
                    <a:pt x="83778" y="305547"/>
                    <a:pt x="-10876" y="-36163"/>
                    <a:pt x="1030" y="3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5" name="フリーフォーム 2094">
              <a:extLst>
                <a:ext uri="{FF2B5EF4-FFF2-40B4-BE49-F238E27FC236}">
                  <a16:creationId xmlns:a16="http://schemas.microsoft.com/office/drawing/2014/main" id="{218327A0-8001-B29E-D6F4-981C77B81309}"/>
                </a:ext>
              </a:extLst>
            </p:cNvPr>
            <p:cNvSpPr/>
            <p:nvPr/>
          </p:nvSpPr>
          <p:spPr>
            <a:xfrm>
              <a:off x="5129213" y="9786938"/>
              <a:ext cx="239401" cy="589360"/>
            </a:xfrm>
            <a:custGeom>
              <a:avLst/>
              <a:gdLst>
                <a:gd name="connsiteX0" fmla="*/ 0 w 239401"/>
                <a:gd name="connsiteY0" fmla="*/ 0 h 589360"/>
                <a:gd name="connsiteX1" fmla="*/ 239315 w 239401"/>
                <a:gd name="connsiteY1" fmla="*/ 589359 h 589360"/>
                <a:gd name="connsiteX2" fmla="*/ 0 w 239401"/>
                <a:gd name="connsiteY2" fmla="*/ 0 h 589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9401" h="589360">
                  <a:moveTo>
                    <a:pt x="0" y="0"/>
                  </a:moveTo>
                  <a:cubicBezTo>
                    <a:pt x="0" y="0"/>
                    <a:pt x="233957" y="588169"/>
                    <a:pt x="239315" y="589359"/>
                  </a:cubicBezTo>
                  <a:cubicBezTo>
                    <a:pt x="244673" y="590549"/>
                    <a:pt x="0" y="0"/>
                    <a:pt x="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6" name="フリーフォーム 2095">
              <a:extLst>
                <a:ext uri="{FF2B5EF4-FFF2-40B4-BE49-F238E27FC236}">
                  <a16:creationId xmlns:a16="http://schemas.microsoft.com/office/drawing/2014/main" id="{4DCFC2FF-7DC2-F3AF-561B-EEC460D6AB24}"/>
                </a:ext>
              </a:extLst>
            </p:cNvPr>
            <p:cNvSpPr/>
            <p:nvPr/>
          </p:nvSpPr>
          <p:spPr>
            <a:xfrm>
              <a:off x="5132517" y="9739749"/>
              <a:ext cx="166549" cy="613777"/>
            </a:xfrm>
            <a:custGeom>
              <a:avLst/>
              <a:gdLst>
                <a:gd name="connsiteX0" fmla="*/ 267 w 166549"/>
                <a:gd name="connsiteY0" fmla="*/ 754 h 613777"/>
                <a:gd name="connsiteX1" fmla="*/ 164574 w 166549"/>
                <a:gd name="connsiteY1" fmla="*/ 604401 h 613777"/>
                <a:gd name="connsiteX2" fmla="*/ 93136 w 166549"/>
                <a:gd name="connsiteY2" fmla="*/ 375801 h 613777"/>
                <a:gd name="connsiteX3" fmla="*/ 125283 w 166549"/>
                <a:gd name="connsiteY3" fmla="*/ 475814 h 613777"/>
                <a:gd name="connsiteX4" fmla="*/ 267 w 166549"/>
                <a:gd name="connsiteY4" fmla="*/ 754 h 61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549" h="613777">
                  <a:moveTo>
                    <a:pt x="267" y="754"/>
                  </a:moveTo>
                  <a:cubicBezTo>
                    <a:pt x="6815" y="22185"/>
                    <a:pt x="149096" y="541893"/>
                    <a:pt x="164574" y="604401"/>
                  </a:cubicBezTo>
                  <a:cubicBezTo>
                    <a:pt x="180052" y="666909"/>
                    <a:pt x="99684" y="397232"/>
                    <a:pt x="93136" y="375801"/>
                  </a:cubicBezTo>
                  <a:cubicBezTo>
                    <a:pt x="86588" y="354370"/>
                    <a:pt x="141356" y="530583"/>
                    <a:pt x="125283" y="475814"/>
                  </a:cubicBezTo>
                  <a:cubicBezTo>
                    <a:pt x="109210" y="421045"/>
                    <a:pt x="-6281" y="-20677"/>
                    <a:pt x="267" y="7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7" name="フリーフォーム 2096">
              <a:extLst>
                <a:ext uri="{FF2B5EF4-FFF2-40B4-BE49-F238E27FC236}">
                  <a16:creationId xmlns:a16="http://schemas.microsoft.com/office/drawing/2014/main" id="{3393176E-D2DC-793E-1661-1D2942CBE55D}"/>
                </a:ext>
              </a:extLst>
            </p:cNvPr>
            <p:cNvSpPr/>
            <p:nvPr/>
          </p:nvSpPr>
          <p:spPr>
            <a:xfrm>
              <a:off x="4452463" y="10114582"/>
              <a:ext cx="984593" cy="589090"/>
            </a:xfrm>
            <a:custGeom>
              <a:avLst/>
              <a:gdLst>
                <a:gd name="connsiteX0" fmla="*/ 983931 w 984593"/>
                <a:gd name="connsiteY0" fmla="*/ 968 h 589090"/>
                <a:gd name="connsiteX1" fmla="*/ 473153 w 984593"/>
                <a:gd name="connsiteY1" fmla="*/ 240284 h 589090"/>
                <a:gd name="connsiteX2" fmla="*/ 516015 w 984593"/>
                <a:gd name="connsiteY2" fmla="*/ 225996 h 589090"/>
                <a:gd name="connsiteX3" fmla="*/ 355281 w 984593"/>
                <a:gd name="connsiteY3" fmla="*/ 368871 h 589090"/>
                <a:gd name="connsiteX4" fmla="*/ 5237 w 984593"/>
                <a:gd name="connsiteY4" fmla="*/ 586756 h 589090"/>
                <a:gd name="connsiteX5" fmla="*/ 651746 w 984593"/>
                <a:gd name="connsiteY5" fmla="*/ 218852 h 589090"/>
                <a:gd name="connsiteX6" fmla="*/ 369568 w 984593"/>
                <a:gd name="connsiteY6" fmla="*/ 279574 h 589090"/>
                <a:gd name="connsiteX7" fmla="*/ 701753 w 984593"/>
                <a:gd name="connsiteY7" fmla="*/ 140271 h 589090"/>
                <a:gd name="connsiteX8" fmla="*/ 583881 w 984593"/>
                <a:gd name="connsiteY8" fmla="*/ 154559 h 589090"/>
                <a:gd name="connsiteX9" fmla="*/ 983931 w 984593"/>
                <a:gd name="connsiteY9" fmla="*/ 968 h 58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4593" h="589090">
                  <a:moveTo>
                    <a:pt x="983931" y="968"/>
                  </a:moveTo>
                  <a:cubicBezTo>
                    <a:pt x="965476" y="15256"/>
                    <a:pt x="551139" y="202779"/>
                    <a:pt x="473153" y="240284"/>
                  </a:cubicBezTo>
                  <a:cubicBezTo>
                    <a:pt x="395167" y="277789"/>
                    <a:pt x="535660" y="204565"/>
                    <a:pt x="516015" y="225996"/>
                  </a:cubicBezTo>
                  <a:cubicBezTo>
                    <a:pt x="496370" y="247427"/>
                    <a:pt x="440411" y="308744"/>
                    <a:pt x="355281" y="368871"/>
                  </a:cubicBezTo>
                  <a:cubicBezTo>
                    <a:pt x="270151" y="428998"/>
                    <a:pt x="-44174" y="611759"/>
                    <a:pt x="5237" y="586756"/>
                  </a:cubicBezTo>
                  <a:cubicBezTo>
                    <a:pt x="54648" y="561753"/>
                    <a:pt x="591024" y="270049"/>
                    <a:pt x="651746" y="218852"/>
                  </a:cubicBezTo>
                  <a:cubicBezTo>
                    <a:pt x="712468" y="167655"/>
                    <a:pt x="361234" y="292671"/>
                    <a:pt x="369568" y="279574"/>
                  </a:cubicBezTo>
                  <a:cubicBezTo>
                    <a:pt x="377902" y="266477"/>
                    <a:pt x="666034" y="161107"/>
                    <a:pt x="701753" y="140271"/>
                  </a:cubicBezTo>
                  <a:cubicBezTo>
                    <a:pt x="737472" y="119435"/>
                    <a:pt x="538042" y="174204"/>
                    <a:pt x="583881" y="154559"/>
                  </a:cubicBezTo>
                  <a:cubicBezTo>
                    <a:pt x="629720" y="134914"/>
                    <a:pt x="1002386" y="-13320"/>
                    <a:pt x="983931" y="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8" name="フリーフォーム 2097">
              <a:extLst>
                <a:ext uri="{FF2B5EF4-FFF2-40B4-BE49-F238E27FC236}">
                  <a16:creationId xmlns:a16="http://schemas.microsoft.com/office/drawing/2014/main" id="{1B1C38D9-729D-4B4F-7103-672593F30AA0}"/>
                </a:ext>
              </a:extLst>
            </p:cNvPr>
            <p:cNvSpPr/>
            <p:nvPr/>
          </p:nvSpPr>
          <p:spPr>
            <a:xfrm>
              <a:off x="4518422" y="10216762"/>
              <a:ext cx="974855" cy="595304"/>
            </a:xfrm>
            <a:custGeom>
              <a:avLst/>
              <a:gdLst>
                <a:gd name="connsiteX0" fmla="*/ 971550 w 974855"/>
                <a:gd name="connsiteY0" fmla="*/ 9516 h 595304"/>
                <a:gd name="connsiteX1" fmla="*/ 221456 w 974855"/>
                <a:gd name="connsiteY1" fmla="*/ 438141 h 595304"/>
                <a:gd name="connsiteX2" fmla="*/ 0 w 974855"/>
                <a:gd name="connsiteY2" fmla="*/ 595304 h 595304"/>
                <a:gd name="connsiteX3" fmla="*/ 603647 w 974855"/>
                <a:gd name="connsiteY3" fmla="*/ 173822 h 595304"/>
                <a:gd name="connsiteX4" fmla="*/ 371475 w 974855"/>
                <a:gd name="connsiteY4" fmla="*/ 277407 h 595304"/>
                <a:gd name="connsiteX5" fmla="*/ 760809 w 974855"/>
                <a:gd name="connsiteY5" fmla="*/ 52379 h 595304"/>
                <a:gd name="connsiteX6" fmla="*/ 507206 w 974855"/>
                <a:gd name="connsiteY6" fmla="*/ 134532 h 595304"/>
                <a:gd name="connsiteX7" fmla="*/ 971550 w 974855"/>
                <a:gd name="connsiteY7" fmla="*/ 9516 h 595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855" h="595304">
                  <a:moveTo>
                    <a:pt x="971550" y="9516"/>
                  </a:moveTo>
                  <a:cubicBezTo>
                    <a:pt x="923925" y="60117"/>
                    <a:pt x="383381" y="340510"/>
                    <a:pt x="221456" y="438141"/>
                  </a:cubicBezTo>
                  <a:cubicBezTo>
                    <a:pt x="59531" y="535772"/>
                    <a:pt x="0" y="595304"/>
                    <a:pt x="0" y="595304"/>
                  </a:cubicBezTo>
                  <a:cubicBezTo>
                    <a:pt x="63698" y="551251"/>
                    <a:pt x="541735" y="226805"/>
                    <a:pt x="603647" y="173822"/>
                  </a:cubicBezTo>
                  <a:cubicBezTo>
                    <a:pt x="665559" y="120839"/>
                    <a:pt x="345281" y="297647"/>
                    <a:pt x="371475" y="277407"/>
                  </a:cubicBezTo>
                  <a:cubicBezTo>
                    <a:pt x="397669" y="257167"/>
                    <a:pt x="738187" y="76191"/>
                    <a:pt x="760809" y="52379"/>
                  </a:cubicBezTo>
                  <a:cubicBezTo>
                    <a:pt x="783431" y="28567"/>
                    <a:pt x="477440" y="142866"/>
                    <a:pt x="507206" y="134532"/>
                  </a:cubicBezTo>
                  <a:cubicBezTo>
                    <a:pt x="536972" y="126198"/>
                    <a:pt x="1019175" y="-41085"/>
                    <a:pt x="971550" y="95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9" name="フリーフォーム 2098">
              <a:extLst>
                <a:ext uri="{FF2B5EF4-FFF2-40B4-BE49-F238E27FC236}">
                  <a16:creationId xmlns:a16="http://schemas.microsoft.com/office/drawing/2014/main" id="{7AF69E2B-759F-BDF9-D068-9B974EDC9DA1}"/>
                </a:ext>
              </a:extLst>
            </p:cNvPr>
            <p:cNvSpPr/>
            <p:nvPr/>
          </p:nvSpPr>
          <p:spPr>
            <a:xfrm>
              <a:off x="5029728" y="10222265"/>
              <a:ext cx="570707" cy="669785"/>
            </a:xfrm>
            <a:custGeom>
              <a:avLst/>
              <a:gdLst>
                <a:gd name="connsiteX0" fmla="*/ 370947 w 570707"/>
                <a:gd name="connsiteY0" fmla="*/ 441 h 669785"/>
                <a:gd name="connsiteX1" fmla="*/ 531681 w 570707"/>
                <a:gd name="connsiteY1" fmla="*/ 543366 h 669785"/>
                <a:gd name="connsiteX2" fmla="*/ 470960 w 570707"/>
                <a:gd name="connsiteY2" fmla="*/ 446926 h 669785"/>
                <a:gd name="connsiteX3" fmla="*/ 488819 w 570707"/>
                <a:gd name="connsiteY3" fmla="*/ 650523 h 669785"/>
                <a:gd name="connsiteX4" fmla="*/ 206641 w 570707"/>
                <a:gd name="connsiteY4" fmla="*/ 482644 h 669785"/>
                <a:gd name="connsiteX5" fmla="*/ 310225 w 570707"/>
                <a:gd name="connsiteY5" fmla="*/ 554082 h 669785"/>
                <a:gd name="connsiteX6" fmla="*/ 3044 w 570707"/>
                <a:gd name="connsiteY6" fmla="*/ 500504 h 669785"/>
                <a:gd name="connsiteX7" fmla="*/ 531681 w 570707"/>
                <a:gd name="connsiteY7" fmla="*/ 657666 h 669785"/>
                <a:gd name="connsiteX8" fmla="*/ 531681 w 570707"/>
                <a:gd name="connsiteY8" fmla="*/ 636235 h 669785"/>
                <a:gd name="connsiteX9" fmla="*/ 535253 w 570707"/>
                <a:gd name="connsiteY9" fmla="*/ 454069 h 669785"/>
                <a:gd name="connsiteX10" fmla="*/ 370947 w 570707"/>
                <a:gd name="connsiteY10" fmla="*/ 441 h 66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0707" h="669785">
                  <a:moveTo>
                    <a:pt x="370947" y="441"/>
                  </a:moveTo>
                  <a:cubicBezTo>
                    <a:pt x="370352" y="15324"/>
                    <a:pt x="515012" y="468952"/>
                    <a:pt x="531681" y="543366"/>
                  </a:cubicBezTo>
                  <a:cubicBezTo>
                    <a:pt x="548350" y="617780"/>
                    <a:pt x="478104" y="429067"/>
                    <a:pt x="470960" y="446926"/>
                  </a:cubicBezTo>
                  <a:cubicBezTo>
                    <a:pt x="463816" y="464785"/>
                    <a:pt x="532872" y="644570"/>
                    <a:pt x="488819" y="650523"/>
                  </a:cubicBezTo>
                  <a:cubicBezTo>
                    <a:pt x="444766" y="656476"/>
                    <a:pt x="236407" y="498717"/>
                    <a:pt x="206641" y="482644"/>
                  </a:cubicBezTo>
                  <a:cubicBezTo>
                    <a:pt x="176875" y="466571"/>
                    <a:pt x="344158" y="551105"/>
                    <a:pt x="310225" y="554082"/>
                  </a:cubicBezTo>
                  <a:cubicBezTo>
                    <a:pt x="276292" y="557059"/>
                    <a:pt x="-33865" y="483240"/>
                    <a:pt x="3044" y="500504"/>
                  </a:cubicBezTo>
                  <a:cubicBezTo>
                    <a:pt x="39953" y="517768"/>
                    <a:pt x="443575" y="635044"/>
                    <a:pt x="531681" y="657666"/>
                  </a:cubicBezTo>
                  <a:cubicBezTo>
                    <a:pt x="619787" y="680288"/>
                    <a:pt x="531086" y="670168"/>
                    <a:pt x="531681" y="636235"/>
                  </a:cubicBezTo>
                  <a:cubicBezTo>
                    <a:pt x="532276" y="602302"/>
                    <a:pt x="557875" y="557058"/>
                    <a:pt x="535253" y="454069"/>
                  </a:cubicBezTo>
                  <a:cubicBezTo>
                    <a:pt x="512631" y="351080"/>
                    <a:pt x="371542" y="-14442"/>
                    <a:pt x="370947" y="4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8564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" name="グループ化 2087">
            <a:extLst>
              <a:ext uri="{FF2B5EF4-FFF2-40B4-BE49-F238E27FC236}">
                <a16:creationId xmlns:a16="http://schemas.microsoft.com/office/drawing/2014/main" id="{DDC49648-AC37-F1BA-C958-4CF090E447BA}"/>
              </a:ext>
            </a:extLst>
          </p:cNvPr>
          <p:cNvGrpSpPr/>
          <p:nvPr/>
        </p:nvGrpSpPr>
        <p:grpSpPr>
          <a:xfrm>
            <a:off x="934134" y="821094"/>
            <a:ext cx="7732932" cy="11588620"/>
            <a:chOff x="528638" y="0"/>
            <a:chExt cx="8542337" cy="12801600"/>
          </a:xfrm>
        </p:grpSpPr>
        <p:pic>
          <p:nvPicPr>
            <p:cNvPr id="2050" name="Picture 2" descr="流さず、すべてに真っ向から向き合う。 平手友梨奈、私が私であるために。 | VOGUE GIRL" hidden="1">
              <a:extLst>
                <a:ext uri="{FF2B5EF4-FFF2-40B4-BE49-F238E27FC236}">
                  <a16:creationId xmlns:a16="http://schemas.microsoft.com/office/drawing/2014/main" id="{7F1427AE-0876-A8DB-005D-113B583AF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8" y="0"/>
              <a:ext cx="8542337" cy="1280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7159555E-5B45-C167-DC7A-7A749FD975F2}"/>
                </a:ext>
              </a:extLst>
            </p:cNvPr>
            <p:cNvSpPr/>
            <p:nvPr/>
          </p:nvSpPr>
          <p:spPr>
            <a:xfrm>
              <a:off x="3759317" y="3289087"/>
              <a:ext cx="283143" cy="464072"/>
            </a:xfrm>
            <a:custGeom>
              <a:avLst/>
              <a:gdLst>
                <a:gd name="connsiteX0" fmla="*/ 276108 w 283143"/>
                <a:gd name="connsiteY0" fmla="*/ 213 h 464072"/>
                <a:gd name="connsiteX1" fmla="*/ 215783 w 283143"/>
                <a:gd name="connsiteY1" fmla="*/ 79588 h 464072"/>
                <a:gd name="connsiteX2" fmla="*/ 187208 w 283143"/>
                <a:gd name="connsiteY2" fmla="*/ 143088 h 464072"/>
                <a:gd name="connsiteX3" fmla="*/ 203083 w 283143"/>
                <a:gd name="connsiteY3" fmla="*/ 66888 h 464072"/>
                <a:gd name="connsiteX4" fmla="*/ 139583 w 283143"/>
                <a:gd name="connsiteY4" fmla="*/ 197063 h 464072"/>
                <a:gd name="connsiteX5" fmla="*/ 145933 w 283143"/>
                <a:gd name="connsiteY5" fmla="*/ 104988 h 464072"/>
                <a:gd name="connsiteX6" fmla="*/ 82433 w 283143"/>
                <a:gd name="connsiteY6" fmla="*/ 257388 h 464072"/>
                <a:gd name="connsiteX7" fmla="*/ 25283 w 283143"/>
                <a:gd name="connsiteY7" fmla="*/ 336763 h 464072"/>
                <a:gd name="connsiteX8" fmla="*/ 41158 w 283143"/>
                <a:gd name="connsiteY8" fmla="*/ 266913 h 464072"/>
                <a:gd name="connsiteX9" fmla="*/ 25283 w 283143"/>
                <a:gd name="connsiteY9" fmla="*/ 419313 h 464072"/>
                <a:gd name="connsiteX10" fmla="*/ 41158 w 283143"/>
                <a:gd name="connsiteY10" fmla="*/ 463763 h 464072"/>
                <a:gd name="connsiteX11" fmla="*/ 28458 w 283143"/>
                <a:gd name="connsiteY11" fmla="*/ 403438 h 464072"/>
                <a:gd name="connsiteX12" fmla="*/ 25283 w 283143"/>
                <a:gd name="connsiteY12" fmla="*/ 270088 h 464072"/>
                <a:gd name="connsiteX13" fmla="*/ 3058 w 283143"/>
                <a:gd name="connsiteY13" fmla="*/ 305013 h 464072"/>
                <a:gd name="connsiteX14" fmla="*/ 101483 w 283143"/>
                <a:gd name="connsiteY14" fmla="*/ 130388 h 464072"/>
                <a:gd name="connsiteX15" fmla="*/ 44333 w 283143"/>
                <a:gd name="connsiteY15" fmla="*/ 174838 h 464072"/>
                <a:gd name="connsiteX16" fmla="*/ 120533 w 283143"/>
                <a:gd name="connsiteY16" fmla="*/ 79588 h 464072"/>
                <a:gd name="connsiteX17" fmla="*/ 34808 w 283143"/>
                <a:gd name="connsiteY17" fmla="*/ 104988 h 464072"/>
                <a:gd name="connsiteX18" fmla="*/ 276108 w 283143"/>
                <a:gd name="connsiteY18" fmla="*/ 213 h 46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143" h="464072">
                  <a:moveTo>
                    <a:pt x="276108" y="213"/>
                  </a:moveTo>
                  <a:cubicBezTo>
                    <a:pt x="306270" y="-4020"/>
                    <a:pt x="230600" y="55776"/>
                    <a:pt x="215783" y="79588"/>
                  </a:cubicBezTo>
                  <a:cubicBezTo>
                    <a:pt x="200966" y="103400"/>
                    <a:pt x="189325" y="145205"/>
                    <a:pt x="187208" y="143088"/>
                  </a:cubicBezTo>
                  <a:cubicBezTo>
                    <a:pt x="185091" y="140971"/>
                    <a:pt x="211020" y="57892"/>
                    <a:pt x="203083" y="66888"/>
                  </a:cubicBezTo>
                  <a:cubicBezTo>
                    <a:pt x="195145" y="75884"/>
                    <a:pt x="149108" y="190713"/>
                    <a:pt x="139583" y="197063"/>
                  </a:cubicBezTo>
                  <a:cubicBezTo>
                    <a:pt x="130058" y="203413"/>
                    <a:pt x="155458" y="94934"/>
                    <a:pt x="145933" y="104988"/>
                  </a:cubicBezTo>
                  <a:cubicBezTo>
                    <a:pt x="136408" y="115042"/>
                    <a:pt x="102541" y="218759"/>
                    <a:pt x="82433" y="257388"/>
                  </a:cubicBezTo>
                  <a:cubicBezTo>
                    <a:pt x="62325" y="296017"/>
                    <a:pt x="32162" y="335176"/>
                    <a:pt x="25283" y="336763"/>
                  </a:cubicBezTo>
                  <a:cubicBezTo>
                    <a:pt x="18404" y="338350"/>
                    <a:pt x="41158" y="253155"/>
                    <a:pt x="41158" y="266913"/>
                  </a:cubicBezTo>
                  <a:cubicBezTo>
                    <a:pt x="41158" y="280671"/>
                    <a:pt x="25283" y="386505"/>
                    <a:pt x="25283" y="419313"/>
                  </a:cubicBezTo>
                  <a:cubicBezTo>
                    <a:pt x="25283" y="452121"/>
                    <a:pt x="40629" y="466409"/>
                    <a:pt x="41158" y="463763"/>
                  </a:cubicBezTo>
                  <a:cubicBezTo>
                    <a:pt x="41687" y="461117"/>
                    <a:pt x="31104" y="435717"/>
                    <a:pt x="28458" y="403438"/>
                  </a:cubicBezTo>
                  <a:cubicBezTo>
                    <a:pt x="25812" y="371159"/>
                    <a:pt x="29516" y="286492"/>
                    <a:pt x="25283" y="270088"/>
                  </a:cubicBezTo>
                  <a:cubicBezTo>
                    <a:pt x="21050" y="253684"/>
                    <a:pt x="-9642" y="328296"/>
                    <a:pt x="3058" y="305013"/>
                  </a:cubicBezTo>
                  <a:cubicBezTo>
                    <a:pt x="15758" y="281730"/>
                    <a:pt x="94604" y="152084"/>
                    <a:pt x="101483" y="130388"/>
                  </a:cubicBezTo>
                  <a:cubicBezTo>
                    <a:pt x="108362" y="108692"/>
                    <a:pt x="41158" y="183305"/>
                    <a:pt x="44333" y="174838"/>
                  </a:cubicBezTo>
                  <a:cubicBezTo>
                    <a:pt x="47508" y="166371"/>
                    <a:pt x="122120" y="91230"/>
                    <a:pt x="120533" y="79588"/>
                  </a:cubicBezTo>
                  <a:cubicBezTo>
                    <a:pt x="118946" y="67946"/>
                    <a:pt x="12054" y="113984"/>
                    <a:pt x="34808" y="104988"/>
                  </a:cubicBezTo>
                  <a:cubicBezTo>
                    <a:pt x="57562" y="95992"/>
                    <a:pt x="245946" y="4446"/>
                    <a:pt x="276108" y="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D83ED7C7-D237-9408-26DF-EA2F545B35D5}"/>
                </a:ext>
              </a:extLst>
            </p:cNvPr>
            <p:cNvSpPr/>
            <p:nvPr/>
          </p:nvSpPr>
          <p:spPr>
            <a:xfrm>
              <a:off x="3695606" y="3298731"/>
              <a:ext cx="210007" cy="299401"/>
            </a:xfrm>
            <a:custGeom>
              <a:avLst/>
              <a:gdLst>
                <a:gd name="connsiteX0" fmla="*/ 209644 w 210007"/>
                <a:gd name="connsiteY0" fmla="*/ 94 h 299401"/>
                <a:gd name="connsiteX1" fmla="*/ 92169 w 210007"/>
                <a:gd name="connsiteY1" fmla="*/ 171544 h 299401"/>
                <a:gd name="connsiteX2" fmla="*/ 130269 w 210007"/>
                <a:gd name="connsiteY2" fmla="*/ 114394 h 299401"/>
                <a:gd name="connsiteX3" fmla="*/ 94 w 210007"/>
                <a:gd name="connsiteY3" fmla="*/ 282669 h 299401"/>
                <a:gd name="connsiteX4" fmla="*/ 108044 w 210007"/>
                <a:gd name="connsiteY4" fmla="*/ 206469 h 299401"/>
                <a:gd name="connsiteX5" fmla="*/ 31844 w 210007"/>
                <a:gd name="connsiteY5" fmla="*/ 298544 h 299401"/>
                <a:gd name="connsiteX6" fmla="*/ 152494 w 210007"/>
                <a:gd name="connsiteY6" fmla="*/ 139794 h 299401"/>
                <a:gd name="connsiteX7" fmla="*/ 136619 w 210007"/>
                <a:gd name="connsiteY7" fmla="*/ 155669 h 299401"/>
                <a:gd name="connsiteX8" fmla="*/ 149319 w 210007"/>
                <a:gd name="connsiteY8" fmla="*/ 88994 h 299401"/>
                <a:gd name="connsiteX9" fmla="*/ 130269 w 210007"/>
                <a:gd name="connsiteY9" fmla="*/ 146144 h 299401"/>
                <a:gd name="connsiteX10" fmla="*/ 209644 w 210007"/>
                <a:gd name="connsiteY10" fmla="*/ 94 h 29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07" h="299401">
                  <a:moveTo>
                    <a:pt x="209644" y="94"/>
                  </a:moveTo>
                  <a:cubicBezTo>
                    <a:pt x="203294" y="4327"/>
                    <a:pt x="105398" y="152494"/>
                    <a:pt x="92169" y="171544"/>
                  </a:cubicBezTo>
                  <a:cubicBezTo>
                    <a:pt x="78940" y="190594"/>
                    <a:pt x="145615" y="95873"/>
                    <a:pt x="130269" y="114394"/>
                  </a:cubicBezTo>
                  <a:cubicBezTo>
                    <a:pt x="114923" y="132915"/>
                    <a:pt x="3798" y="267323"/>
                    <a:pt x="94" y="282669"/>
                  </a:cubicBezTo>
                  <a:cubicBezTo>
                    <a:pt x="-3610" y="298015"/>
                    <a:pt x="102752" y="203823"/>
                    <a:pt x="108044" y="206469"/>
                  </a:cubicBezTo>
                  <a:cubicBezTo>
                    <a:pt x="113336" y="209115"/>
                    <a:pt x="24436" y="309657"/>
                    <a:pt x="31844" y="298544"/>
                  </a:cubicBezTo>
                  <a:cubicBezTo>
                    <a:pt x="39252" y="287432"/>
                    <a:pt x="152494" y="139794"/>
                    <a:pt x="152494" y="139794"/>
                  </a:cubicBezTo>
                  <a:cubicBezTo>
                    <a:pt x="169956" y="115982"/>
                    <a:pt x="137148" y="164136"/>
                    <a:pt x="136619" y="155669"/>
                  </a:cubicBezTo>
                  <a:cubicBezTo>
                    <a:pt x="136090" y="147202"/>
                    <a:pt x="150377" y="90582"/>
                    <a:pt x="149319" y="88994"/>
                  </a:cubicBezTo>
                  <a:cubicBezTo>
                    <a:pt x="148261" y="87406"/>
                    <a:pt x="123390" y="157256"/>
                    <a:pt x="130269" y="146144"/>
                  </a:cubicBezTo>
                  <a:cubicBezTo>
                    <a:pt x="137148" y="135032"/>
                    <a:pt x="215994" y="-4139"/>
                    <a:pt x="209644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679A093-C0A3-A3C7-0FC2-9F86B22800B2}"/>
                </a:ext>
              </a:extLst>
            </p:cNvPr>
            <p:cNvSpPr/>
            <p:nvPr/>
          </p:nvSpPr>
          <p:spPr>
            <a:xfrm>
              <a:off x="3751848" y="3476535"/>
              <a:ext cx="96309" cy="264050"/>
            </a:xfrm>
            <a:custGeom>
              <a:avLst/>
              <a:gdLst>
                <a:gd name="connsiteX0" fmla="*/ 96252 w 96309"/>
                <a:gd name="connsiteY0" fmla="*/ 90 h 264050"/>
                <a:gd name="connsiteX1" fmla="*/ 20052 w 96309"/>
                <a:gd name="connsiteY1" fmla="*/ 117565 h 264050"/>
                <a:gd name="connsiteX2" fmla="*/ 35927 w 96309"/>
                <a:gd name="connsiteY2" fmla="*/ 60415 h 264050"/>
                <a:gd name="connsiteX3" fmla="*/ 7352 w 96309"/>
                <a:gd name="connsiteY3" fmla="*/ 155665 h 264050"/>
                <a:gd name="connsiteX4" fmla="*/ 1002 w 96309"/>
                <a:gd name="connsiteY4" fmla="*/ 206465 h 264050"/>
                <a:gd name="connsiteX5" fmla="*/ 1002 w 96309"/>
                <a:gd name="connsiteY5" fmla="*/ 146140 h 264050"/>
                <a:gd name="connsiteX6" fmla="*/ 10527 w 96309"/>
                <a:gd name="connsiteY6" fmla="*/ 263615 h 264050"/>
                <a:gd name="connsiteX7" fmla="*/ 29577 w 96309"/>
                <a:gd name="connsiteY7" fmla="*/ 187415 h 264050"/>
                <a:gd name="connsiteX8" fmla="*/ 32752 w 96309"/>
                <a:gd name="connsiteY8" fmla="*/ 225515 h 264050"/>
                <a:gd name="connsiteX9" fmla="*/ 32752 w 96309"/>
                <a:gd name="connsiteY9" fmla="*/ 139790 h 264050"/>
                <a:gd name="connsiteX10" fmla="*/ 96252 w 96309"/>
                <a:gd name="connsiteY10" fmla="*/ 90 h 26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309" h="264050">
                  <a:moveTo>
                    <a:pt x="96252" y="90"/>
                  </a:moveTo>
                  <a:cubicBezTo>
                    <a:pt x="94135" y="-3614"/>
                    <a:pt x="30106" y="107511"/>
                    <a:pt x="20052" y="117565"/>
                  </a:cubicBezTo>
                  <a:cubicBezTo>
                    <a:pt x="9998" y="127619"/>
                    <a:pt x="38044" y="54065"/>
                    <a:pt x="35927" y="60415"/>
                  </a:cubicBezTo>
                  <a:cubicBezTo>
                    <a:pt x="33810" y="66765"/>
                    <a:pt x="13173" y="131323"/>
                    <a:pt x="7352" y="155665"/>
                  </a:cubicBezTo>
                  <a:cubicBezTo>
                    <a:pt x="1531" y="180007"/>
                    <a:pt x="2060" y="208053"/>
                    <a:pt x="1002" y="206465"/>
                  </a:cubicBezTo>
                  <a:cubicBezTo>
                    <a:pt x="-56" y="204877"/>
                    <a:pt x="-586" y="136615"/>
                    <a:pt x="1002" y="146140"/>
                  </a:cubicBezTo>
                  <a:cubicBezTo>
                    <a:pt x="2589" y="155665"/>
                    <a:pt x="5765" y="256736"/>
                    <a:pt x="10527" y="263615"/>
                  </a:cubicBezTo>
                  <a:cubicBezTo>
                    <a:pt x="15289" y="270494"/>
                    <a:pt x="25873" y="193765"/>
                    <a:pt x="29577" y="187415"/>
                  </a:cubicBezTo>
                  <a:cubicBezTo>
                    <a:pt x="33281" y="181065"/>
                    <a:pt x="32223" y="233453"/>
                    <a:pt x="32752" y="225515"/>
                  </a:cubicBezTo>
                  <a:cubicBezTo>
                    <a:pt x="33281" y="217578"/>
                    <a:pt x="23756" y="174715"/>
                    <a:pt x="32752" y="139790"/>
                  </a:cubicBezTo>
                  <a:cubicBezTo>
                    <a:pt x="41748" y="104865"/>
                    <a:pt x="98369" y="3794"/>
                    <a:pt x="96252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762B7ECE-6A14-60D4-AE80-77676E949DF1}"/>
                </a:ext>
              </a:extLst>
            </p:cNvPr>
            <p:cNvSpPr/>
            <p:nvPr/>
          </p:nvSpPr>
          <p:spPr>
            <a:xfrm>
              <a:off x="3847644" y="3149422"/>
              <a:ext cx="791510" cy="203389"/>
            </a:xfrm>
            <a:custGeom>
              <a:avLst/>
              <a:gdLst>
                <a:gd name="connsiteX0" fmla="*/ 456 w 791510"/>
                <a:gd name="connsiteY0" fmla="*/ 203378 h 203389"/>
                <a:gd name="connsiteX1" fmla="*/ 235406 w 791510"/>
                <a:gd name="connsiteY1" fmla="*/ 108128 h 203389"/>
                <a:gd name="connsiteX2" fmla="*/ 190956 w 791510"/>
                <a:gd name="connsiteY2" fmla="*/ 89078 h 203389"/>
                <a:gd name="connsiteX3" fmla="*/ 143331 w 791510"/>
                <a:gd name="connsiteY3" fmla="*/ 9703 h 203389"/>
                <a:gd name="connsiteX4" fmla="*/ 244931 w 791510"/>
                <a:gd name="connsiteY4" fmla="*/ 124003 h 203389"/>
                <a:gd name="connsiteX5" fmla="*/ 210006 w 791510"/>
                <a:gd name="connsiteY5" fmla="*/ 54153 h 203389"/>
                <a:gd name="connsiteX6" fmla="*/ 238581 w 791510"/>
                <a:gd name="connsiteY6" fmla="*/ 85903 h 203389"/>
                <a:gd name="connsiteX7" fmla="*/ 390981 w 791510"/>
                <a:gd name="connsiteY7" fmla="*/ 60503 h 203389"/>
                <a:gd name="connsiteX8" fmla="*/ 381456 w 791510"/>
                <a:gd name="connsiteY8" fmla="*/ 178 h 203389"/>
                <a:gd name="connsiteX9" fmla="*/ 390981 w 791510"/>
                <a:gd name="connsiteY9" fmla="*/ 41453 h 203389"/>
                <a:gd name="connsiteX10" fmla="*/ 543381 w 791510"/>
                <a:gd name="connsiteY10" fmla="*/ 25578 h 203389"/>
                <a:gd name="connsiteX11" fmla="*/ 483056 w 791510"/>
                <a:gd name="connsiteY11" fmla="*/ 6528 h 203389"/>
                <a:gd name="connsiteX12" fmla="*/ 676731 w 791510"/>
                <a:gd name="connsiteY12" fmla="*/ 16053 h 203389"/>
                <a:gd name="connsiteX13" fmla="*/ 606881 w 791510"/>
                <a:gd name="connsiteY13" fmla="*/ 3353 h 203389"/>
                <a:gd name="connsiteX14" fmla="*/ 791031 w 791510"/>
                <a:gd name="connsiteY14" fmla="*/ 25578 h 203389"/>
                <a:gd name="connsiteX15" fmla="*/ 651331 w 791510"/>
                <a:gd name="connsiteY15" fmla="*/ 19228 h 203389"/>
                <a:gd name="connsiteX16" fmla="*/ 387806 w 791510"/>
                <a:gd name="connsiteY16" fmla="*/ 60503 h 203389"/>
                <a:gd name="connsiteX17" fmla="*/ 495756 w 791510"/>
                <a:gd name="connsiteY17" fmla="*/ 57328 h 203389"/>
                <a:gd name="connsiteX18" fmla="*/ 305256 w 791510"/>
                <a:gd name="connsiteY18" fmla="*/ 114478 h 203389"/>
                <a:gd name="connsiteX19" fmla="*/ 456 w 791510"/>
                <a:gd name="connsiteY19" fmla="*/ 203378 h 20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1510" h="203389">
                  <a:moveTo>
                    <a:pt x="456" y="203378"/>
                  </a:moveTo>
                  <a:cubicBezTo>
                    <a:pt x="-11186" y="202320"/>
                    <a:pt x="203656" y="127178"/>
                    <a:pt x="235406" y="108128"/>
                  </a:cubicBezTo>
                  <a:cubicBezTo>
                    <a:pt x="267156" y="89078"/>
                    <a:pt x="206302" y="105482"/>
                    <a:pt x="190956" y="89078"/>
                  </a:cubicBezTo>
                  <a:cubicBezTo>
                    <a:pt x="175610" y="72674"/>
                    <a:pt x="134335" y="3882"/>
                    <a:pt x="143331" y="9703"/>
                  </a:cubicBezTo>
                  <a:cubicBezTo>
                    <a:pt x="152327" y="15524"/>
                    <a:pt x="233819" y="116595"/>
                    <a:pt x="244931" y="124003"/>
                  </a:cubicBezTo>
                  <a:cubicBezTo>
                    <a:pt x="256044" y="131411"/>
                    <a:pt x="211064" y="60503"/>
                    <a:pt x="210006" y="54153"/>
                  </a:cubicBezTo>
                  <a:cubicBezTo>
                    <a:pt x="208948" y="47803"/>
                    <a:pt x="208419" y="84845"/>
                    <a:pt x="238581" y="85903"/>
                  </a:cubicBezTo>
                  <a:cubicBezTo>
                    <a:pt x="268743" y="86961"/>
                    <a:pt x="367169" y="74790"/>
                    <a:pt x="390981" y="60503"/>
                  </a:cubicBezTo>
                  <a:cubicBezTo>
                    <a:pt x="414793" y="46216"/>
                    <a:pt x="381456" y="3353"/>
                    <a:pt x="381456" y="178"/>
                  </a:cubicBezTo>
                  <a:cubicBezTo>
                    <a:pt x="381456" y="-2997"/>
                    <a:pt x="363994" y="37220"/>
                    <a:pt x="390981" y="41453"/>
                  </a:cubicBezTo>
                  <a:cubicBezTo>
                    <a:pt x="417969" y="45686"/>
                    <a:pt x="528035" y="31399"/>
                    <a:pt x="543381" y="25578"/>
                  </a:cubicBezTo>
                  <a:cubicBezTo>
                    <a:pt x="558727" y="19757"/>
                    <a:pt x="460831" y="8115"/>
                    <a:pt x="483056" y="6528"/>
                  </a:cubicBezTo>
                  <a:cubicBezTo>
                    <a:pt x="505281" y="4941"/>
                    <a:pt x="656094" y="16582"/>
                    <a:pt x="676731" y="16053"/>
                  </a:cubicBezTo>
                  <a:cubicBezTo>
                    <a:pt x="697368" y="15524"/>
                    <a:pt x="587831" y="1766"/>
                    <a:pt x="606881" y="3353"/>
                  </a:cubicBezTo>
                  <a:cubicBezTo>
                    <a:pt x="625931" y="4940"/>
                    <a:pt x="783623" y="22932"/>
                    <a:pt x="791031" y="25578"/>
                  </a:cubicBezTo>
                  <a:cubicBezTo>
                    <a:pt x="798439" y="28224"/>
                    <a:pt x="718535" y="13407"/>
                    <a:pt x="651331" y="19228"/>
                  </a:cubicBezTo>
                  <a:cubicBezTo>
                    <a:pt x="584127" y="25049"/>
                    <a:pt x="413735" y="54153"/>
                    <a:pt x="387806" y="60503"/>
                  </a:cubicBezTo>
                  <a:cubicBezTo>
                    <a:pt x="361877" y="66853"/>
                    <a:pt x="509514" y="48332"/>
                    <a:pt x="495756" y="57328"/>
                  </a:cubicBezTo>
                  <a:cubicBezTo>
                    <a:pt x="481998" y="66324"/>
                    <a:pt x="381985" y="93841"/>
                    <a:pt x="305256" y="114478"/>
                  </a:cubicBezTo>
                  <a:cubicBezTo>
                    <a:pt x="228527" y="135115"/>
                    <a:pt x="12098" y="204436"/>
                    <a:pt x="456" y="203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19CACA12-D653-5380-A304-35392B744375}"/>
                </a:ext>
              </a:extLst>
            </p:cNvPr>
            <p:cNvSpPr/>
            <p:nvPr/>
          </p:nvSpPr>
          <p:spPr>
            <a:xfrm>
              <a:off x="4077276" y="3136879"/>
              <a:ext cx="626146" cy="115140"/>
            </a:xfrm>
            <a:custGeom>
              <a:avLst/>
              <a:gdLst>
                <a:gd name="connsiteX0" fmla="*/ 8949 w 626146"/>
                <a:gd name="connsiteY0" fmla="*/ 101621 h 115140"/>
                <a:gd name="connsiteX1" fmla="*/ 367724 w 626146"/>
                <a:gd name="connsiteY1" fmla="*/ 101621 h 115140"/>
                <a:gd name="connsiteX2" fmla="*/ 297874 w 626146"/>
                <a:gd name="connsiteY2" fmla="*/ 85746 h 115140"/>
                <a:gd name="connsiteX3" fmla="*/ 520124 w 626146"/>
                <a:gd name="connsiteY3" fmla="*/ 114321 h 115140"/>
                <a:gd name="connsiteX4" fmla="*/ 364549 w 626146"/>
                <a:gd name="connsiteY4" fmla="*/ 107971 h 115140"/>
                <a:gd name="connsiteX5" fmla="*/ 624899 w 626146"/>
                <a:gd name="connsiteY5" fmla="*/ 114321 h 115140"/>
                <a:gd name="connsiteX6" fmla="*/ 462974 w 626146"/>
                <a:gd name="connsiteY6" fmla="*/ 85746 h 115140"/>
                <a:gd name="connsiteX7" fmla="*/ 456624 w 626146"/>
                <a:gd name="connsiteY7" fmla="*/ 69871 h 115140"/>
                <a:gd name="connsiteX8" fmla="*/ 539174 w 626146"/>
                <a:gd name="connsiteY8" fmla="*/ 66696 h 115140"/>
                <a:gd name="connsiteX9" fmla="*/ 364549 w 626146"/>
                <a:gd name="connsiteY9" fmla="*/ 22246 h 115140"/>
                <a:gd name="connsiteX10" fmla="*/ 456624 w 626146"/>
                <a:gd name="connsiteY10" fmla="*/ 66696 h 115140"/>
                <a:gd name="connsiteX11" fmla="*/ 440749 w 626146"/>
                <a:gd name="connsiteY11" fmla="*/ 79396 h 115140"/>
                <a:gd name="connsiteX12" fmla="*/ 208974 w 626146"/>
                <a:gd name="connsiteY12" fmla="*/ 25421 h 115140"/>
                <a:gd name="connsiteX13" fmla="*/ 339149 w 626146"/>
                <a:gd name="connsiteY13" fmla="*/ 66696 h 115140"/>
                <a:gd name="connsiteX14" fmla="*/ 170874 w 626146"/>
                <a:gd name="connsiteY14" fmla="*/ 57171 h 115140"/>
                <a:gd name="connsiteX15" fmla="*/ 158174 w 626146"/>
                <a:gd name="connsiteY15" fmla="*/ 21 h 115140"/>
                <a:gd name="connsiteX16" fmla="*/ 158174 w 626146"/>
                <a:gd name="connsiteY16" fmla="*/ 50821 h 115140"/>
                <a:gd name="connsiteX17" fmla="*/ 113724 w 626146"/>
                <a:gd name="connsiteY17" fmla="*/ 85746 h 115140"/>
                <a:gd name="connsiteX18" fmla="*/ 8949 w 626146"/>
                <a:gd name="connsiteY18" fmla="*/ 101621 h 11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6146" h="115140">
                  <a:moveTo>
                    <a:pt x="8949" y="101621"/>
                  </a:moveTo>
                  <a:cubicBezTo>
                    <a:pt x="51282" y="104267"/>
                    <a:pt x="319570" y="104267"/>
                    <a:pt x="367724" y="101621"/>
                  </a:cubicBezTo>
                  <a:cubicBezTo>
                    <a:pt x="415878" y="98975"/>
                    <a:pt x="272474" y="83629"/>
                    <a:pt x="297874" y="85746"/>
                  </a:cubicBezTo>
                  <a:cubicBezTo>
                    <a:pt x="323274" y="87863"/>
                    <a:pt x="509012" y="110617"/>
                    <a:pt x="520124" y="114321"/>
                  </a:cubicBezTo>
                  <a:cubicBezTo>
                    <a:pt x="531236" y="118025"/>
                    <a:pt x="347087" y="107971"/>
                    <a:pt x="364549" y="107971"/>
                  </a:cubicBezTo>
                  <a:cubicBezTo>
                    <a:pt x="382011" y="107971"/>
                    <a:pt x="608495" y="118025"/>
                    <a:pt x="624899" y="114321"/>
                  </a:cubicBezTo>
                  <a:cubicBezTo>
                    <a:pt x="641303" y="110617"/>
                    <a:pt x="491020" y="93154"/>
                    <a:pt x="462974" y="85746"/>
                  </a:cubicBezTo>
                  <a:cubicBezTo>
                    <a:pt x="434928" y="78338"/>
                    <a:pt x="443924" y="73046"/>
                    <a:pt x="456624" y="69871"/>
                  </a:cubicBezTo>
                  <a:cubicBezTo>
                    <a:pt x="469324" y="66696"/>
                    <a:pt x="554520" y="74633"/>
                    <a:pt x="539174" y="66696"/>
                  </a:cubicBezTo>
                  <a:cubicBezTo>
                    <a:pt x="523828" y="58759"/>
                    <a:pt x="378307" y="22246"/>
                    <a:pt x="364549" y="22246"/>
                  </a:cubicBezTo>
                  <a:cubicBezTo>
                    <a:pt x="350791" y="22246"/>
                    <a:pt x="443924" y="57171"/>
                    <a:pt x="456624" y="66696"/>
                  </a:cubicBezTo>
                  <a:cubicBezTo>
                    <a:pt x="469324" y="76221"/>
                    <a:pt x="482024" y="86275"/>
                    <a:pt x="440749" y="79396"/>
                  </a:cubicBezTo>
                  <a:cubicBezTo>
                    <a:pt x="399474" y="72517"/>
                    <a:pt x="225907" y="27538"/>
                    <a:pt x="208974" y="25421"/>
                  </a:cubicBezTo>
                  <a:cubicBezTo>
                    <a:pt x="192041" y="23304"/>
                    <a:pt x="345499" y="61404"/>
                    <a:pt x="339149" y="66696"/>
                  </a:cubicBezTo>
                  <a:cubicBezTo>
                    <a:pt x="332799" y="71988"/>
                    <a:pt x="201036" y="68283"/>
                    <a:pt x="170874" y="57171"/>
                  </a:cubicBezTo>
                  <a:cubicBezTo>
                    <a:pt x="140712" y="46059"/>
                    <a:pt x="160291" y="1079"/>
                    <a:pt x="158174" y="21"/>
                  </a:cubicBezTo>
                  <a:cubicBezTo>
                    <a:pt x="156057" y="-1037"/>
                    <a:pt x="165582" y="36534"/>
                    <a:pt x="158174" y="50821"/>
                  </a:cubicBezTo>
                  <a:cubicBezTo>
                    <a:pt x="150766" y="65108"/>
                    <a:pt x="140711" y="78338"/>
                    <a:pt x="113724" y="85746"/>
                  </a:cubicBezTo>
                  <a:cubicBezTo>
                    <a:pt x="86737" y="93154"/>
                    <a:pt x="-33384" y="98975"/>
                    <a:pt x="8949" y="101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BCE00FCF-48B5-52D1-7E21-005849548337}"/>
                </a:ext>
              </a:extLst>
            </p:cNvPr>
            <p:cNvSpPr/>
            <p:nvPr/>
          </p:nvSpPr>
          <p:spPr>
            <a:xfrm>
              <a:off x="3831478" y="3180465"/>
              <a:ext cx="552736" cy="186034"/>
            </a:xfrm>
            <a:custGeom>
              <a:avLst/>
              <a:gdLst>
                <a:gd name="connsiteX0" fmla="*/ 747 w 552736"/>
                <a:gd name="connsiteY0" fmla="*/ 185035 h 186034"/>
                <a:gd name="connsiteX1" fmla="*/ 175372 w 552736"/>
                <a:gd name="connsiteY1" fmla="*/ 127885 h 186034"/>
                <a:gd name="connsiteX2" fmla="*/ 207122 w 552736"/>
                <a:gd name="connsiteY2" fmla="*/ 77085 h 186034"/>
                <a:gd name="connsiteX3" fmla="*/ 188072 w 552736"/>
                <a:gd name="connsiteY3" fmla="*/ 54860 h 186034"/>
                <a:gd name="connsiteX4" fmla="*/ 292847 w 552736"/>
                <a:gd name="connsiteY4" fmla="*/ 70735 h 186034"/>
                <a:gd name="connsiteX5" fmla="*/ 394447 w 552736"/>
                <a:gd name="connsiteY5" fmla="*/ 885 h 186034"/>
                <a:gd name="connsiteX6" fmla="*/ 356347 w 552736"/>
                <a:gd name="connsiteY6" fmla="*/ 29460 h 186034"/>
                <a:gd name="connsiteX7" fmla="*/ 550022 w 552736"/>
                <a:gd name="connsiteY7" fmla="*/ 885 h 186034"/>
                <a:gd name="connsiteX8" fmla="*/ 448422 w 552736"/>
                <a:gd name="connsiteY8" fmla="*/ 13585 h 186034"/>
                <a:gd name="connsiteX9" fmla="*/ 159497 w 552736"/>
                <a:gd name="connsiteY9" fmla="*/ 70735 h 186034"/>
                <a:gd name="connsiteX10" fmla="*/ 251572 w 552736"/>
                <a:gd name="connsiteY10" fmla="*/ 77085 h 186034"/>
                <a:gd name="connsiteX11" fmla="*/ 747 w 552736"/>
                <a:gd name="connsiteY11" fmla="*/ 185035 h 18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736" h="186034">
                  <a:moveTo>
                    <a:pt x="747" y="185035"/>
                  </a:moveTo>
                  <a:cubicBezTo>
                    <a:pt x="-11953" y="193502"/>
                    <a:pt x="140976" y="145877"/>
                    <a:pt x="175372" y="127885"/>
                  </a:cubicBezTo>
                  <a:cubicBezTo>
                    <a:pt x="209768" y="109893"/>
                    <a:pt x="205005" y="89256"/>
                    <a:pt x="207122" y="77085"/>
                  </a:cubicBezTo>
                  <a:cubicBezTo>
                    <a:pt x="209239" y="64914"/>
                    <a:pt x="173785" y="55918"/>
                    <a:pt x="188072" y="54860"/>
                  </a:cubicBezTo>
                  <a:cubicBezTo>
                    <a:pt x="202359" y="53802"/>
                    <a:pt x="258451" y="79731"/>
                    <a:pt x="292847" y="70735"/>
                  </a:cubicBezTo>
                  <a:cubicBezTo>
                    <a:pt x="327243" y="61739"/>
                    <a:pt x="383864" y="7764"/>
                    <a:pt x="394447" y="885"/>
                  </a:cubicBezTo>
                  <a:cubicBezTo>
                    <a:pt x="405030" y="-5994"/>
                    <a:pt x="330418" y="29460"/>
                    <a:pt x="356347" y="29460"/>
                  </a:cubicBezTo>
                  <a:cubicBezTo>
                    <a:pt x="382276" y="29460"/>
                    <a:pt x="534676" y="3531"/>
                    <a:pt x="550022" y="885"/>
                  </a:cubicBezTo>
                  <a:cubicBezTo>
                    <a:pt x="565368" y="-1761"/>
                    <a:pt x="513509" y="1943"/>
                    <a:pt x="448422" y="13585"/>
                  </a:cubicBezTo>
                  <a:cubicBezTo>
                    <a:pt x="383335" y="25227"/>
                    <a:pt x="192305" y="60152"/>
                    <a:pt x="159497" y="70735"/>
                  </a:cubicBezTo>
                  <a:cubicBezTo>
                    <a:pt x="126689" y="81318"/>
                    <a:pt x="272209" y="61739"/>
                    <a:pt x="251572" y="77085"/>
                  </a:cubicBezTo>
                  <a:cubicBezTo>
                    <a:pt x="230935" y="92431"/>
                    <a:pt x="13447" y="176568"/>
                    <a:pt x="747" y="185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151E482B-CBE4-A41A-E76D-84A7812C5502}"/>
                </a:ext>
              </a:extLst>
            </p:cNvPr>
            <p:cNvSpPr/>
            <p:nvPr/>
          </p:nvSpPr>
          <p:spPr>
            <a:xfrm>
              <a:off x="4206690" y="3212971"/>
              <a:ext cx="585976" cy="191025"/>
            </a:xfrm>
            <a:custGeom>
              <a:avLst/>
              <a:gdLst>
                <a:gd name="connsiteX0" fmla="*/ 185 w 585976"/>
                <a:gd name="connsiteY0" fmla="*/ 129 h 191025"/>
                <a:gd name="connsiteX1" fmla="*/ 314510 w 585976"/>
                <a:gd name="connsiteY1" fmla="*/ 54104 h 191025"/>
                <a:gd name="connsiteX2" fmla="*/ 244660 w 585976"/>
                <a:gd name="connsiteY2" fmla="*/ 41404 h 191025"/>
                <a:gd name="connsiteX3" fmla="*/ 441510 w 585976"/>
                <a:gd name="connsiteY3" fmla="*/ 162054 h 191025"/>
                <a:gd name="connsiteX4" fmla="*/ 368485 w 585976"/>
                <a:gd name="connsiteY4" fmla="*/ 101729 h 191025"/>
                <a:gd name="connsiteX5" fmla="*/ 584385 w 585976"/>
                <a:gd name="connsiteY5" fmla="*/ 190629 h 191025"/>
                <a:gd name="connsiteX6" fmla="*/ 463735 w 585976"/>
                <a:gd name="connsiteY6" fmla="*/ 130304 h 191025"/>
                <a:gd name="connsiteX7" fmla="*/ 409760 w 585976"/>
                <a:gd name="connsiteY7" fmla="*/ 35054 h 191025"/>
                <a:gd name="connsiteX8" fmla="*/ 466910 w 585976"/>
                <a:gd name="connsiteY8" fmla="*/ 136654 h 191025"/>
                <a:gd name="connsiteX9" fmla="*/ 343085 w 585976"/>
                <a:gd name="connsiteY9" fmla="*/ 47754 h 191025"/>
                <a:gd name="connsiteX10" fmla="*/ 397060 w 585976"/>
                <a:gd name="connsiteY10" fmla="*/ 117604 h 191025"/>
                <a:gd name="connsiteX11" fmla="*/ 270060 w 585976"/>
                <a:gd name="connsiteY11" fmla="*/ 41404 h 191025"/>
                <a:gd name="connsiteX12" fmla="*/ 185 w 585976"/>
                <a:gd name="connsiteY12" fmla="*/ 129 h 19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5976" h="191025">
                  <a:moveTo>
                    <a:pt x="185" y="129"/>
                  </a:moveTo>
                  <a:cubicBezTo>
                    <a:pt x="7593" y="2246"/>
                    <a:pt x="273764" y="47225"/>
                    <a:pt x="314510" y="54104"/>
                  </a:cubicBezTo>
                  <a:cubicBezTo>
                    <a:pt x="355256" y="60983"/>
                    <a:pt x="223493" y="23412"/>
                    <a:pt x="244660" y="41404"/>
                  </a:cubicBezTo>
                  <a:cubicBezTo>
                    <a:pt x="265827" y="59396"/>
                    <a:pt x="420872" y="152000"/>
                    <a:pt x="441510" y="162054"/>
                  </a:cubicBezTo>
                  <a:cubicBezTo>
                    <a:pt x="462148" y="172108"/>
                    <a:pt x="344673" y="96967"/>
                    <a:pt x="368485" y="101729"/>
                  </a:cubicBezTo>
                  <a:cubicBezTo>
                    <a:pt x="392297" y="106491"/>
                    <a:pt x="568510" y="185867"/>
                    <a:pt x="584385" y="190629"/>
                  </a:cubicBezTo>
                  <a:cubicBezTo>
                    <a:pt x="600260" y="195391"/>
                    <a:pt x="492839" y="156233"/>
                    <a:pt x="463735" y="130304"/>
                  </a:cubicBezTo>
                  <a:cubicBezTo>
                    <a:pt x="434631" y="104375"/>
                    <a:pt x="409231" y="33996"/>
                    <a:pt x="409760" y="35054"/>
                  </a:cubicBezTo>
                  <a:cubicBezTo>
                    <a:pt x="410289" y="36112"/>
                    <a:pt x="478022" y="134537"/>
                    <a:pt x="466910" y="136654"/>
                  </a:cubicBezTo>
                  <a:cubicBezTo>
                    <a:pt x="455798" y="138771"/>
                    <a:pt x="354727" y="50929"/>
                    <a:pt x="343085" y="47754"/>
                  </a:cubicBezTo>
                  <a:cubicBezTo>
                    <a:pt x="331443" y="44579"/>
                    <a:pt x="409231" y="118662"/>
                    <a:pt x="397060" y="117604"/>
                  </a:cubicBezTo>
                  <a:cubicBezTo>
                    <a:pt x="384889" y="116546"/>
                    <a:pt x="330914" y="60454"/>
                    <a:pt x="270060" y="41404"/>
                  </a:cubicBezTo>
                  <a:cubicBezTo>
                    <a:pt x="209206" y="22354"/>
                    <a:pt x="-7223" y="-1988"/>
                    <a:pt x="185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48738431-D225-AD3B-F8F9-EA78320746AF}"/>
                </a:ext>
              </a:extLst>
            </p:cNvPr>
            <p:cNvSpPr/>
            <p:nvPr/>
          </p:nvSpPr>
          <p:spPr>
            <a:xfrm>
              <a:off x="3862252" y="3384419"/>
              <a:ext cx="154442" cy="276359"/>
            </a:xfrm>
            <a:custGeom>
              <a:avLst/>
              <a:gdLst>
                <a:gd name="connsiteX0" fmla="*/ 33473 w 154442"/>
                <a:gd name="connsiteY0" fmla="*/ 131 h 276359"/>
                <a:gd name="connsiteX1" fmla="*/ 30298 w 154442"/>
                <a:gd name="connsiteY1" fmla="*/ 200156 h 276359"/>
                <a:gd name="connsiteX2" fmla="*/ 30298 w 154442"/>
                <a:gd name="connsiteY2" fmla="*/ 130306 h 276359"/>
                <a:gd name="connsiteX3" fmla="*/ 96973 w 154442"/>
                <a:gd name="connsiteY3" fmla="*/ 222381 h 276359"/>
                <a:gd name="connsiteX4" fmla="*/ 55698 w 154442"/>
                <a:gd name="connsiteY4" fmla="*/ 209681 h 276359"/>
                <a:gd name="connsiteX5" fmla="*/ 154123 w 154442"/>
                <a:gd name="connsiteY5" fmla="*/ 276356 h 276359"/>
                <a:gd name="connsiteX6" fmla="*/ 84273 w 154442"/>
                <a:gd name="connsiteY6" fmla="*/ 206506 h 276359"/>
                <a:gd name="connsiteX7" fmla="*/ 4898 w 154442"/>
                <a:gd name="connsiteY7" fmla="*/ 123956 h 276359"/>
                <a:gd name="connsiteX8" fmla="*/ 11248 w 154442"/>
                <a:gd name="connsiteY8" fmla="*/ 168406 h 276359"/>
                <a:gd name="connsiteX9" fmla="*/ 33473 w 154442"/>
                <a:gd name="connsiteY9" fmla="*/ 131 h 27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442" h="276359">
                  <a:moveTo>
                    <a:pt x="33473" y="131"/>
                  </a:moveTo>
                  <a:cubicBezTo>
                    <a:pt x="36648" y="5423"/>
                    <a:pt x="30827" y="178460"/>
                    <a:pt x="30298" y="200156"/>
                  </a:cubicBezTo>
                  <a:cubicBezTo>
                    <a:pt x="29769" y="221852"/>
                    <a:pt x="19186" y="126602"/>
                    <a:pt x="30298" y="130306"/>
                  </a:cubicBezTo>
                  <a:cubicBezTo>
                    <a:pt x="41410" y="134010"/>
                    <a:pt x="92740" y="209152"/>
                    <a:pt x="96973" y="222381"/>
                  </a:cubicBezTo>
                  <a:cubicBezTo>
                    <a:pt x="101206" y="235610"/>
                    <a:pt x="46173" y="200685"/>
                    <a:pt x="55698" y="209681"/>
                  </a:cubicBezTo>
                  <a:cubicBezTo>
                    <a:pt x="65223" y="218677"/>
                    <a:pt x="149361" y="276885"/>
                    <a:pt x="154123" y="276356"/>
                  </a:cubicBezTo>
                  <a:cubicBezTo>
                    <a:pt x="158886" y="275827"/>
                    <a:pt x="109144" y="231906"/>
                    <a:pt x="84273" y="206506"/>
                  </a:cubicBezTo>
                  <a:cubicBezTo>
                    <a:pt x="59402" y="181106"/>
                    <a:pt x="17069" y="130306"/>
                    <a:pt x="4898" y="123956"/>
                  </a:cubicBezTo>
                  <a:cubicBezTo>
                    <a:pt x="-7273" y="117606"/>
                    <a:pt x="6486" y="185339"/>
                    <a:pt x="11248" y="168406"/>
                  </a:cubicBezTo>
                  <a:cubicBezTo>
                    <a:pt x="16010" y="151473"/>
                    <a:pt x="30298" y="-5161"/>
                    <a:pt x="33473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5A7FCCE8-181F-EADC-0258-9E2DE7D41265}"/>
                </a:ext>
              </a:extLst>
            </p:cNvPr>
            <p:cNvSpPr/>
            <p:nvPr/>
          </p:nvSpPr>
          <p:spPr>
            <a:xfrm>
              <a:off x="4279751" y="3219154"/>
              <a:ext cx="248195" cy="207260"/>
            </a:xfrm>
            <a:custGeom>
              <a:avLst/>
              <a:gdLst>
                <a:gd name="connsiteX0" fmla="*/ 149 w 248195"/>
                <a:gd name="connsiteY0" fmla="*/ 296 h 207260"/>
                <a:gd name="connsiteX1" fmla="*/ 168424 w 248195"/>
                <a:gd name="connsiteY1" fmla="*/ 95546 h 207260"/>
                <a:gd name="connsiteX2" fmla="*/ 133499 w 248195"/>
                <a:gd name="connsiteY2" fmla="*/ 73321 h 207260"/>
                <a:gd name="connsiteX3" fmla="*/ 187474 w 248195"/>
                <a:gd name="connsiteY3" fmla="*/ 114596 h 207260"/>
                <a:gd name="connsiteX4" fmla="*/ 130324 w 248195"/>
                <a:gd name="connsiteY4" fmla="*/ 206671 h 207260"/>
                <a:gd name="connsiteX5" fmla="*/ 177949 w 248195"/>
                <a:gd name="connsiteY5" fmla="*/ 149521 h 207260"/>
                <a:gd name="connsiteX6" fmla="*/ 247799 w 248195"/>
                <a:gd name="connsiteY6" fmla="*/ 60621 h 207260"/>
                <a:gd name="connsiteX7" fmla="*/ 203349 w 248195"/>
                <a:gd name="connsiteY7" fmla="*/ 108246 h 207260"/>
                <a:gd name="connsiteX8" fmla="*/ 139849 w 248195"/>
                <a:gd name="connsiteY8" fmla="*/ 66971 h 207260"/>
                <a:gd name="connsiteX9" fmla="*/ 149 w 248195"/>
                <a:gd name="connsiteY9" fmla="*/ 296 h 20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195" h="207260">
                  <a:moveTo>
                    <a:pt x="149" y="296"/>
                  </a:moveTo>
                  <a:cubicBezTo>
                    <a:pt x="4911" y="5058"/>
                    <a:pt x="146199" y="83375"/>
                    <a:pt x="168424" y="95546"/>
                  </a:cubicBezTo>
                  <a:cubicBezTo>
                    <a:pt x="190649" y="107717"/>
                    <a:pt x="130324" y="70146"/>
                    <a:pt x="133499" y="73321"/>
                  </a:cubicBezTo>
                  <a:cubicBezTo>
                    <a:pt x="136674" y="76496"/>
                    <a:pt x="188003" y="92371"/>
                    <a:pt x="187474" y="114596"/>
                  </a:cubicBezTo>
                  <a:cubicBezTo>
                    <a:pt x="186945" y="136821"/>
                    <a:pt x="131912" y="200850"/>
                    <a:pt x="130324" y="206671"/>
                  </a:cubicBezTo>
                  <a:cubicBezTo>
                    <a:pt x="128737" y="212492"/>
                    <a:pt x="158370" y="173863"/>
                    <a:pt x="177949" y="149521"/>
                  </a:cubicBezTo>
                  <a:cubicBezTo>
                    <a:pt x="197528" y="125179"/>
                    <a:pt x="243566" y="67500"/>
                    <a:pt x="247799" y="60621"/>
                  </a:cubicBezTo>
                  <a:cubicBezTo>
                    <a:pt x="252032" y="53742"/>
                    <a:pt x="221340" y="107188"/>
                    <a:pt x="203349" y="108246"/>
                  </a:cubicBezTo>
                  <a:cubicBezTo>
                    <a:pt x="185358" y="109304"/>
                    <a:pt x="173716" y="84434"/>
                    <a:pt x="139849" y="66971"/>
                  </a:cubicBezTo>
                  <a:cubicBezTo>
                    <a:pt x="105982" y="49509"/>
                    <a:pt x="-4613" y="-4466"/>
                    <a:pt x="149" y="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F65C19D9-11F5-5A3F-E096-62B11D12ADFA}"/>
                </a:ext>
              </a:extLst>
            </p:cNvPr>
            <p:cNvSpPr/>
            <p:nvPr/>
          </p:nvSpPr>
          <p:spPr>
            <a:xfrm>
              <a:off x="3762339" y="3511416"/>
              <a:ext cx="274762" cy="164019"/>
            </a:xfrm>
            <a:custGeom>
              <a:avLst/>
              <a:gdLst>
                <a:gd name="connsiteX0" fmla="*/ 36 w 274762"/>
                <a:gd name="connsiteY0" fmla="*/ 134 h 164019"/>
                <a:gd name="connsiteX1" fmla="*/ 161961 w 274762"/>
                <a:gd name="connsiteY1" fmla="*/ 101734 h 164019"/>
                <a:gd name="connsiteX2" fmla="*/ 127036 w 274762"/>
                <a:gd name="connsiteY2" fmla="*/ 54109 h 164019"/>
                <a:gd name="connsiteX3" fmla="*/ 269911 w 274762"/>
                <a:gd name="connsiteY3" fmla="*/ 162059 h 164019"/>
                <a:gd name="connsiteX4" fmla="*/ 228636 w 274762"/>
                <a:gd name="connsiteY4" fmla="*/ 120784 h 164019"/>
                <a:gd name="connsiteX5" fmla="*/ 104811 w 274762"/>
                <a:gd name="connsiteY5" fmla="*/ 82684 h 164019"/>
                <a:gd name="connsiteX6" fmla="*/ 177836 w 274762"/>
                <a:gd name="connsiteY6" fmla="*/ 127134 h 164019"/>
                <a:gd name="connsiteX7" fmla="*/ 36 w 274762"/>
                <a:gd name="connsiteY7" fmla="*/ 134 h 16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762" h="164019">
                  <a:moveTo>
                    <a:pt x="36" y="134"/>
                  </a:moveTo>
                  <a:cubicBezTo>
                    <a:pt x="-2610" y="-4099"/>
                    <a:pt x="140794" y="92738"/>
                    <a:pt x="161961" y="101734"/>
                  </a:cubicBezTo>
                  <a:cubicBezTo>
                    <a:pt x="183128" y="110730"/>
                    <a:pt x="109044" y="44055"/>
                    <a:pt x="127036" y="54109"/>
                  </a:cubicBezTo>
                  <a:cubicBezTo>
                    <a:pt x="145028" y="64163"/>
                    <a:pt x="252978" y="150947"/>
                    <a:pt x="269911" y="162059"/>
                  </a:cubicBezTo>
                  <a:cubicBezTo>
                    <a:pt x="286844" y="173171"/>
                    <a:pt x="256153" y="134013"/>
                    <a:pt x="228636" y="120784"/>
                  </a:cubicBezTo>
                  <a:cubicBezTo>
                    <a:pt x="201119" y="107555"/>
                    <a:pt x="113278" y="81626"/>
                    <a:pt x="104811" y="82684"/>
                  </a:cubicBezTo>
                  <a:cubicBezTo>
                    <a:pt x="96344" y="83742"/>
                    <a:pt x="190007" y="137717"/>
                    <a:pt x="177836" y="127134"/>
                  </a:cubicBezTo>
                  <a:cubicBezTo>
                    <a:pt x="165665" y="116551"/>
                    <a:pt x="2682" y="4367"/>
                    <a:pt x="36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03D02A6C-1604-591F-8FD6-AE0FFE8E2D7B}"/>
                </a:ext>
              </a:extLst>
            </p:cNvPr>
            <p:cNvSpPr/>
            <p:nvPr/>
          </p:nvSpPr>
          <p:spPr>
            <a:xfrm>
              <a:off x="3738789" y="3527423"/>
              <a:ext cx="317363" cy="171590"/>
            </a:xfrm>
            <a:custGeom>
              <a:avLst/>
              <a:gdLst>
                <a:gd name="connsiteX0" fmla="*/ 29936 w 317363"/>
                <a:gd name="connsiteY0" fmla="*/ 2 h 171590"/>
                <a:gd name="connsiteX1" fmla="*/ 137886 w 317363"/>
                <a:gd name="connsiteY1" fmla="*/ 120652 h 171590"/>
                <a:gd name="connsiteX2" fmla="*/ 102961 w 317363"/>
                <a:gd name="connsiteY2" fmla="*/ 127002 h 171590"/>
                <a:gd name="connsiteX3" fmla="*/ 312511 w 317363"/>
                <a:gd name="connsiteY3" fmla="*/ 123827 h 171590"/>
                <a:gd name="connsiteX4" fmla="*/ 229961 w 317363"/>
                <a:gd name="connsiteY4" fmla="*/ 130177 h 171590"/>
                <a:gd name="connsiteX5" fmla="*/ 1361 w 317363"/>
                <a:gd name="connsiteY5" fmla="*/ 171452 h 171590"/>
                <a:gd name="connsiteX6" fmla="*/ 131536 w 317363"/>
                <a:gd name="connsiteY6" fmla="*/ 142877 h 171590"/>
                <a:gd name="connsiteX7" fmla="*/ 58511 w 317363"/>
                <a:gd name="connsiteY7" fmla="*/ 123827 h 171590"/>
                <a:gd name="connsiteX8" fmla="*/ 156936 w 317363"/>
                <a:gd name="connsiteY8" fmla="*/ 123827 h 171590"/>
                <a:gd name="connsiteX9" fmla="*/ 29936 w 317363"/>
                <a:gd name="connsiteY9" fmla="*/ 2 h 17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363" h="171590">
                  <a:moveTo>
                    <a:pt x="29936" y="2"/>
                  </a:moveTo>
                  <a:cubicBezTo>
                    <a:pt x="26761" y="-527"/>
                    <a:pt x="125715" y="99485"/>
                    <a:pt x="137886" y="120652"/>
                  </a:cubicBezTo>
                  <a:cubicBezTo>
                    <a:pt x="150057" y="141819"/>
                    <a:pt x="102961" y="127002"/>
                    <a:pt x="102961" y="127002"/>
                  </a:cubicBezTo>
                  <a:lnTo>
                    <a:pt x="312511" y="123827"/>
                  </a:lnTo>
                  <a:cubicBezTo>
                    <a:pt x="333678" y="124356"/>
                    <a:pt x="281819" y="122240"/>
                    <a:pt x="229961" y="130177"/>
                  </a:cubicBezTo>
                  <a:cubicBezTo>
                    <a:pt x="178103" y="138114"/>
                    <a:pt x="17765" y="169335"/>
                    <a:pt x="1361" y="171452"/>
                  </a:cubicBezTo>
                  <a:cubicBezTo>
                    <a:pt x="-15043" y="173569"/>
                    <a:pt x="122011" y="150814"/>
                    <a:pt x="131536" y="142877"/>
                  </a:cubicBezTo>
                  <a:cubicBezTo>
                    <a:pt x="141061" y="134940"/>
                    <a:pt x="54278" y="127002"/>
                    <a:pt x="58511" y="123827"/>
                  </a:cubicBezTo>
                  <a:cubicBezTo>
                    <a:pt x="62744" y="120652"/>
                    <a:pt x="159053" y="143406"/>
                    <a:pt x="156936" y="123827"/>
                  </a:cubicBezTo>
                  <a:cubicBezTo>
                    <a:pt x="154819" y="104248"/>
                    <a:pt x="33111" y="531"/>
                    <a:pt x="2993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A7C1C2FD-7B32-EB02-6A2E-41B171301874}"/>
                </a:ext>
              </a:extLst>
            </p:cNvPr>
            <p:cNvSpPr/>
            <p:nvPr/>
          </p:nvSpPr>
          <p:spPr>
            <a:xfrm>
              <a:off x="4078782" y="3311514"/>
              <a:ext cx="458431" cy="321794"/>
            </a:xfrm>
            <a:custGeom>
              <a:avLst/>
              <a:gdLst>
                <a:gd name="connsiteX0" fmla="*/ 458293 w 458431"/>
                <a:gd name="connsiteY0" fmla="*/ 11 h 321794"/>
                <a:gd name="connsiteX1" fmla="*/ 302718 w 458431"/>
                <a:gd name="connsiteY1" fmla="*/ 190511 h 321794"/>
                <a:gd name="connsiteX2" fmla="*/ 213818 w 458431"/>
                <a:gd name="connsiteY2" fmla="*/ 279411 h 321794"/>
                <a:gd name="connsiteX3" fmla="*/ 280493 w 458431"/>
                <a:gd name="connsiteY3" fmla="*/ 184161 h 321794"/>
                <a:gd name="connsiteX4" fmla="*/ 115393 w 458431"/>
                <a:gd name="connsiteY4" fmla="*/ 279411 h 321794"/>
                <a:gd name="connsiteX5" fmla="*/ 4268 w 458431"/>
                <a:gd name="connsiteY5" fmla="*/ 317511 h 321794"/>
                <a:gd name="connsiteX6" fmla="*/ 264618 w 458431"/>
                <a:gd name="connsiteY6" fmla="*/ 184161 h 321794"/>
                <a:gd name="connsiteX7" fmla="*/ 369393 w 458431"/>
                <a:gd name="connsiteY7" fmla="*/ 117486 h 321794"/>
                <a:gd name="connsiteX8" fmla="*/ 191593 w 458431"/>
                <a:gd name="connsiteY8" fmla="*/ 238136 h 321794"/>
                <a:gd name="connsiteX9" fmla="*/ 331293 w 458431"/>
                <a:gd name="connsiteY9" fmla="*/ 123836 h 321794"/>
                <a:gd name="connsiteX10" fmla="*/ 274143 w 458431"/>
                <a:gd name="connsiteY10" fmla="*/ 180986 h 321794"/>
                <a:gd name="connsiteX11" fmla="*/ 458293 w 458431"/>
                <a:gd name="connsiteY11" fmla="*/ 11 h 32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8431" h="321794">
                  <a:moveTo>
                    <a:pt x="458293" y="11"/>
                  </a:moveTo>
                  <a:cubicBezTo>
                    <a:pt x="463055" y="1598"/>
                    <a:pt x="343464" y="143944"/>
                    <a:pt x="302718" y="190511"/>
                  </a:cubicBezTo>
                  <a:cubicBezTo>
                    <a:pt x="261972" y="237078"/>
                    <a:pt x="217522" y="280469"/>
                    <a:pt x="213818" y="279411"/>
                  </a:cubicBezTo>
                  <a:cubicBezTo>
                    <a:pt x="210114" y="278353"/>
                    <a:pt x="296897" y="184161"/>
                    <a:pt x="280493" y="184161"/>
                  </a:cubicBezTo>
                  <a:cubicBezTo>
                    <a:pt x="264089" y="184161"/>
                    <a:pt x="161430" y="257186"/>
                    <a:pt x="115393" y="279411"/>
                  </a:cubicBezTo>
                  <a:cubicBezTo>
                    <a:pt x="69356" y="301636"/>
                    <a:pt x="-20603" y="333386"/>
                    <a:pt x="4268" y="317511"/>
                  </a:cubicBezTo>
                  <a:cubicBezTo>
                    <a:pt x="29139" y="301636"/>
                    <a:pt x="203764" y="217498"/>
                    <a:pt x="264618" y="184161"/>
                  </a:cubicBezTo>
                  <a:cubicBezTo>
                    <a:pt x="325472" y="150824"/>
                    <a:pt x="381564" y="108490"/>
                    <a:pt x="369393" y="117486"/>
                  </a:cubicBezTo>
                  <a:cubicBezTo>
                    <a:pt x="357222" y="126482"/>
                    <a:pt x="197943" y="237078"/>
                    <a:pt x="191593" y="238136"/>
                  </a:cubicBezTo>
                  <a:cubicBezTo>
                    <a:pt x="185243" y="239194"/>
                    <a:pt x="317535" y="133361"/>
                    <a:pt x="331293" y="123836"/>
                  </a:cubicBezTo>
                  <a:cubicBezTo>
                    <a:pt x="345051" y="114311"/>
                    <a:pt x="252447" y="198448"/>
                    <a:pt x="274143" y="180986"/>
                  </a:cubicBezTo>
                  <a:cubicBezTo>
                    <a:pt x="295839" y="163524"/>
                    <a:pt x="453531" y="-1576"/>
                    <a:pt x="458293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C23092CD-FADD-5626-EB23-493CBAB5729C}"/>
                </a:ext>
              </a:extLst>
            </p:cNvPr>
            <p:cNvSpPr/>
            <p:nvPr/>
          </p:nvSpPr>
          <p:spPr>
            <a:xfrm>
              <a:off x="4111592" y="3282941"/>
              <a:ext cx="476427" cy="392783"/>
            </a:xfrm>
            <a:custGeom>
              <a:avLst/>
              <a:gdLst>
                <a:gd name="connsiteX0" fmla="*/ 476283 w 476427"/>
                <a:gd name="connsiteY0" fmla="*/ 9 h 392783"/>
                <a:gd name="connsiteX1" fmla="*/ 323883 w 476427"/>
                <a:gd name="connsiteY1" fmla="*/ 212734 h 392783"/>
                <a:gd name="connsiteX2" fmla="*/ 377858 w 476427"/>
                <a:gd name="connsiteY2" fmla="*/ 146059 h 392783"/>
                <a:gd name="connsiteX3" fmla="*/ 238158 w 476427"/>
                <a:gd name="connsiteY3" fmla="*/ 336559 h 392783"/>
                <a:gd name="connsiteX4" fmla="*/ 295308 w 476427"/>
                <a:gd name="connsiteY4" fmla="*/ 257184 h 392783"/>
                <a:gd name="connsiteX5" fmla="*/ 142908 w 476427"/>
                <a:gd name="connsiteY5" fmla="*/ 342909 h 392783"/>
                <a:gd name="connsiteX6" fmla="*/ 238158 w 476427"/>
                <a:gd name="connsiteY6" fmla="*/ 342909 h 392783"/>
                <a:gd name="connsiteX7" fmla="*/ 66708 w 476427"/>
                <a:gd name="connsiteY7" fmla="*/ 377834 h 392783"/>
                <a:gd name="connsiteX8" fmla="*/ 9558 w 476427"/>
                <a:gd name="connsiteY8" fmla="*/ 387359 h 392783"/>
                <a:gd name="connsiteX9" fmla="*/ 250858 w 476427"/>
                <a:gd name="connsiteY9" fmla="*/ 295284 h 392783"/>
                <a:gd name="connsiteX10" fmla="*/ 187358 w 476427"/>
                <a:gd name="connsiteY10" fmla="*/ 304809 h 392783"/>
                <a:gd name="connsiteX11" fmla="*/ 384208 w 476427"/>
                <a:gd name="connsiteY11" fmla="*/ 165109 h 392783"/>
                <a:gd name="connsiteX12" fmla="*/ 292133 w 476427"/>
                <a:gd name="connsiteY12" fmla="*/ 222259 h 392783"/>
                <a:gd name="connsiteX13" fmla="*/ 476283 w 476427"/>
                <a:gd name="connsiteY13" fmla="*/ 9 h 3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427" h="392783">
                  <a:moveTo>
                    <a:pt x="476283" y="9"/>
                  </a:moveTo>
                  <a:cubicBezTo>
                    <a:pt x="481575" y="-1578"/>
                    <a:pt x="340287" y="188392"/>
                    <a:pt x="323883" y="212734"/>
                  </a:cubicBezTo>
                  <a:cubicBezTo>
                    <a:pt x="307479" y="237076"/>
                    <a:pt x="392145" y="125422"/>
                    <a:pt x="377858" y="146059"/>
                  </a:cubicBezTo>
                  <a:cubicBezTo>
                    <a:pt x="363571" y="166696"/>
                    <a:pt x="251916" y="318038"/>
                    <a:pt x="238158" y="336559"/>
                  </a:cubicBezTo>
                  <a:cubicBezTo>
                    <a:pt x="224400" y="355080"/>
                    <a:pt x="311183" y="256126"/>
                    <a:pt x="295308" y="257184"/>
                  </a:cubicBezTo>
                  <a:cubicBezTo>
                    <a:pt x="279433" y="258242"/>
                    <a:pt x="152433" y="328622"/>
                    <a:pt x="142908" y="342909"/>
                  </a:cubicBezTo>
                  <a:cubicBezTo>
                    <a:pt x="133383" y="357196"/>
                    <a:pt x="250858" y="337088"/>
                    <a:pt x="238158" y="342909"/>
                  </a:cubicBezTo>
                  <a:cubicBezTo>
                    <a:pt x="225458" y="348730"/>
                    <a:pt x="104808" y="370426"/>
                    <a:pt x="66708" y="377834"/>
                  </a:cubicBezTo>
                  <a:cubicBezTo>
                    <a:pt x="28608" y="385242"/>
                    <a:pt x="-21134" y="401117"/>
                    <a:pt x="9558" y="387359"/>
                  </a:cubicBezTo>
                  <a:cubicBezTo>
                    <a:pt x="40250" y="373601"/>
                    <a:pt x="221225" y="309042"/>
                    <a:pt x="250858" y="295284"/>
                  </a:cubicBezTo>
                  <a:cubicBezTo>
                    <a:pt x="280491" y="281526"/>
                    <a:pt x="165133" y="326505"/>
                    <a:pt x="187358" y="304809"/>
                  </a:cubicBezTo>
                  <a:cubicBezTo>
                    <a:pt x="209583" y="283113"/>
                    <a:pt x="366746" y="178867"/>
                    <a:pt x="384208" y="165109"/>
                  </a:cubicBezTo>
                  <a:cubicBezTo>
                    <a:pt x="401670" y="151351"/>
                    <a:pt x="274670" y="245013"/>
                    <a:pt x="292133" y="222259"/>
                  </a:cubicBezTo>
                  <a:cubicBezTo>
                    <a:pt x="309595" y="199505"/>
                    <a:pt x="470991" y="1596"/>
                    <a:pt x="47628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A34A750F-716C-6388-C599-E56477DEC08C}"/>
                </a:ext>
              </a:extLst>
            </p:cNvPr>
            <p:cNvSpPr/>
            <p:nvPr/>
          </p:nvSpPr>
          <p:spPr>
            <a:xfrm>
              <a:off x="4263404" y="3266979"/>
              <a:ext cx="370175" cy="575434"/>
            </a:xfrm>
            <a:custGeom>
              <a:avLst/>
              <a:gdLst>
                <a:gd name="connsiteX0" fmla="*/ 368921 w 370175"/>
                <a:gd name="connsiteY0" fmla="*/ 96 h 575434"/>
                <a:gd name="connsiteX1" fmla="*/ 318121 w 370175"/>
                <a:gd name="connsiteY1" fmla="*/ 171546 h 575434"/>
                <a:gd name="connsiteX2" fmla="*/ 305421 w 370175"/>
                <a:gd name="connsiteY2" fmla="*/ 235046 h 575434"/>
                <a:gd name="connsiteX3" fmla="*/ 368921 w 370175"/>
                <a:gd name="connsiteY3" fmla="*/ 95346 h 575434"/>
                <a:gd name="connsiteX4" fmla="*/ 238746 w 370175"/>
                <a:gd name="connsiteY4" fmla="*/ 298546 h 575434"/>
                <a:gd name="connsiteX5" fmla="*/ 311771 w 370175"/>
                <a:gd name="connsiteY5" fmla="*/ 196946 h 575434"/>
                <a:gd name="connsiteX6" fmla="*/ 165721 w 370175"/>
                <a:gd name="connsiteY6" fmla="*/ 412846 h 575434"/>
                <a:gd name="connsiteX7" fmla="*/ 289546 w 370175"/>
                <a:gd name="connsiteY7" fmla="*/ 282671 h 575434"/>
                <a:gd name="connsiteX8" fmla="*/ 621 w 370175"/>
                <a:gd name="connsiteY8" fmla="*/ 574771 h 575434"/>
                <a:gd name="connsiteX9" fmla="*/ 216521 w 370175"/>
                <a:gd name="connsiteY9" fmla="*/ 358871 h 575434"/>
                <a:gd name="connsiteX10" fmla="*/ 349871 w 370175"/>
                <a:gd name="connsiteY10" fmla="*/ 241396 h 575434"/>
                <a:gd name="connsiteX11" fmla="*/ 245096 w 370175"/>
                <a:gd name="connsiteY11" fmla="*/ 330296 h 575434"/>
                <a:gd name="connsiteX12" fmla="*/ 314946 w 370175"/>
                <a:gd name="connsiteY12" fmla="*/ 181071 h 575434"/>
                <a:gd name="connsiteX13" fmla="*/ 289546 w 370175"/>
                <a:gd name="connsiteY13" fmla="*/ 196946 h 575434"/>
                <a:gd name="connsiteX14" fmla="*/ 368921 w 370175"/>
                <a:gd name="connsiteY14" fmla="*/ 96 h 57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175" h="575434">
                  <a:moveTo>
                    <a:pt x="368921" y="96"/>
                  </a:moveTo>
                  <a:cubicBezTo>
                    <a:pt x="373683" y="-4137"/>
                    <a:pt x="328704" y="132388"/>
                    <a:pt x="318121" y="171546"/>
                  </a:cubicBezTo>
                  <a:cubicBezTo>
                    <a:pt x="307538" y="210704"/>
                    <a:pt x="296954" y="247746"/>
                    <a:pt x="305421" y="235046"/>
                  </a:cubicBezTo>
                  <a:cubicBezTo>
                    <a:pt x="313888" y="222346"/>
                    <a:pt x="380033" y="84763"/>
                    <a:pt x="368921" y="95346"/>
                  </a:cubicBezTo>
                  <a:cubicBezTo>
                    <a:pt x="357809" y="105929"/>
                    <a:pt x="248271" y="281613"/>
                    <a:pt x="238746" y="298546"/>
                  </a:cubicBezTo>
                  <a:cubicBezTo>
                    <a:pt x="229221" y="315479"/>
                    <a:pt x="323942" y="177896"/>
                    <a:pt x="311771" y="196946"/>
                  </a:cubicBezTo>
                  <a:cubicBezTo>
                    <a:pt x="299600" y="215996"/>
                    <a:pt x="169425" y="398559"/>
                    <a:pt x="165721" y="412846"/>
                  </a:cubicBezTo>
                  <a:cubicBezTo>
                    <a:pt x="162017" y="427133"/>
                    <a:pt x="317063" y="255684"/>
                    <a:pt x="289546" y="282671"/>
                  </a:cubicBezTo>
                  <a:cubicBezTo>
                    <a:pt x="262029" y="309659"/>
                    <a:pt x="12792" y="562071"/>
                    <a:pt x="621" y="574771"/>
                  </a:cubicBezTo>
                  <a:cubicBezTo>
                    <a:pt x="-11550" y="587471"/>
                    <a:pt x="158313" y="414433"/>
                    <a:pt x="216521" y="358871"/>
                  </a:cubicBezTo>
                  <a:cubicBezTo>
                    <a:pt x="274729" y="303309"/>
                    <a:pt x="345109" y="246158"/>
                    <a:pt x="349871" y="241396"/>
                  </a:cubicBezTo>
                  <a:cubicBezTo>
                    <a:pt x="354633" y="236634"/>
                    <a:pt x="250917" y="340350"/>
                    <a:pt x="245096" y="330296"/>
                  </a:cubicBezTo>
                  <a:cubicBezTo>
                    <a:pt x="239275" y="320242"/>
                    <a:pt x="307538" y="203296"/>
                    <a:pt x="314946" y="181071"/>
                  </a:cubicBezTo>
                  <a:cubicBezTo>
                    <a:pt x="322354" y="158846"/>
                    <a:pt x="280021" y="222346"/>
                    <a:pt x="289546" y="196946"/>
                  </a:cubicBezTo>
                  <a:cubicBezTo>
                    <a:pt x="299071" y="171546"/>
                    <a:pt x="364159" y="4329"/>
                    <a:pt x="368921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7882639D-623E-6C21-A16C-3E80ACDC1C1F}"/>
                </a:ext>
              </a:extLst>
            </p:cNvPr>
            <p:cNvSpPr/>
            <p:nvPr/>
          </p:nvSpPr>
          <p:spPr>
            <a:xfrm>
              <a:off x="3692525" y="3559037"/>
              <a:ext cx="774700" cy="155826"/>
            </a:xfrm>
            <a:custGeom>
              <a:avLst/>
              <a:gdLst>
                <a:gd name="connsiteX0" fmla="*/ 0 w 774700"/>
                <a:gd name="connsiteY0" fmla="*/ 123963 h 155826"/>
                <a:gd name="connsiteX1" fmla="*/ 466725 w 774700"/>
                <a:gd name="connsiteY1" fmla="*/ 123963 h 155826"/>
                <a:gd name="connsiteX2" fmla="*/ 311150 w 774700"/>
                <a:gd name="connsiteY2" fmla="*/ 111263 h 155826"/>
                <a:gd name="connsiteX3" fmla="*/ 501650 w 774700"/>
                <a:gd name="connsiteY3" fmla="*/ 111263 h 155826"/>
                <a:gd name="connsiteX4" fmla="*/ 758825 w 774700"/>
                <a:gd name="connsiteY4" fmla="*/ 66813 h 155826"/>
                <a:gd name="connsiteX5" fmla="*/ 615950 w 774700"/>
                <a:gd name="connsiteY5" fmla="*/ 79513 h 155826"/>
                <a:gd name="connsiteX6" fmla="*/ 774700 w 774700"/>
                <a:gd name="connsiteY6" fmla="*/ 138 h 155826"/>
                <a:gd name="connsiteX7" fmla="*/ 615950 w 774700"/>
                <a:gd name="connsiteY7" fmla="*/ 101738 h 155826"/>
                <a:gd name="connsiteX8" fmla="*/ 327025 w 774700"/>
                <a:gd name="connsiteY8" fmla="*/ 146188 h 155826"/>
                <a:gd name="connsiteX9" fmla="*/ 717550 w 774700"/>
                <a:gd name="connsiteY9" fmla="*/ 111263 h 155826"/>
                <a:gd name="connsiteX10" fmla="*/ 187325 w 774700"/>
                <a:gd name="connsiteY10" fmla="*/ 155713 h 155826"/>
                <a:gd name="connsiteX11" fmla="*/ 374650 w 774700"/>
                <a:gd name="connsiteY11" fmla="*/ 123963 h 155826"/>
                <a:gd name="connsiteX12" fmla="*/ 63500 w 774700"/>
                <a:gd name="connsiteY12" fmla="*/ 120788 h 155826"/>
                <a:gd name="connsiteX13" fmla="*/ 0 w 774700"/>
                <a:gd name="connsiteY13" fmla="*/ 123963 h 15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4700" h="155826">
                  <a:moveTo>
                    <a:pt x="0" y="123963"/>
                  </a:moveTo>
                  <a:lnTo>
                    <a:pt x="466725" y="123963"/>
                  </a:lnTo>
                  <a:cubicBezTo>
                    <a:pt x="518583" y="121846"/>
                    <a:pt x="305329" y="113380"/>
                    <a:pt x="311150" y="111263"/>
                  </a:cubicBezTo>
                  <a:cubicBezTo>
                    <a:pt x="316971" y="109146"/>
                    <a:pt x="427038" y="118671"/>
                    <a:pt x="501650" y="111263"/>
                  </a:cubicBezTo>
                  <a:cubicBezTo>
                    <a:pt x="576263" y="103855"/>
                    <a:pt x="739775" y="72105"/>
                    <a:pt x="758825" y="66813"/>
                  </a:cubicBezTo>
                  <a:cubicBezTo>
                    <a:pt x="777875" y="61521"/>
                    <a:pt x="613304" y="90626"/>
                    <a:pt x="615950" y="79513"/>
                  </a:cubicBezTo>
                  <a:cubicBezTo>
                    <a:pt x="618596" y="68400"/>
                    <a:pt x="774700" y="-3566"/>
                    <a:pt x="774700" y="138"/>
                  </a:cubicBezTo>
                  <a:cubicBezTo>
                    <a:pt x="774700" y="3842"/>
                    <a:pt x="690563" y="77396"/>
                    <a:pt x="615950" y="101738"/>
                  </a:cubicBezTo>
                  <a:cubicBezTo>
                    <a:pt x="541337" y="126080"/>
                    <a:pt x="327025" y="146188"/>
                    <a:pt x="327025" y="146188"/>
                  </a:cubicBezTo>
                  <a:lnTo>
                    <a:pt x="717550" y="111263"/>
                  </a:lnTo>
                  <a:cubicBezTo>
                    <a:pt x="694267" y="112850"/>
                    <a:pt x="244475" y="153596"/>
                    <a:pt x="187325" y="155713"/>
                  </a:cubicBezTo>
                  <a:cubicBezTo>
                    <a:pt x="130175" y="157830"/>
                    <a:pt x="395287" y="129784"/>
                    <a:pt x="374650" y="123963"/>
                  </a:cubicBezTo>
                  <a:cubicBezTo>
                    <a:pt x="354013" y="118142"/>
                    <a:pt x="63500" y="120788"/>
                    <a:pt x="63500" y="120788"/>
                  </a:cubicBezTo>
                  <a:lnTo>
                    <a:pt x="0" y="12396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C3625ED7-7657-D3E9-D6DA-C4FB1B122802}"/>
                </a:ext>
              </a:extLst>
            </p:cNvPr>
            <p:cNvSpPr/>
            <p:nvPr/>
          </p:nvSpPr>
          <p:spPr>
            <a:xfrm>
              <a:off x="3775280" y="3541977"/>
              <a:ext cx="491162" cy="211130"/>
            </a:xfrm>
            <a:custGeom>
              <a:avLst/>
              <a:gdLst>
                <a:gd name="connsiteX0" fmla="*/ 22020 w 491162"/>
                <a:gd name="connsiteY0" fmla="*/ 1323 h 211130"/>
                <a:gd name="connsiteX1" fmla="*/ 28370 w 491162"/>
                <a:gd name="connsiteY1" fmla="*/ 83873 h 211130"/>
                <a:gd name="connsiteX2" fmla="*/ 120445 w 491162"/>
                <a:gd name="connsiteY2" fmla="*/ 156898 h 211130"/>
                <a:gd name="connsiteX3" fmla="*/ 56945 w 491162"/>
                <a:gd name="connsiteY3" fmla="*/ 137848 h 211130"/>
                <a:gd name="connsiteX4" fmla="*/ 174420 w 491162"/>
                <a:gd name="connsiteY4" fmla="*/ 188648 h 211130"/>
                <a:gd name="connsiteX5" fmla="*/ 82345 w 491162"/>
                <a:gd name="connsiteY5" fmla="*/ 188648 h 211130"/>
                <a:gd name="connsiteX6" fmla="*/ 482395 w 491162"/>
                <a:gd name="connsiteY6" fmla="*/ 210873 h 211130"/>
                <a:gd name="connsiteX7" fmla="*/ 368095 w 491162"/>
                <a:gd name="connsiteY7" fmla="*/ 201348 h 211130"/>
                <a:gd name="connsiteX8" fmla="*/ 60120 w 491162"/>
                <a:gd name="connsiteY8" fmla="*/ 172773 h 211130"/>
                <a:gd name="connsiteX9" fmla="*/ 158545 w 491162"/>
                <a:gd name="connsiteY9" fmla="*/ 175948 h 211130"/>
                <a:gd name="connsiteX10" fmla="*/ 2970 w 491162"/>
                <a:gd name="connsiteY10" fmla="*/ 118798 h 211130"/>
                <a:gd name="connsiteX11" fmla="*/ 53770 w 491162"/>
                <a:gd name="connsiteY11" fmla="*/ 153723 h 211130"/>
                <a:gd name="connsiteX12" fmla="*/ 22020 w 491162"/>
                <a:gd name="connsiteY12" fmla="*/ 1323 h 21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1162" h="211130">
                  <a:moveTo>
                    <a:pt x="22020" y="1323"/>
                  </a:moveTo>
                  <a:cubicBezTo>
                    <a:pt x="17787" y="-10319"/>
                    <a:pt x="11966" y="57944"/>
                    <a:pt x="28370" y="83873"/>
                  </a:cubicBezTo>
                  <a:cubicBezTo>
                    <a:pt x="44774" y="109802"/>
                    <a:pt x="115683" y="147902"/>
                    <a:pt x="120445" y="156898"/>
                  </a:cubicBezTo>
                  <a:cubicBezTo>
                    <a:pt x="125207" y="165894"/>
                    <a:pt x="47949" y="132556"/>
                    <a:pt x="56945" y="137848"/>
                  </a:cubicBezTo>
                  <a:cubicBezTo>
                    <a:pt x="65941" y="143140"/>
                    <a:pt x="170187" y="180181"/>
                    <a:pt x="174420" y="188648"/>
                  </a:cubicBezTo>
                  <a:cubicBezTo>
                    <a:pt x="178653" y="197115"/>
                    <a:pt x="31016" y="184944"/>
                    <a:pt x="82345" y="188648"/>
                  </a:cubicBezTo>
                  <a:cubicBezTo>
                    <a:pt x="133674" y="192352"/>
                    <a:pt x="434770" y="208756"/>
                    <a:pt x="482395" y="210873"/>
                  </a:cubicBezTo>
                  <a:cubicBezTo>
                    <a:pt x="530020" y="212990"/>
                    <a:pt x="368095" y="201348"/>
                    <a:pt x="368095" y="201348"/>
                  </a:cubicBezTo>
                  <a:lnTo>
                    <a:pt x="60120" y="172773"/>
                  </a:lnTo>
                  <a:cubicBezTo>
                    <a:pt x="25195" y="168540"/>
                    <a:pt x="168070" y="184944"/>
                    <a:pt x="158545" y="175948"/>
                  </a:cubicBezTo>
                  <a:cubicBezTo>
                    <a:pt x="149020" y="166952"/>
                    <a:pt x="20432" y="122502"/>
                    <a:pt x="2970" y="118798"/>
                  </a:cubicBezTo>
                  <a:cubicBezTo>
                    <a:pt x="-14492" y="115094"/>
                    <a:pt x="50595" y="170127"/>
                    <a:pt x="53770" y="153723"/>
                  </a:cubicBezTo>
                  <a:cubicBezTo>
                    <a:pt x="56945" y="137319"/>
                    <a:pt x="26253" y="12965"/>
                    <a:pt x="22020" y="1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4FA510F4-170C-043D-EABA-78FA1F419160}"/>
                </a:ext>
              </a:extLst>
            </p:cNvPr>
            <p:cNvSpPr/>
            <p:nvPr/>
          </p:nvSpPr>
          <p:spPr>
            <a:xfrm>
              <a:off x="3816350" y="3549239"/>
              <a:ext cx="496124" cy="100253"/>
            </a:xfrm>
            <a:custGeom>
              <a:avLst/>
              <a:gdLst>
                <a:gd name="connsiteX0" fmla="*/ 0 w 496124"/>
                <a:gd name="connsiteY0" fmla="*/ 98836 h 100253"/>
                <a:gd name="connsiteX1" fmla="*/ 219075 w 496124"/>
                <a:gd name="connsiteY1" fmla="*/ 95661 h 100253"/>
                <a:gd name="connsiteX2" fmla="*/ 263525 w 496124"/>
                <a:gd name="connsiteY2" fmla="*/ 70261 h 100253"/>
                <a:gd name="connsiteX3" fmla="*/ 206375 w 496124"/>
                <a:gd name="connsiteY3" fmla="*/ 70261 h 100253"/>
                <a:gd name="connsiteX4" fmla="*/ 311150 w 496124"/>
                <a:gd name="connsiteY4" fmla="*/ 70261 h 100253"/>
                <a:gd name="connsiteX5" fmla="*/ 492125 w 496124"/>
                <a:gd name="connsiteY5" fmla="*/ 3586 h 100253"/>
                <a:gd name="connsiteX6" fmla="*/ 425450 w 496124"/>
                <a:gd name="connsiteY6" fmla="*/ 13111 h 100253"/>
                <a:gd name="connsiteX7" fmla="*/ 298450 w 496124"/>
                <a:gd name="connsiteY7" fmla="*/ 48036 h 100253"/>
                <a:gd name="connsiteX8" fmla="*/ 219075 w 496124"/>
                <a:gd name="connsiteY8" fmla="*/ 79786 h 100253"/>
                <a:gd name="connsiteX9" fmla="*/ 0 w 496124"/>
                <a:gd name="connsiteY9" fmla="*/ 98836 h 10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124" h="100253">
                  <a:moveTo>
                    <a:pt x="0" y="98836"/>
                  </a:moveTo>
                  <a:cubicBezTo>
                    <a:pt x="0" y="101482"/>
                    <a:pt x="175154" y="100423"/>
                    <a:pt x="219075" y="95661"/>
                  </a:cubicBezTo>
                  <a:cubicBezTo>
                    <a:pt x="262996" y="90899"/>
                    <a:pt x="265642" y="74494"/>
                    <a:pt x="263525" y="70261"/>
                  </a:cubicBezTo>
                  <a:cubicBezTo>
                    <a:pt x="261408" y="66028"/>
                    <a:pt x="206375" y="70261"/>
                    <a:pt x="206375" y="70261"/>
                  </a:cubicBezTo>
                  <a:cubicBezTo>
                    <a:pt x="214312" y="70261"/>
                    <a:pt x="263525" y="81373"/>
                    <a:pt x="311150" y="70261"/>
                  </a:cubicBezTo>
                  <a:cubicBezTo>
                    <a:pt x="358775" y="59149"/>
                    <a:pt x="473075" y="13111"/>
                    <a:pt x="492125" y="3586"/>
                  </a:cubicBezTo>
                  <a:cubicBezTo>
                    <a:pt x="511175" y="-5939"/>
                    <a:pt x="457729" y="5703"/>
                    <a:pt x="425450" y="13111"/>
                  </a:cubicBezTo>
                  <a:cubicBezTo>
                    <a:pt x="393171" y="20519"/>
                    <a:pt x="332846" y="36923"/>
                    <a:pt x="298450" y="48036"/>
                  </a:cubicBezTo>
                  <a:cubicBezTo>
                    <a:pt x="264054" y="59149"/>
                    <a:pt x="265642" y="70261"/>
                    <a:pt x="219075" y="79786"/>
                  </a:cubicBezTo>
                  <a:cubicBezTo>
                    <a:pt x="172508" y="89311"/>
                    <a:pt x="0" y="96190"/>
                    <a:pt x="0" y="988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8CA1F994-F2C4-705D-F6EF-C2566ED6ACD3}"/>
                </a:ext>
              </a:extLst>
            </p:cNvPr>
            <p:cNvSpPr/>
            <p:nvPr/>
          </p:nvSpPr>
          <p:spPr>
            <a:xfrm>
              <a:off x="3825863" y="3568027"/>
              <a:ext cx="791868" cy="263613"/>
            </a:xfrm>
            <a:custGeom>
              <a:avLst/>
              <a:gdLst>
                <a:gd name="connsiteX0" fmla="*/ 784237 w 791868"/>
                <a:gd name="connsiteY0" fmla="*/ 673 h 263613"/>
                <a:gd name="connsiteX1" fmla="*/ 619137 w 791868"/>
                <a:gd name="connsiteY1" fmla="*/ 105448 h 263613"/>
                <a:gd name="connsiteX2" fmla="*/ 523887 w 791868"/>
                <a:gd name="connsiteY2" fmla="*/ 181648 h 263613"/>
                <a:gd name="connsiteX3" fmla="*/ 663587 w 791868"/>
                <a:gd name="connsiteY3" fmla="*/ 124498 h 263613"/>
                <a:gd name="connsiteX4" fmla="*/ 504837 w 791868"/>
                <a:gd name="connsiteY4" fmla="*/ 226098 h 263613"/>
                <a:gd name="connsiteX5" fmla="*/ 349262 w 791868"/>
                <a:gd name="connsiteY5" fmla="*/ 261023 h 263613"/>
                <a:gd name="connsiteX6" fmla="*/ 479437 w 791868"/>
                <a:gd name="connsiteY6" fmla="*/ 257848 h 263613"/>
                <a:gd name="connsiteX7" fmla="*/ 12 w 791868"/>
                <a:gd name="connsiteY7" fmla="*/ 232448 h 263613"/>
                <a:gd name="connsiteX8" fmla="*/ 463562 w 791868"/>
                <a:gd name="connsiteY8" fmla="*/ 248323 h 263613"/>
                <a:gd name="connsiteX9" fmla="*/ 377837 w 791868"/>
                <a:gd name="connsiteY9" fmla="*/ 232448 h 263613"/>
                <a:gd name="connsiteX10" fmla="*/ 571512 w 791868"/>
                <a:gd name="connsiteY10" fmla="*/ 187998 h 263613"/>
                <a:gd name="connsiteX11" fmla="*/ 473087 w 791868"/>
                <a:gd name="connsiteY11" fmla="*/ 187998 h 263613"/>
                <a:gd name="connsiteX12" fmla="*/ 587387 w 791868"/>
                <a:gd name="connsiteY12" fmla="*/ 121323 h 263613"/>
                <a:gd name="connsiteX13" fmla="*/ 349262 w 791868"/>
                <a:gd name="connsiteY13" fmla="*/ 159423 h 263613"/>
                <a:gd name="connsiteX14" fmla="*/ 784237 w 791868"/>
                <a:gd name="connsiteY14" fmla="*/ 673 h 26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1868" h="263613">
                  <a:moveTo>
                    <a:pt x="784237" y="673"/>
                  </a:moveTo>
                  <a:cubicBezTo>
                    <a:pt x="829216" y="-8323"/>
                    <a:pt x="662529" y="75286"/>
                    <a:pt x="619137" y="105448"/>
                  </a:cubicBezTo>
                  <a:cubicBezTo>
                    <a:pt x="575745" y="135610"/>
                    <a:pt x="516479" y="178473"/>
                    <a:pt x="523887" y="181648"/>
                  </a:cubicBezTo>
                  <a:cubicBezTo>
                    <a:pt x="531295" y="184823"/>
                    <a:pt x="666762" y="117090"/>
                    <a:pt x="663587" y="124498"/>
                  </a:cubicBezTo>
                  <a:cubicBezTo>
                    <a:pt x="660412" y="131906"/>
                    <a:pt x="557224" y="203344"/>
                    <a:pt x="504837" y="226098"/>
                  </a:cubicBezTo>
                  <a:cubicBezTo>
                    <a:pt x="452449" y="248852"/>
                    <a:pt x="353495" y="255731"/>
                    <a:pt x="349262" y="261023"/>
                  </a:cubicBezTo>
                  <a:cubicBezTo>
                    <a:pt x="345029" y="266315"/>
                    <a:pt x="537645" y="262610"/>
                    <a:pt x="479437" y="257848"/>
                  </a:cubicBezTo>
                  <a:cubicBezTo>
                    <a:pt x="421229" y="253086"/>
                    <a:pt x="2658" y="234036"/>
                    <a:pt x="12" y="232448"/>
                  </a:cubicBezTo>
                  <a:cubicBezTo>
                    <a:pt x="-2634" y="230861"/>
                    <a:pt x="400591" y="248323"/>
                    <a:pt x="463562" y="248323"/>
                  </a:cubicBezTo>
                  <a:cubicBezTo>
                    <a:pt x="526533" y="248323"/>
                    <a:pt x="359845" y="242502"/>
                    <a:pt x="377837" y="232448"/>
                  </a:cubicBezTo>
                  <a:cubicBezTo>
                    <a:pt x="395829" y="222394"/>
                    <a:pt x="555637" y="195406"/>
                    <a:pt x="571512" y="187998"/>
                  </a:cubicBezTo>
                  <a:cubicBezTo>
                    <a:pt x="587387" y="180590"/>
                    <a:pt x="470441" y="199111"/>
                    <a:pt x="473087" y="187998"/>
                  </a:cubicBezTo>
                  <a:cubicBezTo>
                    <a:pt x="475733" y="176885"/>
                    <a:pt x="608024" y="126085"/>
                    <a:pt x="587387" y="121323"/>
                  </a:cubicBezTo>
                  <a:cubicBezTo>
                    <a:pt x="566750" y="116561"/>
                    <a:pt x="314337" y="174769"/>
                    <a:pt x="349262" y="159423"/>
                  </a:cubicBezTo>
                  <a:cubicBezTo>
                    <a:pt x="384187" y="144077"/>
                    <a:pt x="739258" y="9669"/>
                    <a:pt x="784237" y="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DDE3363E-4ABF-365D-F52D-75F46DDC5BF3}"/>
                </a:ext>
              </a:extLst>
            </p:cNvPr>
            <p:cNvSpPr/>
            <p:nvPr/>
          </p:nvSpPr>
          <p:spPr>
            <a:xfrm>
              <a:off x="3983467" y="3185734"/>
              <a:ext cx="504004" cy="349006"/>
            </a:xfrm>
            <a:custGeom>
              <a:avLst/>
              <a:gdLst>
                <a:gd name="connsiteX0" fmla="*/ 499633 w 504004"/>
                <a:gd name="connsiteY0" fmla="*/ 1966 h 349006"/>
                <a:gd name="connsiteX1" fmla="*/ 429783 w 504004"/>
                <a:gd name="connsiteY1" fmla="*/ 84516 h 349006"/>
                <a:gd name="connsiteX2" fmla="*/ 378983 w 504004"/>
                <a:gd name="connsiteY2" fmla="*/ 125791 h 349006"/>
                <a:gd name="connsiteX3" fmla="*/ 401208 w 504004"/>
                <a:gd name="connsiteY3" fmla="*/ 106741 h 349006"/>
                <a:gd name="connsiteX4" fmla="*/ 391683 w 504004"/>
                <a:gd name="connsiteY4" fmla="*/ 224216 h 349006"/>
                <a:gd name="connsiteX5" fmla="*/ 312308 w 504004"/>
                <a:gd name="connsiteY5" fmla="*/ 322641 h 349006"/>
                <a:gd name="connsiteX6" fmla="*/ 188483 w 504004"/>
                <a:gd name="connsiteY6" fmla="*/ 338516 h 349006"/>
                <a:gd name="connsiteX7" fmla="*/ 134508 w 504004"/>
                <a:gd name="connsiteY7" fmla="*/ 325816 h 349006"/>
                <a:gd name="connsiteX8" fmla="*/ 153558 w 504004"/>
                <a:gd name="connsiteY8" fmla="*/ 348041 h 349006"/>
                <a:gd name="connsiteX9" fmla="*/ 77358 w 504004"/>
                <a:gd name="connsiteY9" fmla="*/ 287716 h 349006"/>
                <a:gd name="connsiteX10" fmla="*/ 58308 w 504004"/>
                <a:gd name="connsiteY10" fmla="*/ 271841 h 349006"/>
                <a:gd name="connsiteX11" fmla="*/ 55133 w 504004"/>
                <a:gd name="connsiteY11" fmla="*/ 186116 h 349006"/>
                <a:gd name="connsiteX12" fmla="*/ 29733 w 504004"/>
                <a:gd name="connsiteY12" fmla="*/ 125791 h 349006"/>
                <a:gd name="connsiteX13" fmla="*/ 7508 w 504004"/>
                <a:gd name="connsiteY13" fmla="*/ 122616 h 349006"/>
                <a:gd name="connsiteX14" fmla="*/ 169433 w 504004"/>
                <a:gd name="connsiteY14" fmla="*/ 49591 h 349006"/>
                <a:gd name="connsiteX15" fmla="*/ 121808 w 504004"/>
                <a:gd name="connsiteY15" fmla="*/ 55941 h 349006"/>
                <a:gd name="connsiteX16" fmla="*/ 388508 w 504004"/>
                <a:gd name="connsiteY16" fmla="*/ 24191 h 349006"/>
                <a:gd name="connsiteX17" fmla="*/ 293258 w 504004"/>
                <a:gd name="connsiteY17" fmla="*/ 24191 h 349006"/>
                <a:gd name="connsiteX18" fmla="*/ 499633 w 504004"/>
                <a:gd name="connsiteY18" fmla="*/ 1966 h 34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4004" h="349006">
                  <a:moveTo>
                    <a:pt x="499633" y="1966"/>
                  </a:moveTo>
                  <a:cubicBezTo>
                    <a:pt x="522387" y="12020"/>
                    <a:pt x="449891" y="63879"/>
                    <a:pt x="429783" y="84516"/>
                  </a:cubicBezTo>
                  <a:cubicBezTo>
                    <a:pt x="409675" y="105153"/>
                    <a:pt x="383745" y="122087"/>
                    <a:pt x="378983" y="125791"/>
                  </a:cubicBezTo>
                  <a:cubicBezTo>
                    <a:pt x="374221" y="129495"/>
                    <a:pt x="399091" y="90337"/>
                    <a:pt x="401208" y="106741"/>
                  </a:cubicBezTo>
                  <a:cubicBezTo>
                    <a:pt x="403325" y="123145"/>
                    <a:pt x="406500" y="188233"/>
                    <a:pt x="391683" y="224216"/>
                  </a:cubicBezTo>
                  <a:cubicBezTo>
                    <a:pt x="376866" y="260199"/>
                    <a:pt x="346175" y="303591"/>
                    <a:pt x="312308" y="322641"/>
                  </a:cubicBezTo>
                  <a:cubicBezTo>
                    <a:pt x="278441" y="341691"/>
                    <a:pt x="218116" y="337987"/>
                    <a:pt x="188483" y="338516"/>
                  </a:cubicBezTo>
                  <a:cubicBezTo>
                    <a:pt x="158850" y="339045"/>
                    <a:pt x="140329" y="324229"/>
                    <a:pt x="134508" y="325816"/>
                  </a:cubicBezTo>
                  <a:cubicBezTo>
                    <a:pt x="128687" y="327404"/>
                    <a:pt x="163083" y="354391"/>
                    <a:pt x="153558" y="348041"/>
                  </a:cubicBezTo>
                  <a:cubicBezTo>
                    <a:pt x="144033" y="341691"/>
                    <a:pt x="93233" y="300416"/>
                    <a:pt x="77358" y="287716"/>
                  </a:cubicBezTo>
                  <a:cubicBezTo>
                    <a:pt x="61483" y="275016"/>
                    <a:pt x="62012" y="288774"/>
                    <a:pt x="58308" y="271841"/>
                  </a:cubicBezTo>
                  <a:cubicBezTo>
                    <a:pt x="54604" y="254908"/>
                    <a:pt x="59895" y="210458"/>
                    <a:pt x="55133" y="186116"/>
                  </a:cubicBezTo>
                  <a:cubicBezTo>
                    <a:pt x="50371" y="161774"/>
                    <a:pt x="37670" y="136374"/>
                    <a:pt x="29733" y="125791"/>
                  </a:cubicBezTo>
                  <a:cubicBezTo>
                    <a:pt x="21796" y="115208"/>
                    <a:pt x="-15775" y="135316"/>
                    <a:pt x="7508" y="122616"/>
                  </a:cubicBezTo>
                  <a:cubicBezTo>
                    <a:pt x="30791" y="109916"/>
                    <a:pt x="150383" y="60703"/>
                    <a:pt x="169433" y="49591"/>
                  </a:cubicBezTo>
                  <a:cubicBezTo>
                    <a:pt x="188483" y="38479"/>
                    <a:pt x="121808" y="55941"/>
                    <a:pt x="121808" y="55941"/>
                  </a:cubicBezTo>
                  <a:lnTo>
                    <a:pt x="388508" y="24191"/>
                  </a:lnTo>
                  <a:cubicBezTo>
                    <a:pt x="417083" y="18899"/>
                    <a:pt x="279500" y="24720"/>
                    <a:pt x="293258" y="24191"/>
                  </a:cubicBezTo>
                  <a:cubicBezTo>
                    <a:pt x="307016" y="23662"/>
                    <a:pt x="476879" y="-8088"/>
                    <a:pt x="499633" y="1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>
              <a:extLst>
                <a:ext uri="{FF2B5EF4-FFF2-40B4-BE49-F238E27FC236}">
                  <a16:creationId xmlns:a16="http://schemas.microsoft.com/office/drawing/2014/main" id="{E347BB9E-39CA-0E22-6314-0528DF7302D8}"/>
                </a:ext>
              </a:extLst>
            </p:cNvPr>
            <p:cNvSpPr/>
            <p:nvPr/>
          </p:nvSpPr>
          <p:spPr>
            <a:xfrm>
              <a:off x="4126239" y="3326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1AB7BED6-AC0D-178D-1B3A-DECBC51FAA0E}"/>
                </a:ext>
              </a:extLst>
            </p:cNvPr>
            <p:cNvSpPr/>
            <p:nvPr/>
          </p:nvSpPr>
          <p:spPr>
            <a:xfrm>
              <a:off x="3863975" y="2860493"/>
              <a:ext cx="616346" cy="228782"/>
            </a:xfrm>
            <a:custGeom>
              <a:avLst/>
              <a:gdLst>
                <a:gd name="connsiteX0" fmla="*/ 0 w 616346"/>
                <a:gd name="connsiteY0" fmla="*/ 228782 h 228782"/>
                <a:gd name="connsiteX1" fmla="*/ 447675 w 616346"/>
                <a:gd name="connsiteY1" fmla="*/ 82732 h 228782"/>
                <a:gd name="connsiteX2" fmla="*/ 269875 w 616346"/>
                <a:gd name="connsiteY2" fmla="*/ 149407 h 228782"/>
                <a:gd name="connsiteX3" fmla="*/ 381000 w 616346"/>
                <a:gd name="connsiteY3" fmla="*/ 89082 h 228782"/>
                <a:gd name="connsiteX4" fmla="*/ 260350 w 616346"/>
                <a:gd name="connsiteY4" fmla="*/ 117657 h 228782"/>
                <a:gd name="connsiteX5" fmla="*/ 615950 w 616346"/>
                <a:gd name="connsiteY5" fmla="*/ 182 h 228782"/>
                <a:gd name="connsiteX6" fmla="*/ 327025 w 616346"/>
                <a:gd name="connsiteY6" fmla="*/ 92257 h 228782"/>
                <a:gd name="connsiteX7" fmla="*/ 168275 w 616346"/>
                <a:gd name="connsiteY7" fmla="*/ 155757 h 228782"/>
                <a:gd name="connsiteX8" fmla="*/ 330200 w 616346"/>
                <a:gd name="connsiteY8" fmla="*/ 73207 h 228782"/>
                <a:gd name="connsiteX9" fmla="*/ 0 w 616346"/>
                <a:gd name="connsiteY9" fmla="*/ 228782 h 22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6346" h="228782">
                  <a:moveTo>
                    <a:pt x="0" y="228782"/>
                  </a:moveTo>
                  <a:lnTo>
                    <a:pt x="447675" y="82732"/>
                  </a:lnTo>
                  <a:cubicBezTo>
                    <a:pt x="492654" y="69503"/>
                    <a:pt x="280987" y="148349"/>
                    <a:pt x="269875" y="149407"/>
                  </a:cubicBezTo>
                  <a:cubicBezTo>
                    <a:pt x="258763" y="150465"/>
                    <a:pt x="382587" y="94374"/>
                    <a:pt x="381000" y="89082"/>
                  </a:cubicBezTo>
                  <a:cubicBezTo>
                    <a:pt x="379413" y="83790"/>
                    <a:pt x="221192" y="132474"/>
                    <a:pt x="260350" y="117657"/>
                  </a:cubicBezTo>
                  <a:cubicBezTo>
                    <a:pt x="299508" y="102840"/>
                    <a:pt x="604838" y="4415"/>
                    <a:pt x="615950" y="182"/>
                  </a:cubicBezTo>
                  <a:cubicBezTo>
                    <a:pt x="627063" y="-4051"/>
                    <a:pt x="401637" y="66328"/>
                    <a:pt x="327025" y="92257"/>
                  </a:cubicBezTo>
                  <a:cubicBezTo>
                    <a:pt x="252413" y="118186"/>
                    <a:pt x="167746" y="158932"/>
                    <a:pt x="168275" y="155757"/>
                  </a:cubicBezTo>
                  <a:cubicBezTo>
                    <a:pt x="168804" y="152582"/>
                    <a:pt x="330200" y="73207"/>
                    <a:pt x="330200" y="73207"/>
                  </a:cubicBezTo>
                  <a:lnTo>
                    <a:pt x="0" y="22878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25E2AC2-C690-8875-AD2A-13E4496F1A65}"/>
                </a:ext>
              </a:extLst>
            </p:cNvPr>
            <p:cNvSpPr/>
            <p:nvPr/>
          </p:nvSpPr>
          <p:spPr>
            <a:xfrm>
              <a:off x="3498836" y="2920522"/>
              <a:ext cx="731445" cy="127809"/>
            </a:xfrm>
            <a:custGeom>
              <a:avLst/>
              <a:gdLst>
                <a:gd name="connsiteX0" fmla="*/ 14 w 731445"/>
                <a:gd name="connsiteY0" fmla="*/ 89378 h 127809"/>
                <a:gd name="connsiteX1" fmla="*/ 400064 w 731445"/>
                <a:gd name="connsiteY1" fmla="*/ 98903 h 127809"/>
                <a:gd name="connsiteX2" fmla="*/ 193689 w 731445"/>
                <a:gd name="connsiteY2" fmla="*/ 54453 h 127809"/>
                <a:gd name="connsiteX3" fmla="*/ 431814 w 731445"/>
                <a:gd name="connsiteY3" fmla="*/ 67153 h 127809"/>
                <a:gd name="connsiteX4" fmla="*/ 279414 w 731445"/>
                <a:gd name="connsiteY4" fmla="*/ 10003 h 127809"/>
                <a:gd name="connsiteX5" fmla="*/ 730264 w 731445"/>
                <a:gd name="connsiteY5" fmla="*/ 38578 h 127809"/>
                <a:gd name="connsiteX6" fmla="*/ 406414 w 731445"/>
                <a:gd name="connsiteY6" fmla="*/ 478 h 127809"/>
                <a:gd name="connsiteX7" fmla="*/ 276239 w 731445"/>
                <a:gd name="connsiteY7" fmla="*/ 22703 h 127809"/>
                <a:gd name="connsiteX8" fmla="*/ 412764 w 731445"/>
                <a:gd name="connsiteY8" fmla="*/ 98903 h 127809"/>
                <a:gd name="connsiteX9" fmla="*/ 301639 w 731445"/>
                <a:gd name="connsiteY9" fmla="*/ 63978 h 127809"/>
                <a:gd name="connsiteX10" fmla="*/ 415939 w 731445"/>
                <a:gd name="connsiteY10" fmla="*/ 127478 h 127809"/>
                <a:gd name="connsiteX11" fmla="*/ 14 w 731445"/>
                <a:gd name="connsiteY11" fmla="*/ 89378 h 12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1445" h="127809">
                  <a:moveTo>
                    <a:pt x="14" y="89378"/>
                  </a:moveTo>
                  <a:cubicBezTo>
                    <a:pt x="-2632" y="84616"/>
                    <a:pt x="367785" y="104724"/>
                    <a:pt x="400064" y="98903"/>
                  </a:cubicBezTo>
                  <a:cubicBezTo>
                    <a:pt x="432343" y="93082"/>
                    <a:pt x="188397" y="59745"/>
                    <a:pt x="193689" y="54453"/>
                  </a:cubicBezTo>
                  <a:cubicBezTo>
                    <a:pt x="198981" y="49161"/>
                    <a:pt x="417527" y="74561"/>
                    <a:pt x="431814" y="67153"/>
                  </a:cubicBezTo>
                  <a:cubicBezTo>
                    <a:pt x="446101" y="59745"/>
                    <a:pt x="229672" y="14765"/>
                    <a:pt x="279414" y="10003"/>
                  </a:cubicBezTo>
                  <a:cubicBezTo>
                    <a:pt x="329156" y="5241"/>
                    <a:pt x="709097" y="40165"/>
                    <a:pt x="730264" y="38578"/>
                  </a:cubicBezTo>
                  <a:cubicBezTo>
                    <a:pt x="751431" y="36991"/>
                    <a:pt x="482085" y="3124"/>
                    <a:pt x="406414" y="478"/>
                  </a:cubicBezTo>
                  <a:cubicBezTo>
                    <a:pt x="330743" y="-2168"/>
                    <a:pt x="275181" y="6299"/>
                    <a:pt x="276239" y="22703"/>
                  </a:cubicBezTo>
                  <a:cubicBezTo>
                    <a:pt x="277297" y="39107"/>
                    <a:pt x="408531" y="92024"/>
                    <a:pt x="412764" y="98903"/>
                  </a:cubicBezTo>
                  <a:cubicBezTo>
                    <a:pt x="416997" y="105782"/>
                    <a:pt x="301110" y="59215"/>
                    <a:pt x="301639" y="63978"/>
                  </a:cubicBezTo>
                  <a:cubicBezTo>
                    <a:pt x="302168" y="68740"/>
                    <a:pt x="463035" y="123245"/>
                    <a:pt x="415939" y="127478"/>
                  </a:cubicBezTo>
                  <a:cubicBezTo>
                    <a:pt x="368843" y="131711"/>
                    <a:pt x="2660" y="94140"/>
                    <a:pt x="14" y="89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97722E2E-5D50-E628-8750-CCAFE4FCCB5D}"/>
                </a:ext>
              </a:extLst>
            </p:cNvPr>
            <p:cNvSpPr/>
            <p:nvPr/>
          </p:nvSpPr>
          <p:spPr>
            <a:xfrm>
              <a:off x="3717851" y="2745582"/>
              <a:ext cx="663843" cy="188118"/>
            </a:xfrm>
            <a:custGeom>
              <a:avLst/>
              <a:gdLst>
                <a:gd name="connsiteX0" fmla="*/ 311224 w 663843"/>
                <a:gd name="connsiteY0" fmla="*/ 793 h 188118"/>
                <a:gd name="connsiteX1" fmla="*/ 606499 w 663843"/>
                <a:gd name="connsiteY1" fmla="*/ 89693 h 188118"/>
                <a:gd name="connsiteX2" fmla="*/ 415999 w 663843"/>
                <a:gd name="connsiteY2" fmla="*/ 86518 h 188118"/>
                <a:gd name="connsiteX3" fmla="*/ 495374 w 663843"/>
                <a:gd name="connsiteY3" fmla="*/ 118268 h 188118"/>
                <a:gd name="connsiteX4" fmla="*/ 304874 w 663843"/>
                <a:gd name="connsiteY4" fmla="*/ 134143 h 188118"/>
                <a:gd name="connsiteX5" fmla="*/ 74 w 663843"/>
                <a:gd name="connsiteY5" fmla="*/ 188118 h 188118"/>
                <a:gd name="connsiteX6" fmla="*/ 273124 w 663843"/>
                <a:gd name="connsiteY6" fmla="*/ 134143 h 188118"/>
                <a:gd name="connsiteX7" fmla="*/ 412824 w 663843"/>
                <a:gd name="connsiteY7" fmla="*/ 105568 h 188118"/>
                <a:gd name="connsiteX8" fmla="*/ 308049 w 663843"/>
                <a:gd name="connsiteY8" fmla="*/ 92868 h 188118"/>
                <a:gd name="connsiteX9" fmla="*/ 654124 w 663843"/>
                <a:gd name="connsiteY9" fmla="*/ 92868 h 188118"/>
                <a:gd name="connsiteX10" fmla="*/ 546174 w 663843"/>
                <a:gd name="connsiteY10" fmla="*/ 48418 h 188118"/>
                <a:gd name="connsiteX11" fmla="*/ 311224 w 663843"/>
                <a:gd name="connsiteY11" fmla="*/ 793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3843" h="188118">
                  <a:moveTo>
                    <a:pt x="311224" y="793"/>
                  </a:moveTo>
                  <a:cubicBezTo>
                    <a:pt x="321278" y="7672"/>
                    <a:pt x="589037" y="75406"/>
                    <a:pt x="606499" y="89693"/>
                  </a:cubicBezTo>
                  <a:cubicBezTo>
                    <a:pt x="623961" y="103980"/>
                    <a:pt x="434520" y="81755"/>
                    <a:pt x="415999" y="86518"/>
                  </a:cubicBezTo>
                  <a:cubicBezTo>
                    <a:pt x="397478" y="91281"/>
                    <a:pt x="513895" y="110331"/>
                    <a:pt x="495374" y="118268"/>
                  </a:cubicBezTo>
                  <a:cubicBezTo>
                    <a:pt x="476853" y="126205"/>
                    <a:pt x="387424" y="122501"/>
                    <a:pt x="304874" y="134143"/>
                  </a:cubicBezTo>
                  <a:cubicBezTo>
                    <a:pt x="222324" y="145785"/>
                    <a:pt x="5366" y="188118"/>
                    <a:pt x="74" y="188118"/>
                  </a:cubicBezTo>
                  <a:cubicBezTo>
                    <a:pt x="-5218" y="188118"/>
                    <a:pt x="273124" y="134143"/>
                    <a:pt x="273124" y="134143"/>
                  </a:cubicBezTo>
                  <a:cubicBezTo>
                    <a:pt x="341916" y="120385"/>
                    <a:pt x="407003" y="112447"/>
                    <a:pt x="412824" y="105568"/>
                  </a:cubicBezTo>
                  <a:cubicBezTo>
                    <a:pt x="418645" y="98689"/>
                    <a:pt x="267832" y="94985"/>
                    <a:pt x="308049" y="92868"/>
                  </a:cubicBezTo>
                  <a:cubicBezTo>
                    <a:pt x="348266" y="90751"/>
                    <a:pt x="614437" y="100276"/>
                    <a:pt x="654124" y="92868"/>
                  </a:cubicBezTo>
                  <a:cubicBezTo>
                    <a:pt x="693811" y="85460"/>
                    <a:pt x="602795" y="63235"/>
                    <a:pt x="546174" y="48418"/>
                  </a:cubicBezTo>
                  <a:cubicBezTo>
                    <a:pt x="489553" y="33601"/>
                    <a:pt x="301170" y="-6086"/>
                    <a:pt x="311224" y="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3D3C9077-DCCE-4BD8-7861-E2C6CDE0A118}"/>
                </a:ext>
              </a:extLst>
            </p:cNvPr>
            <p:cNvSpPr/>
            <p:nvPr/>
          </p:nvSpPr>
          <p:spPr>
            <a:xfrm>
              <a:off x="2052478" y="3659351"/>
              <a:ext cx="419774" cy="312657"/>
            </a:xfrm>
            <a:custGeom>
              <a:avLst/>
              <a:gdLst>
                <a:gd name="connsiteX0" fmla="*/ 414497 w 419774"/>
                <a:gd name="connsiteY0" fmla="*/ 1424 h 312657"/>
                <a:gd name="connsiteX1" fmla="*/ 227172 w 419774"/>
                <a:gd name="connsiteY1" fmla="*/ 169699 h 312657"/>
                <a:gd name="connsiteX2" fmla="*/ 106522 w 419774"/>
                <a:gd name="connsiteY2" fmla="*/ 303049 h 312657"/>
                <a:gd name="connsiteX3" fmla="*/ 274797 w 419774"/>
                <a:gd name="connsiteY3" fmla="*/ 80799 h 312657"/>
                <a:gd name="connsiteX4" fmla="*/ 87472 w 419774"/>
                <a:gd name="connsiteY4" fmla="*/ 303049 h 312657"/>
                <a:gd name="connsiteX5" fmla="*/ 163672 w 419774"/>
                <a:gd name="connsiteY5" fmla="*/ 156999 h 312657"/>
                <a:gd name="connsiteX6" fmla="*/ 62072 w 419774"/>
                <a:gd name="connsiteY6" fmla="*/ 312574 h 312657"/>
                <a:gd name="connsiteX7" fmla="*/ 135097 w 419774"/>
                <a:gd name="connsiteY7" fmla="*/ 131599 h 312657"/>
                <a:gd name="connsiteX8" fmla="*/ 36672 w 419774"/>
                <a:gd name="connsiteY8" fmla="*/ 96674 h 312657"/>
                <a:gd name="connsiteX9" fmla="*/ 55722 w 419774"/>
                <a:gd name="connsiteY9" fmla="*/ 188749 h 312657"/>
                <a:gd name="connsiteX10" fmla="*/ 74772 w 419774"/>
                <a:gd name="connsiteY10" fmla="*/ 68099 h 312657"/>
                <a:gd name="connsiteX11" fmla="*/ 23972 w 419774"/>
                <a:gd name="connsiteY11" fmla="*/ 61749 h 312657"/>
                <a:gd name="connsiteX12" fmla="*/ 189072 w 419774"/>
                <a:gd name="connsiteY12" fmla="*/ 58574 h 312657"/>
                <a:gd name="connsiteX13" fmla="*/ 46197 w 419774"/>
                <a:gd name="connsiteY13" fmla="*/ 29999 h 312657"/>
                <a:gd name="connsiteX14" fmla="*/ 265272 w 419774"/>
                <a:gd name="connsiteY14" fmla="*/ 23649 h 312657"/>
                <a:gd name="connsiteX15" fmla="*/ 1747 w 419774"/>
                <a:gd name="connsiteY15" fmla="*/ 83974 h 312657"/>
                <a:gd name="connsiteX16" fmla="*/ 414497 w 419774"/>
                <a:gd name="connsiteY16" fmla="*/ 1424 h 3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9774" h="312657">
                  <a:moveTo>
                    <a:pt x="414497" y="1424"/>
                  </a:moveTo>
                  <a:cubicBezTo>
                    <a:pt x="452068" y="15712"/>
                    <a:pt x="278501" y="119428"/>
                    <a:pt x="227172" y="169699"/>
                  </a:cubicBezTo>
                  <a:cubicBezTo>
                    <a:pt x="175843" y="219970"/>
                    <a:pt x="98584" y="317866"/>
                    <a:pt x="106522" y="303049"/>
                  </a:cubicBezTo>
                  <a:cubicBezTo>
                    <a:pt x="114459" y="288232"/>
                    <a:pt x="277972" y="80799"/>
                    <a:pt x="274797" y="80799"/>
                  </a:cubicBezTo>
                  <a:cubicBezTo>
                    <a:pt x="271622" y="80799"/>
                    <a:pt x="105993" y="290349"/>
                    <a:pt x="87472" y="303049"/>
                  </a:cubicBezTo>
                  <a:cubicBezTo>
                    <a:pt x="68951" y="315749"/>
                    <a:pt x="167905" y="155412"/>
                    <a:pt x="163672" y="156999"/>
                  </a:cubicBezTo>
                  <a:cubicBezTo>
                    <a:pt x="159439" y="158586"/>
                    <a:pt x="66834" y="316807"/>
                    <a:pt x="62072" y="312574"/>
                  </a:cubicBezTo>
                  <a:cubicBezTo>
                    <a:pt x="57310" y="308341"/>
                    <a:pt x="139330" y="167582"/>
                    <a:pt x="135097" y="131599"/>
                  </a:cubicBezTo>
                  <a:cubicBezTo>
                    <a:pt x="130864" y="95616"/>
                    <a:pt x="49901" y="87149"/>
                    <a:pt x="36672" y="96674"/>
                  </a:cubicBezTo>
                  <a:cubicBezTo>
                    <a:pt x="23443" y="106199"/>
                    <a:pt x="49372" y="193511"/>
                    <a:pt x="55722" y="188749"/>
                  </a:cubicBezTo>
                  <a:cubicBezTo>
                    <a:pt x="62072" y="183987"/>
                    <a:pt x="80064" y="89265"/>
                    <a:pt x="74772" y="68099"/>
                  </a:cubicBezTo>
                  <a:cubicBezTo>
                    <a:pt x="69480" y="46933"/>
                    <a:pt x="4922" y="63336"/>
                    <a:pt x="23972" y="61749"/>
                  </a:cubicBezTo>
                  <a:cubicBezTo>
                    <a:pt x="43022" y="60162"/>
                    <a:pt x="185368" y="63866"/>
                    <a:pt x="189072" y="58574"/>
                  </a:cubicBezTo>
                  <a:cubicBezTo>
                    <a:pt x="192776" y="53282"/>
                    <a:pt x="33497" y="35820"/>
                    <a:pt x="46197" y="29999"/>
                  </a:cubicBezTo>
                  <a:cubicBezTo>
                    <a:pt x="58897" y="24178"/>
                    <a:pt x="272680" y="14653"/>
                    <a:pt x="265272" y="23649"/>
                  </a:cubicBezTo>
                  <a:cubicBezTo>
                    <a:pt x="257864" y="32645"/>
                    <a:pt x="-24711" y="82916"/>
                    <a:pt x="1747" y="83974"/>
                  </a:cubicBezTo>
                  <a:cubicBezTo>
                    <a:pt x="28205" y="85032"/>
                    <a:pt x="376926" y="-12864"/>
                    <a:pt x="414497" y="14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C484789C-84F0-5A7B-DC59-37B2394F7CA1}"/>
                </a:ext>
              </a:extLst>
            </p:cNvPr>
            <p:cNvSpPr/>
            <p:nvPr/>
          </p:nvSpPr>
          <p:spPr>
            <a:xfrm>
              <a:off x="2353123" y="3654540"/>
              <a:ext cx="438650" cy="191113"/>
            </a:xfrm>
            <a:custGeom>
              <a:avLst/>
              <a:gdLst>
                <a:gd name="connsiteX0" fmla="*/ 2727 w 438650"/>
                <a:gd name="connsiteY0" fmla="*/ 31635 h 191113"/>
                <a:gd name="connsiteX1" fmla="*/ 310702 w 438650"/>
                <a:gd name="connsiteY1" fmla="*/ 120535 h 191113"/>
                <a:gd name="connsiteX2" fmla="*/ 266252 w 438650"/>
                <a:gd name="connsiteY2" fmla="*/ 76085 h 191113"/>
                <a:gd name="connsiteX3" fmla="*/ 437702 w 438650"/>
                <a:gd name="connsiteY3" fmla="*/ 168160 h 191113"/>
                <a:gd name="connsiteX4" fmla="*/ 339277 w 438650"/>
                <a:gd name="connsiteY4" fmla="*/ 123710 h 191113"/>
                <a:gd name="connsiteX5" fmla="*/ 428177 w 438650"/>
                <a:gd name="connsiteY5" fmla="*/ 190385 h 191113"/>
                <a:gd name="connsiteX6" fmla="*/ 399602 w 438650"/>
                <a:gd name="connsiteY6" fmla="*/ 149110 h 191113"/>
                <a:gd name="connsiteX7" fmla="*/ 101152 w 438650"/>
                <a:gd name="connsiteY7" fmla="*/ 3060 h 191113"/>
                <a:gd name="connsiteX8" fmla="*/ 158302 w 438650"/>
                <a:gd name="connsiteY8" fmla="*/ 47510 h 191113"/>
                <a:gd name="connsiteX9" fmla="*/ 2727 w 438650"/>
                <a:gd name="connsiteY9" fmla="*/ 31635 h 19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650" h="191113">
                  <a:moveTo>
                    <a:pt x="2727" y="31635"/>
                  </a:moveTo>
                  <a:cubicBezTo>
                    <a:pt x="28127" y="43806"/>
                    <a:pt x="266781" y="113127"/>
                    <a:pt x="310702" y="120535"/>
                  </a:cubicBezTo>
                  <a:cubicBezTo>
                    <a:pt x="354623" y="127943"/>
                    <a:pt x="245085" y="68148"/>
                    <a:pt x="266252" y="76085"/>
                  </a:cubicBezTo>
                  <a:cubicBezTo>
                    <a:pt x="287419" y="84023"/>
                    <a:pt x="425531" y="160223"/>
                    <a:pt x="437702" y="168160"/>
                  </a:cubicBezTo>
                  <a:cubicBezTo>
                    <a:pt x="449873" y="176097"/>
                    <a:pt x="340864" y="120006"/>
                    <a:pt x="339277" y="123710"/>
                  </a:cubicBezTo>
                  <a:cubicBezTo>
                    <a:pt x="337690" y="127414"/>
                    <a:pt x="418123" y="186152"/>
                    <a:pt x="428177" y="190385"/>
                  </a:cubicBezTo>
                  <a:cubicBezTo>
                    <a:pt x="438231" y="194618"/>
                    <a:pt x="454106" y="180331"/>
                    <a:pt x="399602" y="149110"/>
                  </a:cubicBezTo>
                  <a:cubicBezTo>
                    <a:pt x="345098" y="117889"/>
                    <a:pt x="141369" y="19993"/>
                    <a:pt x="101152" y="3060"/>
                  </a:cubicBezTo>
                  <a:cubicBezTo>
                    <a:pt x="60935" y="-13873"/>
                    <a:pt x="179469" y="44864"/>
                    <a:pt x="158302" y="47510"/>
                  </a:cubicBezTo>
                  <a:cubicBezTo>
                    <a:pt x="137135" y="50156"/>
                    <a:pt x="-22673" y="19464"/>
                    <a:pt x="2727" y="31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07FEA90E-6949-8A32-6737-4D21A2AC0B0B}"/>
                </a:ext>
              </a:extLst>
            </p:cNvPr>
            <p:cNvSpPr/>
            <p:nvPr/>
          </p:nvSpPr>
          <p:spPr>
            <a:xfrm>
              <a:off x="2359778" y="3625828"/>
              <a:ext cx="417721" cy="321698"/>
            </a:xfrm>
            <a:custGeom>
              <a:avLst/>
              <a:gdLst>
                <a:gd name="connsiteX0" fmla="*/ 24647 w 417721"/>
                <a:gd name="connsiteY0" fmla="*/ 22 h 321698"/>
                <a:gd name="connsiteX1" fmla="*/ 34172 w 417721"/>
                <a:gd name="connsiteY1" fmla="*/ 168297 h 321698"/>
                <a:gd name="connsiteX2" fmla="*/ 27822 w 417721"/>
                <a:gd name="connsiteY2" fmla="*/ 142897 h 321698"/>
                <a:gd name="connsiteX3" fmla="*/ 104022 w 417721"/>
                <a:gd name="connsiteY3" fmla="*/ 304822 h 321698"/>
                <a:gd name="connsiteX4" fmla="*/ 126247 w 417721"/>
                <a:gd name="connsiteY4" fmla="*/ 263547 h 321698"/>
                <a:gd name="connsiteX5" fmla="*/ 180222 w 417721"/>
                <a:gd name="connsiteY5" fmla="*/ 314347 h 321698"/>
                <a:gd name="connsiteX6" fmla="*/ 256422 w 417721"/>
                <a:gd name="connsiteY6" fmla="*/ 311172 h 321698"/>
                <a:gd name="connsiteX7" fmla="*/ 380247 w 417721"/>
                <a:gd name="connsiteY7" fmla="*/ 219097 h 321698"/>
                <a:gd name="connsiteX8" fmla="*/ 367547 w 417721"/>
                <a:gd name="connsiteY8" fmla="*/ 161947 h 321698"/>
                <a:gd name="connsiteX9" fmla="*/ 396122 w 417721"/>
                <a:gd name="connsiteY9" fmla="*/ 180997 h 321698"/>
                <a:gd name="connsiteX10" fmla="*/ 24647 w 417721"/>
                <a:gd name="connsiteY10" fmla="*/ 22 h 32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7721" h="321698">
                  <a:moveTo>
                    <a:pt x="24647" y="22"/>
                  </a:moveTo>
                  <a:cubicBezTo>
                    <a:pt x="-35678" y="-2095"/>
                    <a:pt x="33643" y="144485"/>
                    <a:pt x="34172" y="168297"/>
                  </a:cubicBezTo>
                  <a:cubicBezTo>
                    <a:pt x="34701" y="192109"/>
                    <a:pt x="16180" y="120143"/>
                    <a:pt x="27822" y="142897"/>
                  </a:cubicBezTo>
                  <a:cubicBezTo>
                    <a:pt x="39464" y="165651"/>
                    <a:pt x="87618" y="284714"/>
                    <a:pt x="104022" y="304822"/>
                  </a:cubicBezTo>
                  <a:cubicBezTo>
                    <a:pt x="120426" y="324930"/>
                    <a:pt x="113547" y="261960"/>
                    <a:pt x="126247" y="263547"/>
                  </a:cubicBezTo>
                  <a:cubicBezTo>
                    <a:pt x="138947" y="265134"/>
                    <a:pt x="158526" y="306410"/>
                    <a:pt x="180222" y="314347"/>
                  </a:cubicBezTo>
                  <a:cubicBezTo>
                    <a:pt x="201918" y="322284"/>
                    <a:pt x="223085" y="327047"/>
                    <a:pt x="256422" y="311172"/>
                  </a:cubicBezTo>
                  <a:cubicBezTo>
                    <a:pt x="289759" y="295297"/>
                    <a:pt x="361726" y="243968"/>
                    <a:pt x="380247" y="219097"/>
                  </a:cubicBezTo>
                  <a:cubicBezTo>
                    <a:pt x="398768" y="194226"/>
                    <a:pt x="364901" y="168297"/>
                    <a:pt x="367547" y="161947"/>
                  </a:cubicBezTo>
                  <a:cubicBezTo>
                    <a:pt x="370193" y="155597"/>
                    <a:pt x="456976" y="212218"/>
                    <a:pt x="396122" y="180997"/>
                  </a:cubicBezTo>
                  <a:cubicBezTo>
                    <a:pt x="335268" y="149776"/>
                    <a:pt x="84972" y="2139"/>
                    <a:pt x="24647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>
              <a:extLst>
                <a:ext uri="{FF2B5EF4-FFF2-40B4-BE49-F238E27FC236}">
                  <a16:creationId xmlns:a16="http://schemas.microsoft.com/office/drawing/2014/main" id="{58AD5CD5-DEF0-E861-463B-E7A261343036}"/>
                </a:ext>
              </a:extLst>
            </p:cNvPr>
            <p:cNvSpPr/>
            <p:nvPr/>
          </p:nvSpPr>
          <p:spPr>
            <a:xfrm flipV="1">
              <a:off x="2499975" y="375009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33A2F69E-29F9-FE4D-B2CE-6134DE374A54}"/>
                </a:ext>
              </a:extLst>
            </p:cNvPr>
            <p:cNvSpPr/>
            <p:nvPr/>
          </p:nvSpPr>
          <p:spPr>
            <a:xfrm>
              <a:off x="2330443" y="3552811"/>
              <a:ext cx="521610" cy="381098"/>
            </a:xfrm>
            <a:custGeom>
              <a:avLst/>
              <a:gdLst>
                <a:gd name="connsiteX0" fmla="*/ 7 w 521610"/>
                <a:gd name="connsiteY0" fmla="*/ 14 h 381098"/>
                <a:gd name="connsiteX1" fmla="*/ 273057 w 521610"/>
                <a:gd name="connsiteY1" fmla="*/ 136539 h 381098"/>
                <a:gd name="connsiteX2" fmla="*/ 225432 w 521610"/>
                <a:gd name="connsiteY2" fmla="*/ 76214 h 381098"/>
                <a:gd name="connsiteX3" fmla="*/ 381007 w 521610"/>
                <a:gd name="connsiteY3" fmla="*/ 206389 h 381098"/>
                <a:gd name="connsiteX4" fmla="*/ 361957 w 521610"/>
                <a:gd name="connsiteY4" fmla="*/ 158764 h 381098"/>
                <a:gd name="connsiteX5" fmla="*/ 466732 w 521610"/>
                <a:gd name="connsiteY5" fmla="*/ 282589 h 381098"/>
                <a:gd name="connsiteX6" fmla="*/ 434982 w 521610"/>
                <a:gd name="connsiteY6" fmla="*/ 222264 h 381098"/>
                <a:gd name="connsiteX7" fmla="*/ 517532 w 521610"/>
                <a:gd name="connsiteY7" fmla="*/ 377839 h 381098"/>
                <a:gd name="connsiteX8" fmla="*/ 485782 w 521610"/>
                <a:gd name="connsiteY8" fmla="*/ 314339 h 381098"/>
                <a:gd name="connsiteX9" fmla="*/ 288932 w 521610"/>
                <a:gd name="connsiteY9" fmla="*/ 155589 h 381098"/>
                <a:gd name="connsiteX10" fmla="*/ 355607 w 521610"/>
                <a:gd name="connsiteY10" fmla="*/ 222264 h 381098"/>
                <a:gd name="connsiteX11" fmla="*/ 282582 w 521610"/>
                <a:gd name="connsiteY11" fmla="*/ 146064 h 381098"/>
                <a:gd name="connsiteX12" fmla="*/ 7 w 521610"/>
                <a:gd name="connsiteY12" fmla="*/ 14 h 38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1610" h="381098">
                  <a:moveTo>
                    <a:pt x="7" y="14"/>
                  </a:moveTo>
                  <a:cubicBezTo>
                    <a:pt x="-1580" y="-1573"/>
                    <a:pt x="235486" y="123839"/>
                    <a:pt x="273057" y="136539"/>
                  </a:cubicBezTo>
                  <a:cubicBezTo>
                    <a:pt x="310628" y="149239"/>
                    <a:pt x="207440" y="64572"/>
                    <a:pt x="225432" y="76214"/>
                  </a:cubicBezTo>
                  <a:cubicBezTo>
                    <a:pt x="243424" y="87856"/>
                    <a:pt x="358253" y="192631"/>
                    <a:pt x="381007" y="206389"/>
                  </a:cubicBezTo>
                  <a:cubicBezTo>
                    <a:pt x="403761" y="220147"/>
                    <a:pt x="347670" y="146064"/>
                    <a:pt x="361957" y="158764"/>
                  </a:cubicBezTo>
                  <a:cubicBezTo>
                    <a:pt x="376245" y="171464"/>
                    <a:pt x="454561" y="272006"/>
                    <a:pt x="466732" y="282589"/>
                  </a:cubicBezTo>
                  <a:cubicBezTo>
                    <a:pt x="478903" y="293172"/>
                    <a:pt x="434982" y="222264"/>
                    <a:pt x="434982" y="222264"/>
                  </a:cubicBezTo>
                  <a:lnTo>
                    <a:pt x="517532" y="377839"/>
                  </a:lnTo>
                  <a:cubicBezTo>
                    <a:pt x="525999" y="393185"/>
                    <a:pt x="523882" y="351381"/>
                    <a:pt x="485782" y="314339"/>
                  </a:cubicBezTo>
                  <a:cubicBezTo>
                    <a:pt x="447682" y="277297"/>
                    <a:pt x="310628" y="170935"/>
                    <a:pt x="288932" y="155589"/>
                  </a:cubicBezTo>
                  <a:cubicBezTo>
                    <a:pt x="267236" y="140243"/>
                    <a:pt x="356665" y="223852"/>
                    <a:pt x="355607" y="222264"/>
                  </a:cubicBezTo>
                  <a:cubicBezTo>
                    <a:pt x="354549" y="220676"/>
                    <a:pt x="342907" y="182047"/>
                    <a:pt x="282582" y="146064"/>
                  </a:cubicBezTo>
                  <a:cubicBezTo>
                    <a:pt x="222257" y="110081"/>
                    <a:pt x="1594" y="1601"/>
                    <a:pt x="7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5AB37C86-7594-5234-2332-46AAB7DBA782}"/>
                </a:ext>
              </a:extLst>
            </p:cNvPr>
            <p:cNvSpPr/>
            <p:nvPr/>
          </p:nvSpPr>
          <p:spPr>
            <a:xfrm>
              <a:off x="2501891" y="3790887"/>
              <a:ext cx="298958" cy="269952"/>
            </a:xfrm>
            <a:custGeom>
              <a:avLst/>
              <a:gdLst>
                <a:gd name="connsiteX0" fmla="*/ 285759 w 298958"/>
                <a:gd name="connsiteY0" fmla="*/ 63 h 269952"/>
                <a:gd name="connsiteX1" fmla="*/ 247659 w 298958"/>
                <a:gd name="connsiteY1" fmla="*/ 127063 h 269952"/>
                <a:gd name="connsiteX2" fmla="*/ 276234 w 298958"/>
                <a:gd name="connsiteY2" fmla="*/ 76263 h 269952"/>
                <a:gd name="connsiteX3" fmla="*/ 254009 w 298958"/>
                <a:gd name="connsiteY3" fmla="*/ 127063 h 269952"/>
                <a:gd name="connsiteX4" fmla="*/ 82559 w 298958"/>
                <a:gd name="connsiteY4" fmla="*/ 215963 h 269952"/>
                <a:gd name="connsiteX5" fmla="*/ 139709 w 298958"/>
                <a:gd name="connsiteY5" fmla="*/ 181038 h 269952"/>
                <a:gd name="connsiteX6" fmla="*/ 9 w 298958"/>
                <a:gd name="connsiteY6" fmla="*/ 269938 h 269952"/>
                <a:gd name="connsiteX7" fmla="*/ 133359 w 298958"/>
                <a:gd name="connsiteY7" fmla="*/ 187388 h 269952"/>
                <a:gd name="connsiteX8" fmla="*/ 295284 w 298958"/>
                <a:gd name="connsiteY8" fmla="*/ 120713 h 269952"/>
                <a:gd name="connsiteX9" fmla="*/ 250834 w 298958"/>
                <a:gd name="connsiteY9" fmla="*/ 146113 h 269952"/>
                <a:gd name="connsiteX10" fmla="*/ 285759 w 298958"/>
                <a:gd name="connsiteY10" fmla="*/ 63 h 26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958" h="269952">
                  <a:moveTo>
                    <a:pt x="285759" y="63"/>
                  </a:moveTo>
                  <a:cubicBezTo>
                    <a:pt x="285230" y="-3112"/>
                    <a:pt x="249246" y="114363"/>
                    <a:pt x="247659" y="127063"/>
                  </a:cubicBezTo>
                  <a:cubicBezTo>
                    <a:pt x="246072" y="139763"/>
                    <a:pt x="275176" y="76263"/>
                    <a:pt x="276234" y="76263"/>
                  </a:cubicBezTo>
                  <a:cubicBezTo>
                    <a:pt x="277292" y="76263"/>
                    <a:pt x="286288" y="103780"/>
                    <a:pt x="254009" y="127063"/>
                  </a:cubicBezTo>
                  <a:cubicBezTo>
                    <a:pt x="221730" y="150346"/>
                    <a:pt x="101609" y="206967"/>
                    <a:pt x="82559" y="215963"/>
                  </a:cubicBezTo>
                  <a:cubicBezTo>
                    <a:pt x="63509" y="224959"/>
                    <a:pt x="153467" y="172042"/>
                    <a:pt x="139709" y="181038"/>
                  </a:cubicBezTo>
                  <a:cubicBezTo>
                    <a:pt x="125951" y="190034"/>
                    <a:pt x="1067" y="268880"/>
                    <a:pt x="9" y="269938"/>
                  </a:cubicBezTo>
                  <a:cubicBezTo>
                    <a:pt x="-1049" y="270996"/>
                    <a:pt x="84147" y="212259"/>
                    <a:pt x="133359" y="187388"/>
                  </a:cubicBezTo>
                  <a:cubicBezTo>
                    <a:pt x="182571" y="162517"/>
                    <a:pt x="275705" y="127592"/>
                    <a:pt x="295284" y="120713"/>
                  </a:cubicBezTo>
                  <a:cubicBezTo>
                    <a:pt x="314863" y="113834"/>
                    <a:pt x="249776" y="160400"/>
                    <a:pt x="250834" y="146113"/>
                  </a:cubicBezTo>
                  <a:cubicBezTo>
                    <a:pt x="251892" y="131826"/>
                    <a:pt x="286288" y="3238"/>
                    <a:pt x="285759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50F73E52-2B64-1F53-F684-E0B3FCF51F38}"/>
                </a:ext>
              </a:extLst>
            </p:cNvPr>
            <p:cNvSpPr/>
            <p:nvPr/>
          </p:nvSpPr>
          <p:spPr>
            <a:xfrm>
              <a:off x="2204962" y="3697698"/>
              <a:ext cx="176886" cy="255220"/>
            </a:xfrm>
            <a:custGeom>
              <a:avLst/>
              <a:gdLst>
                <a:gd name="connsiteX0" fmla="*/ 173113 w 176886"/>
                <a:gd name="connsiteY0" fmla="*/ 1177 h 255220"/>
                <a:gd name="connsiteX1" fmla="*/ 119138 w 176886"/>
                <a:gd name="connsiteY1" fmla="*/ 96427 h 255220"/>
                <a:gd name="connsiteX2" fmla="*/ 106438 w 176886"/>
                <a:gd name="connsiteY2" fmla="*/ 175802 h 255220"/>
                <a:gd name="connsiteX3" fmla="*/ 109613 w 176886"/>
                <a:gd name="connsiteY3" fmla="*/ 125002 h 255220"/>
                <a:gd name="connsiteX4" fmla="*/ 52463 w 176886"/>
                <a:gd name="connsiteY4" fmla="*/ 255177 h 255220"/>
                <a:gd name="connsiteX5" fmla="*/ 90563 w 176886"/>
                <a:gd name="connsiteY5" fmla="*/ 109127 h 255220"/>
                <a:gd name="connsiteX6" fmla="*/ 33413 w 176886"/>
                <a:gd name="connsiteY6" fmla="*/ 252002 h 255220"/>
                <a:gd name="connsiteX7" fmla="*/ 81038 w 176886"/>
                <a:gd name="connsiteY7" fmla="*/ 109127 h 255220"/>
                <a:gd name="connsiteX8" fmla="*/ 1663 w 176886"/>
                <a:gd name="connsiteY8" fmla="*/ 166277 h 255220"/>
                <a:gd name="connsiteX9" fmla="*/ 173113 w 176886"/>
                <a:gd name="connsiteY9" fmla="*/ 1177 h 25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886" h="255220">
                  <a:moveTo>
                    <a:pt x="173113" y="1177"/>
                  </a:moveTo>
                  <a:cubicBezTo>
                    <a:pt x="192692" y="-10465"/>
                    <a:pt x="130250" y="67323"/>
                    <a:pt x="119138" y="96427"/>
                  </a:cubicBezTo>
                  <a:cubicBezTo>
                    <a:pt x="108025" y="125531"/>
                    <a:pt x="108025" y="171040"/>
                    <a:pt x="106438" y="175802"/>
                  </a:cubicBezTo>
                  <a:cubicBezTo>
                    <a:pt x="104851" y="180564"/>
                    <a:pt x="118609" y="111773"/>
                    <a:pt x="109613" y="125002"/>
                  </a:cubicBezTo>
                  <a:cubicBezTo>
                    <a:pt x="100617" y="138231"/>
                    <a:pt x="55638" y="257823"/>
                    <a:pt x="52463" y="255177"/>
                  </a:cubicBezTo>
                  <a:cubicBezTo>
                    <a:pt x="49288" y="252531"/>
                    <a:pt x="93738" y="109656"/>
                    <a:pt x="90563" y="109127"/>
                  </a:cubicBezTo>
                  <a:cubicBezTo>
                    <a:pt x="87388" y="108598"/>
                    <a:pt x="35000" y="252002"/>
                    <a:pt x="33413" y="252002"/>
                  </a:cubicBezTo>
                  <a:cubicBezTo>
                    <a:pt x="31826" y="252002"/>
                    <a:pt x="86330" y="123414"/>
                    <a:pt x="81038" y="109127"/>
                  </a:cubicBezTo>
                  <a:cubicBezTo>
                    <a:pt x="75746" y="94840"/>
                    <a:pt x="-13153" y="177389"/>
                    <a:pt x="1663" y="166277"/>
                  </a:cubicBezTo>
                  <a:cubicBezTo>
                    <a:pt x="16479" y="155165"/>
                    <a:pt x="153534" y="12819"/>
                    <a:pt x="173113" y="1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D5972F4F-D07C-1C46-663B-814F701D1279}"/>
                </a:ext>
              </a:extLst>
            </p:cNvPr>
            <p:cNvSpPr/>
            <p:nvPr/>
          </p:nvSpPr>
          <p:spPr>
            <a:xfrm>
              <a:off x="2168387" y="3790111"/>
              <a:ext cx="457561" cy="277656"/>
            </a:xfrm>
            <a:custGeom>
              <a:avLst/>
              <a:gdLst>
                <a:gd name="connsiteX0" fmla="*/ 138 w 457561"/>
                <a:gd name="connsiteY0" fmla="*/ 70689 h 277656"/>
                <a:gd name="connsiteX1" fmla="*/ 98563 w 457561"/>
                <a:gd name="connsiteY1" fmla="*/ 165939 h 277656"/>
                <a:gd name="connsiteX2" fmla="*/ 149363 w 457561"/>
                <a:gd name="connsiteY2" fmla="*/ 223089 h 277656"/>
                <a:gd name="connsiteX3" fmla="*/ 117613 w 457561"/>
                <a:gd name="connsiteY3" fmla="*/ 169114 h 277656"/>
                <a:gd name="connsiteX4" fmla="*/ 216038 w 457561"/>
                <a:gd name="connsiteY4" fmla="*/ 238964 h 277656"/>
                <a:gd name="connsiteX5" fmla="*/ 149363 w 457561"/>
                <a:gd name="connsiteY5" fmla="*/ 229439 h 277656"/>
                <a:gd name="connsiteX6" fmla="*/ 308113 w 457561"/>
                <a:gd name="connsiteY6" fmla="*/ 245314 h 277656"/>
                <a:gd name="connsiteX7" fmla="*/ 133488 w 457561"/>
                <a:gd name="connsiteY7" fmla="*/ 248489 h 277656"/>
                <a:gd name="connsiteX8" fmla="*/ 454163 w 457561"/>
                <a:gd name="connsiteY8" fmla="*/ 219914 h 277656"/>
                <a:gd name="connsiteX9" fmla="*/ 301763 w 457561"/>
                <a:gd name="connsiteY9" fmla="*/ 238964 h 277656"/>
                <a:gd name="connsiteX10" fmla="*/ 295413 w 457561"/>
                <a:gd name="connsiteY10" fmla="*/ 277064 h 277656"/>
                <a:gd name="connsiteX11" fmla="*/ 285888 w 457561"/>
                <a:gd name="connsiteY11" fmla="*/ 258014 h 277656"/>
                <a:gd name="connsiteX12" fmla="*/ 146188 w 457561"/>
                <a:gd name="connsiteY12" fmla="*/ 204039 h 277656"/>
                <a:gd name="connsiteX13" fmla="*/ 136663 w 457561"/>
                <a:gd name="connsiteY13" fmla="*/ 134189 h 277656"/>
                <a:gd name="connsiteX14" fmla="*/ 120788 w 457561"/>
                <a:gd name="connsiteY14" fmla="*/ 184989 h 277656"/>
                <a:gd name="connsiteX15" fmla="*/ 133488 w 457561"/>
                <a:gd name="connsiteY15" fmla="*/ 73864 h 277656"/>
                <a:gd name="connsiteX16" fmla="*/ 85863 w 457561"/>
                <a:gd name="connsiteY16" fmla="*/ 127839 h 277656"/>
                <a:gd name="connsiteX17" fmla="*/ 136663 w 457561"/>
                <a:gd name="connsiteY17" fmla="*/ 4014 h 277656"/>
                <a:gd name="connsiteX18" fmla="*/ 44588 w 457561"/>
                <a:gd name="connsiteY18" fmla="*/ 105614 h 277656"/>
                <a:gd name="connsiteX19" fmla="*/ 76338 w 457561"/>
                <a:gd name="connsiteY19" fmla="*/ 839 h 277656"/>
                <a:gd name="connsiteX20" fmla="*/ 138 w 457561"/>
                <a:gd name="connsiteY20" fmla="*/ 70689 h 27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7561" h="277656">
                  <a:moveTo>
                    <a:pt x="138" y="70689"/>
                  </a:moveTo>
                  <a:cubicBezTo>
                    <a:pt x="3842" y="98206"/>
                    <a:pt x="73692" y="140539"/>
                    <a:pt x="98563" y="165939"/>
                  </a:cubicBezTo>
                  <a:cubicBezTo>
                    <a:pt x="123434" y="191339"/>
                    <a:pt x="146188" y="222560"/>
                    <a:pt x="149363" y="223089"/>
                  </a:cubicBezTo>
                  <a:cubicBezTo>
                    <a:pt x="152538" y="223618"/>
                    <a:pt x="106500" y="166468"/>
                    <a:pt x="117613" y="169114"/>
                  </a:cubicBezTo>
                  <a:cubicBezTo>
                    <a:pt x="128726" y="171760"/>
                    <a:pt x="210746" y="228910"/>
                    <a:pt x="216038" y="238964"/>
                  </a:cubicBezTo>
                  <a:cubicBezTo>
                    <a:pt x="221330" y="249018"/>
                    <a:pt x="134017" y="228381"/>
                    <a:pt x="149363" y="229439"/>
                  </a:cubicBezTo>
                  <a:cubicBezTo>
                    <a:pt x="164709" y="230497"/>
                    <a:pt x="310759" y="242139"/>
                    <a:pt x="308113" y="245314"/>
                  </a:cubicBezTo>
                  <a:cubicBezTo>
                    <a:pt x="305467" y="248489"/>
                    <a:pt x="109146" y="252722"/>
                    <a:pt x="133488" y="248489"/>
                  </a:cubicBezTo>
                  <a:cubicBezTo>
                    <a:pt x="157830" y="244256"/>
                    <a:pt x="426117" y="221501"/>
                    <a:pt x="454163" y="219914"/>
                  </a:cubicBezTo>
                  <a:cubicBezTo>
                    <a:pt x="482209" y="218327"/>
                    <a:pt x="328221" y="229439"/>
                    <a:pt x="301763" y="238964"/>
                  </a:cubicBezTo>
                  <a:cubicBezTo>
                    <a:pt x="275305" y="248489"/>
                    <a:pt x="295413" y="277064"/>
                    <a:pt x="295413" y="277064"/>
                  </a:cubicBezTo>
                  <a:cubicBezTo>
                    <a:pt x="292767" y="280239"/>
                    <a:pt x="310759" y="270185"/>
                    <a:pt x="285888" y="258014"/>
                  </a:cubicBezTo>
                  <a:cubicBezTo>
                    <a:pt x="261017" y="245843"/>
                    <a:pt x="171059" y="224676"/>
                    <a:pt x="146188" y="204039"/>
                  </a:cubicBezTo>
                  <a:cubicBezTo>
                    <a:pt x="121317" y="183402"/>
                    <a:pt x="140896" y="137364"/>
                    <a:pt x="136663" y="134189"/>
                  </a:cubicBezTo>
                  <a:cubicBezTo>
                    <a:pt x="132430" y="131014"/>
                    <a:pt x="121317" y="195043"/>
                    <a:pt x="120788" y="184989"/>
                  </a:cubicBezTo>
                  <a:cubicBezTo>
                    <a:pt x="120259" y="174935"/>
                    <a:pt x="139309" y="83389"/>
                    <a:pt x="133488" y="73864"/>
                  </a:cubicBezTo>
                  <a:cubicBezTo>
                    <a:pt x="127667" y="64339"/>
                    <a:pt x="85334" y="139481"/>
                    <a:pt x="85863" y="127839"/>
                  </a:cubicBezTo>
                  <a:cubicBezTo>
                    <a:pt x="86392" y="116197"/>
                    <a:pt x="143542" y="7718"/>
                    <a:pt x="136663" y="4014"/>
                  </a:cubicBezTo>
                  <a:cubicBezTo>
                    <a:pt x="129784" y="310"/>
                    <a:pt x="54642" y="106143"/>
                    <a:pt x="44588" y="105614"/>
                  </a:cubicBezTo>
                  <a:cubicBezTo>
                    <a:pt x="34534" y="105085"/>
                    <a:pt x="84275" y="8776"/>
                    <a:pt x="76338" y="839"/>
                  </a:cubicBezTo>
                  <a:cubicBezTo>
                    <a:pt x="68401" y="-7098"/>
                    <a:pt x="-3566" y="43172"/>
                    <a:pt x="138" y="70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1D6BA880-7415-073F-4198-0F84D3283CEF}"/>
                </a:ext>
              </a:extLst>
            </p:cNvPr>
            <p:cNvSpPr/>
            <p:nvPr/>
          </p:nvSpPr>
          <p:spPr>
            <a:xfrm>
              <a:off x="2463800" y="3882994"/>
              <a:ext cx="387748" cy="282663"/>
            </a:xfrm>
            <a:custGeom>
              <a:avLst/>
              <a:gdLst>
                <a:gd name="connsiteX0" fmla="*/ 244475 w 387748"/>
                <a:gd name="connsiteY0" fmla="*/ 31 h 282663"/>
                <a:gd name="connsiteX1" fmla="*/ 374650 w 387748"/>
                <a:gd name="connsiteY1" fmla="*/ 41306 h 282663"/>
                <a:gd name="connsiteX2" fmla="*/ 263525 w 387748"/>
                <a:gd name="connsiteY2" fmla="*/ 101631 h 282663"/>
                <a:gd name="connsiteX3" fmla="*/ 371475 w 387748"/>
                <a:gd name="connsiteY3" fmla="*/ 95281 h 282663"/>
                <a:gd name="connsiteX4" fmla="*/ 203200 w 387748"/>
                <a:gd name="connsiteY4" fmla="*/ 133381 h 282663"/>
                <a:gd name="connsiteX5" fmla="*/ 104775 w 387748"/>
                <a:gd name="connsiteY5" fmla="*/ 209581 h 282663"/>
                <a:gd name="connsiteX6" fmla="*/ 244475 w 387748"/>
                <a:gd name="connsiteY6" fmla="*/ 114331 h 282663"/>
                <a:gd name="connsiteX7" fmla="*/ 0 w 387748"/>
                <a:gd name="connsiteY7" fmla="*/ 282606 h 282663"/>
                <a:gd name="connsiteX8" fmla="*/ 241300 w 387748"/>
                <a:gd name="connsiteY8" fmla="*/ 133381 h 282663"/>
                <a:gd name="connsiteX9" fmla="*/ 149225 w 387748"/>
                <a:gd name="connsiteY9" fmla="*/ 142906 h 282663"/>
                <a:gd name="connsiteX10" fmla="*/ 349250 w 387748"/>
                <a:gd name="connsiteY10" fmla="*/ 69881 h 282663"/>
                <a:gd name="connsiteX11" fmla="*/ 381000 w 387748"/>
                <a:gd name="connsiteY11" fmla="*/ 34956 h 282663"/>
                <a:gd name="connsiteX12" fmla="*/ 244475 w 387748"/>
                <a:gd name="connsiteY12" fmla="*/ 31 h 28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7748" h="282663">
                  <a:moveTo>
                    <a:pt x="244475" y="31"/>
                  </a:moveTo>
                  <a:cubicBezTo>
                    <a:pt x="243417" y="1089"/>
                    <a:pt x="371475" y="24373"/>
                    <a:pt x="374650" y="41306"/>
                  </a:cubicBezTo>
                  <a:cubicBezTo>
                    <a:pt x="377825" y="58239"/>
                    <a:pt x="264054" y="92635"/>
                    <a:pt x="263525" y="101631"/>
                  </a:cubicBezTo>
                  <a:cubicBezTo>
                    <a:pt x="262996" y="110627"/>
                    <a:pt x="381529" y="89989"/>
                    <a:pt x="371475" y="95281"/>
                  </a:cubicBezTo>
                  <a:cubicBezTo>
                    <a:pt x="361421" y="100573"/>
                    <a:pt x="247650" y="114331"/>
                    <a:pt x="203200" y="133381"/>
                  </a:cubicBezTo>
                  <a:cubicBezTo>
                    <a:pt x="158750" y="152431"/>
                    <a:pt x="97896" y="212756"/>
                    <a:pt x="104775" y="209581"/>
                  </a:cubicBezTo>
                  <a:cubicBezTo>
                    <a:pt x="111654" y="206406"/>
                    <a:pt x="244475" y="114331"/>
                    <a:pt x="244475" y="114331"/>
                  </a:cubicBezTo>
                  <a:cubicBezTo>
                    <a:pt x="227013" y="126502"/>
                    <a:pt x="529" y="279431"/>
                    <a:pt x="0" y="282606"/>
                  </a:cubicBezTo>
                  <a:cubicBezTo>
                    <a:pt x="-529" y="285781"/>
                    <a:pt x="216429" y="156664"/>
                    <a:pt x="241300" y="133381"/>
                  </a:cubicBezTo>
                  <a:cubicBezTo>
                    <a:pt x="266171" y="110098"/>
                    <a:pt x="131233" y="153489"/>
                    <a:pt x="149225" y="142906"/>
                  </a:cubicBezTo>
                  <a:cubicBezTo>
                    <a:pt x="167217" y="132323"/>
                    <a:pt x="310621" y="87873"/>
                    <a:pt x="349250" y="69881"/>
                  </a:cubicBezTo>
                  <a:cubicBezTo>
                    <a:pt x="387879" y="51889"/>
                    <a:pt x="395287" y="45010"/>
                    <a:pt x="381000" y="34956"/>
                  </a:cubicBezTo>
                  <a:cubicBezTo>
                    <a:pt x="366713" y="24902"/>
                    <a:pt x="245533" y="-1027"/>
                    <a:pt x="244475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5F2D0C83-24DC-6733-568A-5E4B8593B80B}"/>
                </a:ext>
              </a:extLst>
            </p:cNvPr>
            <p:cNvSpPr/>
            <p:nvPr/>
          </p:nvSpPr>
          <p:spPr>
            <a:xfrm>
              <a:off x="2206042" y="3800431"/>
              <a:ext cx="145673" cy="379636"/>
            </a:xfrm>
            <a:custGeom>
              <a:avLst/>
              <a:gdLst>
                <a:gd name="connsiteX0" fmla="*/ 10108 w 145673"/>
                <a:gd name="connsiteY0" fmla="*/ 44 h 379636"/>
                <a:gd name="connsiteX1" fmla="*/ 32333 w 145673"/>
                <a:gd name="connsiteY1" fmla="*/ 190544 h 379636"/>
                <a:gd name="connsiteX2" fmla="*/ 16458 w 145673"/>
                <a:gd name="connsiteY2" fmla="*/ 152444 h 379636"/>
                <a:gd name="connsiteX3" fmla="*/ 86308 w 145673"/>
                <a:gd name="connsiteY3" fmla="*/ 260394 h 379636"/>
                <a:gd name="connsiteX4" fmla="*/ 60908 w 145673"/>
                <a:gd name="connsiteY4" fmla="*/ 203244 h 379636"/>
                <a:gd name="connsiteX5" fmla="*/ 86308 w 145673"/>
                <a:gd name="connsiteY5" fmla="*/ 301669 h 379636"/>
                <a:gd name="connsiteX6" fmla="*/ 67258 w 145673"/>
                <a:gd name="connsiteY6" fmla="*/ 269919 h 379636"/>
                <a:gd name="connsiteX7" fmla="*/ 143458 w 145673"/>
                <a:gd name="connsiteY7" fmla="*/ 377869 h 379636"/>
                <a:gd name="connsiteX8" fmla="*/ 114883 w 145673"/>
                <a:gd name="connsiteY8" fmla="*/ 327069 h 379636"/>
                <a:gd name="connsiteX9" fmla="*/ 10108 w 145673"/>
                <a:gd name="connsiteY9" fmla="*/ 200069 h 379636"/>
                <a:gd name="connsiteX10" fmla="*/ 3758 w 145673"/>
                <a:gd name="connsiteY10" fmla="*/ 187369 h 379636"/>
                <a:gd name="connsiteX11" fmla="*/ 6933 w 145673"/>
                <a:gd name="connsiteY11" fmla="*/ 209594 h 379636"/>
                <a:gd name="connsiteX12" fmla="*/ 10108 w 145673"/>
                <a:gd name="connsiteY12" fmla="*/ 44 h 37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673" h="379636">
                  <a:moveTo>
                    <a:pt x="10108" y="44"/>
                  </a:moveTo>
                  <a:cubicBezTo>
                    <a:pt x="14341" y="-3131"/>
                    <a:pt x="31275" y="165144"/>
                    <a:pt x="32333" y="190544"/>
                  </a:cubicBezTo>
                  <a:cubicBezTo>
                    <a:pt x="33391" y="215944"/>
                    <a:pt x="7462" y="140802"/>
                    <a:pt x="16458" y="152444"/>
                  </a:cubicBezTo>
                  <a:cubicBezTo>
                    <a:pt x="25454" y="164086"/>
                    <a:pt x="78900" y="251927"/>
                    <a:pt x="86308" y="260394"/>
                  </a:cubicBezTo>
                  <a:cubicBezTo>
                    <a:pt x="93716" y="268861"/>
                    <a:pt x="60908" y="196365"/>
                    <a:pt x="60908" y="203244"/>
                  </a:cubicBezTo>
                  <a:cubicBezTo>
                    <a:pt x="60908" y="210123"/>
                    <a:pt x="85250" y="290557"/>
                    <a:pt x="86308" y="301669"/>
                  </a:cubicBezTo>
                  <a:cubicBezTo>
                    <a:pt x="87366" y="312781"/>
                    <a:pt x="57733" y="257219"/>
                    <a:pt x="67258" y="269919"/>
                  </a:cubicBezTo>
                  <a:cubicBezTo>
                    <a:pt x="76783" y="282619"/>
                    <a:pt x="135521" y="368344"/>
                    <a:pt x="143458" y="377869"/>
                  </a:cubicBezTo>
                  <a:cubicBezTo>
                    <a:pt x="151395" y="387394"/>
                    <a:pt x="137108" y="356702"/>
                    <a:pt x="114883" y="327069"/>
                  </a:cubicBezTo>
                  <a:cubicBezTo>
                    <a:pt x="92658" y="297436"/>
                    <a:pt x="28629" y="223352"/>
                    <a:pt x="10108" y="200069"/>
                  </a:cubicBezTo>
                  <a:cubicBezTo>
                    <a:pt x="-8413" y="176786"/>
                    <a:pt x="4287" y="185782"/>
                    <a:pt x="3758" y="187369"/>
                  </a:cubicBezTo>
                  <a:cubicBezTo>
                    <a:pt x="3229" y="188956"/>
                    <a:pt x="4816" y="237640"/>
                    <a:pt x="6933" y="209594"/>
                  </a:cubicBezTo>
                  <a:cubicBezTo>
                    <a:pt x="9050" y="181548"/>
                    <a:pt x="5875" y="3219"/>
                    <a:pt x="10108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F7849B01-E2BF-A789-8533-A04C2911233D}"/>
                </a:ext>
              </a:extLst>
            </p:cNvPr>
            <p:cNvSpPr/>
            <p:nvPr/>
          </p:nvSpPr>
          <p:spPr>
            <a:xfrm>
              <a:off x="2194091" y="3845695"/>
              <a:ext cx="470459" cy="244201"/>
            </a:xfrm>
            <a:custGeom>
              <a:avLst/>
              <a:gdLst>
                <a:gd name="connsiteX0" fmla="*/ 6184 w 470459"/>
                <a:gd name="connsiteY0" fmla="*/ 8755 h 244201"/>
                <a:gd name="connsiteX1" fmla="*/ 142709 w 470459"/>
                <a:gd name="connsiteY1" fmla="*/ 215130 h 244201"/>
                <a:gd name="connsiteX2" fmla="*/ 149059 w 470459"/>
                <a:gd name="connsiteY2" fmla="*/ 221480 h 244201"/>
                <a:gd name="connsiteX3" fmla="*/ 231609 w 470459"/>
                <a:gd name="connsiteY3" fmla="*/ 234180 h 244201"/>
                <a:gd name="connsiteX4" fmla="*/ 123659 w 470459"/>
                <a:gd name="connsiteY4" fmla="*/ 234180 h 244201"/>
                <a:gd name="connsiteX5" fmla="*/ 330034 w 470459"/>
                <a:gd name="connsiteY5" fmla="*/ 221480 h 244201"/>
                <a:gd name="connsiteX6" fmla="*/ 247484 w 470459"/>
                <a:gd name="connsiteY6" fmla="*/ 224655 h 244201"/>
                <a:gd name="connsiteX7" fmla="*/ 469734 w 470459"/>
                <a:gd name="connsiteY7" fmla="*/ 151630 h 244201"/>
                <a:gd name="connsiteX8" fmla="*/ 314159 w 470459"/>
                <a:gd name="connsiteY8" fmla="*/ 208780 h 244201"/>
                <a:gd name="connsiteX9" fmla="*/ 187159 w 470459"/>
                <a:gd name="connsiteY9" fmla="*/ 243705 h 244201"/>
                <a:gd name="connsiteX10" fmla="*/ 110959 w 470459"/>
                <a:gd name="connsiteY10" fmla="*/ 183380 h 244201"/>
                <a:gd name="connsiteX11" fmla="*/ 126834 w 470459"/>
                <a:gd name="connsiteY11" fmla="*/ 196080 h 244201"/>
                <a:gd name="connsiteX12" fmla="*/ 34759 w 470459"/>
                <a:gd name="connsiteY12" fmla="*/ 50030 h 244201"/>
                <a:gd name="connsiteX13" fmla="*/ 6184 w 470459"/>
                <a:gd name="connsiteY13" fmla="*/ 8755 h 2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0459" h="244201">
                  <a:moveTo>
                    <a:pt x="6184" y="8755"/>
                  </a:moveTo>
                  <a:cubicBezTo>
                    <a:pt x="24176" y="36272"/>
                    <a:pt x="118897" y="179676"/>
                    <a:pt x="142709" y="215130"/>
                  </a:cubicBezTo>
                  <a:cubicBezTo>
                    <a:pt x="166522" y="250584"/>
                    <a:pt x="134242" y="218305"/>
                    <a:pt x="149059" y="221480"/>
                  </a:cubicBezTo>
                  <a:cubicBezTo>
                    <a:pt x="163876" y="224655"/>
                    <a:pt x="235842" y="232063"/>
                    <a:pt x="231609" y="234180"/>
                  </a:cubicBezTo>
                  <a:cubicBezTo>
                    <a:pt x="227376" y="236297"/>
                    <a:pt x="107255" y="236297"/>
                    <a:pt x="123659" y="234180"/>
                  </a:cubicBezTo>
                  <a:cubicBezTo>
                    <a:pt x="140063" y="232063"/>
                    <a:pt x="309397" y="223067"/>
                    <a:pt x="330034" y="221480"/>
                  </a:cubicBezTo>
                  <a:cubicBezTo>
                    <a:pt x="350671" y="219893"/>
                    <a:pt x="224201" y="236297"/>
                    <a:pt x="247484" y="224655"/>
                  </a:cubicBezTo>
                  <a:cubicBezTo>
                    <a:pt x="270767" y="213013"/>
                    <a:pt x="458621" y="154276"/>
                    <a:pt x="469734" y="151630"/>
                  </a:cubicBezTo>
                  <a:cubicBezTo>
                    <a:pt x="480847" y="148984"/>
                    <a:pt x="361255" y="193434"/>
                    <a:pt x="314159" y="208780"/>
                  </a:cubicBezTo>
                  <a:cubicBezTo>
                    <a:pt x="267063" y="224126"/>
                    <a:pt x="221026" y="247938"/>
                    <a:pt x="187159" y="243705"/>
                  </a:cubicBezTo>
                  <a:cubicBezTo>
                    <a:pt x="153292" y="239472"/>
                    <a:pt x="121013" y="191317"/>
                    <a:pt x="110959" y="183380"/>
                  </a:cubicBezTo>
                  <a:cubicBezTo>
                    <a:pt x="100905" y="175443"/>
                    <a:pt x="139534" y="218305"/>
                    <a:pt x="126834" y="196080"/>
                  </a:cubicBezTo>
                  <a:cubicBezTo>
                    <a:pt x="114134" y="173855"/>
                    <a:pt x="56455" y="74901"/>
                    <a:pt x="34759" y="50030"/>
                  </a:cubicBezTo>
                  <a:cubicBezTo>
                    <a:pt x="13063" y="25159"/>
                    <a:pt x="-11808" y="-18762"/>
                    <a:pt x="6184" y="8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2B4585EF-8087-E542-F9F9-4C5C631A8C4B}"/>
                </a:ext>
              </a:extLst>
            </p:cNvPr>
            <p:cNvSpPr/>
            <p:nvPr/>
          </p:nvSpPr>
          <p:spPr>
            <a:xfrm>
              <a:off x="2393466" y="3999201"/>
              <a:ext cx="477041" cy="268702"/>
            </a:xfrm>
            <a:custGeom>
              <a:avLst/>
              <a:gdLst>
                <a:gd name="connsiteX0" fmla="*/ 476734 w 477041"/>
                <a:gd name="connsiteY0" fmla="*/ 1299 h 268702"/>
                <a:gd name="connsiteX1" fmla="*/ 371959 w 477041"/>
                <a:gd name="connsiteY1" fmla="*/ 7649 h 268702"/>
                <a:gd name="connsiteX2" fmla="*/ 283059 w 477041"/>
                <a:gd name="connsiteY2" fmla="*/ 55274 h 268702"/>
                <a:gd name="connsiteX3" fmla="*/ 327509 w 477041"/>
                <a:gd name="connsiteY3" fmla="*/ 36224 h 268702"/>
                <a:gd name="connsiteX4" fmla="*/ 194159 w 477041"/>
                <a:gd name="connsiteY4" fmla="*/ 128299 h 268702"/>
                <a:gd name="connsiteX5" fmla="*/ 484 w 477041"/>
                <a:gd name="connsiteY5" fmla="*/ 267999 h 268702"/>
                <a:gd name="connsiteX6" fmla="*/ 254484 w 477041"/>
                <a:gd name="connsiteY6" fmla="*/ 64799 h 268702"/>
                <a:gd name="connsiteX7" fmla="*/ 337034 w 477041"/>
                <a:gd name="connsiteY7" fmla="*/ 20349 h 268702"/>
                <a:gd name="connsiteX8" fmla="*/ 476734 w 477041"/>
                <a:gd name="connsiteY8" fmla="*/ 1299 h 26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041" h="268702">
                  <a:moveTo>
                    <a:pt x="476734" y="1299"/>
                  </a:moveTo>
                  <a:cubicBezTo>
                    <a:pt x="482555" y="-818"/>
                    <a:pt x="404238" y="-1347"/>
                    <a:pt x="371959" y="7649"/>
                  </a:cubicBezTo>
                  <a:cubicBezTo>
                    <a:pt x="339680" y="16645"/>
                    <a:pt x="290467" y="50512"/>
                    <a:pt x="283059" y="55274"/>
                  </a:cubicBezTo>
                  <a:cubicBezTo>
                    <a:pt x="275651" y="60037"/>
                    <a:pt x="342326" y="24053"/>
                    <a:pt x="327509" y="36224"/>
                  </a:cubicBezTo>
                  <a:cubicBezTo>
                    <a:pt x="312692" y="48395"/>
                    <a:pt x="248663" y="89670"/>
                    <a:pt x="194159" y="128299"/>
                  </a:cubicBezTo>
                  <a:cubicBezTo>
                    <a:pt x="139655" y="166928"/>
                    <a:pt x="-9570" y="278582"/>
                    <a:pt x="484" y="267999"/>
                  </a:cubicBezTo>
                  <a:cubicBezTo>
                    <a:pt x="10538" y="257416"/>
                    <a:pt x="198392" y="106074"/>
                    <a:pt x="254484" y="64799"/>
                  </a:cubicBezTo>
                  <a:cubicBezTo>
                    <a:pt x="310576" y="23524"/>
                    <a:pt x="295759" y="30403"/>
                    <a:pt x="337034" y="20349"/>
                  </a:cubicBezTo>
                  <a:cubicBezTo>
                    <a:pt x="378309" y="10295"/>
                    <a:pt x="470913" y="3416"/>
                    <a:pt x="476734" y="1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E818DE75-CEF2-0E60-A37F-D4D1319179BD}"/>
                </a:ext>
              </a:extLst>
            </p:cNvPr>
            <p:cNvSpPr/>
            <p:nvPr/>
          </p:nvSpPr>
          <p:spPr>
            <a:xfrm>
              <a:off x="2216148" y="3787768"/>
              <a:ext cx="206505" cy="435024"/>
            </a:xfrm>
            <a:custGeom>
              <a:avLst/>
              <a:gdLst>
                <a:gd name="connsiteX0" fmla="*/ 2 w 206505"/>
                <a:gd name="connsiteY0" fmla="*/ 7 h 435024"/>
                <a:gd name="connsiteX1" fmla="*/ 95252 w 206505"/>
                <a:gd name="connsiteY1" fmla="*/ 279407 h 435024"/>
                <a:gd name="connsiteX2" fmla="*/ 53977 w 206505"/>
                <a:gd name="connsiteY2" fmla="*/ 158757 h 435024"/>
                <a:gd name="connsiteX3" fmla="*/ 149227 w 206505"/>
                <a:gd name="connsiteY3" fmla="*/ 371482 h 435024"/>
                <a:gd name="connsiteX4" fmla="*/ 206377 w 206505"/>
                <a:gd name="connsiteY4" fmla="*/ 434982 h 435024"/>
                <a:gd name="connsiteX5" fmla="*/ 161927 w 206505"/>
                <a:gd name="connsiteY5" fmla="*/ 365132 h 435024"/>
                <a:gd name="connsiteX6" fmla="*/ 73027 w 206505"/>
                <a:gd name="connsiteY6" fmla="*/ 187332 h 435024"/>
                <a:gd name="connsiteX7" fmla="*/ 98427 w 206505"/>
                <a:gd name="connsiteY7" fmla="*/ 288932 h 435024"/>
                <a:gd name="connsiteX8" fmla="*/ 2 w 206505"/>
                <a:gd name="connsiteY8" fmla="*/ 7 h 43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505" h="435024">
                  <a:moveTo>
                    <a:pt x="2" y="7"/>
                  </a:moveTo>
                  <a:cubicBezTo>
                    <a:pt x="-527" y="-1580"/>
                    <a:pt x="86256" y="252949"/>
                    <a:pt x="95252" y="279407"/>
                  </a:cubicBezTo>
                  <a:cubicBezTo>
                    <a:pt x="104248" y="305865"/>
                    <a:pt x="44981" y="143411"/>
                    <a:pt x="53977" y="158757"/>
                  </a:cubicBezTo>
                  <a:cubicBezTo>
                    <a:pt x="62973" y="174103"/>
                    <a:pt x="123827" y="325445"/>
                    <a:pt x="149227" y="371482"/>
                  </a:cubicBezTo>
                  <a:cubicBezTo>
                    <a:pt x="174627" y="417519"/>
                    <a:pt x="204260" y="436040"/>
                    <a:pt x="206377" y="434982"/>
                  </a:cubicBezTo>
                  <a:cubicBezTo>
                    <a:pt x="208494" y="433924"/>
                    <a:pt x="184152" y="406407"/>
                    <a:pt x="161927" y="365132"/>
                  </a:cubicBezTo>
                  <a:cubicBezTo>
                    <a:pt x="139702" y="323857"/>
                    <a:pt x="83610" y="200032"/>
                    <a:pt x="73027" y="187332"/>
                  </a:cubicBezTo>
                  <a:cubicBezTo>
                    <a:pt x="62444" y="174632"/>
                    <a:pt x="105835" y="316449"/>
                    <a:pt x="98427" y="288932"/>
                  </a:cubicBezTo>
                  <a:cubicBezTo>
                    <a:pt x="91019" y="261415"/>
                    <a:pt x="531" y="1594"/>
                    <a:pt x="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078FA4D9-EBDF-0B7A-CE7C-F1BCCC8562D8}"/>
                </a:ext>
              </a:extLst>
            </p:cNvPr>
            <p:cNvSpPr/>
            <p:nvPr/>
          </p:nvSpPr>
          <p:spPr>
            <a:xfrm>
              <a:off x="2244724" y="3981402"/>
              <a:ext cx="517550" cy="140240"/>
            </a:xfrm>
            <a:custGeom>
              <a:avLst/>
              <a:gdLst>
                <a:gd name="connsiteX0" fmla="*/ 1 w 517550"/>
                <a:gd name="connsiteY0" fmla="*/ 139748 h 140240"/>
                <a:gd name="connsiteX1" fmla="*/ 292101 w 517550"/>
                <a:gd name="connsiteY1" fmla="*/ 107998 h 140240"/>
                <a:gd name="connsiteX2" fmla="*/ 165101 w 517550"/>
                <a:gd name="connsiteY2" fmla="*/ 107998 h 140240"/>
                <a:gd name="connsiteX3" fmla="*/ 327026 w 517550"/>
                <a:gd name="connsiteY3" fmla="*/ 92123 h 140240"/>
                <a:gd name="connsiteX4" fmla="*/ 482601 w 517550"/>
                <a:gd name="connsiteY4" fmla="*/ 9573 h 140240"/>
                <a:gd name="connsiteX5" fmla="*/ 304801 w 517550"/>
                <a:gd name="connsiteY5" fmla="*/ 66723 h 140240"/>
                <a:gd name="connsiteX6" fmla="*/ 517526 w 517550"/>
                <a:gd name="connsiteY6" fmla="*/ 48 h 140240"/>
                <a:gd name="connsiteX7" fmla="*/ 288926 w 517550"/>
                <a:gd name="connsiteY7" fmla="*/ 79423 h 140240"/>
                <a:gd name="connsiteX8" fmla="*/ 1 w 517550"/>
                <a:gd name="connsiteY8" fmla="*/ 139748 h 1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550" h="140240">
                  <a:moveTo>
                    <a:pt x="1" y="139748"/>
                  </a:moveTo>
                  <a:cubicBezTo>
                    <a:pt x="530" y="144511"/>
                    <a:pt x="264584" y="113290"/>
                    <a:pt x="292101" y="107998"/>
                  </a:cubicBezTo>
                  <a:cubicBezTo>
                    <a:pt x="319618" y="102706"/>
                    <a:pt x="159280" y="110644"/>
                    <a:pt x="165101" y="107998"/>
                  </a:cubicBezTo>
                  <a:cubicBezTo>
                    <a:pt x="170922" y="105352"/>
                    <a:pt x="274109" y="108527"/>
                    <a:pt x="327026" y="92123"/>
                  </a:cubicBezTo>
                  <a:cubicBezTo>
                    <a:pt x="379943" y="75719"/>
                    <a:pt x="486305" y="13806"/>
                    <a:pt x="482601" y="9573"/>
                  </a:cubicBezTo>
                  <a:cubicBezTo>
                    <a:pt x="478897" y="5340"/>
                    <a:pt x="298980" y="68310"/>
                    <a:pt x="304801" y="66723"/>
                  </a:cubicBezTo>
                  <a:cubicBezTo>
                    <a:pt x="310622" y="65135"/>
                    <a:pt x="520172" y="-2069"/>
                    <a:pt x="517526" y="48"/>
                  </a:cubicBezTo>
                  <a:cubicBezTo>
                    <a:pt x="514880" y="2165"/>
                    <a:pt x="370418" y="58256"/>
                    <a:pt x="288926" y="79423"/>
                  </a:cubicBezTo>
                  <a:cubicBezTo>
                    <a:pt x="207434" y="100590"/>
                    <a:pt x="-528" y="134985"/>
                    <a:pt x="1" y="1397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A69269BD-DF72-B9C4-F7E4-8CDBC3721DB6}"/>
                </a:ext>
              </a:extLst>
            </p:cNvPr>
            <p:cNvSpPr/>
            <p:nvPr/>
          </p:nvSpPr>
          <p:spPr>
            <a:xfrm>
              <a:off x="1971564" y="3292441"/>
              <a:ext cx="926646" cy="417309"/>
            </a:xfrm>
            <a:custGeom>
              <a:avLst/>
              <a:gdLst>
                <a:gd name="connsiteX0" fmla="*/ 111 w 926646"/>
                <a:gd name="connsiteY0" fmla="*/ 34 h 417309"/>
                <a:gd name="connsiteX1" fmla="*/ 549386 w 926646"/>
                <a:gd name="connsiteY1" fmla="*/ 247684 h 417309"/>
                <a:gd name="connsiteX2" fmla="*/ 492236 w 926646"/>
                <a:gd name="connsiteY2" fmla="*/ 219109 h 417309"/>
                <a:gd name="connsiteX3" fmla="*/ 781161 w 926646"/>
                <a:gd name="connsiteY3" fmla="*/ 304834 h 417309"/>
                <a:gd name="connsiteX4" fmla="*/ 644636 w 926646"/>
                <a:gd name="connsiteY4" fmla="*/ 273084 h 417309"/>
                <a:gd name="connsiteX5" fmla="*/ 924036 w 926646"/>
                <a:gd name="connsiteY5" fmla="*/ 415959 h 417309"/>
                <a:gd name="connsiteX6" fmla="*/ 768461 w 926646"/>
                <a:gd name="connsiteY6" fmla="*/ 339759 h 417309"/>
                <a:gd name="connsiteX7" fmla="*/ 504936 w 926646"/>
                <a:gd name="connsiteY7" fmla="*/ 254034 h 417309"/>
                <a:gd name="connsiteX8" fmla="*/ 784336 w 926646"/>
                <a:gd name="connsiteY8" fmla="*/ 393734 h 417309"/>
                <a:gd name="connsiteX9" fmla="*/ 539861 w 926646"/>
                <a:gd name="connsiteY9" fmla="*/ 247684 h 417309"/>
                <a:gd name="connsiteX10" fmla="*/ 600186 w 926646"/>
                <a:gd name="connsiteY10" fmla="*/ 266734 h 417309"/>
                <a:gd name="connsiteX11" fmla="*/ 111 w 926646"/>
                <a:gd name="connsiteY11" fmla="*/ 34 h 41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6646" h="417309">
                  <a:moveTo>
                    <a:pt x="111" y="34"/>
                  </a:moveTo>
                  <a:cubicBezTo>
                    <a:pt x="-8356" y="-3141"/>
                    <a:pt x="467365" y="211171"/>
                    <a:pt x="549386" y="247684"/>
                  </a:cubicBezTo>
                  <a:cubicBezTo>
                    <a:pt x="631407" y="284197"/>
                    <a:pt x="453607" y="209584"/>
                    <a:pt x="492236" y="219109"/>
                  </a:cubicBezTo>
                  <a:cubicBezTo>
                    <a:pt x="530865" y="228634"/>
                    <a:pt x="755761" y="295838"/>
                    <a:pt x="781161" y="304834"/>
                  </a:cubicBezTo>
                  <a:cubicBezTo>
                    <a:pt x="806561" y="313830"/>
                    <a:pt x="620824" y="254563"/>
                    <a:pt x="644636" y="273084"/>
                  </a:cubicBezTo>
                  <a:cubicBezTo>
                    <a:pt x="668448" y="291605"/>
                    <a:pt x="903399" y="404847"/>
                    <a:pt x="924036" y="415959"/>
                  </a:cubicBezTo>
                  <a:cubicBezTo>
                    <a:pt x="944673" y="427071"/>
                    <a:pt x="838311" y="366747"/>
                    <a:pt x="768461" y="339759"/>
                  </a:cubicBezTo>
                  <a:cubicBezTo>
                    <a:pt x="698611" y="312772"/>
                    <a:pt x="502290" y="245038"/>
                    <a:pt x="504936" y="254034"/>
                  </a:cubicBezTo>
                  <a:cubicBezTo>
                    <a:pt x="507582" y="263030"/>
                    <a:pt x="778515" y="394792"/>
                    <a:pt x="784336" y="393734"/>
                  </a:cubicBezTo>
                  <a:cubicBezTo>
                    <a:pt x="790157" y="392676"/>
                    <a:pt x="570553" y="268851"/>
                    <a:pt x="539861" y="247684"/>
                  </a:cubicBezTo>
                  <a:cubicBezTo>
                    <a:pt x="509169" y="226517"/>
                    <a:pt x="690674" y="307480"/>
                    <a:pt x="600186" y="266734"/>
                  </a:cubicBezTo>
                  <a:lnTo>
                    <a:pt x="111" y="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84A028A8-5D10-6B35-CD04-7A4B8F4EE587}"/>
                </a:ext>
              </a:extLst>
            </p:cNvPr>
            <p:cNvSpPr/>
            <p:nvPr/>
          </p:nvSpPr>
          <p:spPr>
            <a:xfrm>
              <a:off x="1942000" y="3395805"/>
              <a:ext cx="682214" cy="306621"/>
            </a:xfrm>
            <a:custGeom>
              <a:avLst/>
              <a:gdLst>
                <a:gd name="connsiteX0" fmla="*/ 1100 w 682214"/>
                <a:gd name="connsiteY0" fmla="*/ 1445 h 306621"/>
                <a:gd name="connsiteX1" fmla="*/ 401150 w 682214"/>
                <a:gd name="connsiteY1" fmla="*/ 182420 h 306621"/>
                <a:gd name="connsiteX2" fmla="*/ 324950 w 682214"/>
                <a:gd name="connsiteY2" fmla="*/ 150670 h 306621"/>
                <a:gd name="connsiteX3" fmla="*/ 397975 w 682214"/>
                <a:gd name="connsiteY3" fmla="*/ 245920 h 306621"/>
                <a:gd name="connsiteX4" fmla="*/ 299550 w 682214"/>
                <a:gd name="connsiteY4" fmla="*/ 163370 h 306621"/>
                <a:gd name="connsiteX5" fmla="*/ 680550 w 682214"/>
                <a:gd name="connsiteY5" fmla="*/ 306245 h 306621"/>
                <a:gd name="connsiteX6" fmla="*/ 442425 w 682214"/>
                <a:gd name="connsiteY6" fmla="*/ 207820 h 306621"/>
                <a:gd name="connsiteX7" fmla="*/ 544025 w 682214"/>
                <a:gd name="connsiteY7" fmla="*/ 296720 h 306621"/>
                <a:gd name="connsiteX8" fmla="*/ 1100 w 682214"/>
                <a:gd name="connsiteY8" fmla="*/ 1445 h 30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214" h="306621">
                  <a:moveTo>
                    <a:pt x="1100" y="1445"/>
                  </a:moveTo>
                  <a:cubicBezTo>
                    <a:pt x="-22712" y="-17605"/>
                    <a:pt x="347175" y="157549"/>
                    <a:pt x="401150" y="182420"/>
                  </a:cubicBezTo>
                  <a:cubicBezTo>
                    <a:pt x="455125" y="207291"/>
                    <a:pt x="325479" y="140087"/>
                    <a:pt x="324950" y="150670"/>
                  </a:cubicBezTo>
                  <a:cubicBezTo>
                    <a:pt x="324421" y="161253"/>
                    <a:pt x="402208" y="243803"/>
                    <a:pt x="397975" y="245920"/>
                  </a:cubicBezTo>
                  <a:cubicBezTo>
                    <a:pt x="393742" y="248037"/>
                    <a:pt x="252454" y="153316"/>
                    <a:pt x="299550" y="163370"/>
                  </a:cubicBezTo>
                  <a:cubicBezTo>
                    <a:pt x="346646" y="173424"/>
                    <a:pt x="656738" y="298837"/>
                    <a:pt x="680550" y="306245"/>
                  </a:cubicBezTo>
                  <a:cubicBezTo>
                    <a:pt x="704363" y="313653"/>
                    <a:pt x="465179" y="209407"/>
                    <a:pt x="442425" y="207820"/>
                  </a:cubicBezTo>
                  <a:cubicBezTo>
                    <a:pt x="419671" y="206233"/>
                    <a:pt x="612288" y="328470"/>
                    <a:pt x="544025" y="296720"/>
                  </a:cubicBezTo>
                  <a:cubicBezTo>
                    <a:pt x="475763" y="264970"/>
                    <a:pt x="24912" y="20495"/>
                    <a:pt x="1100" y="1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F0B4A46C-22E0-9F09-3B99-1EECC9AE2BBF}"/>
                </a:ext>
              </a:extLst>
            </p:cNvPr>
            <p:cNvSpPr/>
            <p:nvPr/>
          </p:nvSpPr>
          <p:spPr>
            <a:xfrm>
              <a:off x="2968488" y="3692505"/>
              <a:ext cx="299615" cy="1148215"/>
            </a:xfrm>
            <a:custGeom>
              <a:avLst/>
              <a:gdLst>
                <a:gd name="connsiteX0" fmla="*/ 137 w 299615"/>
                <a:gd name="connsiteY0" fmla="*/ 20 h 1148215"/>
                <a:gd name="connsiteX1" fmla="*/ 158887 w 299615"/>
                <a:gd name="connsiteY1" fmla="*/ 285770 h 1148215"/>
                <a:gd name="connsiteX2" fmla="*/ 155712 w 299615"/>
                <a:gd name="connsiteY2" fmla="*/ 257195 h 1148215"/>
                <a:gd name="connsiteX3" fmla="*/ 216037 w 299615"/>
                <a:gd name="connsiteY3" fmla="*/ 647720 h 1148215"/>
                <a:gd name="connsiteX4" fmla="*/ 216037 w 299615"/>
                <a:gd name="connsiteY4" fmla="*/ 466745 h 1148215"/>
                <a:gd name="connsiteX5" fmla="*/ 250962 w 299615"/>
                <a:gd name="connsiteY5" fmla="*/ 939820 h 1148215"/>
                <a:gd name="connsiteX6" fmla="*/ 298587 w 299615"/>
                <a:gd name="connsiteY6" fmla="*/ 1146195 h 1148215"/>
                <a:gd name="connsiteX7" fmla="*/ 279537 w 299615"/>
                <a:gd name="connsiteY7" fmla="*/ 1016020 h 1148215"/>
                <a:gd name="connsiteX8" fmla="*/ 231912 w 299615"/>
                <a:gd name="connsiteY8" fmla="*/ 574695 h 1148215"/>
                <a:gd name="connsiteX9" fmla="*/ 155712 w 299615"/>
                <a:gd name="connsiteY9" fmla="*/ 333395 h 1148215"/>
                <a:gd name="connsiteX10" fmla="*/ 196987 w 299615"/>
                <a:gd name="connsiteY10" fmla="*/ 485795 h 1148215"/>
                <a:gd name="connsiteX11" fmla="*/ 111262 w 299615"/>
                <a:gd name="connsiteY11" fmla="*/ 180995 h 1148215"/>
                <a:gd name="connsiteX12" fmla="*/ 168412 w 299615"/>
                <a:gd name="connsiteY12" fmla="*/ 285770 h 1148215"/>
                <a:gd name="connsiteX13" fmla="*/ 92212 w 299615"/>
                <a:gd name="connsiteY13" fmla="*/ 104795 h 1148215"/>
                <a:gd name="connsiteX14" fmla="*/ 130312 w 299615"/>
                <a:gd name="connsiteY14" fmla="*/ 269895 h 1148215"/>
                <a:gd name="connsiteX15" fmla="*/ 137 w 299615"/>
                <a:gd name="connsiteY15" fmla="*/ 20 h 114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615" h="1148215">
                  <a:moveTo>
                    <a:pt x="137" y="20"/>
                  </a:moveTo>
                  <a:cubicBezTo>
                    <a:pt x="4899" y="2666"/>
                    <a:pt x="132958" y="242908"/>
                    <a:pt x="158887" y="285770"/>
                  </a:cubicBezTo>
                  <a:cubicBezTo>
                    <a:pt x="184816" y="328633"/>
                    <a:pt x="146187" y="196870"/>
                    <a:pt x="155712" y="257195"/>
                  </a:cubicBezTo>
                  <a:cubicBezTo>
                    <a:pt x="165237" y="317520"/>
                    <a:pt x="205983" y="612795"/>
                    <a:pt x="216037" y="647720"/>
                  </a:cubicBezTo>
                  <a:cubicBezTo>
                    <a:pt x="226091" y="682645"/>
                    <a:pt x="210216" y="418062"/>
                    <a:pt x="216037" y="466745"/>
                  </a:cubicBezTo>
                  <a:cubicBezTo>
                    <a:pt x="221858" y="515428"/>
                    <a:pt x="237204" y="826578"/>
                    <a:pt x="250962" y="939820"/>
                  </a:cubicBezTo>
                  <a:cubicBezTo>
                    <a:pt x="264720" y="1053062"/>
                    <a:pt x="293824" y="1133495"/>
                    <a:pt x="298587" y="1146195"/>
                  </a:cubicBezTo>
                  <a:cubicBezTo>
                    <a:pt x="303350" y="1158895"/>
                    <a:pt x="290649" y="1111270"/>
                    <a:pt x="279537" y="1016020"/>
                  </a:cubicBezTo>
                  <a:cubicBezTo>
                    <a:pt x="268425" y="920770"/>
                    <a:pt x="252550" y="688466"/>
                    <a:pt x="231912" y="574695"/>
                  </a:cubicBezTo>
                  <a:cubicBezTo>
                    <a:pt x="211274" y="460924"/>
                    <a:pt x="161533" y="348212"/>
                    <a:pt x="155712" y="333395"/>
                  </a:cubicBezTo>
                  <a:cubicBezTo>
                    <a:pt x="149891" y="318578"/>
                    <a:pt x="204395" y="511195"/>
                    <a:pt x="196987" y="485795"/>
                  </a:cubicBezTo>
                  <a:cubicBezTo>
                    <a:pt x="189579" y="460395"/>
                    <a:pt x="116024" y="214332"/>
                    <a:pt x="111262" y="180995"/>
                  </a:cubicBezTo>
                  <a:cubicBezTo>
                    <a:pt x="106500" y="147658"/>
                    <a:pt x="171587" y="298470"/>
                    <a:pt x="168412" y="285770"/>
                  </a:cubicBezTo>
                  <a:cubicBezTo>
                    <a:pt x="165237" y="273070"/>
                    <a:pt x="98562" y="107441"/>
                    <a:pt x="92212" y="104795"/>
                  </a:cubicBezTo>
                  <a:cubicBezTo>
                    <a:pt x="85862" y="102149"/>
                    <a:pt x="145129" y="288945"/>
                    <a:pt x="130312" y="269895"/>
                  </a:cubicBezTo>
                  <a:cubicBezTo>
                    <a:pt x="115495" y="250845"/>
                    <a:pt x="-4625" y="-2626"/>
                    <a:pt x="137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648B6BA3-6603-9B9E-F987-17DF05B471A7}"/>
                </a:ext>
              </a:extLst>
            </p:cNvPr>
            <p:cNvSpPr/>
            <p:nvPr/>
          </p:nvSpPr>
          <p:spPr>
            <a:xfrm>
              <a:off x="3117798" y="4113485"/>
              <a:ext cx="355879" cy="948918"/>
            </a:xfrm>
            <a:custGeom>
              <a:avLst/>
              <a:gdLst>
                <a:gd name="connsiteX0" fmla="*/ 52 w 355879"/>
                <a:gd name="connsiteY0" fmla="*/ 4490 h 948918"/>
                <a:gd name="connsiteX1" fmla="*/ 85777 w 355879"/>
                <a:gd name="connsiteY1" fmla="*/ 509315 h 948918"/>
                <a:gd name="connsiteX2" fmla="*/ 79427 w 355879"/>
                <a:gd name="connsiteY2" fmla="*/ 458515 h 948918"/>
                <a:gd name="connsiteX3" fmla="*/ 92127 w 355879"/>
                <a:gd name="connsiteY3" fmla="*/ 715690 h 948918"/>
                <a:gd name="connsiteX4" fmla="*/ 82602 w 355879"/>
                <a:gd name="connsiteY4" fmla="*/ 642665 h 948918"/>
                <a:gd name="connsiteX5" fmla="*/ 142927 w 355879"/>
                <a:gd name="connsiteY5" fmla="*/ 791890 h 948918"/>
                <a:gd name="connsiteX6" fmla="*/ 130227 w 355879"/>
                <a:gd name="connsiteY6" fmla="*/ 718865 h 948918"/>
                <a:gd name="connsiteX7" fmla="*/ 342952 w 355879"/>
                <a:gd name="connsiteY7" fmla="*/ 937940 h 948918"/>
                <a:gd name="connsiteX8" fmla="*/ 308027 w 355879"/>
                <a:gd name="connsiteY8" fmla="*/ 896665 h 948918"/>
                <a:gd name="connsiteX9" fmla="*/ 108002 w 355879"/>
                <a:gd name="connsiteY9" fmla="*/ 728390 h 948918"/>
                <a:gd name="connsiteX10" fmla="*/ 104827 w 355879"/>
                <a:gd name="connsiteY10" fmla="*/ 737915 h 948918"/>
                <a:gd name="connsiteX11" fmla="*/ 47677 w 355879"/>
                <a:gd name="connsiteY11" fmla="*/ 385490 h 948918"/>
                <a:gd name="connsiteX12" fmla="*/ 57202 w 355879"/>
                <a:gd name="connsiteY12" fmla="*/ 487090 h 948918"/>
                <a:gd name="connsiteX13" fmla="*/ 60377 w 355879"/>
                <a:gd name="connsiteY13" fmla="*/ 220390 h 948918"/>
                <a:gd name="connsiteX14" fmla="*/ 73077 w 355879"/>
                <a:gd name="connsiteY14" fmla="*/ 258490 h 948918"/>
                <a:gd name="connsiteX15" fmla="*/ 52 w 355879"/>
                <a:gd name="connsiteY15" fmla="*/ 4490 h 94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5879" h="948918">
                  <a:moveTo>
                    <a:pt x="52" y="4490"/>
                  </a:moveTo>
                  <a:cubicBezTo>
                    <a:pt x="2169" y="46294"/>
                    <a:pt x="72548" y="433644"/>
                    <a:pt x="85777" y="509315"/>
                  </a:cubicBezTo>
                  <a:cubicBezTo>
                    <a:pt x="99006" y="584986"/>
                    <a:pt x="78369" y="424119"/>
                    <a:pt x="79427" y="458515"/>
                  </a:cubicBezTo>
                  <a:cubicBezTo>
                    <a:pt x="80485" y="492911"/>
                    <a:pt x="91598" y="684998"/>
                    <a:pt x="92127" y="715690"/>
                  </a:cubicBezTo>
                  <a:cubicBezTo>
                    <a:pt x="92656" y="746382"/>
                    <a:pt x="74135" y="629965"/>
                    <a:pt x="82602" y="642665"/>
                  </a:cubicBezTo>
                  <a:cubicBezTo>
                    <a:pt x="91069" y="655365"/>
                    <a:pt x="134990" y="779190"/>
                    <a:pt x="142927" y="791890"/>
                  </a:cubicBezTo>
                  <a:cubicBezTo>
                    <a:pt x="150864" y="804590"/>
                    <a:pt x="96889" y="694523"/>
                    <a:pt x="130227" y="718865"/>
                  </a:cubicBezTo>
                  <a:cubicBezTo>
                    <a:pt x="163565" y="743207"/>
                    <a:pt x="313319" y="908307"/>
                    <a:pt x="342952" y="937940"/>
                  </a:cubicBezTo>
                  <a:cubicBezTo>
                    <a:pt x="372585" y="967573"/>
                    <a:pt x="347185" y="931590"/>
                    <a:pt x="308027" y="896665"/>
                  </a:cubicBezTo>
                  <a:cubicBezTo>
                    <a:pt x="268869" y="861740"/>
                    <a:pt x="141869" y="754848"/>
                    <a:pt x="108002" y="728390"/>
                  </a:cubicBezTo>
                  <a:cubicBezTo>
                    <a:pt x="74135" y="701932"/>
                    <a:pt x="114881" y="795065"/>
                    <a:pt x="104827" y="737915"/>
                  </a:cubicBezTo>
                  <a:cubicBezTo>
                    <a:pt x="94773" y="680765"/>
                    <a:pt x="55614" y="427294"/>
                    <a:pt x="47677" y="385490"/>
                  </a:cubicBezTo>
                  <a:cubicBezTo>
                    <a:pt x="39740" y="343686"/>
                    <a:pt x="55085" y="514607"/>
                    <a:pt x="57202" y="487090"/>
                  </a:cubicBezTo>
                  <a:cubicBezTo>
                    <a:pt x="59319" y="459573"/>
                    <a:pt x="57731" y="258490"/>
                    <a:pt x="60377" y="220390"/>
                  </a:cubicBezTo>
                  <a:cubicBezTo>
                    <a:pt x="63023" y="182290"/>
                    <a:pt x="85248" y="291298"/>
                    <a:pt x="73077" y="258490"/>
                  </a:cubicBezTo>
                  <a:cubicBezTo>
                    <a:pt x="60906" y="225682"/>
                    <a:pt x="-2065" y="-37314"/>
                    <a:pt x="52" y="4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4ED42B3F-6A97-1BD4-9BBD-1DC7C0CAAC96}"/>
                </a:ext>
              </a:extLst>
            </p:cNvPr>
            <p:cNvSpPr/>
            <p:nvPr/>
          </p:nvSpPr>
          <p:spPr>
            <a:xfrm>
              <a:off x="3162117" y="3663513"/>
              <a:ext cx="265160" cy="698600"/>
            </a:xfrm>
            <a:custGeom>
              <a:avLst/>
              <a:gdLst>
                <a:gd name="connsiteX0" fmla="*/ 244658 w 265160"/>
                <a:gd name="connsiteY0" fmla="*/ 437 h 698600"/>
                <a:gd name="connsiteX1" fmla="*/ 73208 w 265160"/>
                <a:gd name="connsiteY1" fmla="*/ 133787 h 698600"/>
                <a:gd name="connsiteX2" fmla="*/ 73208 w 265160"/>
                <a:gd name="connsiteY2" fmla="*/ 235387 h 698600"/>
                <a:gd name="connsiteX3" fmla="*/ 60508 w 265160"/>
                <a:gd name="connsiteY3" fmla="*/ 187762 h 698600"/>
                <a:gd name="connsiteX4" fmla="*/ 209733 w 265160"/>
                <a:gd name="connsiteY4" fmla="*/ 473512 h 698600"/>
                <a:gd name="connsiteX5" fmla="*/ 241483 w 265160"/>
                <a:gd name="connsiteY5" fmla="*/ 368737 h 698600"/>
                <a:gd name="connsiteX6" fmla="*/ 247833 w 265160"/>
                <a:gd name="connsiteY6" fmla="*/ 603687 h 698600"/>
                <a:gd name="connsiteX7" fmla="*/ 263708 w 265160"/>
                <a:gd name="connsiteY7" fmla="*/ 695762 h 698600"/>
                <a:gd name="connsiteX8" fmla="*/ 244658 w 265160"/>
                <a:gd name="connsiteY8" fmla="*/ 508437 h 698600"/>
                <a:gd name="connsiteX9" fmla="*/ 89083 w 265160"/>
                <a:gd name="connsiteY9" fmla="*/ 267137 h 698600"/>
                <a:gd name="connsiteX10" fmla="*/ 44633 w 265160"/>
                <a:gd name="connsiteY10" fmla="*/ 130612 h 698600"/>
                <a:gd name="connsiteX11" fmla="*/ 9708 w 265160"/>
                <a:gd name="connsiteY11" fmla="*/ 181412 h 698600"/>
                <a:gd name="connsiteX12" fmla="*/ 244658 w 265160"/>
                <a:gd name="connsiteY12" fmla="*/ 437 h 69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160" h="698600">
                  <a:moveTo>
                    <a:pt x="244658" y="437"/>
                  </a:moveTo>
                  <a:cubicBezTo>
                    <a:pt x="255241" y="-7500"/>
                    <a:pt x="101783" y="94629"/>
                    <a:pt x="73208" y="133787"/>
                  </a:cubicBezTo>
                  <a:cubicBezTo>
                    <a:pt x="44633" y="172945"/>
                    <a:pt x="75325" y="226391"/>
                    <a:pt x="73208" y="235387"/>
                  </a:cubicBezTo>
                  <a:cubicBezTo>
                    <a:pt x="71091" y="244383"/>
                    <a:pt x="37754" y="148075"/>
                    <a:pt x="60508" y="187762"/>
                  </a:cubicBezTo>
                  <a:cubicBezTo>
                    <a:pt x="83262" y="227449"/>
                    <a:pt x="179571" y="443350"/>
                    <a:pt x="209733" y="473512"/>
                  </a:cubicBezTo>
                  <a:cubicBezTo>
                    <a:pt x="239895" y="503674"/>
                    <a:pt x="235133" y="347041"/>
                    <a:pt x="241483" y="368737"/>
                  </a:cubicBezTo>
                  <a:cubicBezTo>
                    <a:pt x="247833" y="390433"/>
                    <a:pt x="244129" y="549183"/>
                    <a:pt x="247833" y="603687"/>
                  </a:cubicBezTo>
                  <a:cubicBezTo>
                    <a:pt x="251537" y="658191"/>
                    <a:pt x="264237" y="711637"/>
                    <a:pt x="263708" y="695762"/>
                  </a:cubicBezTo>
                  <a:cubicBezTo>
                    <a:pt x="263179" y="679887"/>
                    <a:pt x="273762" y="579875"/>
                    <a:pt x="244658" y="508437"/>
                  </a:cubicBezTo>
                  <a:cubicBezTo>
                    <a:pt x="215554" y="436999"/>
                    <a:pt x="122421" y="330108"/>
                    <a:pt x="89083" y="267137"/>
                  </a:cubicBezTo>
                  <a:cubicBezTo>
                    <a:pt x="55745" y="204166"/>
                    <a:pt x="57862" y="144900"/>
                    <a:pt x="44633" y="130612"/>
                  </a:cubicBezTo>
                  <a:cubicBezTo>
                    <a:pt x="31404" y="116325"/>
                    <a:pt x="-21513" y="199933"/>
                    <a:pt x="9708" y="181412"/>
                  </a:cubicBezTo>
                  <a:cubicBezTo>
                    <a:pt x="40929" y="162891"/>
                    <a:pt x="234075" y="8374"/>
                    <a:pt x="244658" y="4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1EEC096E-14C6-25F5-27CB-1CE9BB5E1EC2}"/>
                </a:ext>
              </a:extLst>
            </p:cNvPr>
            <p:cNvSpPr/>
            <p:nvPr/>
          </p:nvSpPr>
          <p:spPr>
            <a:xfrm>
              <a:off x="3241488" y="3978252"/>
              <a:ext cx="200232" cy="902445"/>
            </a:xfrm>
            <a:custGeom>
              <a:avLst/>
              <a:gdLst>
                <a:gd name="connsiteX0" fmla="*/ 187 w 200232"/>
                <a:gd name="connsiteY0" fmla="*/ 23 h 902445"/>
                <a:gd name="connsiteX1" fmla="*/ 60512 w 200232"/>
                <a:gd name="connsiteY1" fmla="*/ 361973 h 902445"/>
                <a:gd name="connsiteX2" fmla="*/ 50987 w 200232"/>
                <a:gd name="connsiteY2" fmla="*/ 266723 h 902445"/>
                <a:gd name="connsiteX3" fmla="*/ 149412 w 200232"/>
                <a:gd name="connsiteY3" fmla="*/ 638198 h 902445"/>
                <a:gd name="connsiteX4" fmla="*/ 152587 w 200232"/>
                <a:gd name="connsiteY4" fmla="*/ 542948 h 902445"/>
                <a:gd name="connsiteX5" fmla="*/ 200212 w 200232"/>
                <a:gd name="connsiteY5" fmla="*/ 739798 h 902445"/>
                <a:gd name="connsiteX6" fmla="*/ 158937 w 200232"/>
                <a:gd name="connsiteY6" fmla="*/ 901723 h 902445"/>
                <a:gd name="connsiteX7" fmla="*/ 187512 w 200232"/>
                <a:gd name="connsiteY7" fmla="*/ 793773 h 902445"/>
                <a:gd name="connsiteX8" fmla="*/ 174812 w 200232"/>
                <a:gd name="connsiteY8" fmla="*/ 663598 h 902445"/>
                <a:gd name="connsiteX9" fmla="*/ 190687 w 200232"/>
                <a:gd name="connsiteY9" fmla="*/ 720748 h 902445"/>
                <a:gd name="connsiteX10" fmla="*/ 127187 w 200232"/>
                <a:gd name="connsiteY10" fmla="*/ 536598 h 902445"/>
                <a:gd name="connsiteX11" fmla="*/ 41462 w 200232"/>
                <a:gd name="connsiteY11" fmla="*/ 292123 h 902445"/>
                <a:gd name="connsiteX12" fmla="*/ 41462 w 200232"/>
                <a:gd name="connsiteY12" fmla="*/ 381023 h 902445"/>
                <a:gd name="connsiteX13" fmla="*/ 187 w 200232"/>
                <a:gd name="connsiteY13" fmla="*/ 23 h 90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232" h="902445">
                  <a:moveTo>
                    <a:pt x="187" y="23"/>
                  </a:moveTo>
                  <a:cubicBezTo>
                    <a:pt x="3362" y="-3152"/>
                    <a:pt x="52045" y="317523"/>
                    <a:pt x="60512" y="361973"/>
                  </a:cubicBezTo>
                  <a:cubicBezTo>
                    <a:pt x="68979" y="406423"/>
                    <a:pt x="36170" y="220686"/>
                    <a:pt x="50987" y="266723"/>
                  </a:cubicBezTo>
                  <a:cubicBezTo>
                    <a:pt x="65804" y="312760"/>
                    <a:pt x="132479" y="592161"/>
                    <a:pt x="149412" y="638198"/>
                  </a:cubicBezTo>
                  <a:cubicBezTo>
                    <a:pt x="166345" y="684235"/>
                    <a:pt x="144120" y="526015"/>
                    <a:pt x="152587" y="542948"/>
                  </a:cubicBezTo>
                  <a:cubicBezTo>
                    <a:pt x="161054" y="559881"/>
                    <a:pt x="199154" y="680002"/>
                    <a:pt x="200212" y="739798"/>
                  </a:cubicBezTo>
                  <a:cubicBezTo>
                    <a:pt x="201270" y="799594"/>
                    <a:pt x="161054" y="892727"/>
                    <a:pt x="158937" y="901723"/>
                  </a:cubicBezTo>
                  <a:cubicBezTo>
                    <a:pt x="156820" y="910719"/>
                    <a:pt x="184866" y="833460"/>
                    <a:pt x="187512" y="793773"/>
                  </a:cubicBezTo>
                  <a:cubicBezTo>
                    <a:pt x="190158" y="754086"/>
                    <a:pt x="174283" y="675769"/>
                    <a:pt x="174812" y="663598"/>
                  </a:cubicBezTo>
                  <a:cubicBezTo>
                    <a:pt x="175341" y="651427"/>
                    <a:pt x="198625" y="741915"/>
                    <a:pt x="190687" y="720748"/>
                  </a:cubicBezTo>
                  <a:cubicBezTo>
                    <a:pt x="182750" y="699581"/>
                    <a:pt x="152058" y="608036"/>
                    <a:pt x="127187" y="536598"/>
                  </a:cubicBezTo>
                  <a:cubicBezTo>
                    <a:pt x="102316" y="465161"/>
                    <a:pt x="55749" y="318052"/>
                    <a:pt x="41462" y="292123"/>
                  </a:cubicBezTo>
                  <a:cubicBezTo>
                    <a:pt x="27175" y="266194"/>
                    <a:pt x="47812" y="426531"/>
                    <a:pt x="41462" y="381023"/>
                  </a:cubicBezTo>
                  <a:cubicBezTo>
                    <a:pt x="35112" y="335515"/>
                    <a:pt x="-2988" y="3198"/>
                    <a:pt x="187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25146D3C-755D-6A10-DEA8-53631BCF0BB5}"/>
                </a:ext>
              </a:extLst>
            </p:cNvPr>
            <p:cNvSpPr/>
            <p:nvPr/>
          </p:nvSpPr>
          <p:spPr>
            <a:xfrm>
              <a:off x="3273371" y="4422720"/>
              <a:ext cx="92668" cy="505785"/>
            </a:xfrm>
            <a:custGeom>
              <a:avLst/>
              <a:gdLst>
                <a:gd name="connsiteX0" fmla="*/ 54 w 92668"/>
                <a:gd name="connsiteY0" fmla="*/ 55 h 505785"/>
                <a:gd name="connsiteX1" fmla="*/ 47679 w 92668"/>
                <a:gd name="connsiteY1" fmla="*/ 238180 h 505785"/>
                <a:gd name="connsiteX2" fmla="*/ 76254 w 92668"/>
                <a:gd name="connsiteY2" fmla="*/ 346130 h 505785"/>
                <a:gd name="connsiteX3" fmla="*/ 92129 w 92668"/>
                <a:gd name="connsiteY3" fmla="*/ 288980 h 505785"/>
                <a:gd name="connsiteX4" fmla="*/ 88954 w 92668"/>
                <a:gd name="connsiteY4" fmla="*/ 504880 h 505785"/>
                <a:gd name="connsiteX5" fmla="*/ 88954 w 92668"/>
                <a:gd name="connsiteY5" fmla="*/ 362005 h 505785"/>
                <a:gd name="connsiteX6" fmla="*/ 50854 w 92668"/>
                <a:gd name="connsiteY6" fmla="*/ 257230 h 505785"/>
                <a:gd name="connsiteX7" fmla="*/ 28629 w 92668"/>
                <a:gd name="connsiteY7" fmla="*/ 435030 h 505785"/>
                <a:gd name="connsiteX8" fmla="*/ 38154 w 92668"/>
                <a:gd name="connsiteY8" fmla="*/ 260405 h 505785"/>
                <a:gd name="connsiteX9" fmla="*/ 54 w 92668"/>
                <a:gd name="connsiteY9" fmla="*/ 55 h 50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668" h="505785">
                  <a:moveTo>
                    <a:pt x="54" y="55"/>
                  </a:moveTo>
                  <a:cubicBezTo>
                    <a:pt x="1641" y="-3649"/>
                    <a:pt x="34979" y="180501"/>
                    <a:pt x="47679" y="238180"/>
                  </a:cubicBezTo>
                  <a:cubicBezTo>
                    <a:pt x="60379" y="295859"/>
                    <a:pt x="68846" y="337663"/>
                    <a:pt x="76254" y="346130"/>
                  </a:cubicBezTo>
                  <a:cubicBezTo>
                    <a:pt x="83662" y="354597"/>
                    <a:pt x="90012" y="262522"/>
                    <a:pt x="92129" y="288980"/>
                  </a:cubicBezTo>
                  <a:cubicBezTo>
                    <a:pt x="94246" y="315438"/>
                    <a:pt x="89483" y="492709"/>
                    <a:pt x="88954" y="504880"/>
                  </a:cubicBezTo>
                  <a:cubicBezTo>
                    <a:pt x="88425" y="517051"/>
                    <a:pt x="95304" y="403280"/>
                    <a:pt x="88954" y="362005"/>
                  </a:cubicBezTo>
                  <a:cubicBezTo>
                    <a:pt x="82604" y="320730"/>
                    <a:pt x="60908" y="245059"/>
                    <a:pt x="50854" y="257230"/>
                  </a:cubicBezTo>
                  <a:cubicBezTo>
                    <a:pt x="40800" y="269401"/>
                    <a:pt x="30746" y="434501"/>
                    <a:pt x="28629" y="435030"/>
                  </a:cubicBezTo>
                  <a:cubicBezTo>
                    <a:pt x="26512" y="435559"/>
                    <a:pt x="43975" y="339780"/>
                    <a:pt x="38154" y="260405"/>
                  </a:cubicBezTo>
                  <a:cubicBezTo>
                    <a:pt x="32333" y="181030"/>
                    <a:pt x="-1533" y="3759"/>
                    <a:pt x="54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A7D56E03-2322-F430-49F7-585D7D0A6E91}"/>
                </a:ext>
              </a:extLst>
            </p:cNvPr>
            <p:cNvSpPr/>
            <p:nvPr/>
          </p:nvSpPr>
          <p:spPr>
            <a:xfrm>
              <a:off x="3365441" y="4266574"/>
              <a:ext cx="170795" cy="728913"/>
            </a:xfrm>
            <a:custGeom>
              <a:avLst/>
              <a:gdLst>
                <a:gd name="connsiteX0" fmla="*/ 59 w 170795"/>
                <a:gd name="connsiteY0" fmla="*/ 626 h 728913"/>
                <a:gd name="connsiteX1" fmla="*/ 155634 w 170795"/>
                <a:gd name="connsiteY1" fmla="*/ 464176 h 728913"/>
                <a:gd name="connsiteX2" fmla="*/ 161984 w 170795"/>
                <a:gd name="connsiteY2" fmla="*/ 381626 h 728913"/>
                <a:gd name="connsiteX3" fmla="*/ 130234 w 170795"/>
                <a:gd name="connsiteY3" fmla="*/ 578476 h 728913"/>
                <a:gd name="connsiteX4" fmla="*/ 127059 w 170795"/>
                <a:gd name="connsiteY4" fmla="*/ 727701 h 728913"/>
                <a:gd name="connsiteX5" fmla="*/ 123884 w 170795"/>
                <a:gd name="connsiteY5" fmla="*/ 638801 h 728913"/>
                <a:gd name="connsiteX6" fmla="*/ 142934 w 170795"/>
                <a:gd name="connsiteY6" fmla="*/ 461001 h 728913"/>
                <a:gd name="connsiteX7" fmla="*/ 155634 w 170795"/>
                <a:gd name="connsiteY7" fmla="*/ 521326 h 728913"/>
                <a:gd name="connsiteX8" fmla="*/ 108009 w 170795"/>
                <a:gd name="connsiteY8" fmla="*/ 286376 h 728913"/>
                <a:gd name="connsiteX9" fmla="*/ 136584 w 170795"/>
                <a:gd name="connsiteY9" fmla="*/ 362576 h 728913"/>
                <a:gd name="connsiteX10" fmla="*/ 59 w 170795"/>
                <a:gd name="connsiteY10" fmla="*/ 626 h 72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795" h="728913">
                  <a:moveTo>
                    <a:pt x="59" y="626"/>
                  </a:moveTo>
                  <a:cubicBezTo>
                    <a:pt x="3234" y="17559"/>
                    <a:pt x="128647" y="400676"/>
                    <a:pt x="155634" y="464176"/>
                  </a:cubicBezTo>
                  <a:cubicBezTo>
                    <a:pt x="182621" y="527676"/>
                    <a:pt x="166217" y="362576"/>
                    <a:pt x="161984" y="381626"/>
                  </a:cubicBezTo>
                  <a:cubicBezTo>
                    <a:pt x="157751" y="400676"/>
                    <a:pt x="136055" y="520797"/>
                    <a:pt x="130234" y="578476"/>
                  </a:cubicBezTo>
                  <a:cubicBezTo>
                    <a:pt x="124413" y="636155"/>
                    <a:pt x="128117" y="717647"/>
                    <a:pt x="127059" y="727701"/>
                  </a:cubicBezTo>
                  <a:cubicBezTo>
                    <a:pt x="126001" y="737755"/>
                    <a:pt x="121238" y="683251"/>
                    <a:pt x="123884" y="638801"/>
                  </a:cubicBezTo>
                  <a:cubicBezTo>
                    <a:pt x="126530" y="594351"/>
                    <a:pt x="137642" y="480580"/>
                    <a:pt x="142934" y="461001"/>
                  </a:cubicBezTo>
                  <a:cubicBezTo>
                    <a:pt x="148226" y="441422"/>
                    <a:pt x="161455" y="550430"/>
                    <a:pt x="155634" y="521326"/>
                  </a:cubicBezTo>
                  <a:cubicBezTo>
                    <a:pt x="149813" y="492222"/>
                    <a:pt x="111184" y="312834"/>
                    <a:pt x="108009" y="286376"/>
                  </a:cubicBezTo>
                  <a:cubicBezTo>
                    <a:pt x="104834" y="259918"/>
                    <a:pt x="151930" y="409672"/>
                    <a:pt x="136584" y="362576"/>
                  </a:cubicBezTo>
                  <a:cubicBezTo>
                    <a:pt x="121238" y="315480"/>
                    <a:pt x="-3116" y="-16307"/>
                    <a:pt x="59" y="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B4CB7DAC-BFB2-2924-D070-AE570D58020B}"/>
                </a:ext>
              </a:extLst>
            </p:cNvPr>
            <p:cNvSpPr/>
            <p:nvPr/>
          </p:nvSpPr>
          <p:spPr>
            <a:xfrm>
              <a:off x="3373298" y="4756083"/>
              <a:ext cx="149251" cy="298252"/>
            </a:xfrm>
            <a:custGeom>
              <a:avLst/>
              <a:gdLst>
                <a:gd name="connsiteX0" fmla="*/ 100152 w 149251"/>
                <a:gd name="connsiteY0" fmla="*/ 67 h 298252"/>
                <a:gd name="connsiteX1" fmla="*/ 20777 w 149251"/>
                <a:gd name="connsiteY1" fmla="*/ 152467 h 298252"/>
                <a:gd name="connsiteX2" fmla="*/ 52527 w 149251"/>
                <a:gd name="connsiteY2" fmla="*/ 184217 h 298252"/>
                <a:gd name="connsiteX3" fmla="*/ 49352 w 149251"/>
                <a:gd name="connsiteY3" fmla="*/ 146117 h 298252"/>
                <a:gd name="connsiteX4" fmla="*/ 144602 w 149251"/>
                <a:gd name="connsiteY4" fmla="*/ 295342 h 298252"/>
                <a:gd name="connsiteX5" fmla="*/ 122377 w 149251"/>
                <a:gd name="connsiteY5" fmla="*/ 238192 h 298252"/>
                <a:gd name="connsiteX6" fmla="*/ 17602 w 149251"/>
                <a:gd name="connsiteY6" fmla="*/ 155642 h 298252"/>
                <a:gd name="connsiteX7" fmla="*/ 8077 w 149251"/>
                <a:gd name="connsiteY7" fmla="*/ 133417 h 298252"/>
                <a:gd name="connsiteX8" fmla="*/ 100152 w 149251"/>
                <a:gd name="connsiteY8" fmla="*/ 67 h 29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251" h="298252">
                  <a:moveTo>
                    <a:pt x="100152" y="67"/>
                  </a:moveTo>
                  <a:cubicBezTo>
                    <a:pt x="102269" y="3242"/>
                    <a:pt x="28714" y="121775"/>
                    <a:pt x="20777" y="152467"/>
                  </a:cubicBezTo>
                  <a:cubicBezTo>
                    <a:pt x="12840" y="183159"/>
                    <a:pt x="47765" y="185275"/>
                    <a:pt x="52527" y="184217"/>
                  </a:cubicBezTo>
                  <a:cubicBezTo>
                    <a:pt x="57289" y="183159"/>
                    <a:pt x="34006" y="127596"/>
                    <a:pt x="49352" y="146117"/>
                  </a:cubicBezTo>
                  <a:cubicBezTo>
                    <a:pt x="64698" y="164638"/>
                    <a:pt x="132431" y="279996"/>
                    <a:pt x="144602" y="295342"/>
                  </a:cubicBezTo>
                  <a:cubicBezTo>
                    <a:pt x="156773" y="310688"/>
                    <a:pt x="143544" y="261475"/>
                    <a:pt x="122377" y="238192"/>
                  </a:cubicBezTo>
                  <a:cubicBezTo>
                    <a:pt x="101210" y="214909"/>
                    <a:pt x="36652" y="173104"/>
                    <a:pt x="17602" y="155642"/>
                  </a:cubicBezTo>
                  <a:cubicBezTo>
                    <a:pt x="-1448" y="138180"/>
                    <a:pt x="-5681" y="159346"/>
                    <a:pt x="8077" y="133417"/>
                  </a:cubicBezTo>
                  <a:cubicBezTo>
                    <a:pt x="21835" y="107488"/>
                    <a:pt x="98035" y="-3108"/>
                    <a:pt x="100152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18D51356-9ABA-CC76-E2F9-945A3C3BE1DD}"/>
                </a:ext>
              </a:extLst>
            </p:cNvPr>
            <p:cNvSpPr/>
            <p:nvPr/>
          </p:nvSpPr>
          <p:spPr>
            <a:xfrm>
              <a:off x="3308340" y="4654408"/>
              <a:ext cx="239365" cy="331461"/>
            </a:xfrm>
            <a:custGeom>
              <a:avLst/>
              <a:gdLst>
                <a:gd name="connsiteX0" fmla="*/ 10 w 239365"/>
                <a:gd name="connsiteY0" fmla="*/ 142 h 331461"/>
                <a:gd name="connsiteX1" fmla="*/ 215910 w 239365"/>
                <a:gd name="connsiteY1" fmla="*/ 257317 h 331461"/>
                <a:gd name="connsiteX2" fmla="*/ 231785 w 239365"/>
                <a:gd name="connsiteY2" fmla="*/ 330342 h 331461"/>
                <a:gd name="connsiteX3" fmla="*/ 200035 w 239365"/>
                <a:gd name="connsiteY3" fmla="*/ 216042 h 331461"/>
                <a:gd name="connsiteX4" fmla="*/ 161935 w 239365"/>
                <a:gd name="connsiteY4" fmla="*/ 149367 h 331461"/>
                <a:gd name="connsiteX5" fmla="*/ 225435 w 239365"/>
                <a:gd name="connsiteY5" fmla="*/ 219217 h 331461"/>
                <a:gd name="connsiteX6" fmla="*/ 10 w 239365"/>
                <a:gd name="connsiteY6" fmla="*/ 142 h 33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365" h="331461">
                  <a:moveTo>
                    <a:pt x="10" y="142"/>
                  </a:moveTo>
                  <a:cubicBezTo>
                    <a:pt x="-1578" y="6492"/>
                    <a:pt x="177281" y="202284"/>
                    <a:pt x="215910" y="257317"/>
                  </a:cubicBezTo>
                  <a:cubicBezTo>
                    <a:pt x="254539" y="312350"/>
                    <a:pt x="234431" y="337221"/>
                    <a:pt x="231785" y="330342"/>
                  </a:cubicBezTo>
                  <a:cubicBezTo>
                    <a:pt x="229139" y="323463"/>
                    <a:pt x="211677" y="246204"/>
                    <a:pt x="200035" y="216042"/>
                  </a:cubicBezTo>
                  <a:cubicBezTo>
                    <a:pt x="188393" y="185880"/>
                    <a:pt x="157702" y="148838"/>
                    <a:pt x="161935" y="149367"/>
                  </a:cubicBezTo>
                  <a:cubicBezTo>
                    <a:pt x="166168" y="149896"/>
                    <a:pt x="249248" y="237209"/>
                    <a:pt x="225435" y="219217"/>
                  </a:cubicBezTo>
                  <a:cubicBezTo>
                    <a:pt x="201623" y="201225"/>
                    <a:pt x="1598" y="-6208"/>
                    <a:pt x="10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C845861E-B8B8-059F-D212-094A525B1E0D}"/>
                </a:ext>
              </a:extLst>
            </p:cNvPr>
            <p:cNvSpPr/>
            <p:nvPr/>
          </p:nvSpPr>
          <p:spPr>
            <a:xfrm>
              <a:off x="3282544" y="4818680"/>
              <a:ext cx="211235" cy="204682"/>
            </a:xfrm>
            <a:custGeom>
              <a:avLst/>
              <a:gdLst>
                <a:gd name="connsiteX0" fmla="*/ 406 w 211235"/>
                <a:gd name="connsiteY0" fmla="*/ 970 h 204682"/>
                <a:gd name="connsiteX1" fmla="*/ 190906 w 211235"/>
                <a:gd name="connsiteY1" fmla="*/ 185120 h 204682"/>
                <a:gd name="connsiteX2" fmla="*/ 200431 w 211235"/>
                <a:gd name="connsiteY2" fmla="*/ 191470 h 204682"/>
                <a:gd name="connsiteX3" fmla="*/ 143281 w 211235"/>
                <a:gd name="connsiteY3" fmla="*/ 115270 h 204682"/>
                <a:gd name="connsiteX4" fmla="*/ 406 w 211235"/>
                <a:gd name="connsiteY4" fmla="*/ 970 h 20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35" h="204682">
                  <a:moveTo>
                    <a:pt x="406" y="970"/>
                  </a:moveTo>
                  <a:cubicBezTo>
                    <a:pt x="8344" y="12612"/>
                    <a:pt x="157569" y="153370"/>
                    <a:pt x="190906" y="185120"/>
                  </a:cubicBezTo>
                  <a:cubicBezTo>
                    <a:pt x="224243" y="216870"/>
                    <a:pt x="208369" y="203112"/>
                    <a:pt x="200431" y="191470"/>
                  </a:cubicBezTo>
                  <a:cubicBezTo>
                    <a:pt x="192494" y="179828"/>
                    <a:pt x="183497" y="144903"/>
                    <a:pt x="143281" y="115270"/>
                  </a:cubicBezTo>
                  <a:cubicBezTo>
                    <a:pt x="103065" y="85637"/>
                    <a:pt x="-7532" y="-10672"/>
                    <a:pt x="406" y="9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99E5F31B-F459-9876-113D-2598AD155CD2}"/>
                </a:ext>
              </a:extLst>
            </p:cNvPr>
            <p:cNvSpPr/>
            <p:nvPr/>
          </p:nvSpPr>
          <p:spPr>
            <a:xfrm>
              <a:off x="3486146" y="4400550"/>
              <a:ext cx="104779" cy="501814"/>
            </a:xfrm>
            <a:custGeom>
              <a:avLst/>
              <a:gdLst>
                <a:gd name="connsiteX0" fmla="*/ 4 w 104779"/>
                <a:gd name="connsiteY0" fmla="*/ 0 h 501814"/>
                <a:gd name="connsiteX1" fmla="*/ 60329 w 104779"/>
                <a:gd name="connsiteY1" fmla="*/ 142875 h 501814"/>
                <a:gd name="connsiteX2" fmla="*/ 73029 w 104779"/>
                <a:gd name="connsiteY2" fmla="*/ 98425 h 501814"/>
                <a:gd name="connsiteX3" fmla="*/ 73029 w 104779"/>
                <a:gd name="connsiteY3" fmla="*/ 311150 h 501814"/>
                <a:gd name="connsiteX4" fmla="*/ 85729 w 104779"/>
                <a:gd name="connsiteY4" fmla="*/ 234950 h 501814"/>
                <a:gd name="connsiteX5" fmla="*/ 76204 w 104779"/>
                <a:gd name="connsiteY5" fmla="*/ 419100 h 501814"/>
                <a:gd name="connsiteX6" fmla="*/ 104779 w 104779"/>
                <a:gd name="connsiteY6" fmla="*/ 501650 h 501814"/>
                <a:gd name="connsiteX7" fmla="*/ 76204 w 104779"/>
                <a:gd name="connsiteY7" fmla="*/ 431800 h 501814"/>
                <a:gd name="connsiteX8" fmla="*/ 63504 w 104779"/>
                <a:gd name="connsiteY8" fmla="*/ 177800 h 501814"/>
                <a:gd name="connsiteX9" fmla="*/ 57154 w 104779"/>
                <a:gd name="connsiteY9" fmla="*/ 250825 h 501814"/>
                <a:gd name="connsiteX10" fmla="*/ 63504 w 104779"/>
                <a:gd name="connsiteY10" fmla="*/ 142875 h 501814"/>
                <a:gd name="connsiteX11" fmla="*/ 4 w 104779"/>
                <a:gd name="connsiteY11" fmla="*/ 0 h 50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9" h="501814">
                  <a:moveTo>
                    <a:pt x="4" y="0"/>
                  </a:moveTo>
                  <a:cubicBezTo>
                    <a:pt x="-525" y="0"/>
                    <a:pt x="48158" y="126471"/>
                    <a:pt x="60329" y="142875"/>
                  </a:cubicBezTo>
                  <a:cubicBezTo>
                    <a:pt x="72500" y="159279"/>
                    <a:pt x="70912" y="70379"/>
                    <a:pt x="73029" y="98425"/>
                  </a:cubicBezTo>
                  <a:cubicBezTo>
                    <a:pt x="75146" y="126471"/>
                    <a:pt x="70912" y="288396"/>
                    <a:pt x="73029" y="311150"/>
                  </a:cubicBezTo>
                  <a:cubicBezTo>
                    <a:pt x="75146" y="333904"/>
                    <a:pt x="85200" y="216958"/>
                    <a:pt x="85729" y="234950"/>
                  </a:cubicBezTo>
                  <a:cubicBezTo>
                    <a:pt x="86258" y="252942"/>
                    <a:pt x="73029" y="374650"/>
                    <a:pt x="76204" y="419100"/>
                  </a:cubicBezTo>
                  <a:cubicBezTo>
                    <a:pt x="79379" y="463550"/>
                    <a:pt x="104779" y="499533"/>
                    <a:pt x="104779" y="501650"/>
                  </a:cubicBezTo>
                  <a:cubicBezTo>
                    <a:pt x="104779" y="503767"/>
                    <a:pt x="83083" y="485775"/>
                    <a:pt x="76204" y="431800"/>
                  </a:cubicBezTo>
                  <a:cubicBezTo>
                    <a:pt x="69325" y="377825"/>
                    <a:pt x="66679" y="207963"/>
                    <a:pt x="63504" y="177800"/>
                  </a:cubicBezTo>
                  <a:cubicBezTo>
                    <a:pt x="60329" y="147637"/>
                    <a:pt x="57154" y="256646"/>
                    <a:pt x="57154" y="250825"/>
                  </a:cubicBezTo>
                  <a:cubicBezTo>
                    <a:pt x="57154" y="245004"/>
                    <a:pt x="69854" y="183092"/>
                    <a:pt x="63504" y="142875"/>
                  </a:cubicBezTo>
                  <a:cubicBezTo>
                    <a:pt x="57154" y="102658"/>
                    <a:pt x="533" y="0"/>
                    <a:pt x="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95282CB9-26E8-0F8C-B213-A1438DABFC85}"/>
                </a:ext>
              </a:extLst>
            </p:cNvPr>
            <p:cNvSpPr/>
            <p:nvPr/>
          </p:nvSpPr>
          <p:spPr>
            <a:xfrm>
              <a:off x="3473270" y="4711598"/>
              <a:ext cx="169692" cy="336655"/>
            </a:xfrm>
            <a:custGeom>
              <a:avLst/>
              <a:gdLst>
                <a:gd name="connsiteX0" fmla="*/ 168455 w 169692"/>
                <a:gd name="connsiteY0" fmla="*/ 102 h 336655"/>
                <a:gd name="connsiteX1" fmla="*/ 146230 w 169692"/>
                <a:gd name="connsiteY1" fmla="*/ 162027 h 336655"/>
                <a:gd name="connsiteX2" fmla="*/ 136705 w 169692"/>
                <a:gd name="connsiteY2" fmla="*/ 228702 h 336655"/>
                <a:gd name="connsiteX3" fmla="*/ 155755 w 169692"/>
                <a:gd name="connsiteY3" fmla="*/ 187427 h 336655"/>
                <a:gd name="connsiteX4" fmla="*/ 152580 w 169692"/>
                <a:gd name="connsiteY4" fmla="*/ 244577 h 336655"/>
                <a:gd name="connsiteX5" fmla="*/ 41455 w 169692"/>
                <a:gd name="connsiteY5" fmla="*/ 304902 h 336655"/>
                <a:gd name="connsiteX6" fmla="*/ 114480 w 169692"/>
                <a:gd name="connsiteY6" fmla="*/ 279502 h 336655"/>
                <a:gd name="connsiteX7" fmla="*/ 180 w 169692"/>
                <a:gd name="connsiteY7" fmla="*/ 336652 h 336655"/>
                <a:gd name="connsiteX8" fmla="*/ 146230 w 169692"/>
                <a:gd name="connsiteY8" fmla="*/ 276327 h 336655"/>
                <a:gd name="connsiteX9" fmla="*/ 124005 w 169692"/>
                <a:gd name="connsiteY9" fmla="*/ 152502 h 336655"/>
                <a:gd name="connsiteX10" fmla="*/ 104955 w 169692"/>
                <a:gd name="connsiteY10" fmla="*/ 187427 h 336655"/>
                <a:gd name="connsiteX11" fmla="*/ 168455 w 169692"/>
                <a:gd name="connsiteY11" fmla="*/ 102 h 3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692" h="336655">
                  <a:moveTo>
                    <a:pt x="168455" y="102"/>
                  </a:moveTo>
                  <a:cubicBezTo>
                    <a:pt x="175334" y="-4131"/>
                    <a:pt x="151522" y="123927"/>
                    <a:pt x="146230" y="162027"/>
                  </a:cubicBezTo>
                  <a:cubicBezTo>
                    <a:pt x="140938" y="200127"/>
                    <a:pt x="135118" y="224469"/>
                    <a:pt x="136705" y="228702"/>
                  </a:cubicBezTo>
                  <a:cubicBezTo>
                    <a:pt x="138292" y="232935"/>
                    <a:pt x="153109" y="184781"/>
                    <a:pt x="155755" y="187427"/>
                  </a:cubicBezTo>
                  <a:cubicBezTo>
                    <a:pt x="158401" y="190073"/>
                    <a:pt x="171630" y="224998"/>
                    <a:pt x="152580" y="244577"/>
                  </a:cubicBezTo>
                  <a:cubicBezTo>
                    <a:pt x="133530" y="264156"/>
                    <a:pt x="47805" y="299081"/>
                    <a:pt x="41455" y="304902"/>
                  </a:cubicBezTo>
                  <a:cubicBezTo>
                    <a:pt x="35105" y="310723"/>
                    <a:pt x="121359" y="274210"/>
                    <a:pt x="114480" y="279502"/>
                  </a:cubicBezTo>
                  <a:cubicBezTo>
                    <a:pt x="107601" y="284794"/>
                    <a:pt x="-5112" y="337181"/>
                    <a:pt x="180" y="336652"/>
                  </a:cubicBezTo>
                  <a:cubicBezTo>
                    <a:pt x="5472" y="336123"/>
                    <a:pt x="125593" y="307019"/>
                    <a:pt x="146230" y="276327"/>
                  </a:cubicBezTo>
                  <a:cubicBezTo>
                    <a:pt x="166867" y="245635"/>
                    <a:pt x="130884" y="167319"/>
                    <a:pt x="124005" y="152502"/>
                  </a:cubicBezTo>
                  <a:cubicBezTo>
                    <a:pt x="117126" y="137685"/>
                    <a:pt x="96488" y="211769"/>
                    <a:pt x="104955" y="187427"/>
                  </a:cubicBezTo>
                  <a:cubicBezTo>
                    <a:pt x="113422" y="163085"/>
                    <a:pt x="161576" y="4335"/>
                    <a:pt x="168455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056C6BBC-7FE9-505D-4C14-C23924F7DA1A}"/>
                </a:ext>
              </a:extLst>
            </p:cNvPr>
            <p:cNvSpPr/>
            <p:nvPr/>
          </p:nvSpPr>
          <p:spPr>
            <a:xfrm>
              <a:off x="3892422" y="4514848"/>
              <a:ext cx="162146" cy="378974"/>
            </a:xfrm>
            <a:custGeom>
              <a:avLst/>
              <a:gdLst>
                <a:gd name="connsiteX0" fmla="*/ 128 w 162146"/>
                <a:gd name="connsiteY0" fmla="*/ 15877 h 378974"/>
                <a:gd name="connsiteX1" fmla="*/ 117603 w 162146"/>
                <a:gd name="connsiteY1" fmla="*/ 152402 h 378974"/>
                <a:gd name="connsiteX2" fmla="*/ 117603 w 162146"/>
                <a:gd name="connsiteY2" fmla="*/ 142877 h 378974"/>
                <a:gd name="connsiteX3" fmla="*/ 120778 w 162146"/>
                <a:gd name="connsiteY3" fmla="*/ 269877 h 378974"/>
                <a:gd name="connsiteX4" fmla="*/ 136653 w 162146"/>
                <a:gd name="connsiteY4" fmla="*/ 219077 h 378974"/>
                <a:gd name="connsiteX5" fmla="*/ 57278 w 162146"/>
                <a:gd name="connsiteY5" fmla="*/ 377827 h 378974"/>
                <a:gd name="connsiteX6" fmla="*/ 108078 w 162146"/>
                <a:gd name="connsiteY6" fmla="*/ 285752 h 378974"/>
                <a:gd name="connsiteX7" fmla="*/ 162053 w 162146"/>
                <a:gd name="connsiteY7" fmla="*/ 193677 h 378974"/>
                <a:gd name="connsiteX8" fmla="*/ 120778 w 162146"/>
                <a:gd name="connsiteY8" fmla="*/ 130177 h 378974"/>
                <a:gd name="connsiteX9" fmla="*/ 108078 w 162146"/>
                <a:gd name="connsiteY9" fmla="*/ 2 h 378974"/>
                <a:gd name="connsiteX10" fmla="*/ 95378 w 162146"/>
                <a:gd name="connsiteY10" fmla="*/ 133352 h 378974"/>
                <a:gd name="connsiteX11" fmla="*/ 128 w 162146"/>
                <a:gd name="connsiteY11" fmla="*/ 15877 h 37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146" h="378974">
                  <a:moveTo>
                    <a:pt x="128" y="15877"/>
                  </a:moveTo>
                  <a:cubicBezTo>
                    <a:pt x="3832" y="19052"/>
                    <a:pt x="98024" y="131235"/>
                    <a:pt x="117603" y="152402"/>
                  </a:cubicBezTo>
                  <a:cubicBezTo>
                    <a:pt x="137182" y="173569"/>
                    <a:pt x="117074" y="123298"/>
                    <a:pt x="117603" y="142877"/>
                  </a:cubicBezTo>
                  <a:cubicBezTo>
                    <a:pt x="118132" y="162456"/>
                    <a:pt x="117603" y="257177"/>
                    <a:pt x="120778" y="269877"/>
                  </a:cubicBezTo>
                  <a:cubicBezTo>
                    <a:pt x="123953" y="282577"/>
                    <a:pt x="147236" y="201085"/>
                    <a:pt x="136653" y="219077"/>
                  </a:cubicBezTo>
                  <a:cubicBezTo>
                    <a:pt x="126070" y="237069"/>
                    <a:pt x="62040" y="366715"/>
                    <a:pt x="57278" y="377827"/>
                  </a:cubicBezTo>
                  <a:cubicBezTo>
                    <a:pt x="52516" y="388939"/>
                    <a:pt x="90616" y="316444"/>
                    <a:pt x="108078" y="285752"/>
                  </a:cubicBezTo>
                  <a:cubicBezTo>
                    <a:pt x="125541" y="255060"/>
                    <a:pt x="159936" y="219606"/>
                    <a:pt x="162053" y="193677"/>
                  </a:cubicBezTo>
                  <a:cubicBezTo>
                    <a:pt x="164170" y="167748"/>
                    <a:pt x="129774" y="162456"/>
                    <a:pt x="120778" y="130177"/>
                  </a:cubicBezTo>
                  <a:cubicBezTo>
                    <a:pt x="111782" y="97898"/>
                    <a:pt x="112311" y="-527"/>
                    <a:pt x="108078" y="2"/>
                  </a:cubicBezTo>
                  <a:cubicBezTo>
                    <a:pt x="103845" y="531"/>
                    <a:pt x="117074" y="133881"/>
                    <a:pt x="95378" y="133352"/>
                  </a:cubicBezTo>
                  <a:cubicBezTo>
                    <a:pt x="73682" y="132823"/>
                    <a:pt x="-3576" y="12702"/>
                    <a:pt x="128" y="15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6883500F-351E-4325-D095-C944F6168184}"/>
                </a:ext>
              </a:extLst>
            </p:cNvPr>
            <p:cNvSpPr/>
            <p:nvPr/>
          </p:nvSpPr>
          <p:spPr>
            <a:xfrm>
              <a:off x="3575050" y="4366799"/>
              <a:ext cx="118731" cy="437054"/>
            </a:xfrm>
            <a:custGeom>
              <a:avLst/>
              <a:gdLst>
                <a:gd name="connsiteX0" fmla="*/ 117475 w 118731"/>
                <a:gd name="connsiteY0" fmla="*/ 2001 h 437054"/>
                <a:gd name="connsiteX1" fmla="*/ 73025 w 118731"/>
                <a:gd name="connsiteY1" fmla="*/ 227426 h 437054"/>
                <a:gd name="connsiteX2" fmla="*/ 19050 w 118731"/>
                <a:gd name="connsiteY2" fmla="*/ 427451 h 437054"/>
                <a:gd name="connsiteX3" fmla="*/ 38100 w 118731"/>
                <a:gd name="connsiteY3" fmla="*/ 271876 h 437054"/>
                <a:gd name="connsiteX4" fmla="*/ 0 w 118731"/>
                <a:gd name="connsiteY4" fmla="*/ 436976 h 437054"/>
                <a:gd name="connsiteX5" fmla="*/ 38100 w 118731"/>
                <a:gd name="connsiteY5" fmla="*/ 246476 h 437054"/>
                <a:gd name="connsiteX6" fmla="*/ 15875 w 118731"/>
                <a:gd name="connsiteY6" fmla="*/ 325851 h 437054"/>
                <a:gd name="connsiteX7" fmla="*/ 47625 w 118731"/>
                <a:gd name="connsiteY7" fmla="*/ 236951 h 437054"/>
                <a:gd name="connsiteX8" fmla="*/ 22225 w 118731"/>
                <a:gd name="connsiteY8" fmla="*/ 363951 h 437054"/>
                <a:gd name="connsiteX9" fmla="*/ 117475 w 118731"/>
                <a:gd name="connsiteY9" fmla="*/ 2001 h 43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731" h="437054">
                  <a:moveTo>
                    <a:pt x="117475" y="2001"/>
                  </a:moveTo>
                  <a:cubicBezTo>
                    <a:pt x="125942" y="-20753"/>
                    <a:pt x="89429" y="156518"/>
                    <a:pt x="73025" y="227426"/>
                  </a:cubicBezTo>
                  <a:cubicBezTo>
                    <a:pt x="56621" y="298334"/>
                    <a:pt x="24871" y="420043"/>
                    <a:pt x="19050" y="427451"/>
                  </a:cubicBezTo>
                  <a:cubicBezTo>
                    <a:pt x="13229" y="434859"/>
                    <a:pt x="41275" y="270289"/>
                    <a:pt x="38100" y="271876"/>
                  </a:cubicBezTo>
                  <a:cubicBezTo>
                    <a:pt x="34925" y="273463"/>
                    <a:pt x="0" y="441209"/>
                    <a:pt x="0" y="436976"/>
                  </a:cubicBezTo>
                  <a:cubicBezTo>
                    <a:pt x="0" y="432743"/>
                    <a:pt x="35454" y="264997"/>
                    <a:pt x="38100" y="246476"/>
                  </a:cubicBezTo>
                  <a:cubicBezTo>
                    <a:pt x="40746" y="227955"/>
                    <a:pt x="14288" y="327438"/>
                    <a:pt x="15875" y="325851"/>
                  </a:cubicBezTo>
                  <a:cubicBezTo>
                    <a:pt x="17462" y="324264"/>
                    <a:pt x="46567" y="230601"/>
                    <a:pt x="47625" y="236951"/>
                  </a:cubicBezTo>
                  <a:cubicBezTo>
                    <a:pt x="48683" y="243301"/>
                    <a:pt x="9525" y="399405"/>
                    <a:pt x="22225" y="363951"/>
                  </a:cubicBezTo>
                  <a:cubicBezTo>
                    <a:pt x="34925" y="328497"/>
                    <a:pt x="109008" y="24755"/>
                    <a:pt x="117475" y="20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E9E9075B-B46D-2BAD-F3EF-2DF8F59EB04C}"/>
                </a:ext>
              </a:extLst>
            </p:cNvPr>
            <p:cNvSpPr/>
            <p:nvPr/>
          </p:nvSpPr>
          <p:spPr>
            <a:xfrm>
              <a:off x="3343398" y="3778095"/>
              <a:ext cx="196071" cy="499449"/>
            </a:xfrm>
            <a:custGeom>
              <a:avLst/>
              <a:gdLst>
                <a:gd name="connsiteX0" fmla="*/ 25277 w 196071"/>
                <a:gd name="connsiteY0" fmla="*/ 155 h 499449"/>
                <a:gd name="connsiteX1" fmla="*/ 22102 w 196071"/>
                <a:gd name="connsiteY1" fmla="*/ 133505 h 499449"/>
                <a:gd name="connsiteX2" fmla="*/ 50677 w 196071"/>
                <a:gd name="connsiteY2" fmla="*/ 193830 h 499449"/>
                <a:gd name="connsiteX3" fmla="*/ 22102 w 196071"/>
                <a:gd name="connsiteY3" fmla="*/ 184305 h 499449"/>
                <a:gd name="connsiteX4" fmla="*/ 193552 w 196071"/>
                <a:gd name="connsiteY4" fmla="*/ 358930 h 499449"/>
                <a:gd name="connsiteX5" fmla="*/ 126877 w 196071"/>
                <a:gd name="connsiteY5" fmla="*/ 279555 h 499449"/>
                <a:gd name="connsiteX6" fmla="*/ 161802 w 196071"/>
                <a:gd name="connsiteY6" fmla="*/ 377980 h 499449"/>
                <a:gd name="connsiteX7" fmla="*/ 158627 w 196071"/>
                <a:gd name="connsiteY7" fmla="*/ 498630 h 499449"/>
                <a:gd name="connsiteX8" fmla="*/ 149102 w 196071"/>
                <a:gd name="connsiteY8" fmla="*/ 314480 h 499449"/>
                <a:gd name="connsiteX9" fmla="*/ 6227 w 196071"/>
                <a:gd name="connsiteY9" fmla="*/ 162080 h 499449"/>
                <a:gd name="connsiteX10" fmla="*/ 25277 w 196071"/>
                <a:gd name="connsiteY10" fmla="*/ 155 h 49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71" h="499449">
                  <a:moveTo>
                    <a:pt x="25277" y="155"/>
                  </a:moveTo>
                  <a:cubicBezTo>
                    <a:pt x="27923" y="-4607"/>
                    <a:pt x="17869" y="101226"/>
                    <a:pt x="22102" y="133505"/>
                  </a:cubicBezTo>
                  <a:cubicBezTo>
                    <a:pt x="26335" y="165784"/>
                    <a:pt x="50677" y="185363"/>
                    <a:pt x="50677" y="193830"/>
                  </a:cubicBezTo>
                  <a:cubicBezTo>
                    <a:pt x="50677" y="202297"/>
                    <a:pt x="-1710" y="156788"/>
                    <a:pt x="22102" y="184305"/>
                  </a:cubicBezTo>
                  <a:cubicBezTo>
                    <a:pt x="45914" y="211822"/>
                    <a:pt x="176090" y="343055"/>
                    <a:pt x="193552" y="358930"/>
                  </a:cubicBezTo>
                  <a:cubicBezTo>
                    <a:pt x="211014" y="374805"/>
                    <a:pt x="132169" y="276380"/>
                    <a:pt x="126877" y="279555"/>
                  </a:cubicBezTo>
                  <a:cubicBezTo>
                    <a:pt x="121585" y="282730"/>
                    <a:pt x="156510" y="341467"/>
                    <a:pt x="161802" y="377980"/>
                  </a:cubicBezTo>
                  <a:cubicBezTo>
                    <a:pt x="167094" y="414493"/>
                    <a:pt x="160744" y="509213"/>
                    <a:pt x="158627" y="498630"/>
                  </a:cubicBezTo>
                  <a:cubicBezTo>
                    <a:pt x="156510" y="488047"/>
                    <a:pt x="174502" y="370572"/>
                    <a:pt x="149102" y="314480"/>
                  </a:cubicBezTo>
                  <a:cubicBezTo>
                    <a:pt x="123702" y="258388"/>
                    <a:pt x="26864" y="212880"/>
                    <a:pt x="6227" y="162080"/>
                  </a:cubicBezTo>
                  <a:cubicBezTo>
                    <a:pt x="-14410" y="111280"/>
                    <a:pt x="22631" y="4917"/>
                    <a:pt x="25277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1D8637A9-7914-947A-32E8-AD9DC4C1178C}"/>
                </a:ext>
              </a:extLst>
            </p:cNvPr>
            <p:cNvSpPr/>
            <p:nvPr/>
          </p:nvSpPr>
          <p:spPr>
            <a:xfrm>
              <a:off x="3559116" y="4028637"/>
              <a:ext cx="73581" cy="521232"/>
            </a:xfrm>
            <a:custGeom>
              <a:avLst/>
              <a:gdLst>
                <a:gd name="connsiteX0" fmla="*/ 73084 w 73581"/>
                <a:gd name="connsiteY0" fmla="*/ 438 h 521232"/>
                <a:gd name="connsiteX1" fmla="*/ 41334 w 73581"/>
                <a:gd name="connsiteY1" fmla="*/ 298888 h 521232"/>
                <a:gd name="connsiteX2" fmla="*/ 59 w 73581"/>
                <a:gd name="connsiteY2" fmla="*/ 521138 h 521232"/>
                <a:gd name="connsiteX3" fmla="*/ 31809 w 73581"/>
                <a:gd name="connsiteY3" fmla="*/ 273488 h 521232"/>
                <a:gd name="connsiteX4" fmla="*/ 15934 w 73581"/>
                <a:gd name="connsiteY4" fmla="*/ 368738 h 521232"/>
                <a:gd name="connsiteX5" fmla="*/ 73084 w 73581"/>
                <a:gd name="connsiteY5" fmla="*/ 438 h 52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81" h="521232">
                  <a:moveTo>
                    <a:pt x="73084" y="438"/>
                  </a:moveTo>
                  <a:cubicBezTo>
                    <a:pt x="77317" y="-11204"/>
                    <a:pt x="53505" y="212105"/>
                    <a:pt x="41334" y="298888"/>
                  </a:cubicBezTo>
                  <a:cubicBezTo>
                    <a:pt x="29163" y="385671"/>
                    <a:pt x="1646" y="525371"/>
                    <a:pt x="59" y="521138"/>
                  </a:cubicBezTo>
                  <a:cubicBezTo>
                    <a:pt x="-1528" y="516905"/>
                    <a:pt x="29163" y="298888"/>
                    <a:pt x="31809" y="273488"/>
                  </a:cubicBezTo>
                  <a:cubicBezTo>
                    <a:pt x="34455" y="248088"/>
                    <a:pt x="11701" y="408426"/>
                    <a:pt x="15934" y="368738"/>
                  </a:cubicBezTo>
                  <a:cubicBezTo>
                    <a:pt x="20167" y="329050"/>
                    <a:pt x="68851" y="12080"/>
                    <a:pt x="73084" y="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A62D4E7E-7E35-6BD1-57A1-8A7481C85054}"/>
                </a:ext>
              </a:extLst>
            </p:cNvPr>
            <p:cNvSpPr/>
            <p:nvPr/>
          </p:nvSpPr>
          <p:spPr>
            <a:xfrm>
              <a:off x="3710750" y="4536790"/>
              <a:ext cx="293332" cy="312298"/>
            </a:xfrm>
            <a:custGeom>
              <a:avLst/>
              <a:gdLst>
                <a:gd name="connsiteX0" fmla="*/ 825 w 293332"/>
                <a:gd name="connsiteY0" fmla="*/ 171735 h 312298"/>
                <a:gd name="connsiteX1" fmla="*/ 131000 w 293332"/>
                <a:gd name="connsiteY1" fmla="*/ 162210 h 312298"/>
                <a:gd name="connsiteX2" fmla="*/ 162750 w 293332"/>
                <a:gd name="connsiteY2" fmla="*/ 219360 h 312298"/>
                <a:gd name="connsiteX3" fmla="*/ 194500 w 293332"/>
                <a:gd name="connsiteY3" fmla="*/ 181260 h 312298"/>
                <a:gd name="connsiteX4" fmla="*/ 207200 w 293332"/>
                <a:gd name="connsiteY4" fmla="*/ 311435 h 312298"/>
                <a:gd name="connsiteX5" fmla="*/ 226250 w 293332"/>
                <a:gd name="connsiteY5" fmla="*/ 225710 h 312298"/>
                <a:gd name="connsiteX6" fmla="*/ 292925 w 293332"/>
                <a:gd name="connsiteY6" fmla="*/ 285 h 312298"/>
                <a:gd name="connsiteX7" fmla="*/ 191325 w 293332"/>
                <a:gd name="connsiteY7" fmla="*/ 276510 h 312298"/>
                <a:gd name="connsiteX8" fmla="*/ 200850 w 293332"/>
                <a:gd name="connsiteY8" fmla="*/ 181260 h 312298"/>
                <a:gd name="connsiteX9" fmla="*/ 825 w 293332"/>
                <a:gd name="connsiteY9" fmla="*/ 171735 h 3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332" h="312298">
                  <a:moveTo>
                    <a:pt x="825" y="171735"/>
                  </a:moveTo>
                  <a:cubicBezTo>
                    <a:pt x="-10817" y="168560"/>
                    <a:pt x="104013" y="154273"/>
                    <a:pt x="131000" y="162210"/>
                  </a:cubicBezTo>
                  <a:cubicBezTo>
                    <a:pt x="157987" y="170147"/>
                    <a:pt x="152167" y="216185"/>
                    <a:pt x="162750" y="219360"/>
                  </a:cubicBezTo>
                  <a:cubicBezTo>
                    <a:pt x="173333" y="222535"/>
                    <a:pt x="187092" y="165914"/>
                    <a:pt x="194500" y="181260"/>
                  </a:cubicBezTo>
                  <a:cubicBezTo>
                    <a:pt x="201908" y="196606"/>
                    <a:pt x="201908" y="304027"/>
                    <a:pt x="207200" y="311435"/>
                  </a:cubicBezTo>
                  <a:cubicBezTo>
                    <a:pt x="212492" y="318843"/>
                    <a:pt x="211963" y="277568"/>
                    <a:pt x="226250" y="225710"/>
                  </a:cubicBezTo>
                  <a:cubicBezTo>
                    <a:pt x="240537" y="173852"/>
                    <a:pt x="298746" y="-8182"/>
                    <a:pt x="292925" y="285"/>
                  </a:cubicBezTo>
                  <a:cubicBezTo>
                    <a:pt x="287104" y="8752"/>
                    <a:pt x="206671" y="246348"/>
                    <a:pt x="191325" y="276510"/>
                  </a:cubicBezTo>
                  <a:cubicBezTo>
                    <a:pt x="175979" y="306673"/>
                    <a:pt x="232071" y="201897"/>
                    <a:pt x="200850" y="181260"/>
                  </a:cubicBezTo>
                  <a:cubicBezTo>
                    <a:pt x="169629" y="160623"/>
                    <a:pt x="12467" y="174910"/>
                    <a:pt x="825" y="1717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58D3F69E-B227-7DBC-0E26-83120F21E3F4}"/>
                </a:ext>
              </a:extLst>
            </p:cNvPr>
            <p:cNvSpPr/>
            <p:nvPr/>
          </p:nvSpPr>
          <p:spPr>
            <a:xfrm>
              <a:off x="3663947" y="4251213"/>
              <a:ext cx="149666" cy="397709"/>
            </a:xfrm>
            <a:custGeom>
              <a:avLst/>
              <a:gdLst>
                <a:gd name="connsiteX0" fmla="*/ 44453 w 149666"/>
                <a:gd name="connsiteY0" fmla="*/ 112 h 397709"/>
                <a:gd name="connsiteX1" fmla="*/ 66678 w 149666"/>
                <a:gd name="connsiteY1" fmla="*/ 295387 h 397709"/>
                <a:gd name="connsiteX2" fmla="*/ 66678 w 149666"/>
                <a:gd name="connsiteY2" fmla="*/ 219187 h 397709"/>
                <a:gd name="connsiteX3" fmla="*/ 3 w 149666"/>
                <a:gd name="connsiteY3" fmla="*/ 362062 h 397709"/>
                <a:gd name="connsiteX4" fmla="*/ 63503 w 149666"/>
                <a:gd name="connsiteY4" fmla="*/ 269987 h 397709"/>
                <a:gd name="connsiteX5" fmla="*/ 66678 w 149666"/>
                <a:gd name="connsiteY5" fmla="*/ 396987 h 397709"/>
                <a:gd name="connsiteX6" fmla="*/ 120653 w 149666"/>
                <a:gd name="connsiteY6" fmla="*/ 200137 h 397709"/>
                <a:gd name="connsiteX7" fmla="*/ 88903 w 149666"/>
                <a:gd name="connsiteY7" fmla="*/ 377937 h 397709"/>
                <a:gd name="connsiteX8" fmla="*/ 149228 w 149666"/>
                <a:gd name="connsiteY8" fmla="*/ 235062 h 397709"/>
                <a:gd name="connsiteX9" fmla="*/ 114303 w 149666"/>
                <a:gd name="connsiteY9" fmla="*/ 298562 h 397709"/>
                <a:gd name="connsiteX10" fmla="*/ 79378 w 149666"/>
                <a:gd name="connsiteY10" fmla="*/ 292212 h 397709"/>
                <a:gd name="connsiteX11" fmla="*/ 76203 w 149666"/>
                <a:gd name="connsiteY11" fmla="*/ 333487 h 397709"/>
                <a:gd name="connsiteX12" fmla="*/ 44453 w 149666"/>
                <a:gd name="connsiteY12" fmla="*/ 112 h 39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666" h="397709">
                  <a:moveTo>
                    <a:pt x="44453" y="112"/>
                  </a:moveTo>
                  <a:cubicBezTo>
                    <a:pt x="42865" y="-6238"/>
                    <a:pt x="62974" y="258875"/>
                    <a:pt x="66678" y="295387"/>
                  </a:cubicBezTo>
                  <a:cubicBezTo>
                    <a:pt x="70382" y="331899"/>
                    <a:pt x="77790" y="208075"/>
                    <a:pt x="66678" y="219187"/>
                  </a:cubicBezTo>
                  <a:cubicBezTo>
                    <a:pt x="55566" y="230299"/>
                    <a:pt x="532" y="353595"/>
                    <a:pt x="3" y="362062"/>
                  </a:cubicBezTo>
                  <a:cubicBezTo>
                    <a:pt x="-526" y="370529"/>
                    <a:pt x="52391" y="264166"/>
                    <a:pt x="63503" y="269987"/>
                  </a:cubicBezTo>
                  <a:cubicBezTo>
                    <a:pt x="74615" y="275808"/>
                    <a:pt x="57153" y="408629"/>
                    <a:pt x="66678" y="396987"/>
                  </a:cubicBezTo>
                  <a:cubicBezTo>
                    <a:pt x="76203" y="385345"/>
                    <a:pt x="116949" y="203312"/>
                    <a:pt x="120653" y="200137"/>
                  </a:cubicBezTo>
                  <a:cubicBezTo>
                    <a:pt x="124357" y="196962"/>
                    <a:pt x="84141" y="372116"/>
                    <a:pt x="88903" y="377937"/>
                  </a:cubicBezTo>
                  <a:cubicBezTo>
                    <a:pt x="93665" y="383758"/>
                    <a:pt x="144995" y="248291"/>
                    <a:pt x="149228" y="235062"/>
                  </a:cubicBezTo>
                  <a:cubicBezTo>
                    <a:pt x="153461" y="221833"/>
                    <a:pt x="125945" y="289037"/>
                    <a:pt x="114303" y="298562"/>
                  </a:cubicBezTo>
                  <a:cubicBezTo>
                    <a:pt x="102661" y="308087"/>
                    <a:pt x="85728" y="286391"/>
                    <a:pt x="79378" y="292212"/>
                  </a:cubicBezTo>
                  <a:cubicBezTo>
                    <a:pt x="73028" y="298033"/>
                    <a:pt x="80965" y="378466"/>
                    <a:pt x="76203" y="333487"/>
                  </a:cubicBezTo>
                  <a:cubicBezTo>
                    <a:pt x="71441" y="288508"/>
                    <a:pt x="46041" y="6462"/>
                    <a:pt x="44453" y="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97ADE066-8990-FF3D-69FB-39BC7D62E438}"/>
                </a:ext>
              </a:extLst>
            </p:cNvPr>
            <p:cNvSpPr/>
            <p:nvPr/>
          </p:nvSpPr>
          <p:spPr>
            <a:xfrm>
              <a:off x="3609251" y="4742475"/>
              <a:ext cx="312108" cy="160041"/>
            </a:xfrm>
            <a:custGeom>
              <a:avLst/>
              <a:gdLst>
                <a:gd name="connsiteX0" fmla="*/ 724 w 312108"/>
                <a:gd name="connsiteY0" fmla="*/ 159725 h 160041"/>
                <a:gd name="connsiteX1" fmla="*/ 76924 w 312108"/>
                <a:gd name="connsiteY1" fmla="*/ 48600 h 160041"/>
                <a:gd name="connsiteX2" fmla="*/ 61049 w 312108"/>
                <a:gd name="connsiteY2" fmla="*/ 35900 h 160041"/>
                <a:gd name="connsiteX3" fmla="*/ 203924 w 312108"/>
                <a:gd name="connsiteY3" fmla="*/ 61300 h 160041"/>
                <a:gd name="connsiteX4" fmla="*/ 165824 w 312108"/>
                <a:gd name="connsiteY4" fmla="*/ 23200 h 160041"/>
                <a:gd name="connsiteX5" fmla="*/ 261074 w 312108"/>
                <a:gd name="connsiteY5" fmla="*/ 67650 h 160041"/>
                <a:gd name="connsiteX6" fmla="*/ 311874 w 312108"/>
                <a:gd name="connsiteY6" fmla="*/ 96225 h 160041"/>
                <a:gd name="connsiteX7" fmla="*/ 242024 w 312108"/>
                <a:gd name="connsiteY7" fmla="*/ 32725 h 160041"/>
                <a:gd name="connsiteX8" fmla="*/ 95974 w 312108"/>
                <a:gd name="connsiteY8" fmla="*/ 35900 h 160041"/>
                <a:gd name="connsiteX9" fmla="*/ 102324 w 312108"/>
                <a:gd name="connsiteY9" fmla="*/ 975 h 160041"/>
                <a:gd name="connsiteX10" fmla="*/ 41999 w 312108"/>
                <a:gd name="connsiteY10" fmla="*/ 80350 h 160041"/>
                <a:gd name="connsiteX11" fmla="*/ 724 w 312108"/>
                <a:gd name="connsiteY11" fmla="*/ 159725 h 16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108" h="160041">
                  <a:moveTo>
                    <a:pt x="724" y="159725"/>
                  </a:moveTo>
                  <a:cubicBezTo>
                    <a:pt x="6545" y="154433"/>
                    <a:pt x="66870" y="69238"/>
                    <a:pt x="76924" y="48600"/>
                  </a:cubicBezTo>
                  <a:cubicBezTo>
                    <a:pt x="86978" y="27962"/>
                    <a:pt x="39882" y="33783"/>
                    <a:pt x="61049" y="35900"/>
                  </a:cubicBezTo>
                  <a:cubicBezTo>
                    <a:pt x="82216" y="38017"/>
                    <a:pt x="186462" y="63417"/>
                    <a:pt x="203924" y="61300"/>
                  </a:cubicBezTo>
                  <a:cubicBezTo>
                    <a:pt x="221386" y="59183"/>
                    <a:pt x="156299" y="22142"/>
                    <a:pt x="165824" y="23200"/>
                  </a:cubicBezTo>
                  <a:cubicBezTo>
                    <a:pt x="175349" y="24258"/>
                    <a:pt x="236732" y="55479"/>
                    <a:pt x="261074" y="67650"/>
                  </a:cubicBezTo>
                  <a:cubicBezTo>
                    <a:pt x="285416" y="79821"/>
                    <a:pt x="315049" y="102046"/>
                    <a:pt x="311874" y="96225"/>
                  </a:cubicBezTo>
                  <a:cubicBezTo>
                    <a:pt x="308699" y="90404"/>
                    <a:pt x="278007" y="42779"/>
                    <a:pt x="242024" y="32725"/>
                  </a:cubicBezTo>
                  <a:cubicBezTo>
                    <a:pt x="206041" y="22671"/>
                    <a:pt x="119257" y="41192"/>
                    <a:pt x="95974" y="35900"/>
                  </a:cubicBezTo>
                  <a:cubicBezTo>
                    <a:pt x="72691" y="30608"/>
                    <a:pt x="111320" y="-6433"/>
                    <a:pt x="102324" y="975"/>
                  </a:cubicBezTo>
                  <a:cubicBezTo>
                    <a:pt x="93328" y="8383"/>
                    <a:pt x="58403" y="58125"/>
                    <a:pt x="41999" y="80350"/>
                  </a:cubicBezTo>
                  <a:cubicBezTo>
                    <a:pt x="25595" y="102575"/>
                    <a:pt x="-5097" y="165017"/>
                    <a:pt x="724" y="1597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A8EA53DB-EA5F-F56F-DEFE-9895D5953F2F}"/>
                </a:ext>
              </a:extLst>
            </p:cNvPr>
            <p:cNvSpPr/>
            <p:nvPr/>
          </p:nvSpPr>
          <p:spPr>
            <a:xfrm>
              <a:off x="2804330" y="3462209"/>
              <a:ext cx="710564" cy="440634"/>
            </a:xfrm>
            <a:custGeom>
              <a:avLst/>
              <a:gdLst>
                <a:gd name="connsiteX0" fmla="*/ 144 w 710564"/>
                <a:gd name="connsiteY0" fmla="*/ 86983 h 440634"/>
                <a:gd name="connsiteX1" fmla="*/ 669447 w 710564"/>
                <a:gd name="connsiteY1" fmla="*/ 138830 h 440634"/>
                <a:gd name="connsiteX2" fmla="*/ 641167 w 710564"/>
                <a:gd name="connsiteY2" fmla="*/ 152970 h 440634"/>
                <a:gd name="connsiteX3" fmla="*/ 669447 w 710564"/>
                <a:gd name="connsiteY3" fmla="*/ 237812 h 440634"/>
                <a:gd name="connsiteX4" fmla="*/ 655307 w 710564"/>
                <a:gd name="connsiteY4" fmla="*/ 431061 h 440634"/>
                <a:gd name="connsiteX5" fmla="*/ 683588 w 710564"/>
                <a:gd name="connsiteY5" fmla="*/ 195391 h 440634"/>
                <a:gd name="connsiteX6" fmla="*/ 650594 w 710564"/>
                <a:gd name="connsiteY6" fmla="*/ 440488 h 440634"/>
                <a:gd name="connsiteX7" fmla="*/ 683588 w 710564"/>
                <a:gd name="connsiteY7" fmla="*/ 152970 h 440634"/>
                <a:gd name="connsiteX8" fmla="*/ 264095 w 710564"/>
                <a:gd name="connsiteY8" fmla="*/ 2142 h 440634"/>
                <a:gd name="connsiteX9" fmla="*/ 485625 w 710564"/>
                <a:gd name="connsiteY9" fmla="*/ 68129 h 440634"/>
                <a:gd name="connsiteX10" fmla="*/ 608173 w 710564"/>
                <a:gd name="connsiteY10" fmla="*/ 124690 h 440634"/>
                <a:gd name="connsiteX11" fmla="*/ 144 w 710564"/>
                <a:gd name="connsiteY11" fmla="*/ 86983 h 44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0564" h="440634">
                  <a:moveTo>
                    <a:pt x="144" y="86983"/>
                  </a:moveTo>
                  <a:cubicBezTo>
                    <a:pt x="10356" y="89340"/>
                    <a:pt x="669447" y="138830"/>
                    <a:pt x="669447" y="138830"/>
                  </a:cubicBezTo>
                  <a:cubicBezTo>
                    <a:pt x="776284" y="149828"/>
                    <a:pt x="641167" y="136473"/>
                    <a:pt x="641167" y="152970"/>
                  </a:cubicBezTo>
                  <a:cubicBezTo>
                    <a:pt x="641167" y="169467"/>
                    <a:pt x="667090" y="191464"/>
                    <a:pt x="669447" y="237812"/>
                  </a:cubicBezTo>
                  <a:cubicBezTo>
                    <a:pt x="671804" y="284160"/>
                    <a:pt x="652950" y="438131"/>
                    <a:pt x="655307" y="431061"/>
                  </a:cubicBezTo>
                  <a:cubicBezTo>
                    <a:pt x="657664" y="423991"/>
                    <a:pt x="684373" y="193820"/>
                    <a:pt x="683588" y="195391"/>
                  </a:cubicBezTo>
                  <a:cubicBezTo>
                    <a:pt x="682803" y="196962"/>
                    <a:pt x="650594" y="447558"/>
                    <a:pt x="650594" y="440488"/>
                  </a:cubicBezTo>
                  <a:cubicBezTo>
                    <a:pt x="650594" y="433418"/>
                    <a:pt x="748004" y="226028"/>
                    <a:pt x="683588" y="152970"/>
                  </a:cubicBezTo>
                  <a:cubicBezTo>
                    <a:pt x="619172" y="79912"/>
                    <a:pt x="297089" y="16282"/>
                    <a:pt x="264095" y="2142"/>
                  </a:cubicBezTo>
                  <a:cubicBezTo>
                    <a:pt x="231101" y="-11998"/>
                    <a:pt x="428279" y="47704"/>
                    <a:pt x="485625" y="68129"/>
                  </a:cubicBezTo>
                  <a:cubicBezTo>
                    <a:pt x="542971" y="88554"/>
                    <a:pt x="690658" y="124690"/>
                    <a:pt x="608173" y="124690"/>
                  </a:cubicBezTo>
                  <a:cubicBezTo>
                    <a:pt x="525688" y="124690"/>
                    <a:pt x="-10068" y="84626"/>
                    <a:pt x="144" y="86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C016AB92-24B9-0A74-D4A9-F0C9500CB8DD}"/>
                </a:ext>
              </a:extLst>
            </p:cNvPr>
            <p:cNvSpPr/>
            <p:nvPr/>
          </p:nvSpPr>
          <p:spPr>
            <a:xfrm>
              <a:off x="3714101" y="5033566"/>
              <a:ext cx="104282" cy="283958"/>
            </a:xfrm>
            <a:custGeom>
              <a:avLst/>
              <a:gdLst>
                <a:gd name="connsiteX0" fmla="*/ 60 w 104282"/>
                <a:gd name="connsiteY0" fmla="*/ 347 h 283958"/>
                <a:gd name="connsiteX1" fmla="*/ 9487 w 104282"/>
                <a:gd name="connsiteY1" fmla="*/ 113469 h 283958"/>
                <a:gd name="connsiteX2" fmla="*/ 18913 w 104282"/>
                <a:gd name="connsiteY2" fmla="*/ 104042 h 283958"/>
                <a:gd name="connsiteX3" fmla="*/ 61334 w 104282"/>
                <a:gd name="connsiteY3" fmla="*/ 221877 h 283958"/>
                <a:gd name="connsiteX4" fmla="*/ 14200 w 104282"/>
                <a:gd name="connsiteY4" fmla="*/ 132323 h 283958"/>
                <a:gd name="connsiteX5" fmla="*/ 103755 w 104282"/>
                <a:gd name="connsiteY5" fmla="*/ 259585 h 283958"/>
                <a:gd name="connsiteX6" fmla="*/ 51907 w 104282"/>
                <a:gd name="connsiteY6" fmla="*/ 212450 h 283958"/>
                <a:gd name="connsiteX7" fmla="*/ 66047 w 104282"/>
                <a:gd name="connsiteY7" fmla="*/ 283152 h 283958"/>
                <a:gd name="connsiteX8" fmla="*/ 14200 w 104282"/>
                <a:gd name="connsiteY8" fmla="*/ 155890 h 283958"/>
                <a:gd name="connsiteX9" fmla="*/ 60 w 104282"/>
                <a:gd name="connsiteY9" fmla="*/ 347 h 28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282" h="283958">
                  <a:moveTo>
                    <a:pt x="60" y="347"/>
                  </a:moveTo>
                  <a:cubicBezTo>
                    <a:pt x="-726" y="-6723"/>
                    <a:pt x="6345" y="96186"/>
                    <a:pt x="9487" y="113469"/>
                  </a:cubicBezTo>
                  <a:cubicBezTo>
                    <a:pt x="12629" y="130752"/>
                    <a:pt x="10272" y="85974"/>
                    <a:pt x="18913" y="104042"/>
                  </a:cubicBezTo>
                  <a:cubicBezTo>
                    <a:pt x="27554" y="122110"/>
                    <a:pt x="62119" y="217164"/>
                    <a:pt x="61334" y="221877"/>
                  </a:cubicBezTo>
                  <a:cubicBezTo>
                    <a:pt x="60549" y="226590"/>
                    <a:pt x="7130" y="126038"/>
                    <a:pt x="14200" y="132323"/>
                  </a:cubicBezTo>
                  <a:cubicBezTo>
                    <a:pt x="21270" y="138608"/>
                    <a:pt x="97470" y="246230"/>
                    <a:pt x="103755" y="259585"/>
                  </a:cubicBezTo>
                  <a:cubicBezTo>
                    <a:pt x="110040" y="272940"/>
                    <a:pt x="58192" y="208522"/>
                    <a:pt x="51907" y="212450"/>
                  </a:cubicBezTo>
                  <a:cubicBezTo>
                    <a:pt x="45622" y="216378"/>
                    <a:pt x="72332" y="292579"/>
                    <a:pt x="66047" y="283152"/>
                  </a:cubicBezTo>
                  <a:cubicBezTo>
                    <a:pt x="59763" y="273725"/>
                    <a:pt x="25983" y="196739"/>
                    <a:pt x="14200" y="155890"/>
                  </a:cubicBezTo>
                  <a:cubicBezTo>
                    <a:pt x="2417" y="115041"/>
                    <a:pt x="846" y="7417"/>
                    <a:pt x="60" y="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8" name="フリーフォーム 2047">
              <a:extLst>
                <a:ext uri="{FF2B5EF4-FFF2-40B4-BE49-F238E27FC236}">
                  <a16:creationId xmlns:a16="http://schemas.microsoft.com/office/drawing/2014/main" id="{C18F1EC5-48FA-B081-3556-522A5AFBDE33}"/>
                </a:ext>
              </a:extLst>
            </p:cNvPr>
            <p:cNvSpPr/>
            <p:nvPr/>
          </p:nvSpPr>
          <p:spPr>
            <a:xfrm>
              <a:off x="3657458" y="5047668"/>
              <a:ext cx="47276" cy="340004"/>
            </a:xfrm>
            <a:custGeom>
              <a:avLst/>
              <a:gdLst>
                <a:gd name="connsiteX0" fmla="*/ 9569 w 47276"/>
                <a:gd name="connsiteY0" fmla="*/ 386 h 340004"/>
                <a:gd name="connsiteX1" fmla="*/ 18996 w 47276"/>
                <a:gd name="connsiteY1" fmla="*/ 151214 h 340004"/>
                <a:gd name="connsiteX2" fmla="*/ 33136 w 47276"/>
                <a:gd name="connsiteY2" fmla="*/ 269050 h 340004"/>
                <a:gd name="connsiteX3" fmla="*/ 9569 w 47276"/>
                <a:gd name="connsiteY3" fmla="*/ 198348 h 340004"/>
                <a:gd name="connsiteX4" fmla="*/ 47276 w 47276"/>
                <a:gd name="connsiteY4" fmla="*/ 339751 h 340004"/>
                <a:gd name="connsiteX5" fmla="*/ 9569 w 47276"/>
                <a:gd name="connsiteY5" fmla="*/ 231342 h 340004"/>
                <a:gd name="connsiteX6" fmla="*/ 142 w 47276"/>
                <a:gd name="connsiteY6" fmla="*/ 170068 h 340004"/>
                <a:gd name="connsiteX7" fmla="*/ 14282 w 47276"/>
                <a:gd name="connsiteY7" fmla="*/ 198348 h 340004"/>
                <a:gd name="connsiteX8" fmla="*/ 9569 w 47276"/>
                <a:gd name="connsiteY8" fmla="*/ 386 h 34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76" h="340004">
                  <a:moveTo>
                    <a:pt x="9569" y="386"/>
                  </a:moveTo>
                  <a:cubicBezTo>
                    <a:pt x="10355" y="-7470"/>
                    <a:pt x="15068" y="106437"/>
                    <a:pt x="18996" y="151214"/>
                  </a:cubicBezTo>
                  <a:cubicBezTo>
                    <a:pt x="22924" y="195991"/>
                    <a:pt x="34707" y="261194"/>
                    <a:pt x="33136" y="269050"/>
                  </a:cubicBezTo>
                  <a:cubicBezTo>
                    <a:pt x="31565" y="276906"/>
                    <a:pt x="7212" y="186564"/>
                    <a:pt x="9569" y="198348"/>
                  </a:cubicBezTo>
                  <a:cubicBezTo>
                    <a:pt x="11926" y="210132"/>
                    <a:pt x="47276" y="334252"/>
                    <a:pt x="47276" y="339751"/>
                  </a:cubicBezTo>
                  <a:cubicBezTo>
                    <a:pt x="47276" y="345250"/>
                    <a:pt x="17425" y="259622"/>
                    <a:pt x="9569" y="231342"/>
                  </a:cubicBezTo>
                  <a:cubicBezTo>
                    <a:pt x="1713" y="203062"/>
                    <a:pt x="-643" y="175567"/>
                    <a:pt x="142" y="170068"/>
                  </a:cubicBezTo>
                  <a:cubicBezTo>
                    <a:pt x="927" y="164569"/>
                    <a:pt x="10354" y="218773"/>
                    <a:pt x="14282" y="198348"/>
                  </a:cubicBezTo>
                  <a:cubicBezTo>
                    <a:pt x="18210" y="177923"/>
                    <a:pt x="8783" y="8242"/>
                    <a:pt x="9569" y="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9" name="フリーフォーム 2048">
              <a:extLst>
                <a:ext uri="{FF2B5EF4-FFF2-40B4-BE49-F238E27FC236}">
                  <a16:creationId xmlns:a16="http://schemas.microsoft.com/office/drawing/2014/main" id="{6AAA97EF-096A-503E-B5CC-774D8BE0DA89}"/>
                </a:ext>
              </a:extLst>
            </p:cNvPr>
            <p:cNvSpPr/>
            <p:nvPr/>
          </p:nvSpPr>
          <p:spPr>
            <a:xfrm>
              <a:off x="3485337" y="5189453"/>
              <a:ext cx="145161" cy="167857"/>
            </a:xfrm>
            <a:custGeom>
              <a:avLst/>
              <a:gdLst>
                <a:gd name="connsiteX0" fmla="*/ 143983 w 145161"/>
                <a:gd name="connsiteY0" fmla="*/ 3 h 167857"/>
                <a:gd name="connsiteX1" fmla="*/ 68568 w 145161"/>
                <a:gd name="connsiteY1" fmla="*/ 141405 h 167857"/>
                <a:gd name="connsiteX2" fmla="*/ 40288 w 145161"/>
                <a:gd name="connsiteY2" fmla="*/ 164972 h 167857"/>
                <a:gd name="connsiteX3" fmla="*/ 73282 w 145161"/>
                <a:gd name="connsiteY3" fmla="*/ 103698 h 167857"/>
                <a:gd name="connsiteX4" fmla="*/ 2581 w 145161"/>
                <a:gd name="connsiteY4" fmla="*/ 136691 h 167857"/>
                <a:gd name="connsiteX5" fmla="*/ 143983 w 145161"/>
                <a:gd name="connsiteY5" fmla="*/ 3 h 16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61" h="167857">
                  <a:moveTo>
                    <a:pt x="143983" y="3"/>
                  </a:moveTo>
                  <a:cubicBezTo>
                    <a:pt x="154981" y="789"/>
                    <a:pt x="85851" y="113910"/>
                    <a:pt x="68568" y="141405"/>
                  </a:cubicBezTo>
                  <a:cubicBezTo>
                    <a:pt x="51285" y="168900"/>
                    <a:pt x="39502" y="171256"/>
                    <a:pt x="40288" y="164972"/>
                  </a:cubicBezTo>
                  <a:cubicBezTo>
                    <a:pt x="41074" y="158688"/>
                    <a:pt x="79566" y="108412"/>
                    <a:pt x="73282" y="103698"/>
                  </a:cubicBezTo>
                  <a:cubicBezTo>
                    <a:pt x="66997" y="98985"/>
                    <a:pt x="-15487" y="150831"/>
                    <a:pt x="2581" y="136691"/>
                  </a:cubicBezTo>
                  <a:cubicBezTo>
                    <a:pt x="20649" y="122551"/>
                    <a:pt x="132985" y="-783"/>
                    <a:pt x="14398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1" name="フリーフォーム 2050">
              <a:extLst>
                <a:ext uri="{FF2B5EF4-FFF2-40B4-BE49-F238E27FC236}">
                  <a16:creationId xmlns:a16="http://schemas.microsoft.com/office/drawing/2014/main" id="{133B574C-C2C7-5CEF-3CD6-78E38F4EE797}"/>
                </a:ext>
              </a:extLst>
            </p:cNvPr>
            <p:cNvSpPr/>
            <p:nvPr/>
          </p:nvSpPr>
          <p:spPr>
            <a:xfrm>
              <a:off x="3893255" y="5198882"/>
              <a:ext cx="603331" cy="51848"/>
            </a:xfrm>
            <a:custGeom>
              <a:avLst/>
              <a:gdLst>
                <a:gd name="connsiteX0" fmla="*/ 15 w 603331"/>
                <a:gd name="connsiteY0" fmla="*/ 47134 h 51848"/>
                <a:gd name="connsiteX1" fmla="*/ 292246 w 603331"/>
                <a:gd name="connsiteY1" fmla="*/ 14141 h 51848"/>
                <a:gd name="connsiteX2" fmla="*/ 183838 w 603331"/>
                <a:gd name="connsiteY2" fmla="*/ 0 h 51848"/>
                <a:gd name="connsiteX3" fmla="*/ 603331 w 603331"/>
                <a:gd name="connsiteY3" fmla="*/ 51848 h 51848"/>
                <a:gd name="connsiteX4" fmla="*/ 494922 w 603331"/>
                <a:gd name="connsiteY4" fmla="*/ 37708 h 51848"/>
                <a:gd name="connsiteX5" fmla="*/ 193265 w 603331"/>
                <a:gd name="connsiteY5" fmla="*/ 9427 h 51848"/>
                <a:gd name="connsiteX6" fmla="*/ 306386 w 603331"/>
                <a:gd name="connsiteY6" fmla="*/ 28281 h 51848"/>
                <a:gd name="connsiteX7" fmla="*/ 15 w 603331"/>
                <a:gd name="connsiteY7" fmla="*/ 47134 h 5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3331" h="51848">
                  <a:moveTo>
                    <a:pt x="15" y="47134"/>
                  </a:moveTo>
                  <a:cubicBezTo>
                    <a:pt x="-2342" y="44777"/>
                    <a:pt x="261609" y="21997"/>
                    <a:pt x="292246" y="14141"/>
                  </a:cubicBezTo>
                  <a:cubicBezTo>
                    <a:pt x="322883" y="6285"/>
                    <a:pt x="183838" y="0"/>
                    <a:pt x="183838" y="0"/>
                  </a:cubicBezTo>
                  <a:lnTo>
                    <a:pt x="603331" y="51848"/>
                  </a:lnTo>
                  <a:lnTo>
                    <a:pt x="494922" y="37708"/>
                  </a:lnTo>
                  <a:lnTo>
                    <a:pt x="193265" y="9427"/>
                  </a:lnTo>
                  <a:cubicBezTo>
                    <a:pt x="161843" y="7856"/>
                    <a:pt x="335452" y="19640"/>
                    <a:pt x="306386" y="28281"/>
                  </a:cubicBezTo>
                  <a:cubicBezTo>
                    <a:pt x="277320" y="36922"/>
                    <a:pt x="2372" y="49491"/>
                    <a:pt x="15" y="47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2" name="フリーフォーム 2051">
              <a:extLst>
                <a:ext uri="{FF2B5EF4-FFF2-40B4-BE49-F238E27FC236}">
                  <a16:creationId xmlns:a16="http://schemas.microsoft.com/office/drawing/2014/main" id="{23FDF16C-2C27-09EE-84A1-68E927B20077}"/>
                </a:ext>
              </a:extLst>
            </p:cNvPr>
            <p:cNvSpPr/>
            <p:nvPr/>
          </p:nvSpPr>
          <p:spPr>
            <a:xfrm>
              <a:off x="3327095" y="5362281"/>
              <a:ext cx="498989" cy="99090"/>
            </a:xfrm>
            <a:custGeom>
              <a:avLst/>
              <a:gdLst>
                <a:gd name="connsiteX0" fmla="*/ 498780 w 498989"/>
                <a:gd name="connsiteY0" fmla="*/ 35219 h 99090"/>
                <a:gd name="connsiteX1" fmla="*/ 263830 w 498989"/>
                <a:gd name="connsiteY1" fmla="*/ 294 h 99090"/>
                <a:gd name="connsiteX2" fmla="*/ 362255 w 498989"/>
                <a:gd name="connsiteY2" fmla="*/ 19344 h 99090"/>
                <a:gd name="connsiteX3" fmla="*/ 225730 w 498989"/>
                <a:gd name="connsiteY3" fmla="*/ 35219 h 99090"/>
                <a:gd name="connsiteX4" fmla="*/ 286055 w 498989"/>
                <a:gd name="connsiteY4" fmla="*/ 6644 h 99090"/>
                <a:gd name="connsiteX5" fmla="*/ 213030 w 498989"/>
                <a:gd name="connsiteY5" fmla="*/ 54269 h 99090"/>
                <a:gd name="connsiteX6" fmla="*/ 140005 w 498989"/>
                <a:gd name="connsiteY6" fmla="*/ 76494 h 99090"/>
                <a:gd name="connsiteX7" fmla="*/ 305 w 498989"/>
                <a:gd name="connsiteY7" fmla="*/ 98719 h 99090"/>
                <a:gd name="connsiteX8" fmla="*/ 181280 w 498989"/>
                <a:gd name="connsiteY8" fmla="*/ 57444 h 99090"/>
                <a:gd name="connsiteX9" fmla="*/ 216205 w 498989"/>
                <a:gd name="connsiteY9" fmla="*/ 28869 h 99090"/>
                <a:gd name="connsiteX10" fmla="*/ 146355 w 498989"/>
                <a:gd name="connsiteY10" fmla="*/ 41569 h 99090"/>
                <a:gd name="connsiteX11" fmla="*/ 260655 w 498989"/>
                <a:gd name="connsiteY11" fmla="*/ 35219 h 99090"/>
                <a:gd name="connsiteX12" fmla="*/ 216205 w 498989"/>
                <a:gd name="connsiteY12" fmla="*/ 12994 h 99090"/>
                <a:gd name="connsiteX13" fmla="*/ 498780 w 498989"/>
                <a:gd name="connsiteY13" fmla="*/ 35219 h 9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989" h="99090">
                  <a:moveTo>
                    <a:pt x="498780" y="35219"/>
                  </a:moveTo>
                  <a:cubicBezTo>
                    <a:pt x="506717" y="33102"/>
                    <a:pt x="286584" y="2940"/>
                    <a:pt x="263830" y="294"/>
                  </a:cubicBezTo>
                  <a:cubicBezTo>
                    <a:pt x="241076" y="-2352"/>
                    <a:pt x="368605" y="13523"/>
                    <a:pt x="362255" y="19344"/>
                  </a:cubicBezTo>
                  <a:cubicBezTo>
                    <a:pt x="355905" y="25165"/>
                    <a:pt x="238430" y="37336"/>
                    <a:pt x="225730" y="35219"/>
                  </a:cubicBezTo>
                  <a:cubicBezTo>
                    <a:pt x="213030" y="33102"/>
                    <a:pt x="288172" y="3469"/>
                    <a:pt x="286055" y="6644"/>
                  </a:cubicBezTo>
                  <a:cubicBezTo>
                    <a:pt x="283938" y="9819"/>
                    <a:pt x="237372" y="42627"/>
                    <a:pt x="213030" y="54269"/>
                  </a:cubicBezTo>
                  <a:cubicBezTo>
                    <a:pt x="188688" y="65911"/>
                    <a:pt x="175459" y="69086"/>
                    <a:pt x="140005" y="76494"/>
                  </a:cubicBezTo>
                  <a:cubicBezTo>
                    <a:pt x="104551" y="83902"/>
                    <a:pt x="-6574" y="101894"/>
                    <a:pt x="305" y="98719"/>
                  </a:cubicBezTo>
                  <a:cubicBezTo>
                    <a:pt x="7184" y="95544"/>
                    <a:pt x="145297" y="69086"/>
                    <a:pt x="181280" y="57444"/>
                  </a:cubicBezTo>
                  <a:cubicBezTo>
                    <a:pt x="217263" y="45802"/>
                    <a:pt x="222026" y="31515"/>
                    <a:pt x="216205" y="28869"/>
                  </a:cubicBezTo>
                  <a:cubicBezTo>
                    <a:pt x="210384" y="26223"/>
                    <a:pt x="138947" y="40511"/>
                    <a:pt x="146355" y="41569"/>
                  </a:cubicBezTo>
                  <a:cubicBezTo>
                    <a:pt x="153763" y="42627"/>
                    <a:pt x="249013" y="39981"/>
                    <a:pt x="260655" y="35219"/>
                  </a:cubicBezTo>
                  <a:cubicBezTo>
                    <a:pt x="272297" y="30457"/>
                    <a:pt x="182868" y="12994"/>
                    <a:pt x="216205" y="12994"/>
                  </a:cubicBezTo>
                  <a:cubicBezTo>
                    <a:pt x="249542" y="12994"/>
                    <a:pt x="490843" y="37336"/>
                    <a:pt x="498780" y="35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3" name="フリーフォーム 2052">
              <a:extLst>
                <a:ext uri="{FF2B5EF4-FFF2-40B4-BE49-F238E27FC236}">
                  <a16:creationId xmlns:a16="http://schemas.microsoft.com/office/drawing/2014/main" id="{FE48DDA0-3940-0985-F5E8-EA32D48ACE97}"/>
                </a:ext>
              </a:extLst>
            </p:cNvPr>
            <p:cNvSpPr/>
            <p:nvPr/>
          </p:nvSpPr>
          <p:spPr>
            <a:xfrm>
              <a:off x="3564267" y="5289375"/>
              <a:ext cx="977516" cy="124249"/>
            </a:xfrm>
            <a:custGeom>
              <a:avLst/>
              <a:gdLst>
                <a:gd name="connsiteX0" fmla="*/ 1258 w 977516"/>
                <a:gd name="connsiteY0" fmla="*/ 124000 h 124249"/>
                <a:gd name="connsiteX1" fmla="*/ 398133 w 977516"/>
                <a:gd name="connsiteY1" fmla="*/ 60500 h 124249"/>
                <a:gd name="connsiteX2" fmla="*/ 350508 w 977516"/>
                <a:gd name="connsiteY2" fmla="*/ 60500 h 124249"/>
                <a:gd name="connsiteX3" fmla="*/ 598158 w 977516"/>
                <a:gd name="connsiteY3" fmla="*/ 50975 h 124249"/>
                <a:gd name="connsiteX4" fmla="*/ 553708 w 977516"/>
                <a:gd name="connsiteY4" fmla="*/ 54150 h 124249"/>
                <a:gd name="connsiteX5" fmla="*/ 725158 w 977516"/>
                <a:gd name="connsiteY5" fmla="*/ 38275 h 124249"/>
                <a:gd name="connsiteX6" fmla="*/ 664833 w 977516"/>
                <a:gd name="connsiteY6" fmla="*/ 38275 h 124249"/>
                <a:gd name="connsiteX7" fmla="*/ 563233 w 977516"/>
                <a:gd name="connsiteY7" fmla="*/ 50975 h 124249"/>
                <a:gd name="connsiteX8" fmla="*/ 975983 w 977516"/>
                <a:gd name="connsiteY8" fmla="*/ 175 h 124249"/>
                <a:gd name="connsiteX9" fmla="*/ 690233 w 977516"/>
                <a:gd name="connsiteY9" fmla="*/ 35100 h 124249"/>
                <a:gd name="connsiteX10" fmla="*/ 353683 w 977516"/>
                <a:gd name="connsiteY10" fmla="*/ 57325 h 124249"/>
                <a:gd name="connsiteX11" fmla="*/ 445758 w 977516"/>
                <a:gd name="connsiteY11" fmla="*/ 50975 h 124249"/>
                <a:gd name="connsiteX12" fmla="*/ 363208 w 977516"/>
                <a:gd name="connsiteY12" fmla="*/ 54150 h 124249"/>
                <a:gd name="connsiteX13" fmla="*/ 274308 w 977516"/>
                <a:gd name="connsiteY13" fmla="*/ 82725 h 124249"/>
                <a:gd name="connsiteX14" fmla="*/ 1258 w 977516"/>
                <a:gd name="connsiteY14" fmla="*/ 124000 h 12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7516" h="124249">
                  <a:moveTo>
                    <a:pt x="1258" y="124000"/>
                  </a:moveTo>
                  <a:cubicBezTo>
                    <a:pt x="21896" y="120296"/>
                    <a:pt x="339925" y="71083"/>
                    <a:pt x="398133" y="60500"/>
                  </a:cubicBezTo>
                  <a:cubicBezTo>
                    <a:pt x="456341" y="49917"/>
                    <a:pt x="350508" y="60500"/>
                    <a:pt x="350508" y="60500"/>
                  </a:cubicBezTo>
                  <a:lnTo>
                    <a:pt x="598158" y="50975"/>
                  </a:lnTo>
                  <a:cubicBezTo>
                    <a:pt x="632025" y="49917"/>
                    <a:pt x="553708" y="54150"/>
                    <a:pt x="553708" y="54150"/>
                  </a:cubicBezTo>
                  <a:lnTo>
                    <a:pt x="725158" y="38275"/>
                  </a:lnTo>
                  <a:cubicBezTo>
                    <a:pt x="743679" y="35629"/>
                    <a:pt x="691821" y="36158"/>
                    <a:pt x="664833" y="38275"/>
                  </a:cubicBezTo>
                  <a:cubicBezTo>
                    <a:pt x="637846" y="40392"/>
                    <a:pt x="563233" y="50975"/>
                    <a:pt x="563233" y="50975"/>
                  </a:cubicBezTo>
                  <a:lnTo>
                    <a:pt x="975983" y="175"/>
                  </a:lnTo>
                  <a:cubicBezTo>
                    <a:pt x="997150" y="-2471"/>
                    <a:pt x="793950" y="25575"/>
                    <a:pt x="690233" y="35100"/>
                  </a:cubicBezTo>
                  <a:cubicBezTo>
                    <a:pt x="586516" y="44625"/>
                    <a:pt x="353683" y="57325"/>
                    <a:pt x="353683" y="57325"/>
                  </a:cubicBezTo>
                  <a:lnTo>
                    <a:pt x="445758" y="50975"/>
                  </a:lnTo>
                  <a:cubicBezTo>
                    <a:pt x="447345" y="50446"/>
                    <a:pt x="391783" y="48858"/>
                    <a:pt x="363208" y="54150"/>
                  </a:cubicBezTo>
                  <a:cubicBezTo>
                    <a:pt x="334633" y="59442"/>
                    <a:pt x="328812" y="76375"/>
                    <a:pt x="274308" y="82725"/>
                  </a:cubicBezTo>
                  <a:cubicBezTo>
                    <a:pt x="219804" y="89075"/>
                    <a:pt x="-19380" y="127704"/>
                    <a:pt x="1258" y="124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4" name="フリーフォーム 2053">
              <a:extLst>
                <a:ext uri="{FF2B5EF4-FFF2-40B4-BE49-F238E27FC236}">
                  <a16:creationId xmlns:a16="http://schemas.microsoft.com/office/drawing/2014/main" id="{CFEA8E1C-4054-D95E-48E9-B52C04AF955A}"/>
                </a:ext>
              </a:extLst>
            </p:cNvPr>
            <p:cNvSpPr/>
            <p:nvPr/>
          </p:nvSpPr>
          <p:spPr>
            <a:xfrm>
              <a:off x="4033606" y="5254104"/>
              <a:ext cx="567871" cy="151554"/>
            </a:xfrm>
            <a:custGeom>
              <a:avLst/>
              <a:gdLst>
                <a:gd name="connsiteX0" fmla="*/ 1819 w 567871"/>
                <a:gd name="connsiteY0" fmla="*/ 143396 h 151554"/>
                <a:gd name="connsiteX1" fmla="*/ 347894 w 567871"/>
                <a:gd name="connsiteY1" fmla="*/ 38621 h 151554"/>
                <a:gd name="connsiteX2" fmla="*/ 205019 w 567871"/>
                <a:gd name="connsiteY2" fmla="*/ 54496 h 151554"/>
                <a:gd name="connsiteX3" fmla="*/ 455844 w 567871"/>
                <a:gd name="connsiteY3" fmla="*/ 22746 h 151554"/>
                <a:gd name="connsiteX4" fmla="*/ 566969 w 567871"/>
                <a:gd name="connsiteY4" fmla="*/ 521 h 151554"/>
                <a:gd name="connsiteX5" fmla="*/ 401869 w 567871"/>
                <a:gd name="connsiteY5" fmla="*/ 44971 h 151554"/>
                <a:gd name="connsiteX6" fmla="*/ 128819 w 567871"/>
                <a:gd name="connsiteY6" fmla="*/ 149746 h 151554"/>
                <a:gd name="connsiteX7" fmla="*/ 398694 w 567871"/>
                <a:gd name="connsiteY7" fmla="*/ 54496 h 151554"/>
                <a:gd name="connsiteX8" fmla="*/ 217719 w 567871"/>
                <a:gd name="connsiteY8" fmla="*/ 133871 h 151554"/>
                <a:gd name="connsiteX9" fmla="*/ 1819 w 567871"/>
                <a:gd name="connsiteY9" fmla="*/ 143396 h 1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871" h="151554">
                  <a:moveTo>
                    <a:pt x="1819" y="143396"/>
                  </a:moveTo>
                  <a:cubicBezTo>
                    <a:pt x="23515" y="127521"/>
                    <a:pt x="314027" y="53438"/>
                    <a:pt x="347894" y="38621"/>
                  </a:cubicBezTo>
                  <a:cubicBezTo>
                    <a:pt x="381761" y="23804"/>
                    <a:pt x="187027" y="57142"/>
                    <a:pt x="205019" y="54496"/>
                  </a:cubicBezTo>
                  <a:cubicBezTo>
                    <a:pt x="223011" y="51850"/>
                    <a:pt x="395519" y="31742"/>
                    <a:pt x="455844" y="22746"/>
                  </a:cubicBezTo>
                  <a:cubicBezTo>
                    <a:pt x="516169" y="13750"/>
                    <a:pt x="575965" y="-3183"/>
                    <a:pt x="566969" y="521"/>
                  </a:cubicBezTo>
                  <a:cubicBezTo>
                    <a:pt x="557973" y="4225"/>
                    <a:pt x="474894" y="20100"/>
                    <a:pt x="401869" y="44971"/>
                  </a:cubicBezTo>
                  <a:cubicBezTo>
                    <a:pt x="328844" y="69842"/>
                    <a:pt x="129348" y="148159"/>
                    <a:pt x="128819" y="149746"/>
                  </a:cubicBezTo>
                  <a:cubicBezTo>
                    <a:pt x="128290" y="151333"/>
                    <a:pt x="383877" y="57142"/>
                    <a:pt x="398694" y="54496"/>
                  </a:cubicBezTo>
                  <a:cubicBezTo>
                    <a:pt x="413511" y="51850"/>
                    <a:pt x="276986" y="117996"/>
                    <a:pt x="217719" y="133871"/>
                  </a:cubicBezTo>
                  <a:cubicBezTo>
                    <a:pt x="158452" y="149746"/>
                    <a:pt x="-19877" y="159271"/>
                    <a:pt x="1819" y="143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5" name="フリーフォーム 2054">
              <a:extLst>
                <a:ext uri="{FF2B5EF4-FFF2-40B4-BE49-F238E27FC236}">
                  <a16:creationId xmlns:a16="http://schemas.microsoft.com/office/drawing/2014/main" id="{945AC6DE-F813-67B0-FE0E-1969626D6771}"/>
                </a:ext>
              </a:extLst>
            </p:cNvPr>
            <p:cNvSpPr/>
            <p:nvPr/>
          </p:nvSpPr>
          <p:spPr>
            <a:xfrm>
              <a:off x="3783625" y="5298942"/>
              <a:ext cx="90559" cy="228733"/>
            </a:xfrm>
            <a:custGeom>
              <a:avLst/>
              <a:gdLst>
                <a:gd name="connsiteX0" fmla="*/ 89875 w 90559"/>
                <a:gd name="connsiteY0" fmla="*/ 133 h 228733"/>
                <a:gd name="connsiteX1" fmla="*/ 42250 w 90559"/>
                <a:gd name="connsiteY1" fmla="*/ 101733 h 228733"/>
                <a:gd name="connsiteX2" fmla="*/ 45425 w 90559"/>
                <a:gd name="connsiteY2" fmla="*/ 187458 h 228733"/>
                <a:gd name="connsiteX3" fmla="*/ 35900 w 90559"/>
                <a:gd name="connsiteY3" fmla="*/ 123958 h 228733"/>
                <a:gd name="connsiteX4" fmla="*/ 48600 w 90559"/>
                <a:gd name="connsiteY4" fmla="*/ 228733 h 228733"/>
                <a:gd name="connsiteX5" fmla="*/ 32725 w 90559"/>
                <a:gd name="connsiteY5" fmla="*/ 123958 h 228733"/>
                <a:gd name="connsiteX6" fmla="*/ 35900 w 90559"/>
                <a:gd name="connsiteY6" fmla="*/ 73158 h 228733"/>
                <a:gd name="connsiteX7" fmla="*/ 975 w 90559"/>
                <a:gd name="connsiteY7" fmla="*/ 123958 h 228733"/>
                <a:gd name="connsiteX8" fmla="*/ 89875 w 90559"/>
                <a:gd name="connsiteY8" fmla="*/ 133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9" h="228733">
                  <a:moveTo>
                    <a:pt x="89875" y="133"/>
                  </a:moveTo>
                  <a:cubicBezTo>
                    <a:pt x="96754" y="-3571"/>
                    <a:pt x="49658" y="70512"/>
                    <a:pt x="42250" y="101733"/>
                  </a:cubicBezTo>
                  <a:cubicBezTo>
                    <a:pt x="34842" y="132954"/>
                    <a:pt x="46483" y="183754"/>
                    <a:pt x="45425" y="187458"/>
                  </a:cubicBezTo>
                  <a:cubicBezTo>
                    <a:pt x="44367" y="191162"/>
                    <a:pt x="35371" y="117079"/>
                    <a:pt x="35900" y="123958"/>
                  </a:cubicBezTo>
                  <a:cubicBezTo>
                    <a:pt x="36429" y="130837"/>
                    <a:pt x="49129" y="228733"/>
                    <a:pt x="48600" y="228733"/>
                  </a:cubicBezTo>
                  <a:cubicBezTo>
                    <a:pt x="48071" y="228733"/>
                    <a:pt x="34842" y="149887"/>
                    <a:pt x="32725" y="123958"/>
                  </a:cubicBezTo>
                  <a:cubicBezTo>
                    <a:pt x="30608" y="98029"/>
                    <a:pt x="41192" y="73158"/>
                    <a:pt x="35900" y="73158"/>
                  </a:cubicBezTo>
                  <a:cubicBezTo>
                    <a:pt x="30608" y="73158"/>
                    <a:pt x="-6433" y="131896"/>
                    <a:pt x="975" y="123958"/>
                  </a:cubicBezTo>
                  <a:cubicBezTo>
                    <a:pt x="8383" y="116021"/>
                    <a:pt x="82996" y="3837"/>
                    <a:pt x="89875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6" name="フリーフォーム 2055">
              <a:extLst>
                <a:ext uri="{FF2B5EF4-FFF2-40B4-BE49-F238E27FC236}">
                  <a16:creationId xmlns:a16="http://schemas.microsoft.com/office/drawing/2014/main" id="{5BD0A665-F8EE-1AC0-EC56-3D5F59A72606}"/>
                </a:ext>
              </a:extLst>
            </p:cNvPr>
            <p:cNvSpPr/>
            <p:nvPr/>
          </p:nvSpPr>
          <p:spPr>
            <a:xfrm>
              <a:off x="3654132" y="5371488"/>
              <a:ext cx="124964" cy="157371"/>
            </a:xfrm>
            <a:custGeom>
              <a:avLst/>
              <a:gdLst>
                <a:gd name="connsiteX0" fmla="*/ 293 w 124964"/>
                <a:gd name="connsiteY0" fmla="*/ 612 h 157371"/>
                <a:gd name="connsiteX1" fmla="*/ 82843 w 124964"/>
                <a:gd name="connsiteY1" fmla="*/ 45062 h 157371"/>
                <a:gd name="connsiteX2" fmla="*/ 120943 w 124964"/>
                <a:gd name="connsiteY2" fmla="*/ 153012 h 157371"/>
                <a:gd name="connsiteX3" fmla="*/ 111418 w 124964"/>
                <a:gd name="connsiteY3" fmla="*/ 124437 h 157371"/>
                <a:gd name="connsiteX4" fmla="*/ 124118 w 124964"/>
                <a:gd name="connsiteY4" fmla="*/ 156187 h 157371"/>
                <a:gd name="connsiteX5" fmla="*/ 114593 w 124964"/>
                <a:gd name="connsiteY5" fmla="*/ 73637 h 157371"/>
                <a:gd name="connsiteX6" fmla="*/ 293 w 124964"/>
                <a:gd name="connsiteY6" fmla="*/ 612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64" h="157371">
                  <a:moveTo>
                    <a:pt x="293" y="612"/>
                  </a:moveTo>
                  <a:cubicBezTo>
                    <a:pt x="-4999" y="-4151"/>
                    <a:pt x="62735" y="19662"/>
                    <a:pt x="82843" y="45062"/>
                  </a:cubicBezTo>
                  <a:cubicBezTo>
                    <a:pt x="102951" y="70462"/>
                    <a:pt x="116181" y="139783"/>
                    <a:pt x="120943" y="153012"/>
                  </a:cubicBezTo>
                  <a:cubicBezTo>
                    <a:pt x="125705" y="166241"/>
                    <a:pt x="110889" y="123908"/>
                    <a:pt x="111418" y="124437"/>
                  </a:cubicBezTo>
                  <a:cubicBezTo>
                    <a:pt x="111947" y="124966"/>
                    <a:pt x="123589" y="164654"/>
                    <a:pt x="124118" y="156187"/>
                  </a:cubicBezTo>
                  <a:cubicBezTo>
                    <a:pt x="124647" y="147720"/>
                    <a:pt x="128351" y="100625"/>
                    <a:pt x="114593" y="73637"/>
                  </a:cubicBezTo>
                  <a:cubicBezTo>
                    <a:pt x="100835" y="46650"/>
                    <a:pt x="5585" y="5375"/>
                    <a:pt x="293" y="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7" name="フリーフォーム 2056">
              <a:extLst>
                <a:ext uri="{FF2B5EF4-FFF2-40B4-BE49-F238E27FC236}">
                  <a16:creationId xmlns:a16="http://schemas.microsoft.com/office/drawing/2014/main" id="{231661CC-1381-7A92-1A39-D0C164E7A019}"/>
                </a:ext>
              </a:extLst>
            </p:cNvPr>
            <p:cNvSpPr/>
            <p:nvPr/>
          </p:nvSpPr>
          <p:spPr>
            <a:xfrm>
              <a:off x="3301971" y="5390965"/>
              <a:ext cx="882734" cy="124106"/>
            </a:xfrm>
            <a:custGeom>
              <a:avLst/>
              <a:gdLst>
                <a:gd name="connsiteX0" fmla="*/ 29 w 882734"/>
                <a:gd name="connsiteY0" fmla="*/ 41460 h 124106"/>
                <a:gd name="connsiteX1" fmla="*/ 203229 w 882734"/>
                <a:gd name="connsiteY1" fmla="*/ 79560 h 124106"/>
                <a:gd name="connsiteX2" fmla="*/ 276254 w 882734"/>
                <a:gd name="connsiteY2" fmla="*/ 82735 h 124106"/>
                <a:gd name="connsiteX3" fmla="*/ 190529 w 882734"/>
                <a:gd name="connsiteY3" fmla="*/ 89085 h 124106"/>
                <a:gd name="connsiteX4" fmla="*/ 444529 w 882734"/>
                <a:gd name="connsiteY4" fmla="*/ 92260 h 124106"/>
                <a:gd name="connsiteX5" fmla="*/ 336579 w 882734"/>
                <a:gd name="connsiteY5" fmla="*/ 101785 h 124106"/>
                <a:gd name="connsiteX6" fmla="*/ 450879 w 882734"/>
                <a:gd name="connsiteY6" fmla="*/ 111310 h 124106"/>
                <a:gd name="connsiteX7" fmla="*/ 574704 w 882734"/>
                <a:gd name="connsiteY7" fmla="*/ 104960 h 124106"/>
                <a:gd name="connsiteX8" fmla="*/ 479454 w 882734"/>
                <a:gd name="connsiteY8" fmla="*/ 124010 h 124106"/>
                <a:gd name="connsiteX9" fmla="*/ 603279 w 882734"/>
                <a:gd name="connsiteY9" fmla="*/ 95435 h 124106"/>
                <a:gd name="connsiteX10" fmla="*/ 685829 w 882734"/>
                <a:gd name="connsiteY10" fmla="*/ 54160 h 124106"/>
                <a:gd name="connsiteX11" fmla="*/ 650904 w 882734"/>
                <a:gd name="connsiteY11" fmla="*/ 57335 h 124106"/>
                <a:gd name="connsiteX12" fmla="*/ 793779 w 882734"/>
                <a:gd name="connsiteY12" fmla="*/ 185 h 124106"/>
                <a:gd name="connsiteX13" fmla="*/ 689004 w 882734"/>
                <a:gd name="connsiteY13" fmla="*/ 38285 h 124106"/>
                <a:gd name="connsiteX14" fmla="*/ 882679 w 882734"/>
                <a:gd name="connsiteY14" fmla="*/ 16060 h 124106"/>
                <a:gd name="connsiteX15" fmla="*/ 666779 w 882734"/>
                <a:gd name="connsiteY15" fmla="*/ 85910 h 124106"/>
                <a:gd name="connsiteX16" fmla="*/ 450879 w 882734"/>
                <a:gd name="connsiteY16" fmla="*/ 117660 h 124106"/>
                <a:gd name="connsiteX17" fmla="*/ 95279 w 882734"/>
                <a:gd name="connsiteY17" fmla="*/ 111310 h 124106"/>
                <a:gd name="connsiteX18" fmla="*/ 187354 w 882734"/>
                <a:gd name="connsiteY18" fmla="*/ 111310 h 124106"/>
                <a:gd name="connsiteX19" fmla="*/ 29 w 882734"/>
                <a:gd name="connsiteY19" fmla="*/ 41460 h 12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2734" h="124106">
                  <a:moveTo>
                    <a:pt x="29" y="41460"/>
                  </a:moveTo>
                  <a:cubicBezTo>
                    <a:pt x="2675" y="36168"/>
                    <a:pt x="157192" y="72681"/>
                    <a:pt x="203229" y="79560"/>
                  </a:cubicBezTo>
                  <a:cubicBezTo>
                    <a:pt x="249267" y="86439"/>
                    <a:pt x="278371" y="81147"/>
                    <a:pt x="276254" y="82735"/>
                  </a:cubicBezTo>
                  <a:cubicBezTo>
                    <a:pt x="274137" y="84323"/>
                    <a:pt x="162483" y="87498"/>
                    <a:pt x="190529" y="89085"/>
                  </a:cubicBezTo>
                  <a:cubicBezTo>
                    <a:pt x="218575" y="90672"/>
                    <a:pt x="420187" y="90143"/>
                    <a:pt x="444529" y="92260"/>
                  </a:cubicBezTo>
                  <a:cubicBezTo>
                    <a:pt x="468871" y="94377"/>
                    <a:pt x="335521" y="98610"/>
                    <a:pt x="336579" y="101785"/>
                  </a:cubicBezTo>
                  <a:cubicBezTo>
                    <a:pt x="337637" y="104960"/>
                    <a:pt x="411192" y="110781"/>
                    <a:pt x="450879" y="111310"/>
                  </a:cubicBezTo>
                  <a:cubicBezTo>
                    <a:pt x="490566" y="111839"/>
                    <a:pt x="569942" y="102843"/>
                    <a:pt x="574704" y="104960"/>
                  </a:cubicBezTo>
                  <a:cubicBezTo>
                    <a:pt x="579466" y="107077"/>
                    <a:pt x="474692" y="125597"/>
                    <a:pt x="479454" y="124010"/>
                  </a:cubicBezTo>
                  <a:cubicBezTo>
                    <a:pt x="484216" y="122423"/>
                    <a:pt x="568883" y="107077"/>
                    <a:pt x="603279" y="95435"/>
                  </a:cubicBezTo>
                  <a:cubicBezTo>
                    <a:pt x="637675" y="83793"/>
                    <a:pt x="677892" y="60510"/>
                    <a:pt x="685829" y="54160"/>
                  </a:cubicBezTo>
                  <a:cubicBezTo>
                    <a:pt x="693766" y="47810"/>
                    <a:pt x="632912" y="66331"/>
                    <a:pt x="650904" y="57335"/>
                  </a:cubicBezTo>
                  <a:cubicBezTo>
                    <a:pt x="668896" y="48339"/>
                    <a:pt x="787429" y="3360"/>
                    <a:pt x="793779" y="185"/>
                  </a:cubicBezTo>
                  <a:cubicBezTo>
                    <a:pt x="800129" y="-2990"/>
                    <a:pt x="674187" y="35639"/>
                    <a:pt x="689004" y="38285"/>
                  </a:cubicBezTo>
                  <a:cubicBezTo>
                    <a:pt x="703821" y="40931"/>
                    <a:pt x="886383" y="8123"/>
                    <a:pt x="882679" y="16060"/>
                  </a:cubicBezTo>
                  <a:cubicBezTo>
                    <a:pt x="878975" y="23997"/>
                    <a:pt x="738746" y="68977"/>
                    <a:pt x="666779" y="85910"/>
                  </a:cubicBezTo>
                  <a:cubicBezTo>
                    <a:pt x="594812" y="102843"/>
                    <a:pt x="546129" y="113427"/>
                    <a:pt x="450879" y="117660"/>
                  </a:cubicBezTo>
                  <a:cubicBezTo>
                    <a:pt x="355629" y="121893"/>
                    <a:pt x="139200" y="112368"/>
                    <a:pt x="95279" y="111310"/>
                  </a:cubicBezTo>
                  <a:cubicBezTo>
                    <a:pt x="51358" y="110252"/>
                    <a:pt x="199525" y="121364"/>
                    <a:pt x="187354" y="111310"/>
                  </a:cubicBezTo>
                  <a:cubicBezTo>
                    <a:pt x="175183" y="101256"/>
                    <a:pt x="-2617" y="46752"/>
                    <a:pt x="29" y="414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8" name="フリーフォーム 2057">
              <a:extLst>
                <a:ext uri="{FF2B5EF4-FFF2-40B4-BE49-F238E27FC236}">
                  <a16:creationId xmlns:a16="http://schemas.microsoft.com/office/drawing/2014/main" id="{C61B64BD-01DB-9368-0B29-884E568D8FEA}"/>
                </a:ext>
              </a:extLst>
            </p:cNvPr>
            <p:cNvSpPr/>
            <p:nvPr/>
          </p:nvSpPr>
          <p:spPr>
            <a:xfrm>
              <a:off x="3374173" y="5486425"/>
              <a:ext cx="435466" cy="297512"/>
            </a:xfrm>
            <a:custGeom>
              <a:avLst/>
              <a:gdLst>
                <a:gd name="connsiteX0" fmla="*/ 4027 w 435466"/>
                <a:gd name="connsiteY0" fmla="*/ 3150 h 297512"/>
                <a:gd name="connsiteX1" fmla="*/ 80227 w 435466"/>
                <a:gd name="connsiteY1" fmla="*/ 25375 h 297512"/>
                <a:gd name="connsiteX2" fmla="*/ 261202 w 435466"/>
                <a:gd name="connsiteY2" fmla="*/ 133325 h 297512"/>
                <a:gd name="connsiteX3" fmla="*/ 235802 w 435466"/>
                <a:gd name="connsiteY3" fmla="*/ 136500 h 297512"/>
                <a:gd name="connsiteX4" fmla="*/ 429477 w 435466"/>
                <a:gd name="connsiteY4" fmla="*/ 292075 h 297512"/>
                <a:gd name="connsiteX5" fmla="*/ 372327 w 435466"/>
                <a:gd name="connsiteY5" fmla="*/ 247625 h 297512"/>
                <a:gd name="connsiteX6" fmla="*/ 232627 w 435466"/>
                <a:gd name="connsiteY6" fmla="*/ 107925 h 297512"/>
                <a:gd name="connsiteX7" fmla="*/ 270727 w 435466"/>
                <a:gd name="connsiteY7" fmla="*/ 139675 h 297512"/>
                <a:gd name="connsiteX8" fmla="*/ 194527 w 435466"/>
                <a:gd name="connsiteY8" fmla="*/ 76175 h 297512"/>
                <a:gd name="connsiteX9" fmla="*/ 4027 w 435466"/>
                <a:gd name="connsiteY9" fmla="*/ 3150 h 29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5466" h="297512">
                  <a:moveTo>
                    <a:pt x="4027" y="3150"/>
                  </a:moveTo>
                  <a:cubicBezTo>
                    <a:pt x="-15023" y="-5317"/>
                    <a:pt x="37365" y="3679"/>
                    <a:pt x="80227" y="25375"/>
                  </a:cubicBezTo>
                  <a:cubicBezTo>
                    <a:pt x="123090" y="47071"/>
                    <a:pt x="235273" y="114804"/>
                    <a:pt x="261202" y="133325"/>
                  </a:cubicBezTo>
                  <a:cubicBezTo>
                    <a:pt x="287131" y="151846"/>
                    <a:pt x="207756" y="110042"/>
                    <a:pt x="235802" y="136500"/>
                  </a:cubicBezTo>
                  <a:cubicBezTo>
                    <a:pt x="263848" y="162958"/>
                    <a:pt x="406723" y="273554"/>
                    <a:pt x="429477" y="292075"/>
                  </a:cubicBezTo>
                  <a:cubicBezTo>
                    <a:pt x="452231" y="310596"/>
                    <a:pt x="405135" y="278317"/>
                    <a:pt x="372327" y="247625"/>
                  </a:cubicBezTo>
                  <a:cubicBezTo>
                    <a:pt x="339519" y="216933"/>
                    <a:pt x="249560" y="125917"/>
                    <a:pt x="232627" y="107925"/>
                  </a:cubicBezTo>
                  <a:cubicBezTo>
                    <a:pt x="215694" y="89933"/>
                    <a:pt x="270727" y="139675"/>
                    <a:pt x="270727" y="139675"/>
                  </a:cubicBezTo>
                  <a:cubicBezTo>
                    <a:pt x="264377" y="134383"/>
                    <a:pt x="239506" y="102633"/>
                    <a:pt x="194527" y="76175"/>
                  </a:cubicBezTo>
                  <a:cubicBezTo>
                    <a:pt x="149548" y="49717"/>
                    <a:pt x="23077" y="11617"/>
                    <a:pt x="4027" y="3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9" name="フリーフォーム 2058">
              <a:extLst>
                <a:ext uri="{FF2B5EF4-FFF2-40B4-BE49-F238E27FC236}">
                  <a16:creationId xmlns:a16="http://schemas.microsoft.com/office/drawing/2014/main" id="{C5012A97-6394-C705-3093-AA664BD06B1B}"/>
                </a:ext>
              </a:extLst>
            </p:cNvPr>
            <p:cNvSpPr/>
            <p:nvPr/>
          </p:nvSpPr>
          <p:spPr>
            <a:xfrm>
              <a:off x="3930221" y="5324360"/>
              <a:ext cx="518059" cy="421893"/>
            </a:xfrm>
            <a:custGeom>
              <a:avLst/>
              <a:gdLst>
                <a:gd name="connsiteX0" fmla="*/ 517954 w 518059"/>
                <a:gd name="connsiteY0" fmla="*/ 115 h 421893"/>
                <a:gd name="connsiteX1" fmla="*/ 375079 w 518059"/>
                <a:gd name="connsiteY1" fmla="*/ 212840 h 421893"/>
                <a:gd name="connsiteX2" fmla="*/ 381429 w 518059"/>
                <a:gd name="connsiteY2" fmla="*/ 177915 h 421893"/>
                <a:gd name="connsiteX3" fmla="*/ 368729 w 518059"/>
                <a:gd name="connsiteY3" fmla="*/ 203315 h 421893"/>
                <a:gd name="connsiteX4" fmla="*/ 349679 w 518059"/>
                <a:gd name="connsiteY4" fmla="*/ 162040 h 421893"/>
                <a:gd name="connsiteX5" fmla="*/ 298879 w 518059"/>
                <a:gd name="connsiteY5" fmla="*/ 292215 h 421893"/>
                <a:gd name="connsiteX6" fmla="*/ 311579 w 518059"/>
                <a:gd name="connsiteY6" fmla="*/ 209665 h 421893"/>
                <a:gd name="connsiteX7" fmla="*/ 108379 w 518059"/>
                <a:gd name="connsiteY7" fmla="*/ 400165 h 421893"/>
                <a:gd name="connsiteX8" fmla="*/ 168704 w 518059"/>
                <a:gd name="connsiteY8" fmla="*/ 295390 h 421893"/>
                <a:gd name="connsiteX9" fmla="*/ 67104 w 518059"/>
                <a:gd name="connsiteY9" fmla="*/ 406515 h 421893"/>
                <a:gd name="connsiteX10" fmla="*/ 29004 w 518059"/>
                <a:gd name="connsiteY10" fmla="*/ 412865 h 421893"/>
                <a:gd name="connsiteX11" fmla="*/ 429 w 518059"/>
                <a:gd name="connsiteY11" fmla="*/ 330315 h 421893"/>
                <a:gd name="connsiteX12" fmla="*/ 51229 w 518059"/>
                <a:gd name="connsiteY12" fmla="*/ 384290 h 421893"/>
                <a:gd name="connsiteX13" fmla="*/ 165529 w 518059"/>
                <a:gd name="connsiteY13" fmla="*/ 295390 h 421893"/>
                <a:gd name="connsiteX14" fmla="*/ 190929 w 518059"/>
                <a:gd name="connsiteY14" fmla="*/ 314440 h 421893"/>
                <a:gd name="connsiteX15" fmla="*/ 273479 w 518059"/>
                <a:gd name="connsiteY15" fmla="*/ 231890 h 421893"/>
                <a:gd name="connsiteX16" fmla="*/ 229029 w 518059"/>
                <a:gd name="connsiteY16" fmla="*/ 282690 h 421893"/>
                <a:gd name="connsiteX17" fmla="*/ 349679 w 518059"/>
                <a:gd name="connsiteY17" fmla="*/ 184265 h 421893"/>
                <a:gd name="connsiteX18" fmla="*/ 517954 w 518059"/>
                <a:gd name="connsiteY18" fmla="*/ 115 h 42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8059" h="421893">
                  <a:moveTo>
                    <a:pt x="517954" y="115"/>
                  </a:moveTo>
                  <a:cubicBezTo>
                    <a:pt x="522187" y="4877"/>
                    <a:pt x="397833" y="183207"/>
                    <a:pt x="375079" y="212840"/>
                  </a:cubicBezTo>
                  <a:cubicBezTo>
                    <a:pt x="352325" y="242473"/>
                    <a:pt x="382487" y="179503"/>
                    <a:pt x="381429" y="177915"/>
                  </a:cubicBezTo>
                  <a:cubicBezTo>
                    <a:pt x="380371" y="176327"/>
                    <a:pt x="374021" y="205961"/>
                    <a:pt x="368729" y="203315"/>
                  </a:cubicBezTo>
                  <a:cubicBezTo>
                    <a:pt x="363437" y="200669"/>
                    <a:pt x="361321" y="147224"/>
                    <a:pt x="349679" y="162040"/>
                  </a:cubicBezTo>
                  <a:cubicBezTo>
                    <a:pt x="338037" y="176856"/>
                    <a:pt x="305229" y="284278"/>
                    <a:pt x="298879" y="292215"/>
                  </a:cubicBezTo>
                  <a:cubicBezTo>
                    <a:pt x="292529" y="300152"/>
                    <a:pt x="343329" y="191673"/>
                    <a:pt x="311579" y="209665"/>
                  </a:cubicBezTo>
                  <a:cubicBezTo>
                    <a:pt x="279829" y="227657"/>
                    <a:pt x="132191" y="385878"/>
                    <a:pt x="108379" y="400165"/>
                  </a:cubicBezTo>
                  <a:cubicBezTo>
                    <a:pt x="84567" y="414452"/>
                    <a:pt x="175583" y="294332"/>
                    <a:pt x="168704" y="295390"/>
                  </a:cubicBezTo>
                  <a:cubicBezTo>
                    <a:pt x="161825" y="296448"/>
                    <a:pt x="90387" y="386936"/>
                    <a:pt x="67104" y="406515"/>
                  </a:cubicBezTo>
                  <a:cubicBezTo>
                    <a:pt x="43821" y="426094"/>
                    <a:pt x="40116" y="425565"/>
                    <a:pt x="29004" y="412865"/>
                  </a:cubicBezTo>
                  <a:cubicBezTo>
                    <a:pt x="17892" y="400165"/>
                    <a:pt x="-3275" y="335077"/>
                    <a:pt x="429" y="330315"/>
                  </a:cubicBezTo>
                  <a:cubicBezTo>
                    <a:pt x="4133" y="325553"/>
                    <a:pt x="23712" y="390111"/>
                    <a:pt x="51229" y="384290"/>
                  </a:cubicBezTo>
                  <a:cubicBezTo>
                    <a:pt x="78746" y="378469"/>
                    <a:pt x="142246" y="307032"/>
                    <a:pt x="165529" y="295390"/>
                  </a:cubicBezTo>
                  <a:cubicBezTo>
                    <a:pt x="188812" y="283748"/>
                    <a:pt x="172937" y="325023"/>
                    <a:pt x="190929" y="314440"/>
                  </a:cubicBezTo>
                  <a:cubicBezTo>
                    <a:pt x="208921" y="303857"/>
                    <a:pt x="267129" y="237182"/>
                    <a:pt x="273479" y="231890"/>
                  </a:cubicBezTo>
                  <a:cubicBezTo>
                    <a:pt x="279829" y="226598"/>
                    <a:pt x="216329" y="290627"/>
                    <a:pt x="229029" y="282690"/>
                  </a:cubicBezTo>
                  <a:cubicBezTo>
                    <a:pt x="241729" y="274753"/>
                    <a:pt x="302054" y="228715"/>
                    <a:pt x="349679" y="184265"/>
                  </a:cubicBezTo>
                  <a:cubicBezTo>
                    <a:pt x="397304" y="139815"/>
                    <a:pt x="513721" y="-4647"/>
                    <a:pt x="517954" y="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0" name="フリーフォーム 2059">
              <a:extLst>
                <a:ext uri="{FF2B5EF4-FFF2-40B4-BE49-F238E27FC236}">
                  <a16:creationId xmlns:a16="http://schemas.microsoft.com/office/drawing/2014/main" id="{34064C97-BCC6-7F38-040C-1CC57EA73D2B}"/>
                </a:ext>
              </a:extLst>
            </p:cNvPr>
            <p:cNvSpPr/>
            <p:nvPr/>
          </p:nvSpPr>
          <p:spPr>
            <a:xfrm>
              <a:off x="3689035" y="5598816"/>
              <a:ext cx="172054" cy="167951"/>
            </a:xfrm>
            <a:custGeom>
              <a:avLst/>
              <a:gdLst>
                <a:gd name="connsiteX0" fmla="*/ 315 w 172054"/>
                <a:gd name="connsiteY0" fmla="*/ 1884 h 167951"/>
                <a:gd name="connsiteX1" fmla="*/ 70165 w 172054"/>
                <a:gd name="connsiteY1" fmla="*/ 11409 h 167951"/>
                <a:gd name="connsiteX2" fmla="*/ 146365 w 172054"/>
                <a:gd name="connsiteY2" fmla="*/ 74909 h 167951"/>
                <a:gd name="connsiteX3" fmla="*/ 108265 w 172054"/>
                <a:gd name="connsiteY3" fmla="*/ 62209 h 167951"/>
                <a:gd name="connsiteX4" fmla="*/ 171765 w 172054"/>
                <a:gd name="connsiteY4" fmla="*/ 166984 h 167951"/>
                <a:gd name="connsiteX5" fmla="*/ 130490 w 172054"/>
                <a:gd name="connsiteY5" fmla="*/ 109834 h 167951"/>
                <a:gd name="connsiteX6" fmla="*/ 98740 w 172054"/>
                <a:gd name="connsiteY6" fmla="*/ 33634 h 167951"/>
                <a:gd name="connsiteX7" fmla="*/ 315 w 172054"/>
                <a:gd name="connsiteY7" fmla="*/ 1884 h 16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054" h="167951">
                  <a:moveTo>
                    <a:pt x="315" y="1884"/>
                  </a:moveTo>
                  <a:cubicBezTo>
                    <a:pt x="-4447" y="-1820"/>
                    <a:pt x="45823" y="-762"/>
                    <a:pt x="70165" y="11409"/>
                  </a:cubicBezTo>
                  <a:cubicBezTo>
                    <a:pt x="94507" y="23580"/>
                    <a:pt x="140015" y="66442"/>
                    <a:pt x="146365" y="74909"/>
                  </a:cubicBezTo>
                  <a:cubicBezTo>
                    <a:pt x="152715" y="83376"/>
                    <a:pt x="104032" y="46863"/>
                    <a:pt x="108265" y="62209"/>
                  </a:cubicBezTo>
                  <a:cubicBezTo>
                    <a:pt x="112498" y="77555"/>
                    <a:pt x="168061" y="159047"/>
                    <a:pt x="171765" y="166984"/>
                  </a:cubicBezTo>
                  <a:cubicBezTo>
                    <a:pt x="175469" y="174921"/>
                    <a:pt x="142661" y="132059"/>
                    <a:pt x="130490" y="109834"/>
                  </a:cubicBezTo>
                  <a:cubicBezTo>
                    <a:pt x="118319" y="87609"/>
                    <a:pt x="123611" y="50038"/>
                    <a:pt x="98740" y="33634"/>
                  </a:cubicBezTo>
                  <a:cubicBezTo>
                    <a:pt x="73869" y="17230"/>
                    <a:pt x="5077" y="5588"/>
                    <a:pt x="315" y="18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1" name="フリーフォーム 2060">
              <a:extLst>
                <a:ext uri="{FF2B5EF4-FFF2-40B4-BE49-F238E27FC236}">
                  <a16:creationId xmlns:a16="http://schemas.microsoft.com/office/drawing/2014/main" id="{B5F3017C-4967-AB42-E6D6-CDC4EB7238E9}"/>
                </a:ext>
              </a:extLst>
            </p:cNvPr>
            <p:cNvSpPr/>
            <p:nvPr/>
          </p:nvSpPr>
          <p:spPr>
            <a:xfrm>
              <a:off x="3714883" y="4253031"/>
              <a:ext cx="329597" cy="343512"/>
            </a:xfrm>
            <a:custGeom>
              <a:avLst/>
              <a:gdLst>
                <a:gd name="connsiteX0" fmla="*/ 31617 w 329597"/>
                <a:gd name="connsiteY0" fmla="*/ 214194 h 343512"/>
                <a:gd name="connsiteX1" fmla="*/ 76067 w 329597"/>
                <a:gd name="connsiteY1" fmla="*/ 176094 h 343512"/>
                <a:gd name="connsiteX2" fmla="*/ 6217 w 329597"/>
                <a:gd name="connsiteY2" fmla="*/ 52269 h 343512"/>
                <a:gd name="connsiteX3" fmla="*/ 123692 w 329597"/>
                <a:gd name="connsiteY3" fmla="*/ 131644 h 343512"/>
                <a:gd name="connsiteX4" fmla="*/ 107817 w 329597"/>
                <a:gd name="connsiteY4" fmla="*/ 128469 h 343512"/>
                <a:gd name="connsiteX5" fmla="*/ 326892 w 329597"/>
                <a:gd name="connsiteY5" fmla="*/ 341194 h 343512"/>
                <a:gd name="connsiteX6" fmla="*/ 215767 w 329597"/>
                <a:gd name="connsiteY6" fmla="*/ 226894 h 343512"/>
                <a:gd name="connsiteX7" fmla="*/ 6217 w 329597"/>
                <a:gd name="connsiteY7" fmla="*/ 1469 h 343512"/>
                <a:gd name="connsiteX8" fmla="*/ 60192 w 329597"/>
                <a:gd name="connsiteY8" fmla="*/ 128469 h 343512"/>
                <a:gd name="connsiteX9" fmla="*/ 110992 w 329597"/>
                <a:gd name="connsiteY9" fmla="*/ 106244 h 343512"/>
                <a:gd name="connsiteX10" fmla="*/ 31617 w 329597"/>
                <a:gd name="connsiteY10" fmla="*/ 214194 h 34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597" h="343512">
                  <a:moveTo>
                    <a:pt x="31617" y="214194"/>
                  </a:moveTo>
                  <a:cubicBezTo>
                    <a:pt x="25796" y="225836"/>
                    <a:pt x="80300" y="203081"/>
                    <a:pt x="76067" y="176094"/>
                  </a:cubicBezTo>
                  <a:cubicBezTo>
                    <a:pt x="71834" y="149106"/>
                    <a:pt x="-1721" y="59677"/>
                    <a:pt x="6217" y="52269"/>
                  </a:cubicBezTo>
                  <a:cubicBezTo>
                    <a:pt x="14154" y="44861"/>
                    <a:pt x="106759" y="118944"/>
                    <a:pt x="123692" y="131644"/>
                  </a:cubicBezTo>
                  <a:cubicBezTo>
                    <a:pt x="140625" y="144344"/>
                    <a:pt x="73950" y="93544"/>
                    <a:pt x="107817" y="128469"/>
                  </a:cubicBezTo>
                  <a:cubicBezTo>
                    <a:pt x="141684" y="163394"/>
                    <a:pt x="308900" y="324790"/>
                    <a:pt x="326892" y="341194"/>
                  </a:cubicBezTo>
                  <a:cubicBezTo>
                    <a:pt x="344884" y="357598"/>
                    <a:pt x="269213" y="283515"/>
                    <a:pt x="215767" y="226894"/>
                  </a:cubicBezTo>
                  <a:cubicBezTo>
                    <a:pt x="162321" y="170273"/>
                    <a:pt x="32146" y="17873"/>
                    <a:pt x="6217" y="1469"/>
                  </a:cubicBezTo>
                  <a:cubicBezTo>
                    <a:pt x="-19712" y="-14935"/>
                    <a:pt x="42730" y="111007"/>
                    <a:pt x="60192" y="128469"/>
                  </a:cubicBezTo>
                  <a:cubicBezTo>
                    <a:pt x="77654" y="145931"/>
                    <a:pt x="115754" y="95132"/>
                    <a:pt x="110992" y="106244"/>
                  </a:cubicBezTo>
                  <a:cubicBezTo>
                    <a:pt x="106230" y="117356"/>
                    <a:pt x="37438" y="202552"/>
                    <a:pt x="31617" y="214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2" name="フリーフォーム 2061">
              <a:extLst>
                <a:ext uri="{FF2B5EF4-FFF2-40B4-BE49-F238E27FC236}">
                  <a16:creationId xmlns:a16="http://schemas.microsoft.com/office/drawing/2014/main" id="{0E409BE1-0497-7EFA-1CFC-9C3F787F6208}"/>
                </a:ext>
              </a:extLst>
            </p:cNvPr>
            <p:cNvSpPr/>
            <p:nvPr/>
          </p:nvSpPr>
          <p:spPr>
            <a:xfrm>
              <a:off x="3463370" y="3523457"/>
              <a:ext cx="635685" cy="338093"/>
            </a:xfrm>
            <a:custGeom>
              <a:avLst/>
              <a:gdLst>
                <a:gd name="connsiteX0" fmla="*/ 555 w 635685"/>
                <a:gd name="connsiteY0" fmla="*/ 793 h 338093"/>
                <a:gd name="connsiteX1" fmla="*/ 279955 w 635685"/>
                <a:gd name="connsiteY1" fmla="*/ 261143 h 338093"/>
                <a:gd name="connsiteX2" fmla="*/ 232330 w 635685"/>
                <a:gd name="connsiteY2" fmla="*/ 213518 h 338093"/>
                <a:gd name="connsiteX3" fmla="*/ 76755 w 635685"/>
                <a:gd name="connsiteY3" fmla="*/ 280193 h 338093"/>
                <a:gd name="connsiteX4" fmla="*/ 178355 w 635685"/>
                <a:gd name="connsiteY4" fmla="*/ 251618 h 338093"/>
                <a:gd name="connsiteX5" fmla="*/ 397430 w 635685"/>
                <a:gd name="connsiteY5" fmla="*/ 305593 h 338093"/>
                <a:gd name="connsiteX6" fmla="*/ 292655 w 635685"/>
                <a:gd name="connsiteY6" fmla="*/ 289718 h 338093"/>
                <a:gd name="connsiteX7" fmla="*/ 635555 w 635685"/>
                <a:gd name="connsiteY7" fmla="*/ 337343 h 338093"/>
                <a:gd name="connsiteX8" fmla="*/ 248205 w 635685"/>
                <a:gd name="connsiteY8" fmla="*/ 245268 h 338093"/>
                <a:gd name="connsiteX9" fmla="*/ 175180 w 635685"/>
                <a:gd name="connsiteY9" fmla="*/ 156368 h 338093"/>
                <a:gd name="connsiteX10" fmla="*/ 206930 w 635685"/>
                <a:gd name="connsiteY10" fmla="*/ 178593 h 338093"/>
                <a:gd name="connsiteX11" fmla="*/ 555 w 635685"/>
                <a:gd name="connsiteY11" fmla="*/ 793 h 33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5685" h="338093">
                  <a:moveTo>
                    <a:pt x="555" y="793"/>
                  </a:moveTo>
                  <a:cubicBezTo>
                    <a:pt x="12726" y="14551"/>
                    <a:pt x="241326" y="225689"/>
                    <a:pt x="279955" y="261143"/>
                  </a:cubicBezTo>
                  <a:cubicBezTo>
                    <a:pt x="318584" y="296597"/>
                    <a:pt x="266197" y="210343"/>
                    <a:pt x="232330" y="213518"/>
                  </a:cubicBezTo>
                  <a:cubicBezTo>
                    <a:pt x="198463" y="216693"/>
                    <a:pt x="85751" y="273843"/>
                    <a:pt x="76755" y="280193"/>
                  </a:cubicBezTo>
                  <a:cubicBezTo>
                    <a:pt x="67759" y="286543"/>
                    <a:pt x="124909" y="247385"/>
                    <a:pt x="178355" y="251618"/>
                  </a:cubicBezTo>
                  <a:cubicBezTo>
                    <a:pt x="231801" y="255851"/>
                    <a:pt x="378380" y="299243"/>
                    <a:pt x="397430" y="305593"/>
                  </a:cubicBezTo>
                  <a:cubicBezTo>
                    <a:pt x="416480" y="311943"/>
                    <a:pt x="292655" y="289718"/>
                    <a:pt x="292655" y="289718"/>
                  </a:cubicBezTo>
                  <a:cubicBezTo>
                    <a:pt x="332343" y="295010"/>
                    <a:pt x="642963" y="344751"/>
                    <a:pt x="635555" y="337343"/>
                  </a:cubicBezTo>
                  <a:cubicBezTo>
                    <a:pt x="628147" y="329935"/>
                    <a:pt x="324934" y="275430"/>
                    <a:pt x="248205" y="245268"/>
                  </a:cubicBezTo>
                  <a:cubicBezTo>
                    <a:pt x="171476" y="215106"/>
                    <a:pt x="182059" y="167480"/>
                    <a:pt x="175180" y="156368"/>
                  </a:cubicBezTo>
                  <a:cubicBezTo>
                    <a:pt x="168301" y="145256"/>
                    <a:pt x="233917" y="200818"/>
                    <a:pt x="206930" y="178593"/>
                  </a:cubicBezTo>
                  <a:cubicBezTo>
                    <a:pt x="179943" y="156368"/>
                    <a:pt x="-11616" y="-12965"/>
                    <a:pt x="555" y="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3" name="フリーフォーム 2062">
              <a:extLst>
                <a:ext uri="{FF2B5EF4-FFF2-40B4-BE49-F238E27FC236}">
                  <a16:creationId xmlns:a16="http://schemas.microsoft.com/office/drawing/2014/main" id="{72D8E93B-829E-C778-7D78-AA42C5581F5A}"/>
                </a:ext>
              </a:extLst>
            </p:cNvPr>
            <p:cNvSpPr/>
            <p:nvPr/>
          </p:nvSpPr>
          <p:spPr>
            <a:xfrm>
              <a:off x="2819201" y="3618759"/>
              <a:ext cx="280323" cy="613743"/>
            </a:xfrm>
            <a:custGeom>
              <a:avLst/>
              <a:gdLst>
                <a:gd name="connsiteX0" fmla="*/ 199 w 280323"/>
                <a:gd name="connsiteY0" fmla="*/ 741 h 613743"/>
                <a:gd name="connsiteX1" fmla="*/ 193874 w 280323"/>
                <a:gd name="connsiteY1" fmla="*/ 276966 h 613743"/>
                <a:gd name="connsiteX2" fmla="*/ 197049 w 280323"/>
                <a:gd name="connsiteY2" fmla="*/ 245216 h 613743"/>
                <a:gd name="connsiteX3" fmla="*/ 257374 w 280323"/>
                <a:gd name="connsiteY3" fmla="*/ 400791 h 613743"/>
                <a:gd name="connsiteX4" fmla="*/ 244674 w 280323"/>
                <a:gd name="connsiteY4" fmla="*/ 334116 h 613743"/>
                <a:gd name="connsiteX5" fmla="*/ 273249 w 280323"/>
                <a:gd name="connsiteY5" fmla="*/ 518266 h 613743"/>
                <a:gd name="connsiteX6" fmla="*/ 279599 w 280323"/>
                <a:gd name="connsiteY6" fmla="*/ 610341 h 613743"/>
                <a:gd name="connsiteX7" fmla="*/ 260549 w 280323"/>
                <a:gd name="connsiteY7" fmla="*/ 403966 h 613743"/>
                <a:gd name="connsiteX8" fmla="*/ 117674 w 280323"/>
                <a:gd name="connsiteY8" fmla="*/ 76941 h 613743"/>
                <a:gd name="connsiteX9" fmla="*/ 155774 w 280323"/>
                <a:gd name="connsiteY9" fmla="*/ 191241 h 613743"/>
                <a:gd name="connsiteX10" fmla="*/ 199 w 280323"/>
                <a:gd name="connsiteY10" fmla="*/ 741 h 61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323" h="613743">
                  <a:moveTo>
                    <a:pt x="199" y="741"/>
                  </a:moveTo>
                  <a:cubicBezTo>
                    <a:pt x="6549" y="15029"/>
                    <a:pt x="161066" y="236220"/>
                    <a:pt x="193874" y="276966"/>
                  </a:cubicBezTo>
                  <a:cubicBezTo>
                    <a:pt x="226682" y="317712"/>
                    <a:pt x="186466" y="224579"/>
                    <a:pt x="197049" y="245216"/>
                  </a:cubicBezTo>
                  <a:cubicBezTo>
                    <a:pt x="207632" y="265854"/>
                    <a:pt x="249437" y="385974"/>
                    <a:pt x="257374" y="400791"/>
                  </a:cubicBezTo>
                  <a:cubicBezTo>
                    <a:pt x="265312" y="415608"/>
                    <a:pt x="242028" y="314537"/>
                    <a:pt x="244674" y="334116"/>
                  </a:cubicBezTo>
                  <a:cubicBezTo>
                    <a:pt x="247320" y="353695"/>
                    <a:pt x="267428" y="472229"/>
                    <a:pt x="273249" y="518266"/>
                  </a:cubicBezTo>
                  <a:cubicBezTo>
                    <a:pt x="279070" y="564303"/>
                    <a:pt x="281716" y="629391"/>
                    <a:pt x="279599" y="610341"/>
                  </a:cubicBezTo>
                  <a:cubicBezTo>
                    <a:pt x="277482" y="591291"/>
                    <a:pt x="287537" y="492866"/>
                    <a:pt x="260549" y="403966"/>
                  </a:cubicBezTo>
                  <a:cubicBezTo>
                    <a:pt x="233562" y="315066"/>
                    <a:pt x="135136" y="112395"/>
                    <a:pt x="117674" y="76941"/>
                  </a:cubicBezTo>
                  <a:cubicBezTo>
                    <a:pt x="100212" y="41487"/>
                    <a:pt x="170591" y="199179"/>
                    <a:pt x="155774" y="191241"/>
                  </a:cubicBezTo>
                  <a:cubicBezTo>
                    <a:pt x="140957" y="183304"/>
                    <a:pt x="-6151" y="-13547"/>
                    <a:pt x="199" y="7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4" name="フリーフォーム 2063">
              <a:extLst>
                <a:ext uri="{FF2B5EF4-FFF2-40B4-BE49-F238E27FC236}">
                  <a16:creationId xmlns:a16="http://schemas.microsoft.com/office/drawing/2014/main" id="{CA55B32E-0220-D2B2-F57B-CF87F62F20A4}"/>
                </a:ext>
              </a:extLst>
            </p:cNvPr>
            <p:cNvSpPr/>
            <p:nvPr/>
          </p:nvSpPr>
          <p:spPr>
            <a:xfrm>
              <a:off x="2416406" y="3921125"/>
              <a:ext cx="577619" cy="346230"/>
            </a:xfrm>
            <a:custGeom>
              <a:avLst/>
              <a:gdLst>
                <a:gd name="connsiteX0" fmla="*/ 577619 w 577619"/>
                <a:gd name="connsiteY0" fmla="*/ 0 h 346230"/>
                <a:gd name="connsiteX1" fmla="*/ 380769 w 577619"/>
                <a:gd name="connsiteY1" fmla="*/ 130175 h 346230"/>
                <a:gd name="connsiteX2" fmla="*/ 434744 w 577619"/>
                <a:gd name="connsiteY2" fmla="*/ 136525 h 346230"/>
                <a:gd name="connsiteX3" fmla="*/ 307744 w 577619"/>
                <a:gd name="connsiteY3" fmla="*/ 127000 h 346230"/>
                <a:gd name="connsiteX4" fmla="*/ 314094 w 577619"/>
                <a:gd name="connsiteY4" fmla="*/ 139700 h 346230"/>
                <a:gd name="connsiteX5" fmla="*/ 164869 w 577619"/>
                <a:gd name="connsiteY5" fmla="*/ 276225 h 346230"/>
                <a:gd name="connsiteX6" fmla="*/ 244244 w 577619"/>
                <a:gd name="connsiteY6" fmla="*/ 234950 h 346230"/>
                <a:gd name="connsiteX7" fmla="*/ 63269 w 577619"/>
                <a:gd name="connsiteY7" fmla="*/ 342900 h 346230"/>
                <a:gd name="connsiteX8" fmla="*/ 2944 w 577619"/>
                <a:gd name="connsiteY8" fmla="*/ 314325 h 346230"/>
                <a:gd name="connsiteX9" fmla="*/ 142644 w 577619"/>
                <a:gd name="connsiteY9" fmla="*/ 269875 h 346230"/>
                <a:gd name="connsiteX10" fmla="*/ 231544 w 577619"/>
                <a:gd name="connsiteY10" fmla="*/ 225425 h 346230"/>
                <a:gd name="connsiteX11" fmla="*/ 202969 w 577619"/>
                <a:gd name="connsiteY11" fmla="*/ 206375 h 346230"/>
                <a:gd name="connsiteX12" fmla="*/ 345844 w 577619"/>
                <a:gd name="connsiteY12" fmla="*/ 117475 h 346230"/>
                <a:gd name="connsiteX13" fmla="*/ 336319 w 577619"/>
                <a:gd name="connsiteY13" fmla="*/ 123825 h 346230"/>
                <a:gd name="connsiteX14" fmla="*/ 577619 w 577619"/>
                <a:gd name="connsiteY14" fmla="*/ 0 h 34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7619" h="346230">
                  <a:moveTo>
                    <a:pt x="577619" y="0"/>
                  </a:moveTo>
                  <a:cubicBezTo>
                    <a:pt x="491100" y="53710"/>
                    <a:pt x="404581" y="107421"/>
                    <a:pt x="380769" y="130175"/>
                  </a:cubicBezTo>
                  <a:cubicBezTo>
                    <a:pt x="356957" y="152929"/>
                    <a:pt x="446915" y="137054"/>
                    <a:pt x="434744" y="136525"/>
                  </a:cubicBezTo>
                  <a:cubicBezTo>
                    <a:pt x="422573" y="135996"/>
                    <a:pt x="327852" y="126471"/>
                    <a:pt x="307744" y="127000"/>
                  </a:cubicBezTo>
                  <a:cubicBezTo>
                    <a:pt x="287636" y="127529"/>
                    <a:pt x="337906" y="114829"/>
                    <a:pt x="314094" y="139700"/>
                  </a:cubicBezTo>
                  <a:cubicBezTo>
                    <a:pt x="290282" y="164571"/>
                    <a:pt x="176511" y="260350"/>
                    <a:pt x="164869" y="276225"/>
                  </a:cubicBezTo>
                  <a:cubicBezTo>
                    <a:pt x="153227" y="292100"/>
                    <a:pt x="261177" y="223838"/>
                    <a:pt x="244244" y="234950"/>
                  </a:cubicBezTo>
                  <a:cubicBezTo>
                    <a:pt x="227311" y="246062"/>
                    <a:pt x="103486" y="329671"/>
                    <a:pt x="63269" y="342900"/>
                  </a:cubicBezTo>
                  <a:cubicBezTo>
                    <a:pt x="23052" y="356129"/>
                    <a:pt x="-10285" y="326496"/>
                    <a:pt x="2944" y="314325"/>
                  </a:cubicBezTo>
                  <a:cubicBezTo>
                    <a:pt x="16173" y="302154"/>
                    <a:pt x="104544" y="284692"/>
                    <a:pt x="142644" y="269875"/>
                  </a:cubicBezTo>
                  <a:cubicBezTo>
                    <a:pt x="180744" y="255058"/>
                    <a:pt x="221490" y="236008"/>
                    <a:pt x="231544" y="225425"/>
                  </a:cubicBezTo>
                  <a:cubicBezTo>
                    <a:pt x="241598" y="214842"/>
                    <a:pt x="183919" y="224367"/>
                    <a:pt x="202969" y="206375"/>
                  </a:cubicBezTo>
                  <a:cubicBezTo>
                    <a:pt x="222019" y="188383"/>
                    <a:pt x="323619" y="131233"/>
                    <a:pt x="345844" y="117475"/>
                  </a:cubicBezTo>
                  <a:cubicBezTo>
                    <a:pt x="368069" y="103717"/>
                    <a:pt x="336319" y="123825"/>
                    <a:pt x="336319" y="123825"/>
                  </a:cubicBezTo>
                  <a:lnTo>
                    <a:pt x="57761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5" name="フリーフォーム 2064">
              <a:extLst>
                <a:ext uri="{FF2B5EF4-FFF2-40B4-BE49-F238E27FC236}">
                  <a16:creationId xmlns:a16="http://schemas.microsoft.com/office/drawing/2014/main" id="{B22B2C22-3253-AC5C-08C5-8E7557FC17D9}"/>
                </a:ext>
              </a:extLst>
            </p:cNvPr>
            <p:cNvSpPr/>
            <p:nvPr/>
          </p:nvSpPr>
          <p:spPr>
            <a:xfrm>
              <a:off x="2288848" y="4257621"/>
              <a:ext cx="749139" cy="1082823"/>
            </a:xfrm>
            <a:custGeom>
              <a:avLst/>
              <a:gdLst>
                <a:gd name="connsiteX0" fmla="*/ 327 w 749139"/>
                <a:gd name="connsiteY0" fmla="*/ 54 h 1082823"/>
                <a:gd name="connsiteX1" fmla="*/ 282902 w 749139"/>
                <a:gd name="connsiteY1" fmla="*/ 571554 h 1082823"/>
                <a:gd name="connsiteX2" fmla="*/ 282902 w 749139"/>
                <a:gd name="connsiteY2" fmla="*/ 527104 h 1082823"/>
                <a:gd name="connsiteX3" fmla="*/ 492452 w 749139"/>
                <a:gd name="connsiteY3" fmla="*/ 809679 h 1082823"/>
                <a:gd name="connsiteX4" fmla="*/ 419427 w 749139"/>
                <a:gd name="connsiteY4" fmla="*/ 746179 h 1082823"/>
                <a:gd name="connsiteX5" fmla="*/ 746452 w 749139"/>
                <a:gd name="connsiteY5" fmla="*/ 1079554 h 1082823"/>
                <a:gd name="connsiteX6" fmla="*/ 552777 w 749139"/>
                <a:gd name="connsiteY6" fmla="*/ 889054 h 1082823"/>
                <a:gd name="connsiteX7" fmla="*/ 171777 w 749139"/>
                <a:gd name="connsiteY7" fmla="*/ 457254 h 1082823"/>
                <a:gd name="connsiteX8" fmla="*/ 225752 w 749139"/>
                <a:gd name="connsiteY8" fmla="*/ 536629 h 1082823"/>
                <a:gd name="connsiteX9" fmla="*/ 327 w 749139"/>
                <a:gd name="connsiteY9" fmla="*/ 54 h 108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9139" h="1082823">
                  <a:moveTo>
                    <a:pt x="327" y="54"/>
                  </a:moveTo>
                  <a:cubicBezTo>
                    <a:pt x="9852" y="5875"/>
                    <a:pt x="235806" y="483712"/>
                    <a:pt x="282902" y="571554"/>
                  </a:cubicBezTo>
                  <a:cubicBezTo>
                    <a:pt x="329998" y="659396"/>
                    <a:pt x="247977" y="487417"/>
                    <a:pt x="282902" y="527104"/>
                  </a:cubicBezTo>
                  <a:cubicBezTo>
                    <a:pt x="317827" y="566791"/>
                    <a:pt x="469698" y="773167"/>
                    <a:pt x="492452" y="809679"/>
                  </a:cubicBezTo>
                  <a:cubicBezTo>
                    <a:pt x="515206" y="846191"/>
                    <a:pt x="377094" y="701200"/>
                    <a:pt x="419427" y="746179"/>
                  </a:cubicBezTo>
                  <a:cubicBezTo>
                    <a:pt x="461760" y="791158"/>
                    <a:pt x="724227" y="1055742"/>
                    <a:pt x="746452" y="1079554"/>
                  </a:cubicBezTo>
                  <a:cubicBezTo>
                    <a:pt x="768677" y="1103366"/>
                    <a:pt x="648556" y="992771"/>
                    <a:pt x="552777" y="889054"/>
                  </a:cubicBezTo>
                  <a:cubicBezTo>
                    <a:pt x="456998" y="785337"/>
                    <a:pt x="226281" y="515991"/>
                    <a:pt x="171777" y="457254"/>
                  </a:cubicBezTo>
                  <a:cubicBezTo>
                    <a:pt x="117273" y="398517"/>
                    <a:pt x="259619" y="615475"/>
                    <a:pt x="225752" y="536629"/>
                  </a:cubicBezTo>
                  <a:cubicBezTo>
                    <a:pt x="191885" y="457783"/>
                    <a:pt x="-9198" y="-5767"/>
                    <a:pt x="327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6" name="フリーフォーム 2065">
              <a:extLst>
                <a:ext uri="{FF2B5EF4-FFF2-40B4-BE49-F238E27FC236}">
                  <a16:creationId xmlns:a16="http://schemas.microsoft.com/office/drawing/2014/main" id="{EB8D3AFF-0730-2522-B60D-7C57C1F670D0}"/>
                </a:ext>
              </a:extLst>
            </p:cNvPr>
            <p:cNvSpPr/>
            <p:nvPr/>
          </p:nvSpPr>
          <p:spPr>
            <a:xfrm>
              <a:off x="3054236" y="5427329"/>
              <a:ext cx="529909" cy="406497"/>
            </a:xfrm>
            <a:custGeom>
              <a:avLst/>
              <a:gdLst>
                <a:gd name="connsiteX0" fmla="*/ 3289 w 529909"/>
                <a:gd name="connsiteY0" fmla="*/ 5096 h 406497"/>
                <a:gd name="connsiteX1" fmla="*/ 346189 w 529909"/>
                <a:gd name="connsiteY1" fmla="*/ 262271 h 406497"/>
                <a:gd name="connsiteX2" fmla="*/ 263639 w 529909"/>
                <a:gd name="connsiteY2" fmla="*/ 217821 h 406497"/>
                <a:gd name="connsiteX3" fmla="*/ 527164 w 529909"/>
                <a:gd name="connsiteY3" fmla="*/ 405146 h 406497"/>
                <a:gd name="connsiteX4" fmla="*/ 387464 w 529909"/>
                <a:gd name="connsiteY4" fmla="*/ 294021 h 406497"/>
                <a:gd name="connsiteX5" fmla="*/ 168389 w 529909"/>
                <a:gd name="connsiteY5" fmla="*/ 141621 h 406497"/>
                <a:gd name="connsiteX6" fmla="*/ 276339 w 529909"/>
                <a:gd name="connsiteY6" fmla="*/ 220996 h 406497"/>
                <a:gd name="connsiteX7" fmla="*/ 177914 w 529909"/>
                <a:gd name="connsiteY7" fmla="*/ 100346 h 406497"/>
                <a:gd name="connsiteX8" fmla="*/ 3289 w 529909"/>
                <a:gd name="connsiteY8" fmla="*/ 5096 h 40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909" h="406497">
                  <a:moveTo>
                    <a:pt x="3289" y="5096"/>
                  </a:moveTo>
                  <a:cubicBezTo>
                    <a:pt x="31335" y="32083"/>
                    <a:pt x="302797" y="226817"/>
                    <a:pt x="346189" y="262271"/>
                  </a:cubicBezTo>
                  <a:cubicBezTo>
                    <a:pt x="389581" y="297725"/>
                    <a:pt x="233477" y="194009"/>
                    <a:pt x="263639" y="217821"/>
                  </a:cubicBezTo>
                  <a:cubicBezTo>
                    <a:pt x="293801" y="241633"/>
                    <a:pt x="506527" y="392446"/>
                    <a:pt x="527164" y="405146"/>
                  </a:cubicBezTo>
                  <a:cubicBezTo>
                    <a:pt x="547801" y="417846"/>
                    <a:pt x="447260" y="337942"/>
                    <a:pt x="387464" y="294021"/>
                  </a:cubicBezTo>
                  <a:cubicBezTo>
                    <a:pt x="327668" y="250100"/>
                    <a:pt x="186910" y="153792"/>
                    <a:pt x="168389" y="141621"/>
                  </a:cubicBezTo>
                  <a:cubicBezTo>
                    <a:pt x="149868" y="129450"/>
                    <a:pt x="274752" y="227875"/>
                    <a:pt x="276339" y="220996"/>
                  </a:cubicBezTo>
                  <a:cubicBezTo>
                    <a:pt x="277926" y="214117"/>
                    <a:pt x="221306" y="135271"/>
                    <a:pt x="177914" y="100346"/>
                  </a:cubicBezTo>
                  <a:cubicBezTo>
                    <a:pt x="134522" y="65421"/>
                    <a:pt x="-24757" y="-21891"/>
                    <a:pt x="3289" y="5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7" name="フリーフォーム 2066">
              <a:extLst>
                <a:ext uri="{FF2B5EF4-FFF2-40B4-BE49-F238E27FC236}">
                  <a16:creationId xmlns:a16="http://schemas.microsoft.com/office/drawing/2014/main" id="{7014EC86-D227-C065-1237-ED66AC69B474}"/>
                </a:ext>
              </a:extLst>
            </p:cNvPr>
            <p:cNvSpPr/>
            <p:nvPr/>
          </p:nvSpPr>
          <p:spPr>
            <a:xfrm>
              <a:off x="3530600" y="5727670"/>
              <a:ext cx="616826" cy="476372"/>
            </a:xfrm>
            <a:custGeom>
              <a:avLst/>
              <a:gdLst>
                <a:gd name="connsiteX0" fmla="*/ 0 w 616826"/>
                <a:gd name="connsiteY0" fmla="*/ 30 h 476372"/>
                <a:gd name="connsiteX1" fmla="*/ 273050 w 616826"/>
                <a:gd name="connsiteY1" fmla="*/ 292130 h 476372"/>
                <a:gd name="connsiteX2" fmla="*/ 244475 w 616826"/>
                <a:gd name="connsiteY2" fmla="*/ 228630 h 476372"/>
                <a:gd name="connsiteX3" fmla="*/ 606425 w 616826"/>
                <a:gd name="connsiteY3" fmla="*/ 463580 h 476372"/>
                <a:gd name="connsiteX4" fmla="*/ 488950 w 616826"/>
                <a:gd name="connsiteY4" fmla="*/ 422305 h 476372"/>
                <a:gd name="connsiteX5" fmla="*/ 180975 w 616826"/>
                <a:gd name="connsiteY5" fmla="*/ 228630 h 476372"/>
                <a:gd name="connsiteX6" fmla="*/ 276225 w 616826"/>
                <a:gd name="connsiteY6" fmla="*/ 273080 h 476372"/>
                <a:gd name="connsiteX7" fmla="*/ 0 w 616826"/>
                <a:gd name="connsiteY7" fmla="*/ 30 h 47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6826" h="476372">
                  <a:moveTo>
                    <a:pt x="0" y="30"/>
                  </a:moveTo>
                  <a:cubicBezTo>
                    <a:pt x="-529" y="3205"/>
                    <a:pt x="232304" y="254030"/>
                    <a:pt x="273050" y="292130"/>
                  </a:cubicBezTo>
                  <a:cubicBezTo>
                    <a:pt x="313796" y="330230"/>
                    <a:pt x="188913" y="200055"/>
                    <a:pt x="244475" y="228630"/>
                  </a:cubicBezTo>
                  <a:cubicBezTo>
                    <a:pt x="300038" y="257205"/>
                    <a:pt x="565679" y="431301"/>
                    <a:pt x="606425" y="463580"/>
                  </a:cubicBezTo>
                  <a:cubicBezTo>
                    <a:pt x="647171" y="495859"/>
                    <a:pt x="559858" y="461463"/>
                    <a:pt x="488950" y="422305"/>
                  </a:cubicBezTo>
                  <a:cubicBezTo>
                    <a:pt x="418042" y="383147"/>
                    <a:pt x="216429" y="253501"/>
                    <a:pt x="180975" y="228630"/>
                  </a:cubicBezTo>
                  <a:cubicBezTo>
                    <a:pt x="145521" y="203759"/>
                    <a:pt x="304800" y="306418"/>
                    <a:pt x="276225" y="273080"/>
                  </a:cubicBezTo>
                  <a:cubicBezTo>
                    <a:pt x="247650" y="239743"/>
                    <a:pt x="529" y="-3145"/>
                    <a:pt x="0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8" name="フリーフォーム 2067">
              <a:extLst>
                <a:ext uri="{FF2B5EF4-FFF2-40B4-BE49-F238E27FC236}">
                  <a16:creationId xmlns:a16="http://schemas.microsoft.com/office/drawing/2014/main" id="{E01A84BB-27A8-6BE8-7C97-2F0CC90DE9A4}"/>
                </a:ext>
              </a:extLst>
            </p:cNvPr>
            <p:cNvSpPr/>
            <p:nvPr/>
          </p:nvSpPr>
          <p:spPr>
            <a:xfrm>
              <a:off x="4734483" y="5235428"/>
              <a:ext cx="634470" cy="793879"/>
            </a:xfrm>
            <a:custGeom>
              <a:avLst/>
              <a:gdLst>
                <a:gd name="connsiteX0" fmla="*/ 634442 w 634470"/>
                <a:gd name="connsiteY0" fmla="*/ 147 h 793879"/>
                <a:gd name="connsiteX1" fmla="*/ 335992 w 634470"/>
                <a:gd name="connsiteY1" fmla="*/ 444647 h 793879"/>
                <a:gd name="connsiteX2" fmla="*/ 358217 w 634470"/>
                <a:gd name="connsiteY2" fmla="*/ 416072 h 793879"/>
                <a:gd name="connsiteX3" fmla="*/ 2617 w 634470"/>
                <a:gd name="connsiteY3" fmla="*/ 790722 h 793879"/>
                <a:gd name="connsiteX4" fmla="*/ 208992 w 634470"/>
                <a:gd name="connsiteY4" fmla="*/ 584347 h 793879"/>
                <a:gd name="connsiteX5" fmla="*/ 437592 w 634470"/>
                <a:gd name="connsiteY5" fmla="*/ 381147 h 793879"/>
                <a:gd name="connsiteX6" fmla="*/ 221692 w 634470"/>
                <a:gd name="connsiteY6" fmla="*/ 568472 h 793879"/>
                <a:gd name="connsiteX7" fmla="*/ 548717 w 634470"/>
                <a:gd name="connsiteY7" fmla="*/ 241447 h 793879"/>
                <a:gd name="connsiteX8" fmla="*/ 355042 w 634470"/>
                <a:gd name="connsiteY8" fmla="*/ 393847 h 793879"/>
                <a:gd name="connsiteX9" fmla="*/ 634442 w 634470"/>
                <a:gd name="connsiteY9" fmla="*/ 147 h 79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4470" h="793879">
                  <a:moveTo>
                    <a:pt x="634442" y="147"/>
                  </a:moveTo>
                  <a:cubicBezTo>
                    <a:pt x="631267" y="8614"/>
                    <a:pt x="382029" y="375326"/>
                    <a:pt x="335992" y="444647"/>
                  </a:cubicBezTo>
                  <a:cubicBezTo>
                    <a:pt x="289955" y="513968"/>
                    <a:pt x="413779" y="358393"/>
                    <a:pt x="358217" y="416072"/>
                  </a:cubicBezTo>
                  <a:cubicBezTo>
                    <a:pt x="302655" y="473751"/>
                    <a:pt x="27488" y="762676"/>
                    <a:pt x="2617" y="790722"/>
                  </a:cubicBezTo>
                  <a:cubicBezTo>
                    <a:pt x="-22254" y="818768"/>
                    <a:pt x="136496" y="652609"/>
                    <a:pt x="208992" y="584347"/>
                  </a:cubicBezTo>
                  <a:cubicBezTo>
                    <a:pt x="281488" y="516085"/>
                    <a:pt x="435475" y="383793"/>
                    <a:pt x="437592" y="381147"/>
                  </a:cubicBezTo>
                  <a:cubicBezTo>
                    <a:pt x="439709" y="378501"/>
                    <a:pt x="203171" y="591755"/>
                    <a:pt x="221692" y="568472"/>
                  </a:cubicBezTo>
                  <a:cubicBezTo>
                    <a:pt x="240213" y="545189"/>
                    <a:pt x="526492" y="270551"/>
                    <a:pt x="548717" y="241447"/>
                  </a:cubicBezTo>
                  <a:cubicBezTo>
                    <a:pt x="570942" y="212343"/>
                    <a:pt x="333875" y="436710"/>
                    <a:pt x="355042" y="393847"/>
                  </a:cubicBezTo>
                  <a:cubicBezTo>
                    <a:pt x="376209" y="350985"/>
                    <a:pt x="637617" y="-8320"/>
                    <a:pt x="634442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9" name="フリーフォーム 2068">
              <a:extLst>
                <a:ext uri="{FF2B5EF4-FFF2-40B4-BE49-F238E27FC236}">
                  <a16:creationId xmlns:a16="http://schemas.microsoft.com/office/drawing/2014/main" id="{7A4AE073-EA84-8755-09E4-685730BDDEDC}"/>
                </a:ext>
              </a:extLst>
            </p:cNvPr>
            <p:cNvSpPr/>
            <p:nvPr/>
          </p:nvSpPr>
          <p:spPr>
            <a:xfrm>
              <a:off x="4012841" y="5627645"/>
              <a:ext cx="1076575" cy="515982"/>
            </a:xfrm>
            <a:custGeom>
              <a:avLst/>
              <a:gdLst>
                <a:gd name="connsiteX0" fmla="*/ 1070334 w 1076575"/>
                <a:gd name="connsiteY0" fmla="*/ 1630 h 515982"/>
                <a:gd name="connsiteX1" fmla="*/ 444859 w 1076575"/>
                <a:gd name="connsiteY1" fmla="*/ 363580 h 515982"/>
                <a:gd name="connsiteX2" fmla="*/ 609959 w 1076575"/>
                <a:gd name="connsiteY2" fmla="*/ 306430 h 515982"/>
                <a:gd name="connsiteX3" fmla="*/ 174984 w 1076575"/>
                <a:gd name="connsiteY3" fmla="*/ 452480 h 515982"/>
                <a:gd name="connsiteX4" fmla="*/ 362309 w 1076575"/>
                <a:gd name="connsiteY4" fmla="*/ 433430 h 515982"/>
                <a:gd name="connsiteX5" fmla="*/ 359 w 1076575"/>
                <a:gd name="connsiteY5" fmla="*/ 515980 h 515982"/>
                <a:gd name="connsiteX6" fmla="*/ 289284 w 1076575"/>
                <a:gd name="connsiteY6" fmla="*/ 430255 h 515982"/>
                <a:gd name="connsiteX7" fmla="*/ 663934 w 1076575"/>
                <a:gd name="connsiteY7" fmla="*/ 325480 h 515982"/>
                <a:gd name="connsiteX8" fmla="*/ 419459 w 1076575"/>
                <a:gd name="connsiteY8" fmla="*/ 360405 h 515982"/>
                <a:gd name="connsiteX9" fmla="*/ 746484 w 1076575"/>
                <a:gd name="connsiteY9" fmla="*/ 233405 h 515982"/>
                <a:gd name="connsiteX10" fmla="*/ 1070334 w 1076575"/>
                <a:gd name="connsiteY10" fmla="*/ 1630 h 51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6575" h="515982">
                  <a:moveTo>
                    <a:pt x="1070334" y="1630"/>
                  </a:moveTo>
                  <a:cubicBezTo>
                    <a:pt x="1020063" y="23326"/>
                    <a:pt x="521588" y="312780"/>
                    <a:pt x="444859" y="363580"/>
                  </a:cubicBezTo>
                  <a:cubicBezTo>
                    <a:pt x="368130" y="414380"/>
                    <a:pt x="609959" y="306430"/>
                    <a:pt x="609959" y="306430"/>
                  </a:cubicBezTo>
                  <a:cubicBezTo>
                    <a:pt x="564980" y="321247"/>
                    <a:pt x="216259" y="431313"/>
                    <a:pt x="174984" y="452480"/>
                  </a:cubicBezTo>
                  <a:cubicBezTo>
                    <a:pt x="133709" y="473647"/>
                    <a:pt x="391413" y="422847"/>
                    <a:pt x="362309" y="433430"/>
                  </a:cubicBezTo>
                  <a:cubicBezTo>
                    <a:pt x="333205" y="444013"/>
                    <a:pt x="12530" y="516509"/>
                    <a:pt x="359" y="515980"/>
                  </a:cubicBezTo>
                  <a:cubicBezTo>
                    <a:pt x="-11812" y="515451"/>
                    <a:pt x="289284" y="430255"/>
                    <a:pt x="289284" y="430255"/>
                  </a:cubicBezTo>
                  <a:cubicBezTo>
                    <a:pt x="399880" y="398505"/>
                    <a:pt x="642238" y="337122"/>
                    <a:pt x="663934" y="325480"/>
                  </a:cubicBezTo>
                  <a:cubicBezTo>
                    <a:pt x="685630" y="313838"/>
                    <a:pt x="405701" y="375751"/>
                    <a:pt x="419459" y="360405"/>
                  </a:cubicBezTo>
                  <a:cubicBezTo>
                    <a:pt x="433217" y="345059"/>
                    <a:pt x="639063" y="285793"/>
                    <a:pt x="746484" y="233405"/>
                  </a:cubicBezTo>
                  <a:cubicBezTo>
                    <a:pt x="853905" y="181017"/>
                    <a:pt x="1120605" y="-20066"/>
                    <a:pt x="1070334" y="1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0" name="フリーフォーム 2069">
              <a:extLst>
                <a:ext uri="{FF2B5EF4-FFF2-40B4-BE49-F238E27FC236}">
                  <a16:creationId xmlns:a16="http://schemas.microsoft.com/office/drawing/2014/main" id="{C9667D7D-8B58-4C68-F79C-6E8145F1543C}"/>
                </a:ext>
              </a:extLst>
            </p:cNvPr>
            <p:cNvSpPr/>
            <p:nvPr/>
          </p:nvSpPr>
          <p:spPr>
            <a:xfrm>
              <a:off x="5293507" y="4224274"/>
              <a:ext cx="434204" cy="1213412"/>
            </a:xfrm>
            <a:custGeom>
              <a:avLst/>
              <a:gdLst>
                <a:gd name="connsiteX0" fmla="*/ 434193 w 434204"/>
                <a:gd name="connsiteY0" fmla="*/ 1651 h 1213412"/>
                <a:gd name="connsiteX1" fmla="*/ 129393 w 434204"/>
                <a:gd name="connsiteY1" fmla="*/ 566801 h 1213412"/>
                <a:gd name="connsiteX2" fmla="*/ 272268 w 434204"/>
                <a:gd name="connsiteY2" fmla="*/ 468376 h 1213412"/>
                <a:gd name="connsiteX3" fmla="*/ 8743 w 434204"/>
                <a:gd name="connsiteY3" fmla="*/ 1192276 h 1213412"/>
                <a:gd name="connsiteX4" fmla="*/ 84943 w 434204"/>
                <a:gd name="connsiteY4" fmla="*/ 963676 h 1213412"/>
                <a:gd name="connsiteX5" fmla="*/ 300843 w 434204"/>
                <a:gd name="connsiteY5" fmla="*/ 385826 h 1213412"/>
                <a:gd name="connsiteX6" fmla="*/ 151618 w 434204"/>
                <a:gd name="connsiteY6" fmla="*/ 550926 h 1213412"/>
                <a:gd name="connsiteX7" fmla="*/ 272268 w 434204"/>
                <a:gd name="connsiteY7" fmla="*/ 236601 h 1213412"/>
                <a:gd name="connsiteX8" fmla="*/ 116693 w 434204"/>
                <a:gd name="connsiteY8" fmla="*/ 389001 h 1213412"/>
                <a:gd name="connsiteX9" fmla="*/ 434193 w 434204"/>
                <a:gd name="connsiteY9" fmla="*/ 1651 h 121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204" h="1213412">
                  <a:moveTo>
                    <a:pt x="434193" y="1651"/>
                  </a:moveTo>
                  <a:cubicBezTo>
                    <a:pt x="436310" y="31284"/>
                    <a:pt x="156380" y="489014"/>
                    <a:pt x="129393" y="566801"/>
                  </a:cubicBezTo>
                  <a:cubicBezTo>
                    <a:pt x="102406" y="644588"/>
                    <a:pt x="292376" y="364130"/>
                    <a:pt x="272268" y="468376"/>
                  </a:cubicBezTo>
                  <a:cubicBezTo>
                    <a:pt x="252160" y="572622"/>
                    <a:pt x="39964" y="1109726"/>
                    <a:pt x="8743" y="1192276"/>
                  </a:cubicBezTo>
                  <a:cubicBezTo>
                    <a:pt x="-22478" y="1274826"/>
                    <a:pt x="36260" y="1098084"/>
                    <a:pt x="84943" y="963676"/>
                  </a:cubicBezTo>
                  <a:cubicBezTo>
                    <a:pt x="133626" y="829268"/>
                    <a:pt x="289731" y="454618"/>
                    <a:pt x="300843" y="385826"/>
                  </a:cubicBezTo>
                  <a:cubicBezTo>
                    <a:pt x="311955" y="317034"/>
                    <a:pt x="156380" y="575797"/>
                    <a:pt x="151618" y="550926"/>
                  </a:cubicBezTo>
                  <a:cubicBezTo>
                    <a:pt x="146856" y="526055"/>
                    <a:pt x="278089" y="263589"/>
                    <a:pt x="272268" y="236601"/>
                  </a:cubicBezTo>
                  <a:cubicBezTo>
                    <a:pt x="266447" y="209613"/>
                    <a:pt x="90235" y="427630"/>
                    <a:pt x="116693" y="389001"/>
                  </a:cubicBezTo>
                  <a:cubicBezTo>
                    <a:pt x="143151" y="350372"/>
                    <a:pt x="432076" y="-27982"/>
                    <a:pt x="434193" y="16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1" name="フリーフォーム 2070">
              <a:extLst>
                <a:ext uri="{FF2B5EF4-FFF2-40B4-BE49-F238E27FC236}">
                  <a16:creationId xmlns:a16="http://schemas.microsoft.com/office/drawing/2014/main" id="{ADCF97A6-14DF-5247-7F32-A988F8464CC1}"/>
                </a:ext>
              </a:extLst>
            </p:cNvPr>
            <p:cNvSpPr/>
            <p:nvPr/>
          </p:nvSpPr>
          <p:spPr>
            <a:xfrm>
              <a:off x="5187147" y="3838554"/>
              <a:ext cx="195074" cy="971740"/>
            </a:xfrm>
            <a:custGeom>
              <a:avLst/>
              <a:gdLst>
                <a:gd name="connsiteX0" fmla="*/ 194478 w 195074"/>
                <a:gd name="connsiteY0" fmla="*/ 21 h 971740"/>
                <a:gd name="connsiteX1" fmla="*/ 61128 w 195074"/>
                <a:gd name="connsiteY1" fmla="*/ 234971 h 971740"/>
                <a:gd name="connsiteX2" fmla="*/ 54778 w 195074"/>
                <a:gd name="connsiteY2" fmla="*/ 504846 h 971740"/>
                <a:gd name="connsiteX3" fmla="*/ 67478 w 195074"/>
                <a:gd name="connsiteY3" fmla="*/ 415946 h 971740"/>
                <a:gd name="connsiteX4" fmla="*/ 10328 w 195074"/>
                <a:gd name="connsiteY4" fmla="*/ 971571 h 971740"/>
                <a:gd name="connsiteX5" fmla="*/ 64303 w 195074"/>
                <a:gd name="connsiteY5" fmla="*/ 352446 h 971740"/>
                <a:gd name="connsiteX6" fmla="*/ 118278 w 195074"/>
                <a:gd name="connsiteY6" fmla="*/ 101621 h 971740"/>
                <a:gd name="connsiteX7" fmla="*/ 803 w 195074"/>
                <a:gd name="connsiteY7" fmla="*/ 247671 h 971740"/>
                <a:gd name="connsiteX8" fmla="*/ 194478 w 195074"/>
                <a:gd name="connsiteY8" fmla="*/ 21 h 97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4" h="971740">
                  <a:moveTo>
                    <a:pt x="194478" y="21"/>
                  </a:moveTo>
                  <a:cubicBezTo>
                    <a:pt x="204532" y="-2096"/>
                    <a:pt x="84411" y="150833"/>
                    <a:pt x="61128" y="234971"/>
                  </a:cubicBezTo>
                  <a:cubicBezTo>
                    <a:pt x="37845" y="319109"/>
                    <a:pt x="53720" y="474684"/>
                    <a:pt x="54778" y="504846"/>
                  </a:cubicBezTo>
                  <a:cubicBezTo>
                    <a:pt x="55836" y="535008"/>
                    <a:pt x="74886" y="338158"/>
                    <a:pt x="67478" y="415946"/>
                  </a:cubicBezTo>
                  <a:cubicBezTo>
                    <a:pt x="60070" y="493734"/>
                    <a:pt x="10857" y="982154"/>
                    <a:pt x="10328" y="971571"/>
                  </a:cubicBezTo>
                  <a:cubicBezTo>
                    <a:pt x="9799" y="960988"/>
                    <a:pt x="46311" y="497438"/>
                    <a:pt x="64303" y="352446"/>
                  </a:cubicBezTo>
                  <a:cubicBezTo>
                    <a:pt x="82295" y="207454"/>
                    <a:pt x="128861" y="119084"/>
                    <a:pt x="118278" y="101621"/>
                  </a:cubicBezTo>
                  <a:cubicBezTo>
                    <a:pt x="107695" y="84159"/>
                    <a:pt x="-10839" y="259842"/>
                    <a:pt x="803" y="247671"/>
                  </a:cubicBezTo>
                  <a:cubicBezTo>
                    <a:pt x="12445" y="235500"/>
                    <a:pt x="184424" y="2138"/>
                    <a:pt x="194478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2" name="フリーフォーム 2071">
              <a:extLst>
                <a:ext uri="{FF2B5EF4-FFF2-40B4-BE49-F238E27FC236}">
                  <a16:creationId xmlns:a16="http://schemas.microsoft.com/office/drawing/2014/main" id="{FB7693A8-AA81-EBAD-A1A9-2CE9C9FA90D1}"/>
                </a:ext>
              </a:extLst>
            </p:cNvPr>
            <p:cNvSpPr/>
            <p:nvPr/>
          </p:nvSpPr>
          <p:spPr>
            <a:xfrm>
              <a:off x="5245051" y="3890170"/>
              <a:ext cx="172500" cy="1110786"/>
            </a:xfrm>
            <a:custGeom>
              <a:avLst/>
              <a:gdLst>
                <a:gd name="connsiteX0" fmla="*/ 158799 w 172500"/>
                <a:gd name="connsiteY0" fmla="*/ 11905 h 1110786"/>
                <a:gd name="connsiteX1" fmla="*/ 69899 w 172500"/>
                <a:gd name="connsiteY1" fmla="*/ 875505 h 1110786"/>
                <a:gd name="connsiteX2" fmla="*/ 76249 w 172500"/>
                <a:gd name="connsiteY2" fmla="*/ 697705 h 1110786"/>
                <a:gd name="connsiteX3" fmla="*/ 49 w 172500"/>
                <a:gd name="connsiteY3" fmla="*/ 1110455 h 1110786"/>
                <a:gd name="connsiteX4" fmla="*/ 88949 w 172500"/>
                <a:gd name="connsiteY4" fmla="*/ 618330 h 1110786"/>
                <a:gd name="connsiteX5" fmla="*/ 171499 w 172500"/>
                <a:gd name="connsiteY5" fmla="*/ 218280 h 1110786"/>
                <a:gd name="connsiteX6" fmla="*/ 136574 w 172500"/>
                <a:gd name="connsiteY6" fmla="*/ 361155 h 1110786"/>
                <a:gd name="connsiteX7" fmla="*/ 158799 w 172500"/>
                <a:gd name="connsiteY7" fmla="*/ 11905 h 111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500" h="1110786">
                  <a:moveTo>
                    <a:pt x="158799" y="11905"/>
                  </a:moveTo>
                  <a:cubicBezTo>
                    <a:pt x="147687" y="97630"/>
                    <a:pt x="83657" y="761205"/>
                    <a:pt x="69899" y="875505"/>
                  </a:cubicBezTo>
                  <a:cubicBezTo>
                    <a:pt x="56141" y="989805"/>
                    <a:pt x="87891" y="658547"/>
                    <a:pt x="76249" y="697705"/>
                  </a:cubicBezTo>
                  <a:cubicBezTo>
                    <a:pt x="64607" y="736863"/>
                    <a:pt x="-2068" y="1123684"/>
                    <a:pt x="49" y="1110455"/>
                  </a:cubicBezTo>
                  <a:cubicBezTo>
                    <a:pt x="2166" y="1097226"/>
                    <a:pt x="60374" y="767026"/>
                    <a:pt x="88949" y="618330"/>
                  </a:cubicBezTo>
                  <a:cubicBezTo>
                    <a:pt x="117524" y="469634"/>
                    <a:pt x="163562" y="261142"/>
                    <a:pt x="171499" y="218280"/>
                  </a:cubicBezTo>
                  <a:cubicBezTo>
                    <a:pt x="179436" y="175418"/>
                    <a:pt x="137632" y="391847"/>
                    <a:pt x="136574" y="361155"/>
                  </a:cubicBezTo>
                  <a:cubicBezTo>
                    <a:pt x="135516" y="330463"/>
                    <a:pt x="169911" y="-73820"/>
                    <a:pt x="158799" y="119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3" name="フリーフォーム 2072">
              <a:extLst>
                <a:ext uri="{FF2B5EF4-FFF2-40B4-BE49-F238E27FC236}">
                  <a16:creationId xmlns:a16="http://schemas.microsoft.com/office/drawing/2014/main" id="{28F74A5D-BC2B-EBFF-BE7C-010370BE60C7}"/>
                </a:ext>
              </a:extLst>
            </p:cNvPr>
            <p:cNvSpPr/>
            <p:nvPr/>
          </p:nvSpPr>
          <p:spPr>
            <a:xfrm>
              <a:off x="4708525" y="4794222"/>
              <a:ext cx="529184" cy="352453"/>
            </a:xfrm>
            <a:custGeom>
              <a:avLst/>
              <a:gdLst>
                <a:gd name="connsiteX0" fmla="*/ 415925 w 529184"/>
                <a:gd name="connsiteY0" fmla="*/ 28 h 352453"/>
                <a:gd name="connsiteX1" fmla="*/ 454025 w 529184"/>
                <a:gd name="connsiteY1" fmla="*/ 241328 h 352453"/>
                <a:gd name="connsiteX2" fmla="*/ 460375 w 529184"/>
                <a:gd name="connsiteY2" fmla="*/ 352453 h 352453"/>
                <a:gd name="connsiteX3" fmla="*/ 0 w 529184"/>
                <a:gd name="connsiteY3" fmla="*/ 298478 h 352453"/>
                <a:gd name="connsiteX4" fmla="*/ 492125 w 529184"/>
                <a:gd name="connsiteY4" fmla="*/ 349278 h 352453"/>
                <a:gd name="connsiteX5" fmla="*/ 482600 w 529184"/>
                <a:gd name="connsiteY5" fmla="*/ 295303 h 352453"/>
                <a:gd name="connsiteX6" fmla="*/ 390525 w 529184"/>
                <a:gd name="connsiteY6" fmla="*/ 146078 h 352453"/>
                <a:gd name="connsiteX7" fmla="*/ 422275 w 529184"/>
                <a:gd name="connsiteY7" fmla="*/ 257203 h 352453"/>
                <a:gd name="connsiteX8" fmla="*/ 415925 w 529184"/>
                <a:gd name="connsiteY8" fmla="*/ 28 h 35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184" h="352453">
                  <a:moveTo>
                    <a:pt x="415925" y="28"/>
                  </a:moveTo>
                  <a:cubicBezTo>
                    <a:pt x="421217" y="-2618"/>
                    <a:pt x="446617" y="182591"/>
                    <a:pt x="454025" y="241328"/>
                  </a:cubicBezTo>
                  <a:cubicBezTo>
                    <a:pt x="461433" y="300065"/>
                    <a:pt x="536046" y="342928"/>
                    <a:pt x="460375" y="352453"/>
                  </a:cubicBezTo>
                  <a:lnTo>
                    <a:pt x="0" y="298478"/>
                  </a:lnTo>
                  <a:cubicBezTo>
                    <a:pt x="5292" y="297949"/>
                    <a:pt x="411692" y="349807"/>
                    <a:pt x="492125" y="349278"/>
                  </a:cubicBezTo>
                  <a:cubicBezTo>
                    <a:pt x="572558" y="348749"/>
                    <a:pt x="499533" y="329170"/>
                    <a:pt x="482600" y="295303"/>
                  </a:cubicBezTo>
                  <a:cubicBezTo>
                    <a:pt x="465667" y="261436"/>
                    <a:pt x="400579" y="152428"/>
                    <a:pt x="390525" y="146078"/>
                  </a:cubicBezTo>
                  <a:cubicBezTo>
                    <a:pt x="380471" y="139728"/>
                    <a:pt x="414867" y="277840"/>
                    <a:pt x="422275" y="257203"/>
                  </a:cubicBezTo>
                  <a:cubicBezTo>
                    <a:pt x="429683" y="236566"/>
                    <a:pt x="410633" y="2674"/>
                    <a:pt x="415925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4" name="フリーフォーム 2073">
              <a:extLst>
                <a:ext uri="{FF2B5EF4-FFF2-40B4-BE49-F238E27FC236}">
                  <a16:creationId xmlns:a16="http://schemas.microsoft.com/office/drawing/2014/main" id="{D846A72F-CD36-AF36-5F7C-10CCEF7D76E0}"/>
                </a:ext>
              </a:extLst>
            </p:cNvPr>
            <p:cNvSpPr/>
            <p:nvPr/>
          </p:nvSpPr>
          <p:spPr>
            <a:xfrm>
              <a:off x="4558603" y="3822697"/>
              <a:ext cx="363412" cy="1058181"/>
            </a:xfrm>
            <a:custGeom>
              <a:avLst/>
              <a:gdLst>
                <a:gd name="connsiteX0" fmla="*/ 362647 w 363412"/>
                <a:gd name="connsiteY0" fmla="*/ 3 h 1058181"/>
                <a:gd name="connsiteX1" fmla="*/ 102297 w 363412"/>
                <a:gd name="connsiteY1" fmla="*/ 374653 h 1058181"/>
                <a:gd name="connsiteX2" fmla="*/ 121347 w 363412"/>
                <a:gd name="connsiteY2" fmla="*/ 628653 h 1058181"/>
                <a:gd name="connsiteX3" fmla="*/ 111822 w 363412"/>
                <a:gd name="connsiteY3" fmla="*/ 523878 h 1058181"/>
                <a:gd name="connsiteX4" fmla="*/ 165797 w 363412"/>
                <a:gd name="connsiteY4" fmla="*/ 1057278 h 1058181"/>
                <a:gd name="connsiteX5" fmla="*/ 156272 w 363412"/>
                <a:gd name="connsiteY5" fmla="*/ 644528 h 1058181"/>
                <a:gd name="connsiteX6" fmla="*/ 80072 w 363412"/>
                <a:gd name="connsiteY6" fmla="*/ 387353 h 1058181"/>
                <a:gd name="connsiteX7" fmla="*/ 83247 w 363412"/>
                <a:gd name="connsiteY7" fmla="*/ 466728 h 1058181"/>
                <a:gd name="connsiteX8" fmla="*/ 127697 w 363412"/>
                <a:gd name="connsiteY8" fmla="*/ 285753 h 1058181"/>
                <a:gd name="connsiteX9" fmla="*/ 7047 w 363412"/>
                <a:gd name="connsiteY9" fmla="*/ 381003 h 1058181"/>
                <a:gd name="connsiteX10" fmla="*/ 362647 w 363412"/>
                <a:gd name="connsiteY10" fmla="*/ 3 h 105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412" h="1058181">
                  <a:moveTo>
                    <a:pt x="362647" y="3"/>
                  </a:moveTo>
                  <a:cubicBezTo>
                    <a:pt x="378522" y="-1055"/>
                    <a:pt x="142514" y="269878"/>
                    <a:pt x="102297" y="374653"/>
                  </a:cubicBezTo>
                  <a:cubicBezTo>
                    <a:pt x="62080" y="479428"/>
                    <a:pt x="119759" y="603782"/>
                    <a:pt x="121347" y="628653"/>
                  </a:cubicBezTo>
                  <a:cubicBezTo>
                    <a:pt x="122934" y="653524"/>
                    <a:pt x="104414" y="452441"/>
                    <a:pt x="111822" y="523878"/>
                  </a:cubicBezTo>
                  <a:cubicBezTo>
                    <a:pt x="119230" y="595315"/>
                    <a:pt x="158389" y="1037170"/>
                    <a:pt x="165797" y="1057278"/>
                  </a:cubicBezTo>
                  <a:cubicBezTo>
                    <a:pt x="173205" y="1077386"/>
                    <a:pt x="170559" y="756182"/>
                    <a:pt x="156272" y="644528"/>
                  </a:cubicBezTo>
                  <a:cubicBezTo>
                    <a:pt x="141984" y="532874"/>
                    <a:pt x="92243" y="416986"/>
                    <a:pt x="80072" y="387353"/>
                  </a:cubicBezTo>
                  <a:cubicBezTo>
                    <a:pt x="67901" y="357720"/>
                    <a:pt x="75310" y="483661"/>
                    <a:pt x="83247" y="466728"/>
                  </a:cubicBezTo>
                  <a:cubicBezTo>
                    <a:pt x="91184" y="449795"/>
                    <a:pt x="140397" y="300041"/>
                    <a:pt x="127697" y="285753"/>
                  </a:cubicBezTo>
                  <a:cubicBezTo>
                    <a:pt x="114997" y="271466"/>
                    <a:pt x="-33699" y="429686"/>
                    <a:pt x="7047" y="381003"/>
                  </a:cubicBezTo>
                  <a:cubicBezTo>
                    <a:pt x="47793" y="332320"/>
                    <a:pt x="346772" y="1061"/>
                    <a:pt x="36264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5" name="フリーフォーム 2074">
              <a:extLst>
                <a:ext uri="{FF2B5EF4-FFF2-40B4-BE49-F238E27FC236}">
                  <a16:creationId xmlns:a16="http://schemas.microsoft.com/office/drawing/2014/main" id="{3AC744F0-0969-4509-E0BC-C817A7D4B0BA}"/>
                </a:ext>
              </a:extLst>
            </p:cNvPr>
            <p:cNvSpPr/>
            <p:nvPr/>
          </p:nvSpPr>
          <p:spPr>
            <a:xfrm>
              <a:off x="2406640" y="3988012"/>
              <a:ext cx="590997" cy="346299"/>
            </a:xfrm>
            <a:custGeom>
              <a:avLst/>
              <a:gdLst>
                <a:gd name="connsiteX0" fmla="*/ 587385 w 590997"/>
                <a:gd name="connsiteY0" fmla="*/ 2963 h 346299"/>
                <a:gd name="connsiteX1" fmla="*/ 333385 w 590997"/>
                <a:gd name="connsiteY1" fmla="*/ 225213 h 346299"/>
                <a:gd name="connsiteX2" fmla="*/ 438160 w 590997"/>
                <a:gd name="connsiteY2" fmla="*/ 136313 h 346299"/>
                <a:gd name="connsiteX3" fmla="*/ 352435 w 590997"/>
                <a:gd name="connsiteY3" fmla="*/ 133138 h 346299"/>
                <a:gd name="connsiteX4" fmla="*/ 241310 w 590997"/>
                <a:gd name="connsiteY4" fmla="*/ 241088 h 346299"/>
                <a:gd name="connsiteX5" fmla="*/ 10 w 590997"/>
                <a:gd name="connsiteY5" fmla="*/ 345863 h 346299"/>
                <a:gd name="connsiteX6" fmla="*/ 231785 w 590997"/>
                <a:gd name="connsiteY6" fmla="*/ 199813 h 346299"/>
                <a:gd name="connsiteX7" fmla="*/ 355610 w 590997"/>
                <a:gd name="connsiteY7" fmla="*/ 139488 h 346299"/>
                <a:gd name="connsiteX8" fmla="*/ 336560 w 590997"/>
                <a:gd name="connsiteY8" fmla="*/ 126788 h 346299"/>
                <a:gd name="connsiteX9" fmla="*/ 454035 w 590997"/>
                <a:gd name="connsiteY9" fmla="*/ 107738 h 346299"/>
                <a:gd name="connsiteX10" fmla="*/ 342910 w 590997"/>
                <a:gd name="connsiteY10" fmla="*/ 95038 h 346299"/>
                <a:gd name="connsiteX11" fmla="*/ 473085 w 590997"/>
                <a:gd name="connsiteY11" fmla="*/ 95038 h 346299"/>
                <a:gd name="connsiteX12" fmla="*/ 587385 w 590997"/>
                <a:gd name="connsiteY12" fmla="*/ 2963 h 3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997" h="346299">
                  <a:moveTo>
                    <a:pt x="587385" y="2963"/>
                  </a:moveTo>
                  <a:cubicBezTo>
                    <a:pt x="564102" y="24659"/>
                    <a:pt x="358256" y="202988"/>
                    <a:pt x="333385" y="225213"/>
                  </a:cubicBezTo>
                  <a:cubicBezTo>
                    <a:pt x="308514" y="247438"/>
                    <a:pt x="434985" y="151659"/>
                    <a:pt x="438160" y="136313"/>
                  </a:cubicBezTo>
                  <a:cubicBezTo>
                    <a:pt x="441335" y="120967"/>
                    <a:pt x="385243" y="115676"/>
                    <a:pt x="352435" y="133138"/>
                  </a:cubicBezTo>
                  <a:cubicBezTo>
                    <a:pt x="319627" y="150600"/>
                    <a:pt x="300047" y="205634"/>
                    <a:pt x="241310" y="241088"/>
                  </a:cubicBezTo>
                  <a:cubicBezTo>
                    <a:pt x="182573" y="276542"/>
                    <a:pt x="1597" y="352742"/>
                    <a:pt x="10" y="345863"/>
                  </a:cubicBezTo>
                  <a:cubicBezTo>
                    <a:pt x="-1577" y="338984"/>
                    <a:pt x="172518" y="234209"/>
                    <a:pt x="231785" y="199813"/>
                  </a:cubicBezTo>
                  <a:cubicBezTo>
                    <a:pt x="291052" y="165417"/>
                    <a:pt x="355610" y="139488"/>
                    <a:pt x="355610" y="139488"/>
                  </a:cubicBezTo>
                  <a:cubicBezTo>
                    <a:pt x="373072" y="127317"/>
                    <a:pt x="320156" y="132080"/>
                    <a:pt x="336560" y="126788"/>
                  </a:cubicBezTo>
                  <a:cubicBezTo>
                    <a:pt x="352964" y="121496"/>
                    <a:pt x="452977" y="113029"/>
                    <a:pt x="454035" y="107738"/>
                  </a:cubicBezTo>
                  <a:cubicBezTo>
                    <a:pt x="455093" y="102447"/>
                    <a:pt x="339735" y="97155"/>
                    <a:pt x="342910" y="95038"/>
                  </a:cubicBezTo>
                  <a:cubicBezTo>
                    <a:pt x="346085" y="92921"/>
                    <a:pt x="430752" y="104563"/>
                    <a:pt x="473085" y="95038"/>
                  </a:cubicBezTo>
                  <a:cubicBezTo>
                    <a:pt x="515418" y="85513"/>
                    <a:pt x="610668" y="-18733"/>
                    <a:pt x="587385" y="2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6" name="フリーフォーム 2075">
              <a:extLst>
                <a:ext uri="{FF2B5EF4-FFF2-40B4-BE49-F238E27FC236}">
                  <a16:creationId xmlns:a16="http://schemas.microsoft.com/office/drawing/2014/main" id="{7771FF66-1567-215C-F4E5-1F9FA84D0569}"/>
                </a:ext>
              </a:extLst>
            </p:cNvPr>
            <p:cNvSpPr/>
            <p:nvPr/>
          </p:nvSpPr>
          <p:spPr>
            <a:xfrm>
              <a:off x="3060695" y="4041704"/>
              <a:ext cx="127029" cy="622449"/>
            </a:xfrm>
            <a:custGeom>
              <a:avLst/>
              <a:gdLst>
                <a:gd name="connsiteX0" fmla="*/ 5 w 127029"/>
                <a:gd name="connsiteY0" fmla="*/ 71 h 622449"/>
                <a:gd name="connsiteX1" fmla="*/ 44455 w 127029"/>
                <a:gd name="connsiteY1" fmla="*/ 403296 h 622449"/>
                <a:gd name="connsiteX2" fmla="*/ 50805 w 127029"/>
                <a:gd name="connsiteY2" fmla="*/ 292171 h 622449"/>
                <a:gd name="connsiteX3" fmla="*/ 95255 w 127029"/>
                <a:gd name="connsiteY3" fmla="*/ 536646 h 622449"/>
                <a:gd name="connsiteX4" fmla="*/ 88905 w 127029"/>
                <a:gd name="connsiteY4" fmla="*/ 400121 h 622449"/>
                <a:gd name="connsiteX5" fmla="*/ 127005 w 127029"/>
                <a:gd name="connsiteY5" fmla="*/ 622371 h 622449"/>
                <a:gd name="connsiteX6" fmla="*/ 82555 w 127029"/>
                <a:gd name="connsiteY6" fmla="*/ 371546 h 622449"/>
                <a:gd name="connsiteX7" fmla="*/ 79380 w 127029"/>
                <a:gd name="connsiteY7" fmla="*/ 444571 h 622449"/>
                <a:gd name="connsiteX8" fmla="*/ 41280 w 127029"/>
                <a:gd name="connsiteY8" fmla="*/ 171521 h 622449"/>
                <a:gd name="connsiteX9" fmla="*/ 47630 w 127029"/>
                <a:gd name="connsiteY9" fmla="*/ 368371 h 622449"/>
                <a:gd name="connsiteX10" fmla="*/ 5 w 127029"/>
                <a:gd name="connsiteY10" fmla="*/ 71 h 62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029" h="622449">
                  <a:moveTo>
                    <a:pt x="5" y="71"/>
                  </a:moveTo>
                  <a:cubicBezTo>
                    <a:pt x="-524" y="5892"/>
                    <a:pt x="35988" y="354613"/>
                    <a:pt x="44455" y="403296"/>
                  </a:cubicBezTo>
                  <a:cubicBezTo>
                    <a:pt x="52922" y="451979"/>
                    <a:pt x="42338" y="269946"/>
                    <a:pt x="50805" y="292171"/>
                  </a:cubicBezTo>
                  <a:cubicBezTo>
                    <a:pt x="59272" y="314396"/>
                    <a:pt x="88905" y="518654"/>
                    <a:pt x="95255" y="536646"/>
                  </a:cubicBezTo>
                  <a:cubicBezTo>
                    <a:pt x="101605" y="554638"/>
                    <a:pt x="83613" y="385834"/>
                    <a:pt x="88905" y="400121"/>
                  </a:cubicBezTo>
                  <a:cubicBezTo>
                    <a:pt x="94197" y="414408"/>
                    <a:pt x="128063" y="627133"/>
                    <a:pt x="127005" y="622371"/>
                  </a:cubicBezTo>
                  <a:cubicBezTo>
                    <a:pt x="125947" y="617609"/>
                    <a:pt x="90492" y="401179"/>
                    <a:pt x="82555" y="371546"/>
                  </a:cubicBezTo>
                  <a:cubicBezTo>
                    <a:pt x="74618" y="341913"/>
                    <a:pt x="86259" y="477909"/>
                    <a:pt x="79380" y="444571"/>
                  </a:cubicBezTo>
                  <a:cubicBezTo>
                    <a:pt x="72501" y="411233"/>
                    <a:pt x="46572" y="184221"/>
                    <a:pt x="41280" y="171521"/>
                  </a:cubicBezTo>
                  <a:cubicBezTo>
                    <a:pt x="35988" y="158821"/>
                    <a:pt x="52922" y="393242"/>
                    <a:pt x="47630" y="368371"/>
                  </a:cubicBezTo>
                  <a:cubicBezTo>
                    <a:pt x="42338" y="343500"/>
                    <a:pt x="534" y="-5750"/>
                    <a:pt x="5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7" name="フリーフォーム 2076">
              <a:extLst>
                <a:ext uri="{FF2B5EF4-FFF2-40B4-BE49-F238E27FC236}">
                  <a16:creationId xmlns:a16="http://schemas.microsoft.com/office/drawing/2014/main" id="{452A7F38-EFE7-7B6C-A2D6-075A81BBE436}"/>
                </a:ext>
              </a:extLst>
            </p:cNvPr>
            <p:cNvSpPr/>
            <p:nvPr/>
          </p:nvSpPr>
          <p:spPr>
            <a:xfrm>
              <a:off x="3433570" y="5107500"/>
              <a:ext cx="100375" cy="303265"/>
            </a:xfrm>
            <a:custGeom>
              <a:avLst/>
              <a:gdLst>
                <a:gd name="connsiteX0" fmla="*/ 100205 w 100375"/>
                <a:gd name="connsiteY0" fmla="*/ 1075 h 303265"/>
                <a:gd name="connsiteX1" fmla="*/ 8130 w 100375"/>
                <a:gd name="connsiteY1" fmla="*/ 166175 h 303265"/>
                <a:gd name="connsiteX2" fmla="*/ 4955 w 100375"/>
                <a:gd name="connsiteY2" fmla="*/ 188400 h 303265"/>
                <a:gd name="connsiteX3" fmla="*/ 11305 w 100375"/>
                <a:gd name="connsiteY3" fmla="*/ 191575 h 303265"/>
                <a:gd name="connsiteX4" fmla="*/ 14480 w 100375"/>
                <a:gd name="connsiteY4" fmla="*/ 302700 h 303265"/>
                <a:gd name="connsiteX5" fmla="*/ 14480 w 100375"/>
                <a:gd name="connsiteY5" fmla="*/ 137600 h 303265"/>
                <a:gd name="connsiteX6" fmla="*/ 30355 w 100375"/>
                <a:gd name="connsiteY6" fmla="*/ 96325 h 303265"/>
                <a:gd name="connsiteX7" fmla="*/ 100205 w 100375"/>
                <a:gd name="connsiteY7" fmla="*/ 1075 h 30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75" h="303265">
                  <a:moveTo>
                    <a:pt x="100205" y="1075"/>
                  </a:moveTo>
                  <a:cubicBezTo>
                    <a:pt x="96501" y="12717"/>
                    <a:pt x="24005" y="134954"/>
                    <a:pt x="8130" y="166175"/>
                  </a:cubicBezTo>
                  <a:cubicBezTo>
                    <a:pt x="-7745" y="197396"/>
                    <a:pt x="4426" y="184167"/>
                    <a:pt x="4955" y="188400"/>
                  </a:cubicBezTo>
                  <a:cubicBezTo>
                    <a:pt x="5484" y="192633"/>
                    <a:pt x="9718" y="172525"/>
                    <a:pt x="11305" y="191575"/>
                  </a:cubicBezTo>
                  <a:cubicBezTo>
                    <a:pt x="12892" y="210625"/>
                    <a:pt x="13951" y="311696"/>
                    <a:pt x="14480" y="302700"/>
                  </a:cubicBezTo>
                  <a:cubicBezTo>
                    <a:pt x="15009" y="293704"/>
                    <a:pt x="11834" y="171996"/>
                    <a:pt x="14480" y="137600"/>
                  </a:cubicBezTo>
                  <a:cubicBezTo>
                    <a:pt x="17126" y="103204"/>
                    <a:pt x="14480" y="116963"/>
                    <a:pt x="30355" y="96325"/>
                  </a:cubicBezTo>
                  <a:cubicBezTo>
                    <a:pt x="46230" y="75688"/>
                    <a:pt x="103909" y="-10567"/>
                    <a:pt x="100205" y="10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8" name="フリーフォーム 2077">
              <a:extLst>
                <a:ext uri="{FF2B5EF4-FFF2-40B4-BE49-F238E27FC236}">
                  <a16:creationId xmlns:a16="http://schemas.microsoft.com/office/drawing/2014/main" id="{FDD3DA1B-6137-816B-FEFE-46F8AC94E2FA}"/>
                </a:ext>
              </a:extLst>
            </p:cNvPr>
            <p:cNvSpPr/>
            <p:nvPr/>
          </p:nvSpPr>
          <p:spPr>
            <a:xfrm>
              <a:off x="2733526" y="4378717"/>
              <a:ext cx="143189" cy="425973"/>
            </a:xfrm>
            <a:custGeom>
              <a:avLst/>
              <a:gdLst>
                <a:gd name="connsiteX0" fmla="*/ 149 w 143189"/>
                <a:gd name="connsiteY0" fmla="*/ 2783 h 425973"/>
                <a:gd name="connsiteX1" fmla="*/ 98574 w 143189"/>
                <a:gd name="connsiteY1" fmla="*/ 94858 h 425973"/>
                <a:gd name="connsiteX2" fmla="*/ 95399 w 143189"/>
                <a:gd name="connsiteY2" fmla="*/ 272658 h 425973"/>
                <a:gd name="connsiteX3" fmla="*/ 143024 w 143189"/>
                <a:gd name="connsiteY3" fmla="*/ 186933 h 425973"/>
                <a:gd name="connsiteX4" fmla="*/ 76349 w 143189"/>
                <a:gd name="connsiteY4" fmla="*/ 425058 h 425973"/>
                <a:gd name="connsiteX5" fmla="*/ 117624 w 143189"/>
                <a:gd name="connsiteY5" fmla="*/ 266308 h 425973"/>
                <a:gd name="connsiteX6" fmla="*/ 123974 w 143189"/>
                <a:gd name="connsiteY6" fmla="*/ 196458 h 425973"/>
                <a:gd name="connsiteX7" fmla="*/ 149 w 143189"/>
                <a:gd name="connsiteY7" fmla="*/ 2783 h 42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189" h="425973">
                  <a:moveTo>
                    <a:pt x="149" y="2783"/>
                  </a:moveTo>
                  <a:cubicBezTo>
                    <a:pt x="-4084" y="-14150"/>
                    <a:pt x="82699" y="49879"/>
                    <a:pt x="98574" y="94858"/>
                  </a:cubicBezTo>
                  <a:cubicBezTo>
                    <a:pt x="114449" y="139837"/>
                    <a:pt x="87991" y="257312"/>
                    <a:pt x="95399" y="272658"/>
                  </a:cubicBezTo>
                  <a:cubicBezTo>
                    <a:pt x="102807" y="288004"/>
                    <a:pt x="146199" y="161533"/>
                    <a:pt x="143024" y="186933"/>
                  </a:cubicBezTo>
                  <a:cubicBezTo>
                    <a:pt x="139849" y="212333"/>
                    <a:pt x="80582" y="411829"/>
                    <a:pt x="76349" y="425058"/>
                  </a:cubicBezTo>
                  <a:cubicBezTo>
                    <a:pt x="72116" y="438287"/>
                    <a:pt x="109687" y="304408"/>
                    <a:pt x="117624" y="266308"/>
                  </a:cubicBezTo>
                  <a:cubicBezTo>
                    <a:pt x="125561" y="228208"/>
                    <a:pt x="146728" y="242495"/>
                    <a:pt x="123974" y="196458"/>
                  </a:cubicBezTo>
                  <a:cubicBezTo>
                    <a:pt x="101220" y="150421"/>
                    <a:pt x="4382" y="19716"/>
                    <a:pt x="149" y="2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9" name="フリーフォーム 2078">
              <a:extLst>
                <a:ext uri="{FF2B5EF4-FFF2-40B4-BE49-F238E27FC236}">
                  <a16:creationId xmlns:a16="http://schemas.microsoft.com/office/drawing/2014/main" id="{878DC64D-8A79-18CD-9C9C-147D338A1445}"/>
                </a:ext>
              </a:extLst>
            </p:cNvPr>
            <p:cNvSpPr/>
            <p:nvPr/>
          </p:nvSpPr>
          <p:spPr>
            <a:xfrm>
              <a:off x="2917825" y="4987925"/>
              <a:ext cx="447186" cy="372846"/>
            </a:xfrm>
            <a:custGeom>
              <a:avLst/>
              <a:gdLst>
                <a:gd name="connsiteX0" fmla="*/ 0 w 447186"/>
                <a:gd name="connsiteY0" fmla="*/ 0 h 372846"/>
                <a:gd name="connsiteX1" fmla="*/ 254000 w 447186"/>
                <a:gd name="connsiteY1" fmla="*/ 282575 h 372846"/>
                <a:gd name="connsiteX2" fmla="*/ 244475 w 447186"/>
                <a:gd name="connsiteY2" fmla="*/ 285750 h 372846"/>
                <a:gd name="connsiteX3" fmla="*/ 441325 w 447186"/>
                <a:gd name="connsiteY3" fmla="*/ 371475 h 372846"/>
                <a:gd name="connsiteX4" fmla="*/ 396875 w 447186"/>
                <a:gd name="connsiteY4" fmla="*/ 339725 h 372846"/>
                <a:gd name="connsiteX5" fmla="*/ 412750 w 447186"/>
                <a:gd name="connsiteY5" fmla="*/ 355600 h 372846"/>
                <a:gd name="connsiteX6" fmla="*/ 193675 w 447186"/>
                <a:gd name="connsiteY6" fmla="*/ 234950 h 372846"/>
                <a:gd name="connsiteX7" fmla="*/ 247650 w 447186"/>
                <a:gd name="connsiteY7" fmla="*/ 279400 h 372846"/>
                <a:gd name="connsiteX8" fmla="*/ 0 w 447186"/>
                <a:gd name="connsiteY8" fmla="*/ 0 h 37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186" h="372846">
                  <a:moveTo>
                    <a:pt x="0" y="0"/>
                  </a:moveTo>
                  <a:cubicBezTo>
                    <a:pt x="1058" y="529"/>
                    <a:pt x="213254" y="234950"/>
                    <a:pt x="254000" y="282575"/>
                  </a:cubicBezTo>
                  <a:cubicBezTo>
                    <a:pt x="294746" y="330200"/>
                    <a:pt x="213254" y="270933"/>
                    <a:pt x="244475" y="285750"/>
                  </a:cubicBezTo>
                  <a:cubicBezTo>
                    <a:pt x="275696" y="300567"/>
                    <a:pt x="415925" y="362479"/>
                    <a:pt x="441325" y="371475"/>
                  </a:cubicBezTo>
                  <a:cubicBezTo>
                    <a:pt x="466725" y="380471"/>
                    <a:pt x="401637" y="342371"/>
                    <a:pt x="396875" y="339725"/>
                  </a:cubicBezTo>
                  <a:cubicBezTo>
                    <a:pt x="392113" y="337079"/>
                    <a:pt x="446617" y="373063"/>
                    <a:pt x="412750" y="355600"/>
                  </a:cubicBezTo>
                  <a:cubicBezTo>
                    <a:pt x="378883" y="338138"/>
                    <a:pt x="221192" y="247650"/>
                    <a:pt x="193675" y="234950"/>
                  </a:cubicBezTo>
                  <a:cubicBezTo>
                    <a:pt x="166158" y="222250"/>
                    <a:pt x="278342" y="314325"/>
                    <a:pt x="247650" y="2794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0" name="フリーフォーム 2079">
              <a:extLst>
                <a:ext uri="{FF2B5EF4-FFF2-40B4-BE49-F238E27FC236}">
                  <a16:creationId xmlns:a16="http://schemas.microsoft.com/office/drawing/2014/main" id="{F7BC6B6D-8906-2363-BCB9-80EE2FEE7347}"/>
                </a:ext>
              </a:extLst>
            </p:cNvPr>
            <p:cNvSpPr/>
            <p:nvPr/>
          </p:nvSpPr>
          <p:spPr>
            <a:xfrm>
              <a:off x="3520139" y="5683226"/>
              <a:ext cx="1268727" cy="298458"/>
            </a:xfrm>
            <a:custGeom>
              <a:avLst/>
              <a:gdLst>
                <a:gd name="connsiteX0" fmla="*/ 936 w 1268727"/>
                <a:gd name="connsiteY0" fmla="*/ 24 h 298458"/>
                <a:gd name="connsiteX1" fmla="*/ 432736 w 1268727"/>
                <a:gd name="connsiteY1" fmla="*/ 254024 h 298458"/>
                <a:gd name="connsiteX2" fmla="*/ 445436 w 1268727"/>
                <a:gd name="connsiteY2" fmla="*/ 241324 h 298458"/>
                <a:gd name="connsiteX3" fmla="*/ 807386 w 1268727"/>
                <a:gd name="connsiteY3" fmla="*/ 165124 h 298458"/>
                <a:gd name="connsiteX4" fmla="*/ 797861 w 1268727"/>
                <a:gd name="connsiteY4" fmla="*/ 149249 h 298458"/>
                <a:gd name="connsiteX5" fmla="*/ 1267761 w 1268727"/>
                <a:gd name="connsiteY5" fmla="*/ 98449 h 298458"/>
                <a:gd name="connsiteX6" fmla="*/ 908986 w 1268727"/>
                <a:gd name="connsiteY6" fmla="*/ 142899 h 298458"/>
                <a:gd name="connsiteX7" fmla="*/ 518461 w 1268727"/>
                <a:gd name="connsiteY7" fmla="*/ 295299 h 298458"/>
                <a:gd name="connsiteX8" fmla="*/ 642286 w 1268727"/>
                <a:gd name="connsiteY8" fmla="*/ 244499 h 298458"/>
                <a:gd name="connsiteX9" fmla="*/ 429561 w 1268727"/>
                <a:gd name="connsiteY9" fmla="*/ 225449 h 298458"/>
                <a:gd name="connsiteX10" fmla="*/ 566086 w 1268727"/>
                <a:gd name="connsiteY10" fmla="*/ 238149 h 298458"/>
                <a:gd name="connsiteX11" fmla="*/ 936 w 1268727"/>
                <a:gd name="connsiteY11" fmla="*/ 24 h 29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8727" h="298458">
                  <a:moveTo>
                    <a:pt x="936" y="24"/>
                  </a:moveTo>
                  <a:cubicBezTo>
                    <a:pt x="-21289" y="2670"/>
                    <a:pt x="358653" y="213807"/>
                    <a:pt x="432736" y="254024"/>
                  </a:cubicBezTo>
                  <a:cubicBezTo>
                    <a:pt x="506819" y="294241"/>
                    <a:pt x="382994" y="256141"/>
                    <a:pt x="445436" y="241324"/>
                  </a:cubicBezTo>
                  <a:cubicBezTo>
                    <a:pt x="507878" y="226507"/>
                    <a:pt x="748649" y="180470"/>
                    <a:pt x="807386" y="165124"/>
                  </a:cubicBezTo>
                  <a:cubicBezTo>
                    <a:pt x="866124" y="149778"/>
                    <a:pt x="721132" y="160362"/>
                    <a:pt x="797861" y="149249"/>
                  </a:cubicBezTo>
                  <a:cubicBezTo>
                    <a:pt x="874590" y="138137"/>
                    <a:pt x="1249240" y="99507"/>
                    <a:pt x="1267761" y="98449"/>
                  </a:cubicBezTo>
                  <a:cubicBezTo>
                    <a:pt x="1286282" y="97391"/>
                    <a:pt x="1033869" y="110091"/>
                    <a:pt x="908986" y="142899"/>
                  </a:cubicBezTo>
                  <a:cubicBezTo>
                    <a:pt x="784103" y="175707"/>
                    <a:pt x="562911" y="278366"/>
                    <a:pt x="518461" y="295299"/>
                  </a:cubicBezTo>
                  <a:cubicBezTo>
                    <a:pt x="474011" y="312232"/>
                    <a:pt x="657102" y="256141"/>
                    <a:pt x="642286" y="244499"/>
                  </a:cubicBezTo>
                  <a:cubicBezTo>
                    <a:pt x="627470" y="232857"/>
                    <a:pt x="429561" y="225449"/>
                    <a:pt x="429561" y="225449"/>
                  </a:cubicBezTo>
                  <a:cubicBezTo>
                    <a:pt x="416861" y="224391"/>
                    <a:pt x="631703" y="269899"/>
                    <a:pt x="566086" y="238149"/>
                  </a:cubicBezTo>
                  <a:cubicBezTo>
                    <a:pt x="500469" y="206399"/>
                    <a:pt x="23161" y="-2622"/>
                    <a:pt x="936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1" name="フリーフォーム 2080">
              <a:extLst>
                <a:ext uri="{FF2B5EF4-FFF2-40B4-BE49-F238E27FC236}">
                  <a16:creationId xmlns:a16="http://schemas.microsoft.com/office/drawing/2014/main" id="{7B3299B1-72C5-AAB8-A44D-ADA1C57C7A3F}"/>
                </a:ext>
              </a:extLst>
            </p:cNvPr>
            <p:cNvSpPr/>
            <p:nvPr/>
          </p:nvSpPr>
          <p:spPr>
            <a:xfrm>
              <a:off x="4838674" y="3749032"/>
              <a:ext cx="393912" cy="1198948"/>
            </a:xfrm>
            <a:custGeom>
              <a:avLst/>
              <a:gdLst>
                <a:gd name="connsiteX0" fmla="*/ 393726 w 393912"/>
                <a:gd name="connsiteY0" fmla="*/ 643 h 1198948"/>
                <a:gd name="connsiteX1" fmla="*/ 6376 w 393912"/>
                <a:gd name="connsiteY1" fmla="*/ 470543 h 1198948"/>
                <a:gd name="connsiteX2" fmla="*/ 149251 w 393912"/>
                <a:gd name="connsiteY2" fmla="*/ 349893 h 1198948"/>
                <a:gd name="connsiteX3" fmla="*/ 104801 w 393912"/>
                <a:gd name="connsiteY3" fmla="*/ 530868 h 1198948"/>
                <a:gd name="connsiteX4" fmla="*/ 174651 w 393912"/>
                <a:gd name="connsiteY4" fmla="*/ 416568 h 1198948"/>
                <a:gd name="connsiteX5" fmla="*/ 190526 w 393912"/>
                <a:gd name="connsiteY5" fmla="*/ 889643 h 1198948"/>
                <a:gd name="connsiteX6" fmla="*/ 196876 w 393912"/>
                <a:gd name="connsiteY6" fmla="*/ 705493 h 1198948"/>
                <a:gd name="connsiteX7" fmla="*/ 266726 w 393912"/>
                <a:gd name="connsiteY7" fmla="*/ 1194443 h 1198948"/>
                <a:gd name="connsiteX8" fmla="*/ 181001 w 393912"/>
                <a:gd name="connsiteY8" fmla="*/ 365768 h 1198948"/>
                <a:gd name="connsiteX9" fmla="*/ 149251 w 393912"/>
                <a:gd name="connsiteY9" fmla="*/ 426093 h 1198948"/>
                <a:gd name="connsiteX10" fmla="*/ 215926 w 393912"/>
                <a:gd name="connsiteY10" fmla="*/ 264168 h 1198948"/>
                <a:gd name="connsiteX11" fmla="*/ 60351 w 393912"/>
                <a:gd name="connsiteY11" fmla="*/ 365768 h 1198948"/>
                <a:gd name="connsiteX12" fmla="*/ 393726 w 393912"/>
                <a:gd name="connsiteY12" fmla="*/ 643 h 119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912" h="1198948">
                  <a:moveTo>
                    <a:pt x="393726" y="643"/>
                  </a:moveTo>
                  <a:cubicBezTo>
                    <a:pt x="384730" y="18106"/>
                    <a:pt x="47122" y="412335"/>
                    <a:pt x="6376" y="470543"/>
                  </a:cubicBezTo>
                  <a:cubicBezTo>
                    <a:pt x="-34370" y="528751"/>
                    <a:pt x="132847" y="339839"/>
                    <a:pt x="149251" y="349893"/>
                  </a:cubicBezTo>
                  <a:cubicBezTo>
                    <a:pt x="165655" y="359947"/>
                    <a:pt x="100568" y="519756"/>
                    <a:pt x="104801" y="530868"/>
                  </a:cubicBezTo>
                  <a:cubicBezTo>
                    <a:pt x="109034" y="541981"/>
                    <a:pt x="160364" y="356772"/>
                    <a:pt x="174651" y="416568"/>
                  </a:cubicBezTo>
                  <a:cubicBezTo>
                    <a:pt x="188938" y="476364"/>
                    <a:pt x="186822" y="841489"/>
                    <a:pt x="190526" y="889643"/>
                  </a:cubicBezTo>
                  <a:cubicBezTo>
                    <a:pt x="194230" y="937797"/>
                    <a:pt x="184176" y="654693"/>
                    <a:pt x="196876" y="705493"/>
                  </a:cubicBezTo>
                  <a:cubicBezTo>
                    <a:pt x="209576" y="756293"/>
                    <a:pt x="269372" y="1251064"/>
                    <a:pt x="266726" y="1194443"/>
                  </a:cubicBezTo>
                  <a:cubicBezTo>
                    <a:pt x="264080" y="1137822"/>
                    <a:pt x="200580" y="493826"/>
                    <a:pt x="181001" y="365768"/>
                  </a:cubicBezTo>
                  <a:cubicBezTo>
                    <a:pt x="161422" y="237710"/>
                    <a:pt x="143430" y="443026"/>
                    <a:pt x="149251" y="426093"/>
                  </a:cubicBezTo>
                  <a:cubicBezTo>
                    <a:pt x="155072" y="409160"/>
                    <a:pt x="230743" y="274222"/>
                    <a:pt x="215926" y="264168"/>
                  </a:cubicBezTo>
                  <a:cubicBezTo>
                    <a:pt x="201109" y="254114"/>
                    <a:pt x="37068" y="404926"/>
                    <a:pt x="60351" y="365768"/>
                  </a:cubicBezTo>
                  <a:cubicBezTo>
                    <a:pt x="83634" y="326610"/>
                    <a:pt x="402722" y="-16820"/>
                    <a:pt x="393726" y="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2" name="フリーフォーム 2081">
              <a:extLst>
                <a:ext uri="{FF2B5EF4-FFF2-40B4-BE49-F238E27FC236}">
                  <a16:creationId xmlns:a16="http://schemas.microsoft.com/office/drawing/2014/main" id="{16C8415E-D11B-145D-0CBF-4D00196C637B}"/>
                </a:ext>
              </a:extLst>
            </p:cNvPr>
            <p:cNvSpPr/>
            <p:nvPr/>
          </p:nvSpPr>
          <p:spPr>
            <a:xfrm>
              <a:off x="4555925" y="5152944"/>
              <a:ext cx="635243" cy="308083"/>
            </a:xfrm>
            <a:custGeom>
              <a:avLst/>
              <a:gdLst>
                <a:gd name="connsiteX0" fmla="*/ 200 w 635243"/>
                <a:gd name="connsiteY0" fmla="*/ 81 h 308083"/>
                <a:gd name="connsiteX1" fmla="*/ 295475 w 635243"/>
                <a:gd name="connsiteY1" fmla="*/ 66756 h 308083"/>
                <a:gd name="connsiteX2" fmla="*/ 616150 w 635243"/>
                <a:gd name="connsiteY2" fmla="*/ 41356 h 308083"/>
                <a:gd name="connsiteX3" fmla="*/ 463750 w 635243"/>
                <a:gd name="connsiteY3" fmla="*/ 66756 h 308083"/>
                <a:gd name="connsiteX4" fmla="*/ 635200 w 635243"/>
                <a:gd name="connsiteY4" fmla="*/ 66756 h 308083"/>
                <a:gd name="connsiteX5" fmla="*/ 444700 w 635243"/>
                <a:gd name="connsiteY5" fmla="*/ 308056 h 308083"/>
                <a:gd name="connsiteX6" fmla="*/ 603450 w 635243"/>
                <a:gd name="connsiteY6" fmla="*/ 82631 h 308083"/>
                <a:gd name="connsiteX7" fmla="*/ 387550 w 635243"/>
                <a:gd name="connsiteY7" fmla="*/ 82631 h 308083"/>
                <a:gd name="connsiteX8" fmla="*/ 120850 w 635243"/>
                <a:gd name="connsiteY8" fmla="*/ 50881 h 308083"/>
                <a:gd name="connsiteX9" fmla="*/ 339925 w 635243"/>
                <a:gd name="connsiteY9" fmla="*/ 82631 h 308083"/>
                <a:gd name="connsiteX10" fmla="*/ 200 w 635243"/>
                <a:gd name="connsiteY10" fmla="*/ 81 h 30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243" h="308083">
                  <a:moveTo>
                    <a:pt x="200" y="81"/>
                  </a:moveTo>
                  <a:cubicBezTo>
                    <a:pt x="-7208" y="-2565"/>
                    <a:pt x="192817" y="59877"/>
                    <a:pt x="295475" y="66756"/>
                  </a:cubicBezTo>
                  <a:cubicBezTo>
                    <a:pt x="398133" y="73635"/>
                    <a:pt x="588104" y="41356"/>
                    <a:pt x="616150" y="41356"/>
                  </a:cubicBezTo>
                  <a:cubicBezTo>
                    <a:pt x="644196" y="41356"/>
                    <a:pt x="460575" y="62523"/>
                    <a:pt x="463750" y="66756"/>
                  </a:cubicBezTo>
                  <a:cubicBezTo>
                    <a:pt x="466925" y="70989"/>
                    <a:pt x="638375" y="26539"/>
                    <a:pt x="635200" y="66756"/>
                  </a:cubicBezTo>
                  <a:cubicBezTo>
                    <a:pt x="632025" y="106973"/>
                    <a:pt x="449992" y="305410"/>
                    <a:pt x="444700" y="308056"/>
                  </a:cubicBezTo>
                  <a:cubicBezTo>
                    <a:pt x="439408" y="310702"/>
                    <a:pt x="612975" y="120202"/>
                    <a:pt x="603450" y="82631"/>
                  </a:cubicBezTo>
                  <a:cubicBezTo>
                    <a:pt x="593925" y="45060"/>
                    <a:pt x="467983" y="87923"/>
                    <a:pt x="387550" y="82631"/>
                  </a:cubicBezTo>
                  <a:cubicBezTo>
                    <a:pt x="307117" y="77339"/>
                    <a:pt x="128787" y="50881"/>
                    <a:pt x="120850" y="50881"/>
                  </a:cubicBezTo>
                  <a:cubicBezTo>
                    <a:pt x="112913" y="50881"/>
                    <a:pt x="358975" y="95331"/>
                    <a:pt x="339925" y="82631"/>
                  </a:cubicBezTo>
                  <a:cubicBezTo>
                    <a:pt x="320875" y="69931"/>
                    <a:pt x="7608" y="2727"/>
                    <a:pt x="200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3" name="フリーフォーム 2082">
              <a:extLst>
                <a:ext uri="{FF2B5EF4-FFF2-40B4-BE49-F238E27FC236}">
                  <a16:creationId xmlns:a16="http://schemas.microsoft.com/office/drawing/2014/main" id="{6352301C-34BA-6131-D0BB-3138EA75F843}"/>
                </a:ext>
              </a:extLst>
            </p:cNvPr>
            <p:cNvSpPr/>
            <p:nvPr/>
          </p:nvSpPr>
          <p:spPr>
            <a:xfrm>
              <a:off x="4286874" y="5258147"/>
              <a:ext cx="421920" cy="508939"/>
            </a:xfrm>
            <a:custGeom>
              <a:avLst/>
              <a:gdLst>
                <a:gd name="connsiteX0" fmla="*/ 412126 w 421920"/>
                <a:gd name="connsiteY0" fmla="*/ 9178 h 508939"/>
                <a:gd name="connsiteX1" fmla="*/ 215276 w 421920"/>
                <a:gd name="connsiteY1" fmla="*/ 202853 h 508939"/>
                <a:gd name="connsiteX2" fmla="*/ 189876 w 421920"/>
                <a:gd name="connsiteY2" fmla="*/ 301278 h 508939"/>
                <a:gd name="connsiteX3" fmla="*/ 234326 w 421920"/>
                <a:gd name="connsiteY3" fmla="*/ 231428 h 508939"/>
                <a:gd name="connsiteX4" fmla="*/ 5726 w 421920"/>
                <a:gd name="connsiteY4" fmla="*/ 507653 h 508939"/>
                <a:gd name="connsiteX5" fmla="*/ 72401 w 421920"/>
                <a:gd name="connsiteY5" fmla="*/ 329853 h 508939"/>
                <a:gd name="connsiteX6" fmla="*/ 110501 w 421920"/>
                <a:gd name="connsiteY6" fmla="*/ 212378 h 508939"/>
                <a:gd name="connsiteX7" fmla="*/ 59701 w 421920"/>
                <a:gd name="connsiteY7" fmla="*/ 383828 h 508939"/>
                <a:gd name="connsiteX8" fmla="*/ 227976 w 421920"/>
                <a:gd name="connsiteY8" fmla="*/ 142528 h 508939"/>
                <a:gd name="connsiteX9" fmla="*/ 151776 w 421920"/>
                <a:gd name="connsiteY9" fmla="*/ 228253 h 508939"/>
                <a:gd name="connsiteX10" fmla="*/ 370851 w 421920"/>
                <a:gd name="connsiteY10" fmla="*/ 50453 h 508939"/>
                <a:gd name="connsiteX11" fmla="*/ 412126 w 421920"/>
                <a:gd name="connsiteY11" fmla="*/ 9178 h 50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1920" h="508939">
                  <a:moveTo>
                    <a:pt x="412126" y="9178"/>
                  </a:moveTo>
                  <a:cubicBezTo>
                    <a:pt x="386197" y="34578"/>
                    <a:pt x="252318" y="154170"/>
                    <a:pt x="215276" y="202853"/>
                  </a:cubicBezTo>
                  <a:cubicBezTo>
                    <a:pt x="178234" y="251536"/>
                    <a:pt x="186701" y="296516"/>
                    <a:pt x="189876" y="301278"/>
                  </a:cubicBezTo>
                  <a:cubicBezTo>
                    <a:pt x="193051" y="306040"/>
                    <a:pt x="265018" y="197032"/>
                    <a:pt x="234326" y="231428"/>
                  </a:cubicBezTo>
                  <a:cubicBezTo>
                    <a:pt x="203634" y="265824"/>
                    <a:pt x="32713" y="491249"/>
                    <a:pt x="5726" y="507653"/>
                  </a:cubicBezTo>
                  <a:cubicBezTo>
                    <a:pt x="-21261" y="524057"/>
                    <a:pt x="54939" y="379065"/>
                    <a:pt x="72401" y="329853"/>
                  </a:cubicBezTo>
                  <a:cubicBezTo>
                    <a:pt x="89863" y="280641"/>
                    <a:pt x="112618" y="203382"/>
                    <a:pt x="110501" y="212378"/>
                  </a:cubicBezTo>
                  <a:cubicBezTo>
                    <a:pt x="108384" y="221374"/>
                    <a:pt x="40122" y="395470"/>
                    <a:pt x="59701" y="383828"/>
                  </a:cubicBezTo>
                  <a:cubicBezTo>
                    <a:pt x="79280" y="372186"/>
                    <a:pt x="212630" y="168457"/>
                    <a:pt x="227976" y="142528"/>
                  </a:cubicBezTo>
                  <a:cubicBezTo>
                    <a:pt x="243322" y="116599"/>
                    <a:pt x="127964" y="243599"/>
                    <a:pt x="151776" y="228253"/>
                  </a:cubicBezTo>
                  <a:cubicBezTo>
                    <a:pt x="175588" y="212907"/>
                    <a:pt x="333280" y="85378"/>
                    <a:pt x="370851" y="50453"/>
                  </a:cubicBezTo>
                  <a:cubicBezTo>
                    <a:pt x="408422" y="15528"/>
                    <a:pt x="438055" y="-16222"/>
                    <a:pt x="412126" y="9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4" name="フリーフォーム 2083">
              <a:extLst>
                <a:ext uri="{FF2B5EF4-FFF2-40B4-BE49-F238E27FC236}">
                  <a16:creationId xmlns:a16="http://schemas.microsoft.com/office/drawing/2014/main" id="{E47B0578-F257-1870-1AE1-B09C9F49288A}"/>
                </a:ext>
              </a:extLst>
            </p:cNvPr>
            <p:cNvSpPr/>
            <p:nvPr/>
          </p:nvSpPr>
          <p:spPr>
            <a:xfrm>
              <a:off x="3733745" y="4028848"/>
              <a:ext cx="889357" cy="188616"/>
            </a:xfrm>
            <a:custGeom>
              <a:avLst/>
              <a:gdLst>
                <a:gd name="connsiteX0" fmla="*/ 55 w 889357"/>
                <a:gd name="connsiteY0" fmla="*/ 25627 h 188616"/>
                <a:gd name="connsiteX1" fmla="*/ 508055 w 889357"/>
                <a:gd name="connsiteY1" fmla="*/ 139927 h 188616"/>
                <a:gd name="connsiteX2" fmla="*/ 377880 w 889357"/>
                <a:gd name="connsiteY2" fmla="*/ 130402 h 188616"/>
                <a:gd name="connsiteX3" fmla="*/ 590605 w 889357"/>
                <a:gd name="connsiteY3" fmla="*/ 184377 h 188616"/>
                <a:gd name="connsiteX4" fmla="*/ 889055 w 889357"/>
                <a:gd name="connsiteY4" fmla="*/ 227 h 188616"/>
                <a:gd name="connsiteX5" fmla="*/ 641405 w 889357"/>
                <a:gd name="connsiteY5" fmla="*/ 146277 h 188616"/>
                <a:gd name="connsiteX6" fmla="*/ 381055 w 889357"/>
                <a:gd name="connsiteY6" fmla="*/ 143102 h 188616"/>
                <a:gd name="connsiteX7" fmla="*/ 542980 w 889357"/>
                <a:gd name="connsiteY7" fmla="*/ 152627 h 188616"/>
                <a:gd name="connsiteX8" fmla="*/ 55 w 889357"/>
                <a:gd name="connsiteY8" fmla="*/ 25627 h 18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357" h="188616">
                  <a:moveTo>
                    <a:pt x="55" y="25627"/>
                  </a:moveTo>
                  <a:cubicBezTo>
                    <a:pt x="-5766" y="23510"/>
                    <a:pt x="445084" y="122465"/>
                    <a:pt x="508055" y="139927"/>
                  </a:cubicBezTo>
                  <a:cubicBezTo>
                    <a:pt x="571026" y="157390"/>
                    <a:pt x="364122" y="122994"/>
                    <a:pt x="377880" y="130402"/>
                  </a:cubicBezTo>
                  <a:cubicBezTo>
                    <a:pt x="391638" y="137810"/>
                    <a:pt x="505409" y="206073"/>
                    <a:pt x="590605" y="184377"/>
                  </a:cubicBezTo>
                  <a:cubicBezTo>
                    <a:pt x="675801" y="162681"/>
                    <a:pt x="880588" y="6577"/>
                    <a:pt x="889055" y="227"/>
                  </a:cubicBezTo>
                  <a:cubicBezTo>
                    <a:pt x="897522" y="-6123"/>
                    <a:pt x="726072" y="122465"/>
                    <a:pt x="641405" y="146277"/>
                  </a:cubicBezTo>
                  <a:cubicBezTo>
                    <a:pt x="556738" y="170089"/>
                    <a:pt x="397459" y="142044"/>
                    <a:pt x="381055" y="143102"/>
                  </a:cubicBezTo>
                  <a:cubicBezTo>
                    <a:pt x="364651" y="144160"/>
                    <a:pt x="608068" y="171148"/>
                    <a:pt x="542980" y="152627"/>
                  </a:cubicBezTo>
                  <a:cubicBezTo>
                    <a:pt x="477893" y="134106"/>
                    <a:pt x="5876" y="27744"/>
                    <a:pt x="55" y="256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5" name="フリーフォーム 2084">
              <a:extLst>
                <a:ext uri="{FF2B5EF4-FFF2-40B4-BE49-F238E27FC236}">
                  <a16:creationId xmlns:a16="http://schemas.microsoft.com/office/drawing/2014/main" id="{6733DBA2-C82C-0F0E-E835-1DEB41AFD5FA}"/>
                </a:ext>
              </a:extLst>
            </p:cNvPr>
            <p:cNvSpPr/>
            <p:nvPr/>
          </p:nvSpPr>
          <p:spPr>
            <a:xfrm>
              <a:off x="4215583" y="4448161"/>
              <a:ext cx="421565" cy="322314"/>
            </a:xfrm>
            <a:custGeom>
              <a:avLst/>
              <a:gdLst>
                <a:gd name="connsiteX0" fmla="*/ 817 w 421565"/>
                <a:gd name="connsiteY0" fmla="*/ 14 h 322314"/>
                <a:gd name="connsiteX1" fmla="*/ 124642 w 421565"/>
                <a:gd name="connsiteY1" fmla="*/ 165114 h 322314"/>
                <a:gd name="connsiteX2" fmla="*/ 178617 w 421565"/>
                <a:gd name="connsiteY2" fmla="*/ 219089 h 322314"/>
                <a:gd name="connsiteX3" fmla="*/ 48442 w 421565"/>
                <a:gd name="connsiteY3" fmla="*/ 193689 h 322314"/>
                <a:gd name="connsiteX4" fmla="*/ 416742 w 421565"/>
                <a:gd name="connsiteY4" fmla="*/ 320689 h 322314"/>
                <a:gd name="connsiteX5" fmla="*/ 251642 w 421565"/>
                <a:gd name="connsiteY5" fmla="*/ 260364 h 322314"/>
                <a:gd name="connsiteX6" fmla="*/ 146867 w 421565"/>
                <a:gd name="connsiteY6" fmla="*/ 184164 h 322314"/>
                <a:gd name="connsiteX7" fmla="*/ 191317 w 421565"/>
                <a:gd name="connsiteY7" fmla="*/ 174639 h 322314"/>
                <a:gd name="connsiteX8" fmla="*/ 817 w 421565"/>
                <a:gd name="connsiteY8" fmla="*/ 14 h 32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565" h="322314">
                  <a:moveTo>
                    <a:pt x="817" y="14"/>
                  </a:moveTo>
                  <a:cubicBezTo>
                    <a:pt x="-10295" y="-1573"/>
                    <a:pt x="95009" y="128601"/>
                    <a:pt x="124642" y="165114"/>
                  </a:cubicBezTo>
                  <a:cubicBezTo>
                    <a:pt x="154275" y="201627"/>
                    <a:pt x="191317" y="214326"/>
                    <a:pt x="178617" y="219089"/>
                  </a:cubicBezTo>
                  <a:cubicBezTo>
                    <a:pt x="165917" y="223852"/>
                    <a:pt x="8755" y="176756"/>
                    <a:pt x="48442" y="193689"/>
                  </a:cubicBezTo>
                  <a:cubicBezTo>
                    <a:pt x="88129" y="210622"/>
                    <a:pt x="382875" y="309577"/>
                    <a:pt x="416742" y="320689"/>
                  </a:cubicBezTo>
                  <a:cubicBezTo>
                    <a:pt x="450609" y="331802"/>
                    <a:pt x="296621" y="283118"/>
                    <a:pt x="251642" y="260364"/>
                  </a:cubicBezTo>
                  <a:cubicBezTo>
                    <a:pt x="206663" y="237610"/>
                    <a:pt x="156921" y="198451"/>
                    <a:pt x="146867" y="184164"/>
                  </a:cubicBezTo>
                  <a:cubicBezTo>
                    <a:pt x="136813" y="169877"/>
                    <a:pt x="218305" y="203743"/>
                    <a:pt x="191317" y="174639"/>
                  </a:cubicBezTo>
                  <a:cubicBezTo>
                    <a:pt x="164330" y="145535"/>
                    <a:pt x="11929" y="1601"/>
                    <a:pt x="817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6" name="フリーフォーム 2085">
              <a:extLst>
                <a:ext uri="{FF2B5EF4-FFF2-40B4-BE49-F238E27FC236}">
                  <a16:creationId xmlns:a16="http://schemas.microsoft.com/office/drawing/2014/main" id="{19A8D064-309A-F53C-D017-BDC73FC7F222}"/>
                </a:ext>
              </a:extLst>
            </p:cNvPr>
            <p:cNvSpPr/>
            <p:nvPr/>
          </p:nvSpPr>
          <p:spPr>
            <a:xfrm>
              <a:off x="2863125" y="3769942"/>
              <a:ext cx="272688" cy="890327"/>
            </a:xfrm>
            <a:custGeom>
              <a:avLst/>
              <a:gdLst>
                <a:gd name="connsiteX0" fmla="*/ 725 w 272688"/>
                <a:gd name="connsiteY0" fmla="*/ 1958 h 890327"/>
                <a:gd name="connsiteX1" fmla="*/ 121375 w 272688"/>
                <a:gd name="connsiteY1" fmla="*/ 446458 h 890327"/>
                <a:gd name="connsiteX2" fmla="*/ 95975 w 272688"/>
                <a:gd name="connsiteY2" fmla="*/ 294058 h 890327"/>
                <a:gd name="connsiteX3" fmla="*/ 270600 w 272688"/>
                <a:gd name="connsiteY3" fmla="*/ 878258 h 890327"/>
                <a:gd name="connsiteX4" fmla="*/ 184875 w 272688"/>
                <a:gd name="connsiteY4" fmla="*/ 652833 h 890327"/>
                <a:gd name="connsiteX5" fmla="*/ 73750 w 272688"/>
                <a:gd name="connsiteY5" fmla="*/ 224208 h 890327"/>
                <a:gd name="connsiteX6" fmla="*/ 70575 w 272688"/>
                <a:gd name="connsiteY6" fmla="*/ 281358 h 890327"/>
                <a:gd name="connsiteX7" fmla="*/ 725 w 272688"/>
                <a:gd name="connsiteY7" fmla="*/ 1958 h 89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688" h="890327">
                  <a:moveTo>
                    <a:pt x="725" y="1958"/>
                  </a:moveTo>
                  <a:cubicBezTo>
                    <a:pt x="9192" y="29475"/>
                    <a:pt x="105500" y="397775"/>
                    <a:pt x="121375" y="446458"/>
                  </a:cubicBezTo>
                  <a:cubicBezTo>
                    <a:pt x="137250" y="495141"/>
                    <a:pt x="71104" y="222091"/>
                    <a:pt x="95975" y="294058"/>
                  </a:cubicBezTo>
                  <a:cubicBezTo>
                    <a:pt x="120846" y="366025"/>
                    <a:pt x="255783" y="818462"/>
                    <a:pt x="270600" y="878258"/>
                  </a:cubicBezTo>
                  <a:cubicBezTo>
                    <a:pt x="285417" y="938054"/>
                    <a:pt x="217683" y="761841"/>
                    <a:pt x="184875" y="652833"/>
                  </a:cubicBezTo>
                  <a:cubicBezTo>
                    <a:pt x="152067" y="543825"/>
                    <a:pt x="92800" y="286121"/>
                    <a:pt x="73750" y="224208"/>
                  </a:cubicBezTo>
                  <a:cubicBezTo>
                    <a:pt x="54700" y="162295"/>
                    <a:pt x="80629" y="317341"/>
                    <a:pt x="70575" y="281358"/>
                  </a:cubicBezTo>
                  <a:cubicBezTo>
                    <a:pt x="60521" y="245375"/>
                    <a:pt x="-7742" y="-25559"/>
                    <a:pt x="725" y="19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7" name="フリーフォーム 2086">
              <a:extLst>
                <a:ext uri="{FF2B5EF4-FFF2-40B4-BE49-F238E27FC236}">
                  <a16:creationId xmlns:a16="http://schemas.microsoft.com/office/drawing/2014/main" id="{67759B70-1219-D311-503E-D15ADD1BD729}"/>
                </a:ext>
              </a:extLst>
            </p:cNvPr>
            <p:cNvSpPr/>
            <p:nvPr/>
          </p:nvSpPr>
          <p:spPr>
            <a:xfrm>
              <a:off x="4020289" y="5043689"/>
              <a:ext cx="497134" cy="121638"/>
            </a:xfrm>
            <a:custGeom>
              <a:avLst/>
              <a:gdLst>
                <a:gd name="connsiteX0" fmla="*/ 2436 w 497134"/>
                <a:gd name="connsiteY0" fmla="*/ 1386 h 121638"/>
                <a:gd name="connsiteX1" fmla="*/ 485036 w 497134"/>
                <a:gd name="connsiteY1" fmla="*/ 118861 h 121638"/>
                <a:gd name="connsiteX2" fmla="*/ 342161 w 497134"/>
                <a:gd name="connsiteY2" fmla="*/ 80761 h 121638"/>
                <a:gd name="connsiteX3" fmla="*/ 237386 w 497134"/>
                <a:gd name="connsiteY3" fmla="*/ 36311 h 121638"/>
                <a:gd name="connsiteX4" fmla="*/ 294536 w 497134"/>
                <a:gd name="connsiteY4" fmla="*/ 52186 h 121638"/>
                <a:gd name="connsiteX5" fmla="*/ 2436 w 497134"/>
                <a:gd name="connsiteY5" fmla="*/ 1386 h 1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134" h="121638">
                  <a:moveTo>
                    <a:pt x="2436" y="1386"/>
                  </a:moveTo>
                  <a:cubicBezTo>
                    <a:pt x="34186" y="12498"/>
                    <a:pt x="428415" y="105632"/>
                    <a:pt x="485036" y="118861"/>
                  </a:cubicBezTo>
                  <a:cubicBezTo>
                    <a:pt x="541657" y="132090"/>
                    <a:pt x="383436" y="94519"/>
                    <a:pt x="342161" y="80761"/>
                  </a:cubicBezTo>
                  <a:cubicBezTo>
                    <a:pt x="300886" y="67003"/>
                    <a:pt x="245324" y="41074"/>
                    <a:pt x="237386" y="36311"/>
                  </a:cubicBezTo>
                  <a:cubicBezTo>
                    <a:pt x="229449" y="31549"/>
                    <a:pt x="329990" y="54832"/>
                    <a:pt x="294536" y="52186"/>
                  </a:cubicBezTo>
                  <a:cubicBezTo>
                    <a:pt x="259082" y="49540"/>
                    <a:pt x="-29314" y="-9726"/>
                    <a:pt x="2436" y="1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90" name="フリーフォーム 2089">
            <a:extLst>
              <a:ext uri="{FF2B5EF4-FFF2-40B4-BE49-F238E27FC236}">
                <a16:creationId xmlns:a16="http://schemas.microsoft.com/office/drawing/2014/main" id="{3952305F-8383-2CDD-E033-86FDA98CF8CC}"/>
              </a:ext>
            </a:extLst>
          </p:cNvPr>
          <p:cNvSpPr/>
          <p:nvPr/>
        </p:nvSpPr>
        <p:spPr>
          <a:xfrm>
            <a:off x="2430704" y="1227580"/>
            <a:ext cx="1547832" cy="3095782"/>
          </a:xfrm>
          <a:custGeom>
            <a:avLst/>
            <a:gdLst>
              <a:gd name="connsiteX0" fmla="*/ 3738 w 1547832"/>
              <a:gd name="connsiteY0" fmla="*/ 7454 h 3095782"/>
              <a:gd name="connsiteX1" fmla="*/ 751883 w 1547832"/>
              <a:gd name="connsiteY1" fmla="*/ 1396867 h 3095782"/>
              <a:gd name="connsiteX2" fmla="*/ 668756 w 1547832"/>
              <a:gd name="connsiteY2" fmla="*/ 1278114 h 3095782"/>
              <a:gd name="connsiteX3" fmla="*/ 1155644 w 1547832"/>
              <a:gd name="connsiteY3" fmla="*/ 2513147 h 3095782"/>
              <a:gd name="connsiteX4" fmla="*/ 977514 w 1547832"/>
              <a:gd name="connsiteY4" fmla="*/ 2097511 h 3095782"/>
              <a:gd name="connsiteX5" fmla="*/ 1547530 w 1547832"/>
              <a:gd name="connsiteY5" fmla="*/ 3095038 h 3095782"/>
              <a:gd name="connsiteX6" fmla="*/ 1048766 w 1547832"/>
              <a:gd name="connsiteY6" fmla="*/ 2240015 h 3095782"/>
              <a:gd name="connsiteX7" fmla="*/ 526252 w 1547832"/>
              <a:gd name="connsiteY7" fmla="*/ 1123734 h 3095782"/>
              <a:gd name="connsiteX8" fmla="*/ 538127 w 1547832"/>
              <a:gd name="connsiteY8" fmla="*/ 1064358 h 3095782"/>
              <a:gd name="connsiteX9" fmla="*/ 276870 w 1547832"/>
              <a:gd name="connsiteY9" fmla="*/ 411215 h 3095782"/>
              <a:gd name="connsiteX10" fmla="*/ 455000 w 1547832"/>
              <a:gd name="connsiteY10" fmla="*/ 826851 h 3095782"/>
              <a:gd name="connsiteX11" fmla="*/ 3738 w 1547832"/>
              <a:gd name="connsiteY11" fmla="*/ 7454 h 309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7832" h="3095782">
                <a:moveTo>
                  <a:pt x="3738" y="7454"/>
                </a:moveTo>
                <a:cubicBezTo>
                  <a:pt x="53218" y="102456"/>
                  <a:pt x="641047" y="1185090"/>
                  <a:pt x="751883" y="1396867"/>
                </a:cubicBezTo>
                <a:cubicBezTo>
                  <a:pt x="862719" y="1608644"/>
                  <a:pt x="601463" y="1092067"/>
                  <a:pt x="668756" y="1278114"/>
                </a:cubicBezTo>
                <a:cubicBezTo>
                  <a:pt x="736049" y="1464161"/>
                  <a:pt x="1104184" y="2376581"/>
                  <a:pt x="1155644" y="2513147"/>
                </a:cubicBezTo>
                <a:cubicBezTo>
                  <a:pt x="1207104" y="2649713"/>
                  <a:pt x="912200" y="2000529"/>
                  <a:pt x="977514" y="2097511"/>
                </a:cubicBezTo>
                <a:cubicBezTo>
                  <a:pt x="1042828" y="2194493"/>
                  <a:pt x="1535655" y="3071287"/>
                  <a:pt x="1547530" y="3095038"/>
                </a:cubicBezTo>
                <a:cubicBezTo>
                  <a:pt x="1559405" y="3118789"/>
                  <a:pt x="1218979" y="2568566"/>
                  <a:pt x="1048766" y="2240015"/>
                </a:cubicBezTo>
                <a:cubicBezTo>
                  <a:pt x="878553" y="1911464"/>
                  <a:pt x="611358" y="1319677"/>
                  <a:pt x="526252" y="1123734"/>
                </a:cubicBezTo>
                <a:cubicBezTo>
                  <a:pt x="441146" y="927791"/>
                  <a:pt x="579691" y="1183111"/>
                  <a:pt x="538127" y="1064358"/>
                </a:cubicBezTo>
                <a:cubicBezTo>
                  <a:pt x="496563" y="945605"/>
                  <a:pt x="290724" y="450799"/>
                  <a:pt x="276870" y="411215"/>
                </a:cubicBezTo>
                <a:cubicBezTo>
                  <a:pt x="263016" y="371631"/>
                  <a:pt x="498543" y="898103"/>
                  <a:pt x="455000" y="826851"/>
                </a:cubicBezTo>
                <a:cubicBezTo>
                  <a:pt x="411457" y="755599"/>
                  <a:pt x="-45742" y="-87548"/>
                  <a:pt x="3738" y="7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 2092">
            <a:extLst>
              <a:ext uri="{FF2B5EF4-FFF2-40B4-BE49-F238E27FC236}">
                <a16:creationId xmlns:a16="http://schemas.microsoft.com/office/drawing/2014/main" id="{76A428AF-6682-2AC1-4B8F-547B861BD153}"/>
              </a:ext>
            </a:extLst>
          </p:cNvPr>
          <p:cNvSpPr/>
          <p:nvPr/>
        </p:nvSpPr>
        <p:spPr>
          <a:xfrm>
            <a:off x="2488676" y="1297351"/>
            <a:ext cx="258452" cy="2789713"/>
          </a:xfrm>
          <a:custGeom>
            <a:avLst/>
            <a:gdLst>
              <a:gd name="connsiteX0" fmla="*/ 147646 w 258452"/>
              <a:gd name="connsiteY0" fmla="*/ 92062 h 2789713"/>
              <a:gd name="connsiteX1" fmla="*/ 242649 w 258452"/>
              <a:gd name="connsiteY1" fmla="*/ 187065 h 2789713"/>
              <a:gd name="connsiteX2" fmla="*/ 5142 w 258452"/>
              <a:gd name="connsiteY2" fmla="*/ 1125215 h 2789713"/>
              <a:gd name="connsiteX3" fmla="*/ 76394 w 258452"/>
              <a:gd name="connsiteY3" fmla="*/ 1612104 h 2789713"/>
              <a:gd name="connsiteX4" fmla="*/ 40768 w 258452"/>
              <a:gd name="connsiteY4" fmla="*/ 1433974 h 2789713"/>
              <a:gd name="connsiteX5" fmla="*/ 230773 w 258452"/>
              <a:gd name="connsiteY5" fmla="*/ 2787761 h 2789713"/>
              <a:gd name="connsiteX6" fmla="*/ 147646 w 258452"/>
              <a:gd name="connsiteY6" fmla="*/ 1707106 h 2789713"/>
              <a:gd name="connsiteX7" fmla="*/ 76394 w 258452"/>
              <a:gd name="connsiteY7" fmla="*/ 602701 h 2789713"/>
              <a:gd name="connsiteX8" fmla="*/ 28893 w 258452"/>
              <a:gd name="connsiteY8" fmla="*/ 1006462 h 2789713"/>
              <a:gd name="connsiteX9" fmla="*/ 254524 w 258452"/>
              <a:gd name="connsiteY9" fmla="*/ 80187 h 2789713"/>
              <a:gd name="connsiteX10" fmla="*/ 171397 w 258452"/>
              <a:gd name="connsiteY10" fmla="*/ 44561 h 2789713"/>
              <a:gd name="connsiteX11" fmla="*/ 147646 w 258452"/>
              <a:gd name="connsiteY11" fmla="*/ 92062 h 278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452" h="2789713">
                <a:moveTo>
                  <a:pt x="147646" y="92062"/>
                </a:moveTo>
                <a:cubicBezTo>
                  <a:pt x="159521" y="115813"/>
                  <a:pt x="266400" y="14873"/>
                  <a:pt x="242649" y="187065"/>
                </a:cubicBezTo>
                <a:cubicBezTo>
                  <a:pt x="218898" y="359257"/>
                  <a:pt x="32851" y="887709"/>
                  <a:pt x="5142" y="1125215"/>
                </a:cubicBezTo>
                <a:cubicBezTo>
                  <a:pt x="-22567" y="1362722"/>
                  <a:pt x="70456" y="1560644"/>
                  <a:pt x="76394" y="1612104"/>
                </a:cubicBezTo>
                <a:cubicBezTo>
                  <a:pt x="82332" y="1663564"/>
                  <a:pt x="15038" y="1238031"/>
                  <a:pt x="40768" y="1433974"/>
                </a:cubicBezTo>
                <a:cubicBezTo>
                  <a:pt x="66498" y="1629917"/>
                  <a:pt x="212960" y="2742239"/>
                  <a:pt x="230773" y="2787761"/>
                </a:cubicBezTo>
                <a:cubicBezTo>
                  <a:pt x="248586" y="2833283"/>
                  <a:pt x="173376" y="2071283"/>
                  <a:pt x="147646" y="1707106"/>
                </a:cubicBezTo>
                <a:cubicBezTo>
                  <a:pt x="121916" y="1342929"/>
                  <a:pt x="96186" y="719475"/>
                  <a:pt x="76394" y="602701"/>
                </a:cubicBezTo>
                <a:cubicBezTo>
                  <a:pt x="56602" y="485927"/>
                  <a:pt x="-795" y="1093548"/>
                  <a:pt x="28893" y="1006462"/>
                </a:cubicBezTo>
                <a:cubicBezTo>
                  <a:pt x="58581" y="919376"/>
                  <a:pt x="230773" y="240504"/>
                  <a:pt x="254524" y="80187"/>
                </a:cubicBezTo>
                <a:cubicBezTo>
                  <a:pt x="278275" y="-80130"/>
                  <a:pt x="187231" y="50499"/>
                  <a:pt x="171397" y="44561"/>
                </a:cubicBezTo>
                <a:cubicBezTo>
                  <a:pt x="155563" y="38623"/>
                  <a:pt x="135771" y="68311"/>
                  <a:pt x="147646" y="92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 2093">
            <a:extLst>
              <a:ext uri="{FF2B5EF4-FFF2-40B4-BE49-F238E27FC236}">
                <a16:creationId xmlns:a16="http://schemas.microsoft.com/office/drawing/2014/main" id="{5487A886-06C5-3913-47B4-3D4E9916B53B}"/>
              </a:ext>
            </a:extLst>
          </p:cNvPr>
          <p:cNvSpPr/>
          <p:nvPr/>
        </p:nvSpPr>
        <p:spPr>
          <a:xfrm>
            <a:off x="2174277" y="1448786"/>
            <a:ext cx="770949" cy="2600878"/>
          </a:xfrm>
          <a:custGeom>
            <a:avLst/>
            <a:gdLst>
              <a:gd name="connsiteX0" fmla="*/ 414544 w 770949"/>
              <a:gd name="connsiteY0" fmla="*/ 4 h 2600878"/>
              <a:gd name="connsiteX1" fmla="*/ 236414 w 770949"/>
              <a:gd name="connsiteY1" fmla="*/ 902528 h 2600878"/>
              <a:gd name="connsiteX2" fmla="*/ 117661 w 770949"/>
              <a:gd name="connsiteY2" fmla="*/ 1769427 h 2600878"/>
              <a:gd name="connsiteX3" fmla="*/ 117661 w 770949"/>
              <a:gd name="connsiteY3" fmla="*/ 1543796 h 2600878"/>
              <a:gd name="connsiteX4" fmla="*/ 628300 w 770949"/>
              <a:gd name="connsiteY4" fmla="*/ 2541323 h 2600878"/>
              <a:gd name="connsiteX5" fmla="*/ 438294 w 770949"/>
              <a:gd name="connsiteY5" fmla="*/ 2196939 h 2600878"/>
              <a:gd name="connsiteX6" fmla="*/ 770804 w 770949"/>
              <a:gd name="connsiteY6" fmla="*/ 2600700 h 2600878"/>
              <a:gd name="connsiteX7" fmla="*/ 390793 w 770949"/>
              <a:gd name="connsiteY7" fmla="*/ 2137562 h 2600878"/>
              <a:gd name="connsiteX8" fmla="*/ 22658 w 770949"/>
              <a:gd name="connsiteY8" fmla="*/ 1377541 h 2600878"/>
              <a:gd name="connsiteX9" fmla="*/ 70159 w 770949"/>
              <a:gd name="connsiteY9" fmla="*/ 1496295 h 2600878"/>
              <a:gd name="connsiteX10" fmla="*/ 319541 w 770949"/>
              <a:gd name="connsiteY10" fmla="*/ 356263 h 2600878"/>
              <a:gd name="connsiteX11" fmla="*/ 34533 w 770949"/>
              <a:gd name="connsiteY11" fmla="*/ 914404 h 2600878"/>
              <a:gd name="connsiteX12" fmla="*/ 414544 w 770949"/>
              <a:gd name="connsiteY12" fmla="*/ 4 h 26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949" h="2600878">
                <a:moveTo>
                  <a:pt x="414544" y="4"/>
                </a:moveTo>
                <a:cubicBezTo>
                  <a:pt x="448191" y="-1975"/>
                  <a:pt x="285894" y="607624"/>
                  <a:pt x="236414" y="902528"/>
                </a:cubicBezTo>
                <a:cubicBezTo>
                  <a:pt x="186933" y="1197432"/>
                  <a:pt x="137453" y="1662549"/>
                  <a:pt x="117661" y="1769427"/>
                </a:cubicBezTo>
                <a:cubicBezTo>
                  <a:pt x="97869" y="1876305"/>
                  <a:pt x="32555" y="1415147"/>
                  <a:pt x="117661" y="1543796"/>
                </a:cubicBezTo>
                <a:cubicBezTo>
                  <a:pt x="202767" y="1672445"/>
                  <a:pt x="574861" y="2432466"/>
                  <a:pt x="628300" y="2541323"/>
                </a:cubicBezTo>
                <a:cubicBezTo>
                  <a:pt x="681739" y="2650180"/>
                  <a:pt x="414543" y="2187043"/>
                  <a:pt x="438294" y="2196939"/>
                </a:cubicBezTo>
                <a:cubicBezTo>
                  <a:pt x="462045" y="2206835"/>
                  <a:pt x="778721" y="2610596"/>
                  <a:pt x="770804" y="2600700"/>
                </a:cubicBezTo>
                <a:cubicBezTo>
                  <a:pt x="762887" y="2590804"/>
                  <a:pt x="515484" y="2341422"/>
                  <a:pt x="390793" y="2137562"/>
                </a:cubicBezTo>
                <a:cubicBezTo>
                  <a:pt x="266102" y="1933702"/>
                  <a:pt x="76097" y="1484419"/>
                  <a:pt x="22658" y="1377541"/>
                </a:cubicBezTo>
                <a:cubicBezTo>
                  <a:pt x="-30781" y="1270663"/>
                  <a:pt x="20679" y="1666508"/>
                  <a:pt x="70159" y="1496295"/>
                </a:cubicBezTo>
                <a:cubicBezTo>
                  <a:pt x="119639" y="1326082"/>
                  <a:pt x="325479" y="453245"/>
                  <a:pt x="319541" y="356263"/>
                </a:cubicBezTo>
                <a:cubicBezTo>
                  <a:pt x="313603" y="259281"/>
                  <a:pt x="16720" y="971801"/>
                  <a:pt x="34533" y="914404"/>
                </a:cubicBezTo>
                <a:cubicBezTo>
                  <a:pt x="52346" y="857007"/>
                  <a:pt x="380897" y="1983"/>
                  <a:pt x="41454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 2094">
            <a:extLst>
              <a:ext uri="{FF2B5EF4-FFF2-40B4-BE49-F238E27FC236}">
                <a16:creationId xmlns:a16="http://schemas.microsoft.com/office/drawing/2014/main" id="{23FCDF4D-612B-5D0D-642D-19E8C6BE4834}"/>
              </a:ext>
            </a:extLst>
          </p:cNvPr>
          <p:cNvSpPr/>
          <p:nvPr/>
        </p:nvSpPr>
        <p:spPr>
          <a:xfrm>
            <a:off x="2012417" y="628278"/>
            <a:ext cx="875885" cy="3213105"/>
          </a:xfrm>
          <a:custGeom>
            <a:avLst/>
            <a:gdLst>
              <a:gd name="connsiteX0" fmla="*/ 861412 w 875885"/>
              <a:gd name="connsiteY0" fmla="*/ 24865 h 3213105"/>
              <a:gd name="connsiteX1" fmla="*/ 576404 w 875885"/>
              <a:gd name="connsiteY1" fmla="*/ 499878 h 3213105"/>
              <a:gd name="connsiteX2" fmla="*/ 267645 w 875885"/>
              <a:gd name="connsiteY2" fmla="*/ 1153021 h 3213105"/>
              <a:gd name="connsiteX3" fmla="*/ 338897 w 875885"/>
              <a:gd name="connsiteY3" fmla="*/ 927390 h 3213105"/>
              <a:gd name="connsiteX4" fmla="*/ 6388 w 875885"/>
              <a:gd name="connsiteY4" fmla="*/ 2411805 h 3213105"/>
              <a:gd name="connsiteX5" fmla="*/ 113266 w 875885"/>
              <a:gd name="connsiteY5" fmla="*/ 1687410 h 3213105"/>
              <a:gd name="connsiteX6" fmla="*/ 30139 w 875885"/>
              <a:gd name="connsiteY6" fmla="*/ 2934319 h 3213105"/>
              <a:gd name="connsiteX7" fmla="*/ 89515 w 875885"/>
              <a:gd name="connsiteY7" fmla="*/ 2696813 h 3213105"/>
              <a:gd name="connsiteX8" fmla="*/ 315147 w 875885"/>
              <a:gd name="connsiteY8" fmla="*/ 3195577 h 3213105"/>
              <a:gd name="connsiteX9" fmla="*/ 184518 w 875885"/>
              <a:gd name="connsiteY9" fmla="*/ 1948667 h 3213105"/>
              <a:gd name="connsiteX10" fmla="*/ 517027 w 875885"/>
              <a:gd name="connsiteY10" fmla="*/ 808636 h 3213105"/>
              <a:gd name="connsiteX11" fmla="*/ 196393 w 875885"/>
              <a:gd name="connsiteY11" fmla="*/ 1354901 h 3213105"/>
              <a:gd name="connsiteX12" fmla="*/ 766409 w 875885"/>
              <a:gd name="connsiteY12" fmla="*/ 119867 h 3213105"/>
              <a:gd name="connsiteX13" fmla="*/ 825786 w 875885"/>
              <a:gd name="connsiteY13" fmla="*/ 72366 h 3213105"/>
              <a:gd name="connsiteX14" fmla="*/ 861412 w 875885"/>
              <a:gd name="connsiteY14" fmla="*/ 24865 h 321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5885" h="3213105">
                <a:moveTo>
                  <a:pt x="861412" y="24865"/>
                </a:moveTo>
                <a:cubicBezTo>
                  <a:pt x="819848" y="96117"/>
                  <a:pt x="675365" y="311852"/>
                  <a:pt x="576404" y="499878"/>
                </a:cubicBezTo>
                <a:cubicBezTo>
                  <a:pt x="477443" y="687904"/>
                  <a:pt x="307229" y="1081769"/>
                  <a:pt x="267645" y="1153021"/>
                </a:cubicBezTo>
                <a:cubicBezTo>
                  <a:pt x="228060" y="1224273"/>
                  <a:pt x="382440" y="717593"/>
                  <a:pt x="338897" y="927390"/>
                </a:cubicBezTo>
                <a:cubicBezTo>
                  <a:pt x="295354" y="1137187"/>
                  <a:pt x="43993" y="2285135"/>
                  <a:pt x="6388" y="2411805"/>
                </a:cubicBezTo>
                <a:cubicBezTo>
                  <a:pt x="-31217" y="2538475"/>
                  <a:pt x="109307" y="1600324"/>
                  <a:pt x="113266" y="1687410"/>
                </a:cubicBezTo>
                <a:cubicBezTo>
                  <a:pt x="117224" y="1774496"/>
                  <a:pt x="34097" y="2766085"/>
                  <a:pt x="30139" y="2934319"/>
                </a:cubicBezTo>
                <a:cubicBezTo>
                  <a:pt x="26181" y="3102553"/>
                  <a:pt x="42014" y="2653270"/>
                  <a:pt x="89515" y="2696813"/>
                </a:cubicBezTo>
                <a:cubicBezTo>
                  <a:pt x="137016" y="2740356"/>
                  <a:pt x="299313" y="3320268"/>
                  <a:pt x="315147" y="3195577"/>
                </a:cubicBezTo>
                <a:cubicBezTo>
                  <a:pt x="330981" y="3070886"/>
                  <a:pt x="150871" y="2346490"/>
                  <a:pt x="184518" y="1948667"/>
                </a:cubicBezTo>
                <a:cubicBezTo>
                  <a:pt x="218165" y="1550844"/>
                  <a:pt x="515048" y="907597"/>
                  <a:pt x="517027" y="808636"/>
                </a:cubicBezTo>
                <a:cubicBezTo>
                  <a:pt x="519006" y="709675"/>
                  <a:pt x="154829" y="1469696"/>
                  <a:pt x="196393" y="1354901"/>
                </a:cubicBezTo>
                <a:cubicBezTo>
                  <a:pt x="237957" y="1240106"/>
                  <a:pt x="661510" y="333623"/>
                  <a:pt x="766409" y="119867"/>
                </a:cubicBezTo>
                <a:cubicBezTo>
                  <a:pt x="871308" y="-93889"/>
                  <a:pt x="807973" y="88200"/>
                  <a:pt x="825786" y="72366"/>
                </a:cubicBezTo>
                <a:cubicBezTo>
                  <a:pt x="843599" y="56532"/>
                  <a:pt x="902976" y="-46387"/>
                  <a:pt x="861412" y="24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 2095">
            <a:extLst>
              <a:ext uri="{FF2B5EF4-FFF2-40B4-BE49-F238E27FC236}">
                <a16:creationId xmlns:a16="http://schemas.microsoft.com/office/drawing/2014/main" id="{DD3E9091-1868-0A06-D422-20634653B00D}"/>
              </a:ext>
            </a:extLst>
          </p:cNvPr>
          <p:cNvSpPr/>
          <p:nvPr/>
        </p:nvSpPr>
        <p:spPr>
          <a:xfrm>
            <a:off x="3121999" y="-24827"/>
            <a:ext cx="2649612" cy="1556908"/>
          </a:xfrm>
          <a:custGeom>
            <a:avLst/>
            <a:gdLst>
              <a:gd name="connsiteX0" fmla="*/ 13087 w 2649612"/>
              <a:gd name="connsiteY0" fmla="*/ 48578 h 1556908"/>
              <a:gd name="connsiteX1" fmla="*/ 464349 w 2649612"/>
              <a:gd name="connsiteY1" fmla="*/ 60453 h 1556908"/>
              <a:gd name="connsiteX2" fmla="*/ 1853762 w 2649612"/>
              <a:gd name="connsiteY2" fmla="*/ 1076 h 1556908"/>
              <a:gd name="connsiteX3" fmla="*/ 951237 w 2649612"/>
              <a:gd name="connsiteY3" fmla="*/ 119830 h 1556908"/>
              <a:gd name="connsiteX4" fmla="*/ 2115019 w 2649612"/>
              <a:gd name="connsiteY4" fmla="*/ 594843 h 1556908"/>
              <a:gd name="connsiteX5" fmla="*/ 1996266 w 2649612"/>
              <a:gd name="connsiteY5" fmla="*/ 772972 h 1556908"/>
              <a:gd name="connsiteX6" fmla="*/ 2649409 w 2649612"/>
              <a:gd name="connsiteY6" fmla="*/ 1556744 h 1556908"/>
              <a:gd name="connsiteX7" fmla="*/ 2055643 w 2649612"/>
              <a:gd name="connsiteY7" fmla="*/ 701721 h 1556908"/>
              <a:gd name="connsiteX8" fmla="*/ 1141243 w 2649612"/>
              <a:gd name="connsiteY8" fmla="*/ 131705 h 1556908"/>
              <a:gd name="connsiteX9" fmla="*/ 868110 w 2649612"/>
              <a:gd name="connsiteY9" fmla="*/ 107954 h 1556908"/>
              <a:gd name="connsiteX10" fmla="*/ 879985 w 2649612"/>
              <a:gd name="connsiteY10" fmla="*/ 167331 h 1556908"/>
              <a:gd name="connsiteX11" fmla="*/ 13087 w 2649612"/>
              <a:gd name="connsiteY11" fmla="*/ 48578 h 155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9612" h="1556908">
                <a:moveTo>
                  <a:pt x="13087" y="48578"/>
                </a:moveTo>
                <a:cubicBezTo>
                  <a:pt x="-56186" y="30765"/>
                  <a:pt x="157570" y="68370"/>
                  <a:pt x="464349" y="60453"/>
                </a:cubicBezTo>
                <a:cubicBezTo>
                  <a:pt x="771128" y="52536"/>
                  <a:pt x="1772614" y="-8820"/>
                  <a:pt x="1853762" y="1076"/>
                </a:cubicBezTo>
                <a:cubicBezTo>
                  <a:pt x="1934910" y="10972"/>
                  <a:pt x="907694" y="20869"/>
                  <a:pt x="951237" y="119830"/>
                </a:cubicBezTo>
                <a:cubicBezTo>
                  <a:pt x="994780" y="218791"/>
                  <a:pt x="1940848" y="485986"/>
                  <a:pt x="2115019" y="594843"/>
                </a:cubicBezTo>
                <a:cubicBezTo>
                  <a:pt x="2289191" y="703700"/>
                  <a:pt x="1907201" y="612655"/>
                  <a:pt x="1996266" y="772972"/>
                </a:cubicBezTo>
                <a:cubicBezTo>
                  <a:pt x="2085331" y="933289"/>
                  <a:pt x="2639513" y="1568619"/>
                  <a:pt x="2649409" y="1556744"/>
                </a:cubicBezTo>
                <a:cubicBezTo>
                  <a:pt x="2659305" y="1544869"/>
                  <a:pt x="2307004" y="939227"/>
                  <a:pt x="2055643" y="701721"/>
                </a:cubicBezTo>
                <a:cubicBezTo>
                  <a:pt x="1804282" y="464215"/>
                  <a:pt x="1339165" y="230666"/>
                  <a:pt x="1141243" y="131705"/>
                </a:cubicBezTo>
                <a:cubicBezTo>
                  <a:pt x="943321" y="32744"/>
                  <a:pt x="911653" y="102016"/>
                  <a:pt x="868110" y="107954"/>
                </a:cubicBezTo>
                <a:cubicBezTo>
                  <a:pt x="824567" y="113892"/>
                  <a:pt x="1022489" y="175248"/>
                  <a:pt x="879985" y="167331"/>
                </a:cubicBezTo>
                <a:cubicBezTo>
                  <a:pt x="737481" y="159414"/>
                  <a:pt x="82360" y="66391"/>
                  <a:pt x="13087" y="48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 2096">
            <a:extLst>
              <a:ext uri="{FF2B5EF4-FFF2-40B4-BE49-F238E27FC236}">
                <a16:creationId xmlns:a16="http://schemas.microsoft.com/office/drawing/2014/main" id="{F328DB8C-0648-4326-B788-064C8DD0E77E}"/>
              </a:ext>
            </a:extLst>
          </p:cNvPr>
          <p:cNvSpPr/>
          <p:nvPr/>
        </p:nvSpPr>
        <p:spPr>
          <a:xfrm>
            <a:off x="1793164" y="106878"/>
            <a:ext cx="1638828" cy="1106117"/>
          </a:xfrm>
          <a:custGeom>
            <a:avLst/>
            <a:gdLst>
              <a:gd name="connsiteX0" fmla="*/ 1638805 w 1638828"/>
              <a:gd name="connsiteY0" fmla="*/ 59377 h 1106117"/>
              <a:gd name="connsiteX1" fmla="*/ 368145 w 1638828"/>
              <a:gd name="connsiteY1" fmla="*/ 35626 h 1106117"/>
              <a:gd name="connsiteX2" fmla="*/ 641278 w 1638828"/>
              <a:gd name="connsiteY2" fmla="*/ 23751 h 1106117"/>
              <a:gd name="connsiteX3" fmla="*/ 285018 w 1638828"/>
              <a:gd name="connsiteY3" fmla="*/ 225631 h 1106117"/>
              <a:gd name="connsiteX4" fmla="*/ 463148 w 1638828"/>
              <a:gd name="connsiteY4" fmla="*/ 130628 h 1106117"/>
              <a:gd name="connsiteX5" fmla="*/ 308768 w 1638828"/>
              <a:gd name="connsiteY5" fmla="*/ 617517 h 1106117"/>
              <a:gd name="connsiteX6" fmla="*/ 332519 w 1638828"/>
              <a:gd name="connsiteY6" fmla="*/ 403761 h 1106117"/>
              <a:gd name="connsiteX7" fmla="*/ 10 w 1638828"/>
              <a:gd name="connsiteY7" fmla="*/ 1104405 h 1106117"/>
              <a:gd name="connsiteX8" fmla="*/ 344394 w 1638828"/>
              <a:gd name="connsiteY8" fmla="*/ 166254 h 1106117"/>
              <a:gd name="connsiteX9" fmla="*/ 546275 w 1638828"/>
              <a:gd name="connsiteY9" fmla="*/ 118753 h 1106117"/>
              <a:gd name="connsiteX10" fmla="*/ 332519 w 1638828"/>
              <a:gd name="connsiteY10" fmla="*/ 0 h 1106117"/>
              <a:gd name="connsiteX11" fmla="*/ 1638805 w 1638828"/>
              <a:gd name="connsiteY11" fmla="*/ 59377 h 110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8828" h="1106117">
                <a:moveTo>
                  <a:pt x="1638805" y="59377"/>
                </a:moveTo>
                <a:cubicBezTo>
                  <a:pt x="1644743" y="65315"/>
                  <a:pt x="534399" y="41564"/>
                  <a:pt x="368145" y="35626"/>
                </a:cubicBezTo>
                <a:cubicBezTo>
                  <a:pt x="201891" y="29688"/>
                  <a:pt x="655133" y="-7917"/>
                  <a:pt x="641278" y="23751"/>
                </a:cubicBezTo>
                <a:cubicBezTo>
                  <a:pt x="627423" y="55419"/>
                  <a:pt x="314706" y="207818"/>
                  <a:pt x="285018" y="225631"/>
                </a:cubicBezTo>
                <a:cubicBezTo>
                  <a:pt x="255330" y="243444"/>
                  <a:pt x="459190" y="65314"/>
                  <a:pt x="463148" y="130628"/>
                </a:cubicBezTo>
                <a:cubicBezTo>
                  <a:pt x="467106" y="195942"/>
                  <a:pt x="330539" y="571995"/>
                  <a:pt x="308768" y="617517"/>
                </a:cubicBezTo>
                <a:cubicBezTo>
                  <a:pt x="286997" y="663039"/>
                  <a:pt x="383979" y="322613"/>
                  <a:pt x="332519" y="403761"/>
                </a:cubicBezTo>
                <a:cubicBezTo>
                  <a:pt x="281059" y="484909"/>
                  <a:pt x="-1969" y="1143989"/>
                  <a:pt x="10" y="1104405"/>
                </a:cubicBezTo>
                <a:cubicBezTo>
                  <a:pt x="1989" y="1064821"/>
                  <a:pt x="253350" y="330529"/>
                  <a:pt x="344394" y="166254"/>
                </a:cubicBezTo>
                <a:cubicBezTo>
                  <a:pt x="435438" y="1979"/>
                  <a:pt x="548254" y="146462"/>
                  <a:pt x="546275" y="118753"/>
                </a:cubicBezTo>
                <a:cubicBezTo>
                  <a:pt x="544296" y="91044"/>
                  <a:pt x="148452" y="7917"/>
                  <a:pt x="332519" y="0"/>
                </a:cubicBezTo>
                <a:lnTo>
                  <a:pt x="1638805" y="593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 2097">
            <a:extLst>
              <a:ext uri="{FF2B5EF4-FFF2-40B4-BE49-F238E27FC236}">
                <a16:creationId xmlns:a16="http://schemas.microsoft.com/office/drawing/2014/main" id="{7234A4B8-453B-B766-0A9E-3681C26292BC}"/>
              </a:ext>
            </a:extLst>
          </p:cNvPr>
          <p:cNvSpPr/>
          <p:nvPr/>
        </p:nvSpPr>
        <p:spPr>
          <a:xfrm>
            <a:off x="1680721" y="164729"/>
            <a:ext cx="1205291" cy="4960095"/>
          </a:xfrm>
          <a:custGeom>
            <a:avLst/>
            <a:gdLst>
              <a:gd name="connsiteX0" fmla="*/ 1204983 w 1205291"/>
              <a:gd name="connsiteY0" fmla="*/ 1526 h 4960095"/>
              <a:gd name="connsiteX1" fmla="*/ 468713 w 1205291"/>
              <a:gd name="connsiteY1" fmla="*/ 1260310 h 4960095"/>
              <a:gd name="connsiteX2" fmla="*/ 658718 w 1205291"/>
              <a:gd name="connsiteY2" fmla="*/ 880300 h 4960095"/>
              <a:gd name="connsiteX3" fmla="*/ 231206 w 1205291"/>
              <a:gd name="connsiteY3" fmla="*/ 1937203 h 4960095"/>
              <a:gd name="connsiteX4" fmla="*/ 290583 w 1205291"/>
              <a:gd name="connsiteY4" fmla="*/ 2376590 h 4960095"/>
              <a:gd name="connsiteX5" fmla="*/ 254957 w 1205291"/>
              <a:gd name="connsiteY5" fmla="*/ 2079707 h 4960095"/>
              <a:gd name="connsiteX6" fmla="*/ 159954 w 1205291"/>
              <a:gd name="connsiteY6" fmla="*/ 3480996 h 4960095"/>
              <a:gd name="connsiteX7" fmla="*/ 231206 w 1205291"/>
              <a:gd name="connsiteY7" fmla="*/ 2756601 h 4960095"/>
              <a:gd name="connsiteX8" fmla="*/ 456837 w 1205291"/>
              <a:gd name="connsiteY8" fmla="*/ 4953536 h 4960095"/>
              <a:gd name="connsiteX9" fmla="*/ 326209 w 1205291"/>
              <a:gd name="connsiteY9" fmla="*/ 3374118 h 4960095"/>
              <a:gd name="connsiteX10" fmla="*/ 195580 w 1205291"/>
              <a:gd name="connsiteY10" fmla="*/ 1664071 h 4960095"/>
              <a:gd name="connsiteX11" fmla="*/ 29326 w 1205291"/>
              <a:gd name="connsiteY11" fmla="*/ 1925328 h 4960095"/>
              <a:gd name="connsiteX12" fmla="*/ 848723 w 1205291"/>
              <a:gd name="connsiteY12" fmla="*/ 286533 h 4960095"/>
              <a:gd name="connsiteX13" fmla="*/ 563715 w 1205291"/>
              <a:gd name="connsiteY13" fmla="*/ 987177 h 4960095"/>
              <a:gd name="connsiteX14" fmla="*/ 1204983 w 1205291"/>
              <a:gd name="connsiteY14" fmla="*/ 1526 h 496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5291" h="4960095">
                <a:moveTo>
                  <a:pt x="1204983" y="1526"/>
                </a:moveTo>
                <a:cubicBezTo>
                  <a:pt x="1189149" y="47048"/>
                  <a:pt x="559757" y="1113848"/>
                  <a:pt x="468713" y="1260310"/>
                </a:cubicBezTo>
                <a:cubicBezTo>
                  <a:pt x="377669" y="1406772"/>
                  <a:pt x="698303" y="767484"/>
                  <a:pt x="658718" y="880300"/>
                </a:cubicBezTo>
                <a:cubicBezTo>
                  <a:pt x="619133" y="993116"/>
                  <a:pt x="292562" y="1687821"/>
                  <a:pt x="231206" y="1937203"/>
                </a:cubicBezTo>
                <a:cubicBezTo>
                  <a:pt x="169850" y="2186585"/>
                  <a:pt x="286625" y="2352839"/>
                  <a:pt x="290583" y="2376590"/>
                </a:cubicBezTo>
                <a:cubicBezTo>
                  <a:pt x="294541" y="2400341"/>
                  <a:pt x="276728" y="1895639"/>
                  <a:pt x="254957" y="2079707"/>
                </a:cubicBezTo>
                <a:cubicBezTo>
                  <a:pt x="233186" y="2263775"/>
                  <a:pt x="163912" y="3368180"/>
                  <a:pt x="159954" y="3480996"/>
                </a:cubicBezTo>
                <a:cubicBezTo>
                  <a:pt x="155996" y="3593812"/>
                  <a:pt x="181726" y="2511178"/>
                  <a:pt x="231206" y="2756601"/>
                </a:cubicBezTo>
                <a:cubicBezTo>
                  <a:pt x="280686" y="3002024"/>
                  <a:pt x="441003" y="4850617"/>
                  <a:pt x="456837" y="4953536"/>
                </a:cubicBezTo>
                <a:cubicBezTo>
                  <a:pt x="472671" y="5056455"/>
                  <a:pt x="369752" y="3922362"/>
                  <a:pt x="326209" y="3374118"/>
                </a:cubicBezTo>
                <a:cubicBezTo>
                  <a:pt x="282666" y="2825874"/>
                  <a:pt x="245061" y="1905536"/>
                  <a:pt x="195580" y="1664071"/>
                </a:cubicBezTo>
                <a:cubicBezTo>
                  <a:pt x="146099" y="1422606"/>
                  <a:pt x="-79531" y="2154918"/>
                  <a:pt x="29326" y="1925328"/>
                </a:cubicBezTo>
                <a:cubicBezTo>
                  <a:pt x="138183" y="1695738"/>
                  <a:pt x="759658" y="442891"/>
                  <a:pt x="848723" y="286533"/>
                </a:cubicBezTo>
                <a:cubicBezTo>
                  <a:pt x="937788" y="130175"/>
                  <a:pt x="504338" y="1030720"/>
                  <a:pt x="563715" y="987177"/>
                </a:cubicBezTo>
                <a:cubicBezTo>
                  <a:pt x="623092" y="943634"/>
                  <a:pt x="1220817" y="-43996"/>
                  <a:pt x="1204983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 2098">
            <a:extLst>
              <a:ext uri="{FF2B5EF4-FFF2-40B4-BE49-F238E27FC236}">
                <a16:creationId xmlns:a16="http://schemas.microsoft.com/office/drawing/2014/main" id="{BE0B88C7-5B21-A505-194A-9055C0B54AF6}"/>
              </a:ext>
            </a:extLst>
          </p:cNvPr>
          <p:cNvSpPr/>
          <p:nvPr/>
        </p:nvSpPr>
        <p:spPr>
          <a:xfrm>
            <a:off x="1379377" y="407159"/>
            <a:ext cx="1068678" cy="6163145"/>
          </a:xfrm>
          <a:custGeom>
            <a:avLst/>
            <a:gdLst>
              <a:gd name="connsiteX0" fmla="*/ 1066940 w 1068678"/>
              <a:gd name="connsiteY0" fmla="*/ 8477 h 6163145"/>
              <a:gd name="connsiteX1" fmla="*/ 45662 w 1068678"/>
              <a:gd name="connsiteY1" fmla="*/ 2146036 h 6163145"/>
              <a:gd name="connsiteX2" fmla="*/ 176291 w 1068678"/>
              <a:gd name="connsiteY2" fmla="*/ 2015407 h 6163145"/>
              <a:gd name="connsiteX3" fmla="*/ 164415 w 1068678"/>
              <a:gd name="connsiteY3" fmla="*/ 3107937 h 6163145"/>
              <a:gd name="connsiteX4" fmla="*/ 140665 w 1068678"/>
              <a:gd name="connsiteY4" fmla="*/ 2490420 h 6163145"/>
              <a:gd name="connsiteX5" fmla="*/ 449423 w 1068678"/>
              <a:gd name="connsiteY5" fmla="*/ 4378597 h 6163145"/>
              <a:gd name="connsiteX6" fmla="*/ 378171 w 1068678"/>
              <a:gd name="connsiteY6" fmla="*/ 3903584 h 6163145"/>
              <a:gd name="connsiteX7" fmla="*/ 425672 w 1068678"/>
              <a:gd name="connsiteY7" fmla="*/ 4794233 h 6163145"/>
              <a:gd name="connsiteX8" fmla="*/ 425672 w 1068678"/>
              <a:gd name="connsiteY8" fmla="*/ 5732384 h 6163145"/>
              <a:gd name="connsiteX9" fmla="*/ 568176 w 1068678"/>
              <a:gd name="connsiteY9" fmla="*/ 6159896 h 6163145"/>
              <a:gd name="connsiteX10" fmla="*/ 390046 w 1068678"/>
              <a:gd name="connsiteY10" fmla="*/ 5530503 h 6163145"/>
              <a:gd name="connsiteX11" fmla="*/ 271293 w 1068678"/>
              <a:gd name="connsiteY11" fmla="*/ 3939210 h 6163145"/>
              <a:gd name="connsiteX12" fmla="*/ 259418 w 1068678"/>
              <a:gd name="connsiteY12" fmla="*/ 4544851 h 6163145"/>
              <a:gd name="connsiteX13" fmla="*/ 128789 w 1068678"/>
              <a:gd name="connsiteY13" fmla="*/ 1777901 h 6163145"/>
              <a:gd name="connsiteX14" fmla="*/ 105039 w 1068678"/>
              <a:gd name="connsiteY14" fmla="*/ 2229163 h 6163145"/>
              <a:gd name="connsiteX15" fmla="*/ 508800 w 1068678"/>
              <a:gd name="connsiteY15" fmla="*/ 1029755 h 6163145"/>
              <a:gd name="connsiteX16" fmla="*/ 295044 w 1068678"/>
              <a:gd name="connsiteY16" fmla="*/ 1386015 h 6163145"/>
              <a:gd name="connsiteX17" fmla="*/ 1066940 w 1068678"/>
              <a:gd name="connsiteY17" fmla="*/ 8477 h 616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8678" h="6163145">
                <a:moveTo>
                  <a:pt x="1066940" y="8477"/>
                </a:moveTo>
                <a:cubicBezTo>
                  <a:pt x="1025376" y="135147"/>
                  <a:pt x="194103" y="1811548"/>
                  <a:pt x="45662" y="2146036"/>
                </a:cubicBezTo>
                <a:cubicBezTo>
                  <a:pt x="-102779" y="2480524"/>
                  <a:pt x="156499" y="1855090"/>
                  <a:pt x="176291" y="2015407"/>
                </a:cubicBezTo>
                <a:cubicBezTo>
                  <a:pt x="196083" y="2175724"/>
                  <a:pt x="170353" y="3028768"/>
                  <a:pt x="164415" y="3107937"/>
                </a:cubicBezTo>
                <a:cubicBezTo>
                  <a:pt x="158477" y="3187106"/>
                  <a:pt x="93164" y="2278643"/>
                  <a:pt x="140665" y="2490420"/>
                </a:cubicBezTo>
                <a:cubicBezTo>
                  <a:pt x="188166" y="2702197"/>
                  <a:pt x="409839" y="4143070"/>
                  <a:pt x="449423" y="4378597"/>
                </a:cubicBezTo>
                <a:cubicBezTo>
                  <a:pt x="489007" y="4614124"/>
                  <a:pt x="382129" y="3834311"/>
                  <a:pt x="378171" y="3903584"/>
                </a:cubicBezTo>
                <a:cubicBezTo>
                  <a:pt x="374213" y="3972857"/>
                  <a:pt x="417755" y="4489433"/>
                  <a:pt x="425672" y="4794233"/>
                </a:cubicBezTo>
                <a:cubicBezTo>
                  <a:pt x="433589" y="5099033"/>
                  <a:pt x="401921" y="5504774"/>
                  <a:pt x="425672" y="5732384"/>
                </a:cubicBezTo>
                <a:cubicBezTo>
                  <a:pt x="449423" y="5959994"/>
                  <a:pt x="574114" y="6193543"/>
                  <a:pt x="568176" y="6159896"/>
                </a:cubicBezTo>
                <a:cubicBezTo>
                  <a:pt x="562238" y="6126249"/>
                  <a:pt x="439526" y="5900617"/>
                  <a:pt x="390046" y="5530503"/>
                </a:cubicBezTo>
                <a:cubicBezTo>
                  <a:pt x="340566" y="5160389"/>
                  <a:pt x="293064" y="4103485"/>
                  <a:pt x="271293" y="3939210"/>
                </a:cubicBezTo>
                <a:cubicBezTo>
                  <a:pt x="249522" y="3774935"/>
                  <a:pt x="283169" y="4905069"/>
                  <a:pt x="259418" y="4544851"/>
                </a:cubicBezTo>
                <a:cubicBezTo>
                  <a:pt x="235667" y="4184633"/>
                  <a:pt x="154519" y="2163849"/>
                  <a:pt x="128789" y="1777901"/>
                </a:cubicBezTo>
                <a:cubicBezTo>
                  <a:pt x="103059" y="1391953"/>
                  <a:pt x="41704" y="2353854"/>
                  <a:pt x="105039" y="2229163"/>
                </a:cubicBezTo>
                <a:cubicBezTo>
                  <a:pt x="168374" y="2104472"/>
                  <a:pt x="477133" y="1170280"/>
                  <a:pt x="508800" y="1029755"/>
                </a:cubicBezTo>
                <a:cubicBezTo>
                  <a:pt x="540467" y="889230"/>
                  <a:pt x="198062" y="1558207"/>
                  <a:pt x="295044" y="1386015"/>
                </a:cubicBezTo>
                <a:cubicBezTo>
                  <a:pt x="392026" y="1213823"/>
                  <a:pt x="1108504" y="-118193"/>
                  <a:pt x="1066940" y="8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 2099">
            <a:extLst>
              <a:ext uri="{FF2B5EF4-FFF2-40B4-BE49-F238E27FC236}">
                <a16:creationId xmlns:a16="http://schemas.microsoft.com/office/drawing/2014/main" id="{77E03BFC-F8C3-F00C-4279-D93065095B8B}"/>
              </a:ext>
            </a:extLst>
          </p:cNvPr>
          <p:cNvSpPr/>
          <p:nvPr/>
        </p:nvSpPr>
        <p:spPr>
          <a:xfrm>
            <a:off x="1157104" y="3278950"/>
            <a:ext cx="223420" cy="1610762"/>
          </a:xfrm>
          <a:custGeom>
            <a:avLst/>
            <a:gdLst>
              <a:gd name="connsiteX0" fmla="*/ 146096 w 223420"/>
              <a:gd name="connsiteY0" fmla="*/ 650 h 1610762"/>
              <a:gd name="connsiteX1" fmla="*/ 12896 w 223420"/>
              <a:gd name="connsiteY1" fmla="*/ 450650 h 1610762"/>
              <a:gd name="connsiteX2" fmla="*/ 23696 w 223420"/>
              <a:gd name="connsiteY2" fmla="*/ 346250 h 1610762"/>
              <a:gd name="connsiteX3" fmla="*/ 48896 w 223420"/>
              <a:gd name="connsiteY3" fmla="*/ 821450 h 1610762"/>
              <a:gd name="connsiteX4" fmla="*/ 48896 w 223420"/>
              <a:gd name="connsiteY4" fmla="*/ 749450 h 1610762"/>
              <a:gd name="connsiteX5" fmla="*/ 203696 w 223420"/>
              <a:gd name="connsiteY5" fmla="*/ 1491050 h 1610762"/>
              <a:gd name="connsiteX6" fmla="*/ 131696 w 223420"/>
              <a:gd name="connsiteY6" fmla="*/ 1195850 h 1610762"/>
              <a:gd name="connsiteX7" fmla="*/ 221696 w 223420"/>
              <a:gd name="connsiteY7" fmla="*/ 1588250 h 1610762"/>
              <a:gd name="connsiteX8" fmla="*/ 34496 w 223420"/>
              <a:gd name="connsiteY8" fmla="*/ 389450 h 1610762"/>
              <a:gd name="connsiteX9" fmla="*/ 12896 w 223420"/>
              <a:gd name="connsiteY9" fmla="*/ 565850 h 1610762"/>
              <a:gd name="connsiteX10" fmla="*/ 146096 w 223420"/>
              <a:gd name="connsiteY10" fmla="*/ 650 h 161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420" h="1610762">
                <a:moveTo>
                  <a:pt x="146096" y="650"/>
                </a:moveTo>
                <a:cubicBezTo>
                  <a:pt x="146096" y="-18550"/>
                  <a:pt x="33296" y="393050"/>
                  <a:pt x="12896" y="450650"/>
                </a:cubicBezTo>
                <a:cubicBezTo>
                  <a:pt x="-7504" y="508250"/>
                  <a:pt x="17696" y="284450"/>
                  <a:pt x="23696" y="346250"/>
                </a:cubicBezTo>
                <a:cubicBezTo>
                  <a:pt x="29696" y="408050"/>
                  <a:pt x="44696" y="754250"/>
                  <a:pt x="48896" y="821450"/>
                </a:cubicBezTo>
                <a:cubicBezTo>
                  <a:pt x="53096" y="888650"/>
                  <a:pt x="23096" y="637850"/>
                  <a:pt x="48896" y="749450"/>
                </a:cubicBezTo>
                <a:cubicBezTo>
                  <a:pt x="74696" y="861050"/>
                  <a:pt x="189896" y="1416650"/>
                  <a:pt x="203696" y="1491050"/>
                </a:cubicBezTo>
                <a:cubicBezTo>
                  <a:pt x="217496" y="1565450"/>
                  <a:pt x="128696" y="1179650"/>
                  <a:pt x="131696" y="1195850"/>
                </a:cubicBezTo>
                <a:cubicBezTo>
                  <a:pt x="134696" y="1212050"/>
                  <a:pt x="237896" y="1722650"/>
                  <a:pt x="221696" y="1588250"/>
                </a:cubicBezTo>
                <a:cubicBezTo>
                  <a:pt x="205496" y="1453850"/>
                  <a:pt x="69296" y="559850"/>
                  <a:pt x="34496" y="389450"/>
                </a:cubicBezTo>
                <a:cubicBezTo>
                  <a:pt x="-304" y="219050"/>
                  <a:pt x="-11104" y="631850"/>
                  <a:pt x="12896" y="565850"/>
                </a:cubicBezTo>
                <a:cubicBezTo>
                  <a:pt x="36896" y="499850"/>
                  <a:pt x="146096" y="19850"/>
                  <a:pt x="146096" y="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 2100">
            <a:extLst>
              <a:ext uri="{FF2B5EF4-FFF2-40B4-BE49-F238E27FC236}">
                <a16:creationId xmlns:a16="http://schemas.microsoft.com/office/drawing/2014/main" id="{FB9F8798-491C-6F33-A02D-6F46C0F82E59}"/>
              </a:ext>
            </a:extLst>
          </p:cNvPr>
          <p:cNvSpPr/>
          <p:nvPr/>
        </p:nvSpPr>
        <p:spPr>
          <a:xfrm>
            <a:off x="2267712" y="246888"/>
            <a:ext cx="4846870" cy="2932164"/>
          </a:xfrm>
          <a:custGeom>
            <a:avLst/>
            <a:gdLst>
              <a:gd name="connsiteX0" fmla="*/ 0 w 4846870"/>
              <a:gd name="connsiteY0" fmla="*/ 0 h 2932164"/>
              <a:gd name="connsiteX1" fmla="*/ 2002536 w 4846870"/>
              <a:gd name="connsiteY1" fmla="*/ 374904 h 2932164"/>
              <a:gd name="connsiteX2" fmla="*/ 1399032 w 4846870"/>
              <a:gd name="connsiteY2" fmla="*/ 301752 h 2932164"/>
              <a:gd name="connsiteX3" fmla="*/ 2395728 w 4846870"/>
              <a:gd name="connsiteY3" fmla="*/ 548640 h 2932164"/>
              <a:gd name="connsiteX4" fmla="*/ 2029968 w 4846870"/>
              <a:gd name="connsiteY4" fmla="*/ 630936 h 2932164"/>
              <a:gd name="connsiteX5" fmla="*/ 2779776 w 4846870"/>
              <a:gd name="connsiteY5" fmla="*/ 914400 h 2932164"/>
              <a:gd name="connsiteX6" fmla="*/ 2606040 w 4846870"/>
              <a:gd name="connsiteY6" fmla="*/ 822960 h 2932164"/>
              <a:gd name="connsiteX7" fmla="*/ 3840480 w 4846870"/>
              <a:gd name="connsiteY7" fmla="*/ 1938528 h 2932164"/>
              <a:gd name="connsiteX8" fmla="*/ 3557016 w 4846870"/>
              <a:gd name="connsiteY8" fmla="*/ 1545336 h 2932164"/>
              <a:gd name="connsiteX9" fmla="*/ 4828032 w 4846870"/>
              <a:gd name="connsiteY9" fmla="*/ 2916936 h 2932164"/>
              <a:gd name="connsiteX10" fmla="*/ 4206240 w 4846870"/>
              <a:gd name="connsiteY10" fmla="*/ 2176272 h 2932164"/>
              <a:gd name="connsiteX11" fmla="*/ 2715768 w 4846870"/>
              <a:gd name="connsiteY11" fmla="*/ 603504 h 2932164"/>
              <a:gd name="connsiteX12" fmla="*/ 3264408 w 4846870"/>
              <a:gd name="connsiteY12" fmla="*/ 1152144 h 2932164"/>
              <a:gd name="connsiteX13" fmla="*/ 2093976 w 4846870"/>
              <a:gd name="connsiteY13" fmla="*/ 438912 h 2932164"/>
              <a:gd name="connsiteX14" fmla="*/ 768096 w 4846870"/>
              <a:gd name="connsiteY14" fmla="*/ 201168 h 2932164"/>
              <a:gd name="connsiteX15" fmla="*/ 1289304 w 4846870"/>
              <a:gd name="connsiteY15" fmla="*/ 320040 h 2932164"/>
              <a:gd name="connsiteX16" fmla="*/ 0 w 4846870"/>
              <a:gd name="connsiteY16" fmla="*/ 0 h 29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46870" h="2932164">
                <a:moveTo>
                  <a:pt x="0" y="0"/>
                </a:moveTo>
                <a:lnTo>
                  <a:pt x="2002536" y="374904"/>
                </a:lnTo>
                <a:cubicBezTo>
                  <a:pt x="2235708" y="425196"/>
                  <a:pt x="1333500" y="272796"/>
                  <a:pt x="1399032" y="301752"/>
                </a:cubicBezTo>
                <a:cubicBezTo>
                  <a:pt x="1464564" y="330708"/>
                  <a:pt x="2290572" y="493776"/>
                  <a:pt x="2395728" y="548640"/>
                </a:cubicBezTo>
                <a:cubicBezTo>
                  <a:pt x="2500884" y="603504"/>
                  <a:pt x="1965960" y="569976"/>
                  <a:pt x="2029968" y="630936"/>
                </a:cubicBezTo>
                <a:cubicBezTo>
                  <a:pt x="2093976" y="691896"/>
                  <a:pt x="2683764" y="882396"/>
                  <a:pt x="2779776" y="914400"/>
                </a:cubicBezTo>
                <a:cubicBezTo>
                  <a:pt x="2875788" y="946404"/>
                  <a:pt x="2429256" y="652272"/>
                  <a:pt x="2606040" y="822960"/>
                </a:cubicBezTo>
                <a:cubicBezTo>
                  <a:pt x="2782824" y="993648"/>
                  <a:pt x="3681984" y="1818132"/>
                  <a:pt x="3840480" y="1938528"/>
                </a:cubicBezTo>
                <a:cubicBezTo>
                  <a:pt x="3998976" y="2058924"/>
                  <a:pt x="3392424" y="1382268"/>
                  <a:pt x="3557016" y="1545336"/>
                </a:cubicBezTo>
                <a:cubicBezTo>
                  <a:pt x="3721608" y="1708404"/>
                  <a:pt x="4719828" y="2811780"/>
                  <a:pt x="4828032" y="2916936"/>
                </a:cubicBezTo>
                <a:cubicBezTo>
                  <a:pt x="4936236" y="3022092"/>
                  <a:pt x="4558284" y="2561844"/>
                  <a:pt x="4206240" y="2176272"/>
                </a:cubicBezTo>
                <a:cubicBezTo>
                  <a:pt x="3854196" y="1790700"/>
                  <a:pt x="2872740" y="774192"/>
                  <a:pt x="2715768" y="603504"/>
                </a:cubicBezTo>
                <a:cubicBezTo>
                  <a:pt x="2558796" y="432816"/>
                  <a:pt x="3368040" y="1179576"/>
                  <a:pt x="3264408" y="1152144"/>
                </a:cubicBezTo>
                <a:cubicBezTo>
                  <a:pt x="3160776" y="1124712"/>
                  <a:pt x="2510028" y="597408"/>
                  <a:pt x="2093976" y="438912"/>
                </a:cubicBezTo>
                <a:cubicBezTo>
                  <a:pt x="1677924" y="280416"/>
                  <a:pt x="902208" y="220980"/>
                  <a:pt x="768096" y="201168"/>
                </a:cubicBezTo>
                <a:cubicBezTo>
                  <a:pt x="633984" y="181356"/>
                  <a:pt x="1289304" y="320040"/>
                  <a:pt x="1289304" y="32004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 2101">
            <a:extLst>
              <a:ext uri="{FF2B5EF4-FFF2-40B4-BE49-F238E27FC236}">
                <a16:creationId xmlns:a16="http://schemas.microsoft.com/office/drawing/2014/main" id="{FCDC990D-44F0-53F5-ED8C-B8B8E0A3FD96}"/>
              </a:ext>
            </a:extLst>
          </p:cNvPr>
          <p:cNvSpPr/>
          <p:nvPr/>
        </p:nvSpPr>
        <p:spPr>
          <a:xfrm>
            <a:off x="2583653" y="1436377"/>
            <a:ext cx="3519986" cy="2870572"/>
          </a:xfrm>
          <a:custGeom>
            <a:avLst/>
            <a:gdLst>
              <a:gd name="connsiteX0" fmla="*/ 86395 w 3519986"/>
              <a:gd name="connsiteY0" fmla="*/ 90671 h 2870572"/>
              <a:gd name="connsiteX1" fmla="*/ 196123 w 3519986"/>
              <a:gd name="connsiteY1" fmla="*/ 191255 h 2870572"/>
              <a:gd name="connsiteX2" fmla="*/ 1211107 w 3519986"/>
              <a:gd name="connsiteY2" fmla="*/ 1261103 h 2870572"/>
              <a:gd name="connsiteX3" fmla="*/ 1211107 w 3519986"/>
              <a:gd name="connsiteY3" fmla="*/ 1114799 h 2870572"/>
              <a:gd name="connsiteX4" fmla="*/ 2006635 w 3519986"/>
              <a:gd name="connsiteY4" fmla="*/ 2047487 h 2870572"/>
              <a:gd name="connsiteX5" fmla="*/ 2015779 w 3519986"/>
              <a:gd name="connsiteY5" fmla="*/ 1937759 h 2870572"/>
              <a:gd name="connsiteX6" fmla="*/ 2838739 w 3519986"/>
              <a:gd name="connsiteY6" fmla="*/ 2559551 h 2870572"/>
              <a:gd name="connsiteX7" fmla="*/ 2408971 w 3519986"/>
              <a:gd name="connsiteY7" fmla="*/ 2330951 h 2870572"/>
              <a:gd name="connsiteX8" fmla="*/ 3515395 w 3519986"/>
              <a:gd name="connsiteY8" fmla="*/ 2870447 h 2870572"/>
              <a:gd name="connsiteX9" fmla="*/ 2829595 w 3519986"/>
              <a:gd name="connsiteY9" fmla="*/ 2385815 h 2870572"/>
              <a:gd name="connsiteX10" fmla="*/ 1174531 w 3519986"/>
              <a:gd name="connsiteY10" fmla="*/ 1160519 h 2870572"/>
              <a:gd name="connsiteX11" fmla="*/ 86395 w 3519986"/>
              <a:gd name="connsiteY11" fmla="*/ 90671 h 287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9986" h="2870572">
                <a:moveTo>
                  <a:pt x="86395" y="90671"/>
                </a:moveTo>
                <a:cubicBezTo>
                  <a:pt x="-76673" y="-70873"/>
                  <a:pt x="8671" y="-3817"/>
                  <a:pt x="196123" y="191255"/>
                </a:cubicBezTo>
                <a:cubicBezTo>
                  <a:pt x="383575" y="386327"/>
                  <a:pt x="1041943" y="1107179"/>
                  <a:pt x="1211107" y="1261103"/>
                </a:cubicBezTo>
                <a:cubicBezTo>
                  <a:pt x="1380271" y="1415027"/>
                  <a:pt x="1078519" y="983735"/>
                  <a:pt x="1211107" y="1114799"/>
                </a:cubicBezTo>
                <a:cubicBezTo>
                  <a:pt x="1343695" y="1245863"/>
                  <a:pt x="1872523" y="1910327"/>
                  <a:pt x="2006635" y="2047487"/>
                </a:cubicBezTo>
                <a:cubicBezTo>
                  <a:pt x="2140747" y="2184647"/>
                  <a:pt x="1877095" y="1852415"/>
                  <a:pt x="2015779" y="1937759"/>
                </a:cubicBezTo>
                <a:cubicBezTo>
                  <a:pt x="2154463" y="2023103"/>
                  <a:pt x="2773207" y="2494019"/>
                  <a:pt x="2838739" y="2559551"/>
                </a:cubicBezTo>
                <a:cubicBezTo>
                  <a:pt x="2904271" y="2625083"/>
                  <a:pt x="2296195" y="2279135"/>
                  <a:pt x="2408971" y="2330951"/>
                </a:cubicBezTo>
                <a:cubicBezTo>
                  <a:pt x="2521747" y="2382767"/>
                  <a:pt x="3445291" y="2861303"/>
                  <a:pt x="3515395" y="2870447"/>
                </a:cubicBezTo>
                <a:cubicBezTo>
                  <a:pt x="3585499" y="2879591"/>
                  <a:pt x="2829595" y="2385815"/>
                  <a:pt x="2829595" y="2385815"/>
                </a:cubicBezTo>
                <a:cubicBezTo>
                  <a:pt x="2439451" y="2100827"/>
                  <a:pt x="1631731" y="1543043"/>
                  <a:pt x="1174531" y="1160519"/>
                </a:cubicBezTo>
                <a:cubicBezTo>
                  <a:pt x="717331" y="777995"/>
                  <a:pt x="249463" y="252215"/>
                  <a:pt x="86395" y="90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 2102">
            <a:extLst>
              <a:ext uri="{FF2B5EF4-FFF2-40B4-BE49-F238E27FC236}">
                <a16:creationId xmlns:a16="http://schemas.microsoft.com/office/drawing/2014/main" id="{784178FF-1510-5E18-A518-439B3AC357D9}"/>
              </a:ext>
            </a:extLst>
          </p:cNvPr>
          <p:cNvSpPr/>
          <p:nvPr/>
        </p:nvSpPr>
        <p:spPr>
          <a:xfrm>
            <a:off x="2884941" y="1305360"/>
            <a:ext cx="1050949" cy="2623073"/>
          </a:xfrm>
          <a:custGeom>
            <a:avLst/>
            <a:gdLst>
              <a:gd name="connsiteX0" fmla="*/ 160011 w 1050949"/>
              <a:gd name="connsiteY0" fmla="*/ 84528 h 2623073"/>
              <a:gd name="connsiteX1" fmla="*/ 150867 w 1050949"/>
              <a:gd name="connsiteY1" fmla="*/ 148536 h 2623073"/>
              <a:gd name="connsiteX2" fmla="*/ 224019 w 1050949"/>
              <a:gd name="connsiteY2" fmla="*/ 1273248 h 2623073"/>
              <a:gd name="connsiteX3" fmla="*/ 269739 w 1050949"/>
              <a:gd name="connsiteY3" fmla="*/ 1108656 h 2623073"/>
              <a:gd name="connsiteX4" fmla="*/ 772659 w 1050949"/>
              <a:gd name="connsiteY4" fmla="*/ 2242512 h 2623073"/>
              <a:gd name="connsiteX5" fmla="*/ 690363 w 1050949"/>
              <a:gd name="connsiteY5" fmla="*/ 1858464 h 2623073"/>
              <a:gd name="connsiteX6" fmla="*/ 1046979 w 1050949"/>
              <a:gd name="connsiteY6" fmla="*/ 2617416 h 2623073"/>
              <a:gd name="connsiteX7" fmla="*/ 827523 w 1050949"/>
              <a:gd name="connsiteY7" fmla="*/ 2123640 h 2623073"/>
              <a:gd name="connsiteX8" fmla="*/ 50283 w 1050949"/>
              <a:gd name="connsiteY8" fmla="*/ 706320 h 2623073"/>
              <a:gd name="connsiteX9" fmla="*/ 86859 w 1050949"/>
              <a:gd name="connsiteY9" fmla="*/ 816048 h 2623073"/>
              <a:gd name="connsiteX10" fmla="*/ 160011 w 1050949"/>
              <a:gd name="connsiteY10" fmla="*/ 84528 h 26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0949" h="2623073">
                <a:moveTo>
                  <a:pt x="160011" y="84528"/>
                </a:moveTo>
                <a:cubicBezTo>
                  <a:pt x="170679" y="-26724"/>
                  <a:pt x="140199" y="-49584"/>
                  <a:pt x="150867" y="148536"/>
                </a:cubicBezTo>
                <a:cubicBezTo>
                  <a:pt x="161535" y="346656"/>
                  <a:pt x="204207" y="1113228"/>
                  <a:pt x="224019" y="1273248"/>
                </a:cubicBezTo>
                <a:cubicBezTo>
                  <a:pt x="243831" y="1433268"/>
                  <a:pt x="178299" y="947112"/>
                  <a:pt x="269739" y="1108656"/>
                </a:cubicBezTo>
                <a:cubicBezTo>
                  <a:pt x="361179" y="1270200"/>
                  <a:pt x="702555" y="2117544"/>
                  <a:pt x="772659" y="2242512"/>
                </a:cubicBezTo>
                <a:cubicBezTo>
                  <a:pt x="842763" y="2367480"/>
                  <a:pt x="644643" y="1795980"/>
                  <a:pt x="690363" y="1858464"/>
                </a:cubicBezTo>
                <a:cubicBezTo>
                  <a:pt x="736083" y="1920948"/>
                  <a:pt x="1024119" y="2573220"/>
                  <a:pt x="1046979" y="2617416"/>
                </a:cubicBezTo>
                <a:cubicBezTo>
                  <a:pt x="1069839" y="2661612"/>
                  <a:pt x="993639" y="2442156"/>
                  <a:pt x="827523" y="2123640"/>
                </a:cubicBezTo>
                <a:cubicBezTo>
                  <a:pt x="661407" y="1805124"/>
                  <a:pt x="173727" y="924252"/>
                  <a:pt x="50283" y="706320"/>
                </a:cubicBezTo>
                <a:cubicBezTo>
                  <a:pt x="-73161" y="488388"/>
                  <a:pt x="67047" y="927300"/>
                  <a:pt x="86859" y="816048"/>
                </a:cubicBezTo>
                <a:cubicBezTo>
                  <a:pt x="106671" y="704796"/>
                  <a:pt x="149343" y="195780"/>
                  <a:pt x="160011" y="84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 2103">
            <a:extLst>
              <a:ext uri="{FF2B5EF4-FFF2-40B4-BE49-F238E27FC236}">
                <a16:creationId xmlns:a16="http://schemas.microsoft.com/office/drawing/2014/main" id="{E49E89A4-37C1-8408-2D74-B08DBC94A269}"/>
              </a:ext>
            </a:extLst>
          </p:cNvPr>
          <p:cNvSpPr/>
          <p:nvPr/>
        </p:nvSpPr>
        <p:spPr>
          <a:xfrm>
            <a:off x="965118" y="3766885"/>
            <a:ext cx="358914" cy="1710453"/>
          </a:xfrm>
          <a:custGeom>
            <a:avLst/>
            <a:gdLst>
              <a:gd name="connsiteX0" fmla="*/ 155759 w 358914"/>
              <a:gd name="connsiteY0" fmla="*/ 274 h 1710453"/>
              <a:gd name="connsiteX1" fmla="*/ 92552 w 358914"/>
              <a:gd name="connsiteY1" fmla="*/ 299456 h 1710453"/>
              <a:gd name="connsiteX2" fmla="*/ 109407 w 358914"/>
              <a:gd name="connsiteY2" fmla="*/ 522789 h 1710453"/>
              <a:gd name="connsiteX3" fmla="*/ 96766 w 358914"/>
              <a:gd name="connsiteY3" fmla="*/ 459581 h 1710453"/>
              <a:gd name="connsiteX4" fmla="*/ 248464 w 358914"/>
              <a:gd name="connsiteY4" fmla="*/ 1272850 h 1710453"/>
              <a:gd name="connsiteX5" fmla="*/ 240036 w 358914"/>
              <a:gd name="connsiteY5" fmla="*/ 1100083 h 1710453"/>
              <a:gd name="connsiteX6" fmla="*/ 358023 w 358914"/>
              <a:gd name="connsiteY6" fmla="*/ 1702660 h 1710453"/>
              <a:gd name="connsiteX7" fmla="*/ 168401 w 358914"/>
              <a:gd name="connsiteY7" fmla="*/ 598638 h 1710453"/>
              <a:gd name="connsiteX8" fmla="*/ 16703 w 358914"/>
              <a:gd name="connsiteY8" fmla="*/ 291028 h 1710453"/>
              <a:gd name="connsiteX9" fmla="*/ 20917 w 358914"/>
              <a:gd name="connsiteY9" fmla="*/ 354236 h 1710453"/>
              <a:gd name="connsiteX10" fmla="*/ 155759 w 358914"/>
              <a:gd name="connsiteY10" fmla="*/ 274 h 171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914" h="1710453">
                <a:moveTo>
                  <a:pt x="155759" y="274"/>
                </a:moveTo>
                <a:cubicBezTo>
                  <a:pt x="167698" y="-8856"/>
                  <a:pt x="100277" y="212370"/>
                  <a:pt x="92552" y="299456"/>
                </a:cubicBezTo>
                <a:cubicBezTo>
                  <a:pt x="84827" y="386542"/>
                  <a:pt x="108705" y="496102"/>
                  <a:pt x="109407" y="522789"/>
                </a:cubicBezTo>
                <a:cubicBezTo>
                  <a:pt x="110109" y="549476"/>
                  <a:pt x="73590" y="334571"/>
                  <a:pt x="96766" y="459581"/>
                </a:cubicBezTo>
                <a:cubicBezTo>
                  <a:pt x="119942" y="584591"/>
                  <a:pt x="224586" y="1166100"/>
                  <a:pt x="248464" y="1272850"/>
                </a:cubicBezTo>
                <a:cubicBezTo>
                  <a:pt x="272342" y="1379600"/>
                  <a:pt x="221776" y="1028448"/>
                  <a:pt x="240036" y="1100083"/>
                </a:cubicBezTo>
                <a:cubicBezTo>
                  <a:pt x="258296" y="1171718"/>
                  <a:pt x="369962" y="1786234"/>
                  <a:pt x="358023" y="1702660"/>
                </a:cubicBezTo>
                <a:cubicBezTo>
                  <a:pt x="346084" y="1619086"/>
                  <a:pt x="225288" y="833910"/>
                  <a:pt x="168401" y="598638"/>
                </a:cubicBezTo>
                <a:cubicBezTo>
                  <a:pt x="111514" y="363366"/>
                  <a:pt x="41284" y="331762"/>
                  <a:pt x="16703" y="291028"/>
                </a:cubicBezTo>
                <a:cubicBezTo>
                  <a:pt x="-7878" y="250294"/>
                  <a:pt x="-4366" y="398481"/>
                  <a:pt x="20917" y="354236"/>
                </a:cubicBezTo>
                <a:cubicBezTo>
                  <a:pt x="46200" y="309991"/>
                  <a:pt x="143820" y="9404"/>
                  <a:pt x="155759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 2104">
            <a:extLst>
              <a:ext uri="{FF2B5EF4-FFF2-40B4-BE49-F238E27FC236}">
                <a16:creationId xmlns:a16="http://schemas.microsoft.com/office/drawing/2014/main" id="{61F5BB9E-1A52-F5D0-46D7-D208DC08F28E}"/>
              </a:ext>
            </a:extLst>
          </p:cNvPr>
          <p:cNvSpPr/>
          <p:nvPr/>
        </p:nvSpPr>
        <p:spPr>
          <a:xfrm>
            <a:off x="2047919" y="4639421"/>
            <a:ext cx="1273236" cy="1260195"/>
          </a:xfrm>
          <a:custGeom>
            <a:avLst/>
            <a:gdLst>
              <a:gd name="connsiteX0" fmla="*/ 0 w 1273236"/>
              <a:gd name="connsiteY0" fmla="*/ 0 h 1260195"/>
              <a:gd name="connsiteX1" fmla="*/ 80063 w 1273236"/>
              <a:gd name="connsiteY1" fmla="*/ 75849 h 1260195"/>
              <a:gd name="connsiteX2" fmla="*/ 889117 w 1273236"/>
              <a:gd name="connsiteY2" fmla="*/ 901759 h 1260195"/>
              <a:gd name="connsiteX3" fmla="*/ 695281 w 1273236"/>
              <a:gd name="connsiteY3" fmla="*/ 800627 h 1260195"/>
              <a:gd name="connsiteX4" fmla="*/ 1272575 w 1273236"/>
              <a:gd name="connsiteY4" fmla="*/ 1222009 h 1260195"/>
              <a:gd name="connsiteX5" fmla="*/ 809054 w 1273236"/>
              <a:gd name="connsiteY5" fmla="*/ 910186 h 1260195"/>
              <a:gd name="connsiteX6" fmla="*/ 741633 w 1273236"/>
              <a:gd name="connsiteY6" fmla="*/ 1259934 h 1260195"/>
              <a:gd name="connsiteX7" fmla="*/ 754275 w 1273236"/>
              <a:gd name="connsiteY7" fmla="*/ 842765 h 1260195"/>
              <a:gd name="connsiteX8" fmla="*/ 434024 w 1273236"/>
              <a:gd name="connsiteY8" fmla="*/ 493018 h 1260195"/>
              <a:gd name="connsiteX9" fmla="*/ 648929 w 1273236"/>
              <a:gd name="connsiteY9" fmla="*/ 619432 h 1260195"/>
              <a:gd name="connsiteX10" fmla="*/ 0 w 1273236"/>
              <a:gd name="connsiteY10" fmla="*/ 0 h 126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3236" h="1260195">
                <a:moveTo>
                  <a:pt x="0" y="0"/>
                </a:moveTo>
                <a:lnTo>
                  <a:pt x="80063" y="75849"/>
                </a:lnTo>
                <a:cubicBezTo>
                  <a:pt x="228249" y="226142"/>
                  <a:pt x="786581" y="780963"/>
                  <a:pt x="889117" y="901759"/>
                </a:cubicBezTo>
                <a:cubicBezTo>
                  <a:pt x="991653" y="1022555"/>
                  <a:pt x="631371" y="747252"/>
                  <a:pt x="695281" y="800627"/>
                </a:cubicBezTo>
                <a:cubicBezTo>
                  <a:pt x="759191" y="854002"/>
                  <a:pt x="1253613" y="1203749"/>
                  <a:pt x="1272575" y="1222009"/>
                </a:cubicBezTo>
                <a:cubicBezTo>
                  <a:pt x="1291537" y="1240269"/>
                  <a:pt x="897544" y="903865"/>
                  <a:pt x="809054" y="910186"/>
                </a:cubicBezTo>
                <a:cubicBezTo>
                  <a:pt x="720564" y="916507"/>
                  <a:pt x="750763" y="1271171"/>
                  <a:pt x="741633" y="1259934"/>
                </a:cubicBezTo>
                <a:cubicBezTo>
                  <a:pt x="732503" y="1248697"/>
                  <a:pt x="805543" y="970584"/>
                  <a:pt x="754275" y="842765"/>
                </a:cubicBezTo>
                <a:cubicBezTo>
                  <a:pt x="703007" y="714946"/>
                  <a:pt x="451582" y="530240"/>
                  <a:pt x="434024" y="493018"/>
                </a:cubicBezTo>
                <a:cubicBezTo>
                  <a:pt x="416466" y="455796"/>
                  <a:pt x="724075" y="705815"/>
                  <a:pt x="648929" y="619432"/>
                </a:cubicBezTo>
                <a:cubicBezTo>
                  <a:pt x="573783" y="533049"/>
                  <a:pt x="94811" y="90597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 2105">
            <a:extLst>
              <a:ext uri="{FF2B5EF4-FFF2-40B4-BE49-F238E27FC236}">
                <a16:creationId xmlns:a16="http://schemas.microsoft.com/office/drawing/2014/main" id="{959684E2-E6E7-A13C-E4B8-0BEF8EB28A58}"/>
              </a:ext>
            </a:extLst>
          </p:cNvPr>
          <p:cNvSpPr/>
          <p:nvPr/>
        </p:nvSpPr>
        <p:spPr>
          <a:xfrm>
            <a:off x="2139664" y="4867235"/>
            <a:ext cx="697388" cy="1152877"/>
          </a:xfrm>
          <a:custGeom>
            <a:avLst/>
            <a:gdLst>
              <a:gd name="connsiteX0" fmla="*/ 30456 w 697388"/>
              <a:gd name="connsiteY0" fmla="*/ 54512 h 1152877"/>
              <a:gd name="connsiteX1" fmla="*/ 68380 w 697388"/>
              <a:gd name="connsiteY1" fmla="*/ 117720 h 1152877"/>
              <a:gd name="connsiteX2" fmla="*/ 468694 w 697388"/>
              <a:gd name="connsiteY2" fmla="*/ 838284 h 1152877"/>
              <a:gd name="connsiteX3" fmla="*/ 401272 w 697388"/>
              <a:gd name="connsiteY3" fmla="*/ 631806 h 1152877"/>
              <a:gd name="connsiteX4" fmla="*/ 679385 w 697388"/>
              <a:gd name="connsiteY4" fmla="*/ 1120610 h 1152877"/>
              <a:gd name="connsiteX5" fmla="*/ 670957 w 697388"/>
              <a:gd name="connsiteY5" fmla="*/ 1107969 h 1152877"/>
              <a:gd name="connsiteX6" fmla="*/ 384417 w 697388"/>
              <a:gd name="connsiteY6" fmla="*/ 661303 h 1152877"/>
              <a:gd name="connsiteX7" fmla="*/ 30456 w 697388"/>
              <a:gd name="connsiteY7" fmla="*/ 54512 h 115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388" h="1152877">
                <a:moveTo>
                  <a:pt x="30456" y="54512"/>
                </a:moveTo>
                <a:cubicBezTo>
                  <a:pt x="-22217" y="-36085"/>
                  <a:pt x="-4660" y="-12909"/>
                  <a:pt x="68380" y="117720"/>
                </a:cubicBezTo>
                <a:cubicBezTo>
                  <a:pt x="141420" y="248349"/>
                  <a:pt x="413212" y="752603"/>
                  <a:pt x="468694" y="838284"/>
                </a:cubicBezTo>
                <a:cubicBezTo>
                  <a:pt x="524176" y="923965"/>
                  <a:pt x="366157" y="584752"/>
                  <a:pt x="401272" y="631806"/>
                </a:cubicBezTo>
                <a:cubicBezTo>
                  <a:pt x="436387" y="678860"/>
                  <a:pt x="634438" y="1041250"/>
                  <a:pt x="679385" y="1120610"/>
                </a:cubicBezTo>
                <a:cubicBezTo>
                  <a:pt x="724332" y="1199970"/>
                  <a:pt x="670957" y="1107969"/>
                  <a:pt x="670957" y="1107969"/>
                </a:cubicBezTo>
                <a:cubicBezTo>
                  <a:pt x="621796" y="1031418"/>
                  <a:pt x="491167" y="836177"/>
                  <a:pt x="384417" y="661303"/>
                </a:cubicBezTo>
                <a:cubicBezTo>
                  <a:pt x="277667" y="486429"/>
                  <a:pt x="83129" y="145109"/>
                  <a:pt x="30456" y="54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 2106">
            <a:extLst>
              <a:ext uri="{FF2B5EF4-FFF2-40B4-BE49-F238E27FC236}">
                <a16:creationId xmlns:a16="http://schemas.microsoft.com/office/drawing/2014/main" id="{DE5C76C9-FEE9-3120-CB68-ED58EE7284B4}"/>
              </a:ext>
            </a:extLst>
          </p:cNvPr>
          <p:cNvSpPr/>
          <p:nvPr/>
        </p:nvSpPr>
        <p:spPr>
          <a:xfrm>
            <a:off x="1802286" y="5094443"/>
            <a:ext cx="576452" cy="1700738"/>
          </a:xfrm>
          <a:custGeom>
            <a:avLst/>
            <a:gdLst>
              <a:gd name="connsiteX0" fmla="*/ 447896 w 576452"/>
              <a:gd name="connsiteY0" fmla="*/ 71 h 1700738"/>
              <a:gd name="connsiteX1" fmla="*/ 468966 w 576452"/>
              <a:gd name="connsiteY1" fmla="*/ 105417 h 1700738"/>
              <a:gd name="connsiteX2" fmla="*/ 119218 w 576452"/>
              <a:gd name="connsiteY2" fmla="*/ 623717 h 1700738"/>
              <a:gd name="connsiteX3" fmla="*/ 195067 w 576452"/>
              <a:gd name="connsiteY3" fmla="*/ 956610 h 1700738"/>
              <a:gd name="connsiteX4" fmla="*/ 98149 w 576452"/>
              <a:gd name="connsiteY4" fmla="*/ 842836 h 1700738"/>
              <a:gd name="connsiteX5" fmla="*/ 291985 w 576452"/>
              <a:gd name="connsiteY5" fmla="*/ 1264219 h 1700738"/>
              <a:gd name="connsiteX6" fmla="*/ 148715 w 576452"/>
              <a:gd name="connsiteY6" fmla="*/ 1053528 h 1700738"/>
              <a:gd name="connsiteX7" fmla="*/ 574311 w 576452"/>
              <a:gd name="connsiteY7" fmla="*/ 1694029 h 1700738"/>
              <a:gd name="connsiteX8" fmla="*/ 300413 w 576452"/>
              <a:gd name="connsiteY8" fmla="*/ 1344281 h 1700738"/>
              <a:gd name="connsiteX9" fmla="*/ 9659 w 576452"/>
              <a:gd name="connsiteY9" fmla="*/ 649000 h 1700738"/>
              <a:gd name="connsiteX10" fmla="*/ 81294 w 576452"/>
              <a:gd name="connsiteY10" fmla="*/ 750132 h 1700738"/>
              <a:gd name="connsiteX11" fmla="*/ 199281 w 576452"/>
              <a:gd name="connsiteY11" fmla="*/ 400385 h 1700738"/>
              <a:gd name="connsiteX12" fmla="*/ 102363 w 576452"/>
              <a:gd name="connsiteY12" fmla="*/ 480447 h 1700738"/>
              <a:gd name="connsiteX13" fmla="*/ 473179 w 576452"/>
              <a:gd name="connsiteY13" fmla="*/ 96989 h 1700738"/>
              <a:gd name="connsiteX14" fmla="*/ 447896 w 576452"/>
              <a:gd name="connsiteY14" fmla="*/ 71 h 170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452" h="1700738">
                <a:moveTo>
                  <a:pt x="447896" y="71"/>
                </a:moveTo>
                <a:cubicBezTo>
                  <a:pt x="447194" y="1476"/>
                  <a:pt x="523746" y="1476"/>
                  <a:pt x="468966" y="105417"/>
                </a:cubicBezTo>
                <a:cubicBezTo>
                  <a:pt x="414186" y="209358"/>
                  <a:pt x="164868" y="481852"/>
                  <a:pt x="119218" y="623717"/>
                </a:cubicBezTo>
                <a:cubicBezTo>
                  <a:pt x="73568" y="765583"/>
                  <a:pt x="198578" y="920090"/>
                  <a:pt x="195067" y="956610"/>
                </a:cubicBezTo>
                <a:cubicBezTo>
                  <a:pt x="191555" y="993130"/>
                  <a:pt x="81996" y="791568"/>
                  <a:pt x="98149" y="842836"/>
                </a:cubicBezTo>
                <a:cubicBezTo>
                  <a:pt x="114302" y="894104"/>
                  <a:pt x="283557" y="1229104"/>
                  <a:pt x="291985" y="1264219"/>
                </a:cubicBezTo>
                <a:cubicBezTo>
                  <a:pt x="300413" y="1299334"/>
                  <a:pt x="101661" y="981893"/>
                  <a:pt x="148715" y="1053528"/>
                </a:cubicBezTo>
                <a:cubicBezTo>
                  <a:pt x="195769" y="1125163"/>
                  <a:pt x="549028" y="1645570"/>
                  <a:pt x="574311" y="1694029"/>
                </a:cubicBezTo>
                <a:cubicBezTo>
                  <a:pt x="599594" y="1742488"/>
                  <a:pt x="394522" y="1518452"/>
                  <a:pt x="300413" y="1344281"/>
                </a:cubicBezTo>
                <a:cubicBezTo>
                  <a:pt x="206304" y="1170110"/>
                  <a:pt x="46179" y="748025"/>
                  <a:pt x="9659" y="649000"/>
                </a:cubicBezTo>
                <a:cubicBezTo>
                  <a:pt x="-26861" y="549975"/>
                  <a:pt x="49690" y="791568"/>
                  <a:pt x="81294" y="750132"/>
                </a:cubicBezTo>
                <a:cubicBezTo>
                  <a:pt x="112898" y="708696"/>
                  <a:pt x="195770" y="445332"/>
                  <a:pt x="199281" y="400385"/>
                </a:cubicBezTo>
                <a:cubicBezTo>
                  <a:pt x="202792" y="355438"/>
                  <a:pt x="56713" y="531013"/>
                  <a:pt x="102363" y="480447"/>
                </a:cubicBezTo>
                <a:cubicBezTo>
                  <a:pt x="148013" y="429881"/>
                  <a:pt x="418399" y="176349"/>
                  <a:pt x="473179" y="96989"/>
                </a:cubicBezTo>
                <a:cubicBezTo>
                  <a:pt x="527959" y="17629"/>
                  <a:pt x="448598" y="-1334"/>
                  <a:pt x="447896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 2107">
            <a:extLst>
              <a:ext uri="{FF2B5EF4-FFF2-40B4-BE49-F238E27FC236}">
                <a16:creationId xmlns:a16="http://schemas.microsoft.com/office/drawing/2014/main" id="{A0878C90-60A8-7419-6952-0156D8E28A08}"/>
              </a:ext>
            </a:extLst>
          </p:cNvPr>
          <p:cNvSpPr/>
          <p:nvPr/>
        </p:nvSpPr>
        <p:spPr>
          <a:xfrm>
            <a:off x="6046165" y="2368590"/>
            <a:ext cx="1064377" cy="1796120"/>
          </a:xfrm>
          <a:custGeom>
            <a:avLst/>
            <a:gdLst>
              <a:gd name="connsiteX0" fmla="*/ 38598 w 1064377"/>
              <a:gd name="connsiteY0" fmla="*/ 41718 h 1796120"/>
              <a:gd name="connsiteX1" fmla="*/ 139730 w 1064377"/>
              <a:gd name="connsiteY1" fmla="*/ 138636 h 1796120"/>
              <a:gd name="connsiteX2" fmla="*/ 679100 w 1064377"/>
              <a:gd name="connsiteY2" fmla="*/ 766496 h 1796120"/>
              <a:gd name="connsiteX3" fmla="*/ 868722 w 1064377"/>
              <a:gd name="connsiteY3" fmla="*/ 998256 h 1796120"/>
              <a:gd name="connsiteX4" fmla="*/ 856080 w 1064377"/>
              <a:gd name="connsiteY4" fmla="*/ 867628 h 1796120"/>
              <a:gd name="connsiteX5" fmla="*/ 1054130 w 1064377"/>
              <a:gd name="connsiteY5" fmla="*/ 1331148 h 1796120"/>
              <a:gd name="connsiteX6" fmla="*/ 805514 w 1064377"/>
              <a:gd name="connsiteY6" fmla="*/ 1794669 h 1796120"/>
              <a:gd name="connsiteX7" fmla="*/ 944570 w 1064377"/>
              <a:gd name="connsiteY7" fmla="*/ 1465991 h 1796120"/>
              <a:gd name="connsiteX8" fmla="*/ 1045702 w 1064377"/>
              <a:gd name="connsiteY8" fmla="*/ 1154168 h 1796120"/>
              <a:gd name="connsiteX9" fmla="*/ 548471 w 1064377"/>
              <a:gd name="connsiteY9" fmla="*/ 475742 h 1796120"/>
              <a:gd name="connsiteX10" fmla="*/ 687527 w 1064377"/>
              <a:gd name="connsiteY10" fmla="*/ 678005 h 1796120"/>
              <a:gd name="connsiteX11" fmla="*/ 38598 w 1064377"/>
              <a:gd name="connsiteY11" fmla="*/ 41718 h 179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4377" h="1796120">
                <a:moveTo>
                  <a:pt x="38598" y="41718"/>
                </a:moveTo>
                <a:cubicBezTo>
                  <a:pt x="-52701" y="-48177"/>
                  <a:pt x="32980" y="17840"/>
                  <a:pt x="139730" y="138636"/>
                </a:cubicBezTo>
                <a:cubicBezTo>
                  <a:pt x="246480" y="259432"/>
                  <a:pt x="557601" y="623226"/>
                  <a:pt x="679100" y="766496"/>
                </a:cubicBezTo>
                <a:cubicBezTo>
                  <a:pt x="800599" y="909766"/>
                  <a:pt x="839225" y="981401"/>
                  <a:pt x="868722" y="998256"/>
                </a:cubicBezTo>
                <a:cubicBezTo>
                  <a:pt x="898219" y="1015111"/>
                  <a:pt x="825179" y="812146"/>
                  <a:pt x="856080" y="867628"/>
                </a:cubicBezTo>
                <a:cubicBezTo>
                  <a:pt x="886981" y="923110"/>
                  <a:pt x="1062558" y="1176641"/>
                  <a:pt x="1054130" y="1331148"/>
                </a:cubicBezTo>
                <a:cubicBezTo>
                  <a:pt x="1045702" y="1485655"/>
                  <a:pt x="823774" y="1772195"/>
                  <a:pt x="805514" y="1794669"/>
                </a:cubicBezTo>
                <a:cubicBezTo>
                  <a:pt x="787254" y="1817143"/>
                  <a:pt x="904539" y="1572741"/>
                  <a:pt x="944570" y="1465991"/>
                </a:cubicBezTo>
                <a:cubicBezTo>
                  <a:pt x="984601" y="1359241"/>
                  <a:pt x="1111718" y="1319209"/>
                  <a:pt x="1045702" y="1154168"/>
                </a:cubicBezTo>
                <a:cubicBezTo>
                  <a:pt x="979686" y="989127"/>
                  <a:pt x="608167" y="555102"/>
                  <a:pt x="548471" y="475742"/>
                </a:cubicBezTo>
                <a:cubicBezTo>
                  <a:pt x="488775" y="396382"/>
                  <a:pt x="774613" y="751045"/>
                  <a:pt x="687527" y="678005"/>
                </a:cubicBezTo>
                <a:cubicBezTo>
                  <a:pt x="600441" y="604965"/>
                  <a:pt x="129897" y="131613"/>
                  <a:pt x="38598" y="41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 2108">
            <a:extLst>
              <a:ext uri="{FF2B5EF4-FFF2-40B4-BE49-F238E27FC236}">
                <a16:creationId xmlns:a16="http://schemas.microsoft.com/office/drawing/2014/main" id="{A91AAE1F-D332-0AFD-AEDA-101A894EDC7E}"/>
              </a:ext>
            </a:extLst>
          </p:cNvPr>
          <p:cNvSpPr/>
          <p:nvPr/>
        </p:nvSpPr>
        <p:spPr>
          <a:xfrm>
            <a:off x="5930067" y="2848921"/>
            <a:ext cx="680826" cy="1492191"/>
          </a:xfrm>
          <a:custGeom>
            <a:avLst/>
            <a:gdLst>
              <a:gd name="connsiteX0" fmla="*/ 32495 w 680826"/>
              <a:gd name="connsiteY0" fmla="*/ 20694 h 1492191"/>
              <a:gd name="connsiteX1" fmla="*/ 125199 w 680826"/>
              <a:gd name="connsiteY1" fmla="*/ 168178 h 1492191"/>
              <a:gd name="connsiteX2" fmla="*/ 647714 w 680826"/>
              <a:gd name="connsiteY2" fmla="*/ 665409 h 1492191"/>
              <a:gd name="connsiteX3" fmla="*/ 411739 w 680826"/>
              <a:gd name="connsiteY3" fmla="*/ 1267986 h 1492191"/>
              <a:gd name="connsiteX4" fmla="*/ 639286 w 680826"/>
              <a:gd name="connsiteY4" fmla="*/ 855031 h 1492191"/>
              <a:gd name="connsiteX5" fmla="*/ 306394 w 680826"/>
              <a:gd name="connsiteY5" fmla="*/ 1491319 h 1492191"/>
              <a:gd name="connsiteX6" fmla="*/ 660355 w 680826"/>
              <a:gd name="connsiteY6" fmla="*/ 690692 h 1492191"/>
              <a:gd name="connsiteX7" fmla="*/ 576079 w 680826"/>
              <a:gd name="connsiteY7" fmla="*/ 568491 h 1492191"/>
              <a:gd name="connsiteX8" fmla="*/ 32495 w 680826"/>
              <a:gd name="connsiteY8" fmla="*/ 20694 h 149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826" h="1492191">
                <a:moveTo>
                  <a:pt x="32495" y="20694"/>
                </a:moveTo>
                <a:cubicBezTo>
                  <a:pt x="-42652" y="-46025"/>
                  <a:pt x="22662" y="60726"/>
                  <a:pt x="125199" y="168178"/>
                </a:cubicBezTo>
                <a:cubicBezTo>
                  <a:pt x="227736" y="275631"/>
                  <a:pt x="599957" y="482108"/>
                  <a:pt x="647714" y="665409"/>
                </a:cubicBezTo>
                <a:cubicBezTo>
                  <a:pt x="695471" y="848710"/>
                  <a:pt x="413144" y="1236382"/>
                  <a:pt x="411739" y="1267986"/>
                </a:cubicBezTo>
                <a:cubicBezTo>
                  <a:pt x="410334" y="1299590"/>
                  <a:pt x="656843" y="817809"/>
                  <a:pt x="639286" y="855031"/>
                </a:cubicBezTo>
                <a:cubicBezTo>
                  <a:pt x="621729" y="892253"/>
                  <a:pt x="302883" y="1518709"/>
                  <a:pt x="306394" y="1491319"/>
                </a:cubicBezTo>
                <a:cubicBezTo>
                  <a:pt x="309905" y="1463929"/>
                  <a:pt x="615408" y="844497"/>
                  <a:pt x="660355" y="690692"/>
                </a:cubicBezTo>
                <a:cubicBezTo>
                  <a:pt x="705303" y="536887"/>
                  <a:pt x="675806" y="684371"/>
                  <a:pt x="576079" y="568491"/>
                </a:cubicBezTo>
                <a:cubicBezTo>
                  <a:pt x="476352" y="452611"/>
                  <a:pt x="107642" y="87413"/>
                  <a:pt x="32495" y="20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 2109">
            <a:extLst>
              <a:ext uri="{FF2B5EF4-FFF2-40B4-BE49-F238E27FC236}">
                <a16:creationId xmlns:a16="http://schemas.microsoft.com/office/drawing/2014/main" id="{2652F75E-D00F-94C2-4F18-4DFFDE2A119F}"/>
              </a:ext>
            </a:extLst>
          </p:cNvPr>
          <p:cNvSpPr/>
          <p:nvPr/>
        </p:nvSpPr>
        <p:spPr>
          <a:xfrm>
            <a:off x="2942024" y="1778774"/>
            <a:ext cx="1485683" cy="1659101"/>
          </a:xfrm>
          <a:custGeom>
            <a:avLst/>
            <a:gdLst>
              <a:gd name="connsiteX0" fmla="*/ 58219 w 1485683"/>
              <a:gd name="connsiteY0" fmla="*/ 75309 h 1659101"/>
              <a:gd name="connsiteX1" fmla="*/ 79288 w 1485683"/>
              <a:gd name="connsiteY1" fmla="*/ 130089 h 1659101"/>
              <a:gd name="connsiteX2" fmla="*/ 589161 w 1485683"/>
              <a:gd name="connsiteY2" fmla="*/ 901219 h 1659101"/>
              <a:gd name="connsiteX3" fmla="*/ 559664 w 1485683"/>
              <a:gd name="connsiteY3" fmla="*/ 800087 h 1659101"/>
              <a:gd name="connsiteX4" fmla="*/ 1006330 w 1485683"/>
              <a:gd name="connsiteY4" fmla="*/ 1326815 h 1659101"/>
              <a:gd name="connsiteX5" fmla="*/ 972619 w 1485683"/>
              <a:gd name="connsiteY5" fmla="*/ 1259394 h 1659101"/>
              <a:gd name="connsiteX6" fmla="*/ 1474064 w 1485683"/>
              <a:gd name="connsiteY6" fmla="*/ 1647066 h 1659101"/>
              <a:gd name="connsiteX7" fmla="*/ 1271801 w 1485683"/>
              <a:gd name="connsiteY7" fmla="*/ 1508009 h 1659101"/>
              <a:gd name="connsiteX8" fmla="*/ 673438 w 1485683"/>
              <a:gd name="connsiteY8" fmla="*/ 985495 h 1659101"/>
              <a:gd name="connsiteX9" fmla="*/ 732431 w 1485683"/>
              <a:gd name="connsiteY9" fmla="*/ 1023420 h 1659101"/>
              <a:gd name="connsiteX10" fmla="*/ 504885 w 1485683"/>
              <a:gd name="connsiteY10" fmla="*/ 774804 h 1659101"/>
              <a:gd name="connsiteX11" fmla="*/ 631300 w 1485683"/>
              <a:gd name="connsiteY11" fmla="*/ 892791 h 1659101"/>
              <a:gd name="connsiteX12" fmla="*/ 58219 w 1485683"/>
              <a:gd name="connsiteY12" fmla="*/ 75309 h 165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683" h="1659101">
                <a:moveTo>
                  <a:pt x="58219" y="75309"/>
                </a:moveTo>
                <a:cubicBezTo>
                  <a:pt x="-33783" y="-51808"/>
                  <a:pt x="-9202" y="-7563"/>
                  <a:pt x="79288" y="130089"/>
                </a:cubicBezTo>
                <a:cubicBezTo>
                  <a:pt x="167778" y="267741"/>
                  <a:pt x="509098" y="789553"/>
                  <a:pt x="589161" y="901219"/>
                </a:cubicBezTo>
                <a:cubicBezTo>
                  <a:pt x="669224" y="1012885"/>
                  <a:pt x="490136" y="729154"/>
                  <a:pt x="559664" y="800087"/>
                </a:cubicBezTo>
                <a:cubicBezTo>
                  <a:pt x="629192" y="871020"/>
                  <a:pt x="937504" y="1250264"/>
                  <a:pt x="1006330" y="1326815"/>
                </a:cubicBezTo>
                <a:cubicBezTo>
                  <a:pt x="1075156" y="1403366"/>
                  <a:pt x="894663" y="1206019"/>
                  <a:pt x="972619" y="1259394"/>
                </a:cubicBezTo>
                <a:cubicBezTo>
                  <a:pt x="1050575" y="1312769"/>
                  <a:pt x="1424200" y="1605630"/>
                  <a:pt x="1474064" y="1647066"/>
                </a:cubicBezTo>
                <a:cubicBezTo>
                  <a:pt x="1523928" y="1688502"/>
                  <a:pt x="1405239" y="1618271"/>
                  <a:pt x="1271801" y="1508009"/>
                </a:cubicBezTo>
                <a:cubicBezTo>
                  <a:pt x="1138363" y="1397747"/>
                  <a:pt x="763333" y="1066260"/>
                  <a:pt x="673438" y="985495"/>
                </a:cubicBezTo>
                <a:cubicBezTo>
                  <a:pt x="583543" y="904730"/>
                  <a:pt x="760523" y="1058535"/>
                  <a:pt x="732431" y="1023420"/>
                </a:cubicBezTo>
                <a:cubicBezTo>
                  <a:pt x="704339" y="988305"/>
                  <a:pt x="521740" y="796575"/>
                  <a:pt x="504885" y="774804"/>
                </a:cubicBezTo>
                <a:cubicBezTo>
                  <a:pt x="488030" y="753033"/>
                  <a:pt x="707851" y="1005160"/>
                  <a:pt x="631300" y="892791"/>
                </a:cubicBezTo>
                <a:cubicBezTo>
                  <a:pt x="554749" y="780422"/>
                  <a:pt x="150221" y="202426"/>
                  <a:pt x="58219" y="75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 2110">
            <a:extLst>
              <a:ext uri="{FF2B5EF4-FFF2-40B4-BE49-F238E27FC236}">
                <a16:creationId xmlns:a16="http://schemas.microsoft.com/office/drawing/2014/main" id="{F5EA4460-2EC4-1D12-C2A8-11E25DE93101}"/>
              </a:ext>
            </a:extLst>
          </p:cNvPr>
          <p:cNvSpPr/>
          <p:nvPr/>
        </p:nvSpPr>
        <p:spPr>
          <a:xfrm>
            <a:off x="4351539" y="3196264"/>
            <a:ext cx="1244820" cy="1023436"/>
          </a:xfrm>
          <a:custGeom>
            <a:avLst/>
            <a:gdLst>
              <a:gd name="connsiteX0" fmla="*/ 22411 w 1244820"/>
              <a:gd name="connsiteY0" fmla="*/ 27312 h 1023436"/>
              <a:gd name="connsiteX1" fmla="*/ 123543 w 1244820"/>
              <a:gd name="connsiteY1" fmla="*/ 120016 h 1023436"/>
              <a:gd name="connsiteX2" fmla="*/ 709265 w 1244820"/>
              <a:gd name="connsiteY2" fmla="*/ 764731 h 1023436"/>
              <a:gd name="connsiteX3" fmla="*/ 591278 w 1244820"/>
              <a:gd name="connsiteY3" fmla="*/ 705738 h 1023436"/>
              <a:gd name="connsiteX4" fmla="*/ 1227565 w 1244820"/>
              <a:gd name="connsiteY4" fmla="*/ 1004919 h 1023436"/>
              <a:gd name="connsiteX5" fmla="*/ 1025302 w 1244820"/>
              <a:gd name="connsiteY5" fmla="*/ 954354 h 1023436"/>
              <a:gd name="connsiteX6" fmla="*/ 612347 w 1244820"/>
              <a:gd name="connsiteY6" fmla="*/ 650958 h 1023436"/>
              <a:gd name="connsiteX7" fmla="*/ 759831 w 1244820"/>
              <a:gd name="connsiteY7" fmla="*/ 899574 h 1023436"/>
              <a:gd name="connsiteX8" fmla="*/ 346876 w 1244820"/>
              <a:gd name="connsiteY8" fmla="*/ 566682 h 1023436"/>
              <a:gd name="connsiteX9" fmla="*/ 734548 w 1244820"/>
              <a:gd name="connsiteY9" fmla="*/ 773159 h 1023436"/>
              <a:gd name="connsiteX10" fmla="*/ 431152 w 1244820"/>
              <a:gd name="connsiteY10" fmla="*/ 444481 h 1023436"/>
              <a:gd name="connsiteX11" fmla="*/ 22411 w 1244820"/>
              <a:gd name="connsiteY11" fmla="*/ 27312 h 102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820" h="1023436">
                <a:moveTo>
                  <a:pt x="22411" y="27312"/>
                </a:moveTo>
                <a:cubicBezTo>
                  <a:pt x="-28857" y="-26765"/>
                  <a:pt x="9067" y="-2887"/>
                  <a:pt x="123543" y="120016"/>
                </a:cubicBezTo>
                <a:cubicBezTo>
                  <a:pt x="238019" y="242919"/>
                  <a:pt x="631309" y="667111"/>
                  <a:pt x="709265" y="764731"/>
                </a:cubicBezTo>
                <a:cubicBezTo>
                  <a:pt x="787221" y="862351"/>
                  <a:pt x="591278" y="705738"/>
                  <a:pt x="591278" y="705738"/>
                </a:cubicBezTo>
                <a:cubicBezTo>
                  <a:pt x="677661" y="745769"/>
                  <a:pt x="1155228" y="963483"/>
                  <a:pt x="1227565" y="1004919"/>
                </a:cubicBezTo>
                <a:cubicBezTo>
                  <a:pt x="1299902" y="1046355"/>
                  <a:pt x="1127838" y="1013348"/>
                  <a:pt x="1025302" y="954354"/>
                </a:cubicBezTo>
                <a:cubicBezTo>
                  <a:pt x="922766" y="895361"/>
                  <a:pt x="656592" y="660088"/>
                  <a:pt x="612347" y="650958"/>
                </a:cubicBezTo>
                <a:cubicBezTo>
                  <a:pt x="568102" y="641828"/>
                  <a:pt x="804076" y="913620"/>
                  <a:pt x="759831" y="899574"/>
                </a:cubicBezTo>
                <a:cubicBezTo>
                  <a:pt x="715586" y="885528"/>
                  <a:pt x="351090" y="587751"/>
                  <a:pt x="346876" y="566682"/>
                </a:cubicBezTo>
                <a:cubicBezTo>
                  <a:pt x="342662" y="545613"/>
                  <a:pt x="720502" y="793526"/>
                  <a:pt x="734548" y="773159"/>
                </a:cubicBezTo>
                <a:cubicBezTo>
                  <a:pt x="748594" y="752792"/>
                  <a:pt x="547032" y="565980"/>
                  <a:pt x="431152" y="444481"/>
                </a:cubicBezTo>
                <a:cubicBezTo>
                  <a:pt x="315272" y="322982"/>
                  <a:pt x="73679" y="81389"/>
                  <a:pt x="22411" y="27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 2111">
            <a:extLst>
              <a:ext uri="{FF2B5EF4-FFF2-40B4-BE49-F238E27FC236}">
                <a16:creationId xmlns:a16="http://schemas.microsoft.com/office/drawing/2014/main" id="{17FDD2AD-9FF3-20DA-C4C3-2E06656B5D00}"/>
              </a:ext>
            </a:extLst>
          </p:cNvPr>
          <p:cNvSpPr/>
          <p:nvPr/>
        </p:nvSpPr>
        <p:spPr>
          <a:xfrm>
            <a:off x="5638165" y="4024200"/>
            <a:ext cx="302844" cy="1585738"/>
          </a:xfrm>
          <a:custGeom>
            <a:avLst/>
            <a:gdLst>
              <a:gd name="connsiteX0" fmla="*/ 206410 w 302844"/>
              <a:gd name="connsiteY0" fmla="*/ 3 h 1585738"/>
              <a:gd name="connsiteX1" fmla="*/ 79995 w 302844"/>
              <a:gd name="connsiteY1" fmla="*/ 552014 h 1585738"/>
              <a:gd name="connsiteX2" fmla="*/ 134775 w 302844"/>
              <a:gd name="connsiteY2" fmla="*/ 977610 h 1585738"/>
              <a:gd name="connsiteX3" fmla="*/ 4147 w 302844"/>
              <a:gd name="connsiteY3" fmla="*/ 750064 h 1585738"/>
              <a:gd name="connsiteX4" fmla="*/ 299114 w 302844"/>
              <a:gd name="connsiteY4" fmla="*/ 1563332 h 1585738"/>
              <a:gd name="connsiteX5" fmla="*/ 160058 w 302844"/>
              <a:gd name="connsiteY5" fmla="*/ 1314716 h 1585738"/>
              <a:gd name="connsiteX6" fmla="*/ 8360 w 302844"/>
              <a:gd name="connsiteY6" fmla="*/ 859623 h 1585738"/>
              <a:gd name="connsiteX7" fmla="*/ 25216 w 302844"/>
              <a:gd name="connsiteY7" fmla="*/ 1011321 h 1585738"/>
              <a:gd name="connsiteX8" fmla="*/ 71568 w 302844"/>
              <a:gd name="connsiteY8" fmla="*/ 434027 h 1585738"/>
              <a:gd name="connsiteX9" fmla="*/ 4147 w 302844"/>
              <a:gd name="connsiteY9" fmla="*/ 560441 h 1585738"/>
              <a:gd name="connsiteX10" fmla="*/ 206410 w 302844"/>
              <a:gd name="connsiteY10" fmla="*/ 3 h 158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844" h="1585738">
                <a:moveTo>
                  <a:pt x="206410" y="3"/>
                </a:moveTo>
                <a:cubicBezTo>
                  <a:pt x="219051" y="-1401"/>
                  <a:pt x="91934" y="389080"/>
                  <a:pt x="79995" y="552014"/>
                </a:cubicBezTo>
                <a:cubicBezTo>
                  <a:pt x="68056" y="714948"/>
                  <a:pt x="147416" y="944602"/>
                  <a:pt x="134775" y="977610"/>
                </a:cubicBezTo>
                <a:cubicBezTo>
                  <a:pt x="122134" y="1010618"/>
                  <a:pt x="-23243" y="652444"/>
                  <a:pt x="4147" y="750064"/>
                </a:cubicBezTo>
                <a:cubicBezTo>
                  <a:pt x="31537" y="847684"/>
                  <a:pt x="273129" y="1469224"/>
                  <a:pt x="299114" y="1563332"/>
                </a:cubicBezTo>
                <a:cubicBezTo>
                  <a:pt x="325099" y="1657440"/>
                  <a:pt x="208517" y="1432001"/>
                  <a:pt x="160058" y="1314716"/>
                </a:cubicBezTo>
                <a:cubicBezTo>
                  <a:pt x="111599" y="1197431"/>
                  <a:pt x="30834" y="910189"/>
                  <a:pt x="8360" y="859623"/>
                </a:cubicBezTo>
                <a:cubicBezTo>
                  <a:pt x="-14114" y="809057"/>
                  <a:pt x="14681" y="1082254"/>
                  <a:pt x="25216" y="1011321"/>
                </a:cubicBezTo>
                <a:cubicBezTo>
                  <a:pt x="35751" y="940388"/>
                  <a:pt x="75079" y="509174"/>
                  <a:pt x="71568" y="434027"/>
                </a:cubicBezTo>
                <a:cubicBezTo>
                  <a:pt x="68057" y="358880"/>
                  <a:pt x="-17624" y="627160"/>
                  <a:pt x="4147" y="560441"/>
                </a:cubicBezTo>
                <a:cubicBezTo>
                  <a:pt x="25918" y="493722"/>
                  <a:pt x="193769" y="1407"/>
                  <a:pt x="20641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 2112">
            <a:extLst>
              <a:ext uri="{FF2B5EF4-FFF2-40B4-BE49-F238E27FC236}">
                <a16:creationId xmlns:a16="http://schemas.microsoft.com/office/drawing/2014/main" id="{469E5435-B6F8-B32F-EAED-AFF98BFC8D82}"/>
              </a:ext>
            </a:extLst>
          </p:cNvPr>
          <p:cNvSpPr/>
          <p:nvPr/>
        </p:nvSpPr>
        <p:spPr>
          <a:xfrm>
            <a:off x="2732676" y="1617449"/>
            <a:ext cx="634387" cy="2200361"/>
          </a:xfrm>
          <a:custGeom>
            <a:avLst/>
            <a:gdLst>
              <a:gd name="connsiteX0" fmla="*/ 77945 w 634387"/>
              <a:gd name="connsiteY0" fmla="*/ 68081 h 2200361"/>
              <a:gd name="connsiteX1" fmla="*/ 77945 w 634387"/>
              <a:gd name="connsiteY1" fmla="*/ 131288 h 2200361"/>
              <a:gd name="connsiteX2" fmla="*/ 35807 w 634387"/>
              <a:gd name="connsiteY2" fmla="*/ 1024619 h 2200361"/>
              <a:gd name="connsiteX3" fmla="*/ 69518 w 634387"/>
              <a:gd name="connsiteY3" fmla="*/ 1049902 h 2200361"/>
              <a:gd name="connsiteX4" fmla="*/ 158008 w 634387"/>
              <a:gd name="connsiteY4" fmla="*/ 1601913 h 2200361"/>
              <a:gd name="connsiteX5" fmla="*/ 136939 w 634387"/>
              <a:gd name="connsiteY5" fmla="*/ 1492354 h 2200361"/>
              <a:gd name="connsiteX6" fmla="*/ 402410 w 634387"/>
              <a:gd name="connsiteY6" fmla="*/ 2002227 h 2200361"/>
              <a:gd name="connsiteX7" fmla="*/ 339202 w 634387"/>
              <a:gd name="connsiteY7" fmla="*/ 1964302 h 2200361"/>
              <a:gd name="connsiteX8" fmla="*/ 634170 w 634387"/>
              <a:gd name="connsiteY8" fmla="*/ 2200276 h 2200361"/>
              <a:gd name="connsiteX9" fmla="*/ 381341 w 634387"/>
              <a:gd name="connsiteY9" fmla="*/ 1934805 h 2200361"/>
              <a:gd name="connsiteX10" fmla="*/ 61090 w 634387"/>
              <a:gd name="connsiteY10" fmla="*/ 1247952 h 2200361"/>
              <a:gd name="connsiteX11" fmla="*/ 48448 w 634387"/>
              <a:gd name="connsiteY11" fmla="*/ 1210027 h 2200361"/>
              <a:gd name="connsiteX12" fmla="*/ 35807 w 634387"/>
              <a:gd name="connsiteY12" fmla="*/ 797073 h 2200361"/>
              <a:gd name="connsiteX13" fmla="*/ 2096 w 634387"/>
              <a:gd name="connsiteY13" fmla="*/ 742293 h 2200361"/>
              <a:gd name="connsiteX14" fmla="*/ 77945 w 634387"/>
              <a:gd name="connsiteY14" fmla="*/ 68081 h 22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4387" h="2200361">
                <a:moveTo>
                  <a:pt x="77945" y="68081"/>
                </a:moveTo>
                <a:cubicBezTo>
                  <a:pt x="90587" y="-33753"/>
                  <a:pt x="84968" y="-28135"/>
                  <a:pt x="77945" y="131288"/>
                </a:cubicBezTo>
                <a:cubicBezTo>
                  <a:pt x="70922" y="290711"/>
                  <a:pt x="37211" y="871517"/>
                  <a:pt x="35807" y="1024619"/>
                </a:cubicBezTo>
                <a:cubicBezTo>
                  <a:pt x="34402" y="1177721"/>
                  <a:pt x="49151" y="953686"/>
                  <a:pt x="69518" y="1049902"/>
                </a:cubicBezTo>
                <a:cubicBezTo>
                  <a:pt x="89885" y="1146118"/>
                  <a:pt x="146771" y="1528171"/>
                  <a:pt x="158008" y="1601913"/>
                </a:cubicBezTo>
                <a:cubicBezTo>
                  <a:pt x="169245" y="1675655"/>
                  <a:pt x="96205" y="1425635"/>
                  <a:pt x="136939" y="1492354"/>
                </a:cubicBezTo>
                <a:cubicBezTo>
                  <a:pt x="177673" y="1559073"/>
                  <a:pt x="368700" y="1923569"/>
                  <a:pt x="402410" y="2002227"/>
                </a:cubicBezTo>
                <a:cubicBezTo>
                  <a:pt x="436121" y="2080885"/>
                  <a:pt x="300575" y="1931294"/>
                  <a:pt x="339202" y="1964302"/>
                </a:cubicBezTo>
                <a:cubicBezTo>
                  <a:pt x="377829" y="1997310"/>
                  <a:pt x="627147" y="2205192"/>
                  <a:pt x="634170" y="2200276"/>
                </a:cubicBezTo>
                <a:cubicBezTo>
                  <a:pt x="641193" y="2195360"/>
                  <a:pt x="476854" y="2093526"/>
                  <a:pt x="381341" y="1934805"/>
                </a:cubicBezTo>
                <a:cubicBezTo>
                  <a:pt x="285828" y="1776084"/>
                  <a:pt x="116572" y="1368748"/>
                  <a:pt x="61090" y="1247952"/>
                </a:cubicBezTo>
                <a:cubicBezTo>
                  <a:pt x="5608" y="1127156"/>
                  <a:pt x="52662" y="1285174"/>
                  <a:pt x="48448" y="1210027"/>
                </a:cubicBezTo>
                <a:cubicBezTo>
                  <a:pt x="44234" y="1134880"/>
                  <a:pt x="43532" y="875029"/>
                  <a:pt x="35807" y="797073"/>
                </a:cubicBezTo>
                <a:cubicBezTo>
                  <a:pt x="28082" y="719117"/>
                  <a:pt x="-9141" y="863089"/>
                  <a:pt x="2096" y="742293"/>
                </a:cubicBezTo>
                <a:cubicBezTo>
                  <a:pt x="13333" y="621497"/>
                  <a:pt x="65303" y="169915"/>
                  <a:pt x="77945" y="68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 2113">
            <a:extLst>
              <a:ext uri="{FF2B5EF4-FFF2-40B4-BE49-F238E27FC236}">
                <a16:creationId xmlns:a16="http://schemas.microsoft.com/office/drawing/2014/main" id="{9E6D36F2-79C1-48EC-0956-A0AE377D7694}"/>
              </a:ext>
            </a:extLst>
          </p:cNvPr>
          <p:cNvSpPr/>
          <p:nvPr/>
        </p:nvSpPr>
        <p:spPr>
          <a:xfrm>
            <a:off x="2104749" y="3209888"/>
            <a:ext cx="1060526" cy="978699"/>
          </a:xfrm>
          <a:custGeom>
            <a:avLst/>
            <a:gdLst>
              <a:gd name="connsiteX0" fmla="*/ 2163 w 1060526"/>
              <a:gd name="connsiteY0" fmla="*/ 5260 h 978699"/>
              <a:gd name="connsiteX1" fmla="*/ 710086 w 1060526"/>
              <a:gd name="connsiteY1" fmla="*/ 780604 h 978699"/>
              <a:gd name="connsiteX2" fmla="*/ 604740 w 1060526"/>
              <a:gd name="connsiteY2" fmla="*/ 717397 h 978699"/>
              <a:gd name="connsiteX3" fmla="*/ 1059833 w 1060526"/>
              <a:gd name="connsiteY3" fmla="*/ 978654 h 978699"/>
              <a:gd name="connsiteX4" fmla="*/ 697445 w 1060526"/>
              <a:gd name="connsiteY4" fmla="*/ 734252 h 978699"/>
              <a:gd name="connsiteX5" fmla="*/ 271848 w 1060526"/>
              <a:gd name="connsiteY5" fmla="*/ 262304 h 978699"/>
              <a:gd name="connsiteX6" fmla="*/ 482539 w 1060526"/>
              <a:gd name="connsiteY6" fmla="*/ 430857 h 978699"/>
              <a:gd name="connsiteX7" fmla="*/ 2163 w 1060526"/>
              <a:gd name="connsiteY7" fmla="*/ 5260 h 97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526" h="978699">
                <a:moveTo>
                  <a:pt x="2163" y="5260"/>
                </a:moveTo>
                <a:cubicBezTo>
                  <a:pt x="40087" y="63551"/>
                  <a:pt x="609657" y="661915"/>
                  <a:pt x="710086" y="780604"/>
                </a:cubicBezTo>
                <a:cubicBezTo>
                  <a:pt x="810515" y="899293"/>
                  <a:pt x="604740" y="717397"/>
                  <a:pt x="604740" y="717397"/>
                </a:cubicBezTo>
                <a:cubicBezTo>
                  <a:pt x="663031" y="750405"/>
                  <a:pt x="1044382" y="975845"/>
                  <a:pt x="1059833" y="978654"/>
                </a:cubicBezTo>
                <a:cubicBezTo>
                  <a:pt x="1075284" y="981463"/>
                  <a:pt x="828776" y="853644"/>
                  <a:pt x="697445" y="734252"/>
                </a:cubicBezTo>
                <a:cubicBezTo>
                  <a:pt x="566114" y="614860"/>
                  <a:pt x="307666" y="312870"/>
                  <a:pt x="271848" y="262304"/>
                </a:cubicBezTo>
                <a:cubicBezTo>
                  <a:pt x="236030" y="211738"/>
                  <a:pt x="528189" y="470186"/>
                  <a:pt x="482539" y="430857"/>
                </a:cubicBezTo>
                <a:cubicBezTo>
                  <a:pt x="436889" y="391528"/>
                  <a:pt x="-35761" y="-53031"/>
                  <a:pt x="2163" y="5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 2114">
            <a:extLst>
              <a:ext uri="{FF2B5EF4-FFF2-40B4-BE49-F238E27FC236}">
                <a16:creationId xmlns:a16="http://schemas.microsoft.com/office/drawing/2014/main" id="{0247D31E-A8F6-3A5A-67F8-44C4D31A6060}"/>
              </a:ext>
            </a:extLst>
          </p:cNvPr>
          <p:cNvSpPr/>
          <p:nvPr/>
        </p:nvSpPr>
        <p:spPr>
          <a:xfrm>
            <a:off x="2840635" y="3374230"/>
            <a:ext cx="947855" cy="569970"/>
          </a:xfrm>
          <a:custGeom>
            <a:avLst/>
            <a:gdLst>
              <a:gd name="connsiteX0" fmla="*/ 3697 w 947855"/>
              <a:gd name="connsiteY0" fmla="*/ 55823 h 569970"/>
              <a:gd name="connsiteX1" fmla="*/ 467218 w 947855"/>
              <a:gd name="connsiteY1" fmla="*/ 485634 h 569970"/>
              <a:gd name="connsiteX2" fmla="*/ 475645 w 947855"/>
              <a:gd name="connsiteY2" fmla="*/ 456137 h 569970"/>
              <a:gd name="connsiteX3" fmla="*/ 947594 w 947855"/>
              <a:gd name="connsiteY3" fmla="*/ 569910 h 569970"/>
              <a:gd name="connsiteX4" fmla="*/ 538853 w 947855"/>
              <a:gd name="connsiteY4" fmla="*/ 468778 h 569970"/>
              <a:gd name="connsiteX5" fmla="*/ 298665 w 947855"/>
              <a:gd name="connsiteY5" fmla="*/ 270729 h 569970"/>
              <a:gd name="connsiteX6" fmla="*/ 20552 w 947855"/>
              <a:gd name="connsiteY6" fmla="*/ 1044 h 569970"/>
              <a:gd name="connsiteX7" fmla="*/ 239671 w 947855"/>
              <a:gd name="connsiteY7" fmla="*/ 173811 h 569970"/>
              <a:gd name="connsiteX8" fmla="*/ 3697 w 947855"/>
              <a:gd name="connsiteY8" fmla="*/ 55823 h 56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55" h="569970">
                <a:moveTo>
                  <a:pt x="3697" y="55823"/>
                </a:moveTo>
                <a:cubicBezTo>
                  <a:pt x="41622" y="107794"/>
                  <a:pt x="388560" y="418915"/>
                  <a:pt x="467218" y="485634"/>
                </a:cubicBezTo>
                <a:cubicBezTo>
                  <a:pt x="545876" y="552353"/>
                  <a:pt x="395582" y="442091"/>
                  <a:pt x="475645" y="456137"/>
                </a:cubicBezTo>
                <a:cubicBezTo>
                  <a:pt x="555708" y="470183"/>
                  <a:pt x="937059" y="567803"/>
                  <a:pt x="947594" y="569910"/>
                </a:cubicBezTo>
                <a:cubicBezTo>
                  <a:pt x="958129" y="572017"/>
                  <a:pt x="647008" y="518641"/>
                  <a:pt x="538853" y="468778"/>
                </a:cubicBezTo>
                <a:cubicBezTo>
                  <a:pt x="430698" y="418915"/>
                  <a:pt x="385048" y="348685"/>
                  <a:pt x="298665" y="270729"/>
                </a:cubicBezTo>
                <a:cubicBezTo>
                  <a:pt x="212282" y="192773"/>
                  <a:pt x="30384" y="17197"/>
                  <a:pt x="20552" y="1044"/>
                </a:cubicBezTo>
                <a:cubicBezTo>
                  <a:pt x="10720" y="-15109"/>
                  <a:pt x="247396" y="161170"/>
                  <a:pt x="239671" y="173811"/>
                </a:cubicBezTo>
                <a:cubicBezTo>
                  <a:pt x="231946" y="186452"/>
                  <a:pt x="-34228" y="3852"/>
                  <a:pt x="3697" y="55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 2115">
            <a:extLst>
              <a:ext uri="{FF2B5EF4-FFF2-40B4-BE49-F238E27FC236}">
                <a16:creationId xmlns:a16="http://schemas.microsoft.com/office/drawing/2014/main" id="{F06008A2-CADB-9EAB-89D8-D46F6D9A682C}"/>
              </a:ext>
            </a:extLst>
          </p:cNvPr>
          <p:cNvSpPr/>
          <p:nvPr/>
        </p:nvSpPr>
        <p:spPr>
          <a:xfrm>
            <a:off x="2515076" y="3440951"/>
            <a:ext cx="937920" cy="792803"/>
          </a:xfrm>
          <a:custGeom>
            <a:avLst/>
            <a:gdLst>
              <a:gd name="connsiteX0" fmla="*/ 30074 w 937920"/>
              <a:gd name="connsiteY0" fmla="*/ 10172 h 792803"/>
              <a:gd name="connsiteX1" fmla="*/ 67999 w 937920"/>
              <a:gd name="connsiteY1" fmla="*/ 77593 h 792803"/>
              <a:gd name="connsiteX2" fmla="*/ 624224 w 937920"/>
              <a:gd name="connsiteY2" fmla="*/ 490548 h 792803"/>
              <a:gd name="connsiteX3" fmla="*/ 569444 w 937920"/>
              <a:gd name="connsiteY3" fmla="*/ 486334 h 792803"/>
              <a:gd name="connsiteX4" fmla="*/ 936047 w 937920"/>
              <a:gd name="connsiteY4" fmla="*/ 789729 h 792803"/>
              <a:gd name="connsiteX5" fmla="*/ 700072 w 937920"/>
              <a:gd name="connsiteY5" fmla="*/ 625390 h 792803"/>
              <a:gd name="connsiteX6" fmla="*/ 430388 w 937920"/>
              <a:gd name="connsiteY6" fmla="*/ 343064 h 792803"/>
              <a:gd name="connsiteX7" fmla="*/ 257621 w 937920"/>
              <a:gd name="connsiteY7" fmla="*/ 208221 h 792803"/>
              <a:gd name="connsiteX8" fmla="*/ 30074 w 937920"/>
              <a:gd name="connsiteY8" fmla="*/ 10172 h 79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920" h="792803">
                <a:moveTo>
                  <a:pt x="30074" y="10172"/>
                </a:moveTo>
                <a:cubicBezTo>
                  <a:pt x="-1530" y="-11599"/>
                  <a:pt x="-31026" y="-2470"/>
                  <a:pt x="67999" y="77593"/>
                </a:cubicBezTo>
                <a:cubicBezTo>
                  <a:pt x="167024" y="157656"/>
                  <a:pt x="540650" y="422424"/>
                  <a:pt x="624224" y="490548"/>
                </a:cubicBezTo>
                <a:cubicBezTo>
                  <a:pt x="707798" y="558672"/>
                  <a:pt x="517474" y="436471"/>
                  <a:pt x="569444" y="486334"/>
                </a:cubicBezTo>
                <a:cubicBezTo>
                  <a:pt x="621414" y="536197"/>
                  <a:pt x="914276" y="766553"/>
                  <a:pt x="936047" y="789729"/>
                </a:cubicBezTo>
                <a:cubicBezTo>
                  <a:pt x="957818" y="812905"/>
                  <a:pt x="784349" y="699834"/>
                  <a:pt x="700072" y="625390"/>
                </a:cubicBezTo>
                <a:cubicBezTo>
                  <a:pt x="615795" y="550946"/>
                  <a:pt x="504130" y="412592"/>
                  <a:pt x="430388" y="343064"/>
                </a:cubicBezTo>
                <a:cubicBezTo>
                  <a:pt x="356646" y="273536"/>
                  <a:pt x="327149" y="260894"/>
                  <a:pt x="257621" y="208221"/>
                </a:cubicBezTo>
                <a:cubicBezTo>
                  <a:pt x="188093" y="155548"/>
                  <a:pt x="61678" y="31943"/>
                  <a:pt x="30074" y="10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 2116">
            <a:extLst>
              <a:ext uri="{FF2B5EF4-FFF2-40B4-BE49-F238E27FC236}">
                <a16:creationId xmlns:a16="http://schemas.microsoft.com/office/drawing/2014/main" id="{A8B74463-3780-E273-2D9B-97E3A839D63F}"/>
              </a:ext>
            </a:extLst>
          </p:cNvPr>
          <p:cNvSpPr/>
          <p:nvPr/>
        </p:nvSpPr>
        <p:spPr>
          <a:xfrm>
            <a:off x="2098541" y="3732909"/>
            <a:ext cx="872309" cy="445922"/>
          </a:xfrm>
          <a:custGeom>
            <a:avLst/>
            <a:gdLst>
              <a:gd name="connsiteX0" fmla="*/ 33654 w 872309"/>
              <a:gd name="connsiteY0" fmla="*/ 8967 h 445922"/>
              <a:gd name="connsiteX1" fmla="*/ 547741 w 872309"/>
              <a:gd name="connsiteY1" fmla="*/ 249156 h 445922"/>
              <a:gd name="connsiteX2" fmla="*/ 442395 w 872309"/>
              <a:gd name="connsiteY2" fmla="*/ 249156 h 445922"/>
              <a:gd name="connsiteX3" fmla="*/ 737363 w 872309"/>
              <a:gd name="connsiteY3" fmla="*/ 375570 h 445922"/>
              <a:gd name="connsiteX4" fmla="*/ 665728 w 872309"/>
              <a:gd name="connsiteY4" fmla="*/ 333432 h 445922"/>
              <a:gd name="connsiteX5" fmla="*/ 863778 w 872309"/>
              <a:gd name="connsiteY5" fmla="*/ 442991 h 445922"/>
              <a:gd name="connsiteX6" fmla="*/ 332836 w 872309"/>
              <a:gd name="connsiteY6" fmla="*/ 194376 h 445922"/>
              <a:gd name="connsiteX7" fmla="*/ 543527 w 872309"/>
              <a:gd name="connsiteY7" fmla="*/ 219659 h 445922"/>
              <a:gd name="connsiteX8" fmla="*/ 147428 w 872309"/>
              <a:gd name="connsiteY8" fmla="*/ 148024 h 445922"/>
              <a:gd name="connsiteX9" fmla="*/ 58937 w 872309"/>
              <a:gd name="connsiteY9" fmla="*/ 59533 h 445922"/>
              <a:gd name="connsiteX10" fmla="*/ 33654 w 872309"/>
              <a:gd name="connsiteY10" fmla="*/ 8967 h 44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309" h="445922">
                <a:moveTo>
                  <a:pt x="33654" y="8967"/>
                </a:moveTo>
                <a:cubicBezTo>
                  <a:pt x="115121" y="40571"/>
                  <a:pt x="479618" y="209125"/>
                  <a:pt x="547741" y="249156"/>
                </a:cubicBezTo>
                <a:cubicBezTo>
                  <a:pt x="615864" y="289187"/>
                  <a:pt x="410791" y="228087"/>
                  <a:pt x="442395" y="249156"/>
                </a:cubicBezTo>
                <a:cubicBezTo>
                  <a:pt x="473999" y="270225"/>
                  <a:pt x="700141" y="361524"/>
                  <a:pt x="737363" y="375570"/>
                </a:cubicBezTo>
                <a:cubicBezTo>
                  <a:pt x="774585" y="389616"/>
                  <a:pt x="644659" y="322195"/>
                  <a:pt x="665728" y="333432"/>
                </a:cubicBezTo>
                <a:cubicBezTo>
                  <a:pt x="686797" y="344669"/>
                  <a:pt x="919260" y="466167"/>
                  <a:pt x="863778" y="442991"/>
                </a:cubicBezTo>
                <a:cubicBezTo>
                  <a:pt x="808296" y="419815"/>
                  <a:pt x="386211" y="231598"/>
                  <a:pt x="332836" y="194376"/>
                </a:cubicBezTo>
                <a:cubicBezTo>
                  <a:pt x="279461" y="157154"/>
                  <a:pt x="574428" y="227384"/>
                  <a:pt x="543527" y="219659"/>
                </a:cubicBezTo>
                <a:cubicBezTo>
                  <a:pt x="512626" y="211934"/>
                  <a:pt x="228193" y="174712"/>
                  <a:pt x="147428" y="148024"/>
                </a:cubicBezTo>
                <a:cubicBezTo>
                  <a:pt x="66663" y="121336"/>
                  <a:pt x="75792" y="81305"/>
                  <a:pt x="58937" y="59533"/>
                </a:cubicBezTo>
                <a:cubicBezTo>
                  <a:pt x="42082" y="37762"/>
                  <a:pt x="-47813" y="-22637"/>
                  <a:pt x="33654" y="8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 2118">
            <a:extLst>
              <a:ext uri="{FF2B5EF4-FFF2-40B4-BE49-F238E27FC236}">
                <a16:creationId xmlns:a16="http://schemas.microsoft.com/office/drawing/2014/main" id="{347CDFB5-9515-5EFF-56FB-2735311E45B8}"/>
              </a:ext>
            </a:extLst>
          </p:cNvPr>
          <p:cNvSpPr/>
          <p:nvPr/>
        </p:nvSpPr>
        <p:spPr>
          <a:xfrm>
            <a:off x="3279239" y="3545866"/>
            <a:ext cx="736909" cy="402918"/>
          </a:xfrm>
          <a:custGeom>
            <a:avLst/>
            <a:gdLst>
              <a:gd name="connsiteX0" fmla="*/ 24400 w 736909"/>
              <a:gd name="connsiteY0" fmla="*/ 14816 h 402918"/>
              <a:gd name="connsiteX1" fmla="*/ 508990 w 736909"/>
              <a:gd name="connsiteY1" fmla="*/ 259218 h 402918"/>
              <a:gd name="connsiteX2" fmla="*/ 589052 w 736909"/>
              <a:gd name="connsiteY2" fmla="*/ 120162 h 402918"/>
              <a:gd name="connsiteX3" fmla="*/ 534273 w 736909"/>
              <a:gd name="connsiteY3" fmla="*/ 271859 h 402918"/>
              <a:gd name="connsiteX4" fmla="*/ 736536 w 736909"/>
              <a:gd name="connsiteY4" fmla="*/ 398274 h 402918"/>
              <a:gd name="connsiteX5" fmla="*/ 475279 w 736909"/>
              <a:gd name="connsiteY5" fmla="*/ 360350 h 402918"/>
              <a:gd name="connsiteX6" fmla="*/ 155028 w 736909"/>
              <a:gd name="connsiteY6" fmla="*/ 217080 h 402918"/>
              <a:gd name="connsiteX7" fmla="*/ 353078 w 736909"/>
              <a:gd name="connsiteY7" fmla="*/ 301356 h 402918"/>
              <a:gd name="connsiteX8" fmla="*/ 100249 w 736909"/>
              <a:gd name="connsiteY8" fmla="*/ 52740 h 402918"/>
              <a:gd name="connsiteX9" fmla="*/ 24400 w 736909"/>
              <a:gd name="connsiteY9" fmla="*/ 14816 h 4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6909" h="402918">
                <a:moveTo>
                  <a:pt x="24400" y="14816"/>
                </a:moveTo>
                <a:cubicBezTo>
                  <a:pt x="92523" y="49229"/>
                  <a:pt x="414881" y="241660"/>
                  <a:pt x="508990" y="259218"/>
                </a:cubicBezTo>
                <a:cubicBezTo>
                  <a:pt x="603099" y="276776"/>
                  <a:pt x="584838" y="118055"/>
                  <a:pt x="589052" y="120162"/>
                </a:cubicBezTo>
                <a:cubicBezTo>
                  <a:pt x="593266" y="122269"/>
                  <a:pt x="509692" y="225507"/>
                  <a:pt x="534273" y="271859"/>
                </a:cubicBezTo>
                <a:cubicBezTo>
                  <a:pt x="558854" y="318211"/>
                  <a:pt x="746368" y="383526"/>
                  <a:pt x="736536" y="398274"/>
                </a:cubicBezTo>
                <a:cubicBezTo>
                  <a:pt x="726704" y="413022"/>
                  <a:pt x="572197" y="390549"/>
                  <a:pt x="475279" y="360350"/>
                </a:cubicBezTo>
                <a:cubicBezTo>
                  <a:pt x="378361" y="330151"/>
                  <a:pt x="175395" y="226912"/>
                  <a:pt x="155028" y="217080"/>
                </a:cubicBezTo>
                <a:cubicBezTo>
                  <a:pt x="134661" y="207248"/>
                  <a:pt x="362208" y="328746"/>
                  <a:pt x="353078" y="301356"/>
                </a:cubicBezTo>
                <a:cubicBezTo>
                  <a:pt x="343948" y="273966"/>
                  <a:pt x="153624" y="94176"/>
                  <a:pt x="100249" y="52740"/>
                </a:cubicBezTo>
                <a:cubicBezTo>
                  <a:pt x="46874" y="11304"/>
                  <a:pt x="-43723" y="-19597"/>
                  <a:pt x="24400" y="14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 2119">
            <a:extLst>
              <a:ext uri="{FF2B5EF4-FFF2-40B4-BE49-F238E27FC236}">
                <a16:creationId xmlns:a16="http://schemas.microsoft.com/office/drawing/2014/main" id="{394DDECB-AC48-F1EC-2A16-F6BA83250F3E}"/>
              </a:ext>
            </a:extLst>
          </p:cNvPr>
          <p:cNvSpPr/>
          <p:nvPr/>
        </p:nvSpPr>
        <p:spPr>
          <a:xfrm>
            <a:off x="3484466" y="4678239"/>
            <a:ext cx="686067" cy="741095"/>
          </a:xfrm>
          <a:custGeom>
            <a:avLst/>
            <a:gdLst>
              <a:gd name="connsiteX0" fmla="*/ 632215 w 686067"/>
              <a:gd name="connsiteY0" fmla="*/ 6650 h 741095"/>
              <a:gd name="connsiteX1" fmla="*/ 602112 w 686067"/>
              <a:gd name="connsiteY1" fmla="*/ 349080 h 741095"/>
              <a:gd name="connsiteX2" fmla="*/ 609638 w 686067"/>
              <a:gd name="connsiteY2" fmla="*/ 326502 h 741095"/>
              <a:gd name="connsiteX3" fmla="*/ 617164 w 686067"/>
              <a:gd name="connsiteY3" fmla="*/ 503361 h 741095"/>
              <a:gd name="connsiteX4" fmla="*/ 425253 w 686067"/>
              <a:gd name="connsiteY4" fmla="*/ 507124 h 741095"/>
              <a:gd name="connsiteX5" fmla="*/ 413964 w 686067"/>
              <a:gd name="connsiteY5" fmla="*/ 514650 h 741095"/>
              <a:gd name="connsiteX6" fmla="*/ 470408 w 686067"/>
              <a:gd name="connsiteY6" fmla="*/ 507124 h 741095"/>
              <a:gd name="connsiteX7" fmla="*/ 316127 w 686067"/>
              <a:gd name="connsiteY7" fmla="*/ 559805 h 741095"/>
              <a:gd name="connsiteX8" fmla="*/ 270971 w 686067"/>
              <a:gd name="connsiteY8" fmla="*/ 650117 h 741095"/>
              <a:gd name="connsiteX9" fmla="*/ 38 w 686067"/>
              <a:gd name="connsiteY9" fmla="*/ 740428 h 741095"/>
              <a:gd name="connsiteX10" fmla="*/ 252156 w 686067"/>
              <a:gd name="connsiteY10" fmla="*/ 687746 h 741095"/>
              <a:gd name="connsiteX11" fmla="*/ 410201 w 686067"/>
              <a:gd name="connsiteY11" fmla="*/ 623776 h 741095"/>
              <a:gd name="connsiteX12" fmla="*/ 602112 w 686067"/>
              <a:gd name="connsiteY12" fmla="*/ 518413 h 741095"/>
              <a:gd name="connsiteX13" fmla="*/ 681134 w 686067"/>
              <a:gd name="connsiteY13" fmla="*/ 529702 h 741095"/>
              <a:gd name="connsiteX14" fmla="*/ 673608 w 686067"/>
              <a:gd name="connsiteY14" fmla="*/ 488309 h 741095"/>
              <a:gd name="connsiteX15" fmla="*/ 639741 w 686067"/>
              <a:gd name="connsiteY15" fmla="*/ 371657 h 741095"/>
              <a:gd name="connsiteX16" fmla="*/ 669845 w 686067"/>
              <a:gd name="connsiteY16" fmla="*/ 142117 h 741095"/>
              <a:gd name="connsiteX17" fmla="*/ 632215 w 686067"/>
              <a:gd name="connsiteY17" fmla="*/ 6650 h 74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6067" h="741095">
                <a:moveTo>
                  <a:pt x="632215" y="6650"/>
                </a:moveTo>
                <a:cubicBezTo>
                  <a:pt x="620926" y="41144"/>
                  <a:pt x="605875" y="295771"/>
                  <a:pt x="602112" y="349080"/>
                </a:cubicBezTo>
                <a:cubicBezTo>
                  <a:pt x="598349" y="402389"/>
                  <a:pt x="607129" y="300789"/>
                  <a:pt x="609638" y="326502"/>
                </a:cubicBezTo>
                <a:cubicBezTo>
                  <a:pt x="612147" y="352216"/>
                  <a:pt x="647895" y="473257"/>
                  <a:pt x="617164" y="503361"/>
                </a:cubicBezTo>
                <a:cubicBezTo>
                  <a:pt x="586433" y="533465"/>
                  <a:pt x="459120" y="505243"/>
                  <a:pt x="425253" y="507124"/>
                </a:cubicBezTo>
                <a:cubicBezTo>
                  <a:pt x="391386" y="509005"/>
                  <a:pt x="406438" y="514650"/>
                  <a:pt x="413964" y="514650"/>
                </a:cubicBezTo>
                <a:cubicBezTo>
                  <a:pt x="421490" y="514650"/>
                  <a:pt x="486714" y="499598"/>
                  <a:pt x="470408" y="507124"/>
                </a:cubicBezTo>
                <a:cubicBezTo>
                  <a:pt x="454102" y="514650"/>
                  <a:pt x="349366" y="535973"/>
                  <a:pt x="316127" y="559805"/>
                </a:cubicBezTo>
                <a:cubicBezTo>
                  <a:pt x="282888" y="583637"/>
                  <a:pt x="323653" y="620013"/>
                  <a:pt x="270971" y="650117"/>
                </a:cubicBezTo>
                <a:cubicBezTo>
                  <a:pt x="218289" y="680221"/>
                  <a:pt x="3174" y="734157"/>
                  <a:pt x="38" y="740428"/>
                </a:cubicBezTo>
                <a:cubicBezTo>
                  <a:pt x="-3098" y="746700"/>
                  <a:pt x="183796" y="707188"/>
                  <a:pt x="252156" y="687746"/>
                </a:cubicBezTo>
                <a:cubicBezTo>
                  <a:pt x="320516" y="668304"/>
                  <a:pt x="351875" y="651998"/>
                  <a:pt x="410201" y="623776"/>
                </a:cubicBezTo>
                <a:cubicBezTo>
                  <a:pt x="468527" y="595554"/>
                  <a:pt x="556956" y="534092"/>
                  <a:pt x="602112" y="518413"/>
                </a:cubicBezTo>
                <a:cubicBezTo>
                  <a:pt x="647268" y="502734"/>
                  <a:pt x="669218" y="534719"/>
                  <a:pt x="681134" y="529702"/>
                </a:cubicBezTo>
                <a:cubicBezTo>
                  <a:pt x="693050" y="524685"/>
                  <a:pt x="680507" y="514650"/>
                  <a:pt x="673608" y="488309"/>
                </a:cubicBezTo>
                <a:cubicBezTo>
                  <a:pt x="666709" y="461968"/>
                  <a:pt x="640368" y="429356"/>
                  <a:pt x="639741" y="371657"/>
                </a:cubicBezTo>
                <a:cubicBezTo>
                  <a:pt x="639114" y="313958"/>
                  <a:pt x="671099" y="204206"/>
                  <a:pt x="669845" y="142117"/>
                </a:cubicBezTo>
                <a:cubicBezTo>
                  <a:pt x="668591" y="80028"/>
                  <a:pt x="643504" y="-27844"/>
                  <a:pt x="632215" y="6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 2120">
            <a:extLst>
              <a:ext uri="{FF2B5EF4-FFF2-40B4-BE49-F238E27FC236}">
                <a16:creationId xmlns:a16="http://schemas.microsoft.com/office/drawing/2014/main" id="{86301E97-9F3C-99AD-CE47-ABD04D2DB759}"/>
              </a:ext>
            </a:extLst>
          </p:cNvPr>
          <p:cNvSpPr/>
          <p:nvPr/>
        </p:nvSpPr>
        <p:spPr>
          <a:xfrm>
            <a:off x="3524867" y="5791146"/>
            <a:ext cx="983384" cy="340610"/>
          </a:xfrm>
          <a:custGeom>
            <a:avLst/>
            <a:gdLst>
              <a:gd name="connsiteX0" fmla="*/ 1029 w 983384"/>
              <a:gd name="connsiteY0" fmla="*/ 30158 h 340610"/>
              <a:gd name="connsiteX1" fmla="*/ 396140 w 983384"/>
              <a:gd name="connsiteY1" fmla="*/ 267224 h 340610"/>
              <a:gd name="connsiteX2" fmla="*/ 373563 w 983384"/>
              <a:gd name="connsiteY2" fmla="*/ 248410 h 340610"/>
              <a:gd name="connsiteX3" fmla="*/ 610629 w 983384"/>
              <a:gd name="connsiteY3" fmla="*/ 199491 h 340610"/>
              <a:gd name="connsiteX4" fmla="*/ 907903 w 983384"/>
              <a:gd name="connsiteY4" fmla="*/ 101654 h 340610"/>
              <a:gd name="connsiteX5" fmla="*/ 802540 w 983384"/>
              <a:gd name="connsiteY5" fmla="*/ 146810 h 340610"/>
              <a:gd name="connsiteX6" fmla="*/ 983163 w 983384"/>
              <a:gd name="connsiteY6" fmla="*/ 54 h 340610"/>
              <a:gd name="connsiteX7" fmla="*/ 836407 w 983384"/>
              <a:gd name="connsiteY7" fmla="*/ 165624 h 340610"/>
              <a:gd name="connsiteX8" fmla="*/ 689652 w 983384"/>
              <a:gd name="connsiteY8" fmla="*/ 334958 h 340610"/>
              <a:gd name="connsiteX9" fmla="*/ 546659 w 983384"/>
              <a:gd name="connsiteY9" fmla="*/ 301091 h 340610"/>
              <a:gd name="connsiteX10" fmla="*/ 531607 w 983384"/>
              <a:gd name="connsiteY10" fmla="*/ 308617 h 340610"/>
              <a:gd name="connsiteX11" fmla="*/ 1029 w 983384"/>
              <a:gd name="connsiteY11" fmla="*/ 30158 h 34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3384" h="340610">
                <a:moveTo>
                  <a:pt x="1029" y="30158"/>
                </a:moveTo>
                <a:cubicBezTo>
                  <a:pt x="-21549" y="23259"/>
                  <a:pt x="334051" y="230849"/>
                  <a:pt x="396140" y="267224"/>
                </a:cubicBezTo>
                <a:cubicBezTo>
                  <a:pt x="458229" y="303599"/>
                  <a:pt x="337815" y="259699"/>
                  <a:pt x="373563" y="248410"/>
                </a:cubicBezTo>
                <a:cubicBezTo>
                  <a:pt x="409311" y="237121"/>
                  <a:pt x="521573" y="223950"/>
                  <a:pt x="610629" y="199491"/>
                </a:cubicBezTo>
                <a:cubicBezTo>
                  <a:pt x="699685" y="175032"/>
                  <a:pt x="875918" y="110434"/>
                  <a:pt x="907903" y="101654"/>
                </a:cubicBezTo>
                <a:cubicBezTo>
                  <a:pt x="939888" y="92874"/>
                  <a:pt x="789997" y="163743"/>
                  <a:pt x="802540" y="146810"/>
                </a:cubicBezTo>
                <a:cubicBezTo>
                  <a:pt x="815083" y="129877"/>
                  <a:pt x="977519" y="-3082"/>
                  <a:pt x="983163" y="54"/>
                </a:cubicBezTo>
                <a:cubicBezTo>
                  <a:pt x="988808" y="3190"/>
                  <a:pt x="885325" y="109807"/>
                  <a:pt x="836407" y="165624"/>
                </a:cubicBezTo>
                <a:cubicBezTo>
                  <a:pt x="787489" y="221441"/>
                  <a:pt x="737943" y="312380"/>
                  <a:pt x="689652" y="334958"/>
                </a:cubicBezTo>
                <a:cubicBezTo>
                  <a:pt x="641361" y="357536"/>
                  <a:pt x="573000" y="305481"/>
                  <a:pt x="546659" y="301091"/>
                </a:cubicBezTo>
                <a:cubicBezTo>
                  <a:pt x="520318" y="296701"/>
                  <a:pt x="621918" y="347501"/>
                  <a:pt x="531607" y="308617"/>
                </a:cubicBezTo>
                <a:cubicBezTo>
                  <a:pt x="441296" y="269733"/>
                  <a:pt x="23607" y="37057"/>
                  <a:pt x="1029" y="30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 2121">
            <a:extLst>
              <a:ext uri="{FF2B5EF4-FFF2-40B4-BE49-F238E27FC236}">
                <a16:creationId xmlns:a16="http://schemas.microsoft.com/office/drawing/2014/main" id="{15748B63-4F6F-C8DA-2AE4-C958E1AEF9B2}"/>
              </a:ext>
            </a:extLst>
          </p:cNvPr>
          <p:cNvSpPr/>
          <p:nvPr/>
        </p:nvSpPr>
        <p:spPr>
          <a:xfrm>
            <a:off x="3233376" y="523775"/>
            <a:ext cx="3482515" cy="3495657"/>
          </a:xfrm>
          <a:custGeom>
            <a:avLst/>
            <a:gdLst>
              <a:gd name="connsiteX0" fmla="*/ 40503 w 3482515"/>
              <a:gd name="connsiteY0" fmla="*/ 80382 h 3495657"/>
              <a:gd name="connsiteX1" fmla="*/ 293595 w 3482515"/>
              <a:gd name="connsiteY1" fmla="*/ 374296 h 3495657"/>
              <a:gd name="connsiteX2" fmla="*/ 1657031 w 3482515"/>
              <a:gd name="connsiteY2" fmla="*/ 1770389 h 3495657"/>
              <a:gd name="connsiteX3" fmla="*/ 1861138 w 3482515"/>
              <a:gd name="connsiteY3" fmla="*/ 1860196 h 3495657"/>
              <a:gd name="connsiteX4" fmla="*/ 3477667 w 3482515"/>
              <a:gd name="connsiteY4" fmla="*/ 3484889 h 3495657"/>
              <a:gd name="connsiteX5" fmla="*/ 2326503 w 3482515"/>
              <a:gd name="connsiteY5" fmla="*/ 2537832 h 3495657"/>
              <a:gd name="connsiteX6" fmla="*/ 1346788 w 3482515"/>
              <a:gd name="connsiteY6" fmla="*/ 1966332 h 3495657"/>
              <a:gd name="connsiteX7" fmla="*/ 1771331 w 3482515"/>
              <a:gd name="connsiteY7" fmla="*/ 2219425 h 3495657"/>
              <a:gd name="connsiteX8" fmla="*/ 595674 w 3482515"/>
              <a:gd name="connsiteY8" fmla="*/ 1378504 h 3495657"/>
              <a:gd name="connsiteX9" fmla="*/ 889588 w 3482515"/>
              <a:gd name="connsiteY9" fmla="*/ 1598939 h 3495657"/>
              <a:gd name="connsiteX10" fmla="*/ 40503 w 3482515"/>
              <a:gd name="connsiteY10" fmla="*/ 80382 h 349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2515" h="3495657">
                <a:moveTo>
                  <a:pt x="40503" y="80382"/>
                </a:moveTo>
                <a:cubicBezTo>
                  <a:pt x="-58829" y="-123725"/>
                  <a:pt x="24174" y="92628"/>
                  <a:pt x="293595" y="374296"/>
                </a:cubicBezTo>
                <a:cubicBezTo>
                  <a:pt x="563016" y="655964"/>
                  <a:pt x="1395774" y="1522739"/>
                  <a:pt x="1657031" y="1770389"/>
                </a:cubicBezTo>
                <a:cubicBezTo>
                  <a:pt x="1918288" y="2018039"/>
                  <a:pt x="1557699" y="1574446"/>
                  <a:pt x="1861138" y="1860196"/>
                </a:cubicBezTo>
                <a:cubicBezTo>
                  <a:pt x="2164577" y="2145946"/>
                  <a:pt x="3400106" y="3371950"/>
                  <a:pt x="3477667" y="3484889"/>
                </a:cubicBezTo>
                <a:cubicBezTo>
                  <a:pt x="3555228" y="3597828"/>
                  <a:pt x="2681649" y="2790925"/>
                  <a:pt x="2326503" y="2537832"/>
                </a:cubicBezTo>
                <a:cubicBezTo>
                  <a:pt x="1971357" y="2284739"/>
                  <a:pt x="1439317" y="2019400"/>
                  <a:pt x="1346788" y="1966332"/>
                </a:cubicBezTo>
                <a:cubicBezTo>
                  <a:pt x="1254259" y="1913264"/>
                  <a:pt x="1896517" y="2317396"/>
                  <a:pt x="1771331" y="2219425"/>
                </a:cubicBezTo>
                <a:cubicBezTo>
                  <a:pt x="1646145" y="2121454"/>
                  <a:pt x="742631" y="1481918"/>
                  <a:pt x="595674" y="1378504"/>
                </a:cubicBezTo>
                <a:cubicBezTo>
                  <a:pt x="448717" y="1275090"/>
                  <a:pt x="978035" y="1812571"/>
                  <a:pt x="889588" y="1598939"/>
                </a:cubicBezTo>
                <a:cubicBezTo>
                  <a:pt x="801141" y="1385307"/>
                  <a:pt x="139835" y="284489"/>
                  <a:pt x="40503" y="80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 2122">
            <a:extLst>
              <a:ext uri="{FF2B5EF4-FFF2-40B4-BE49-F238E27FC236}">
                <a16:creationId xmlns:a16="http://schemas.microsoft.com/office/drawing/2014/main" id="{477C214C-80D6-4DA2-423F-2CD9850DE9BD}"/>
              </a:ext>
            </a:extLst>
          </p:cNvPr>
          <p:cNvSpPr/>
          <p:nvPr/>
        </p:nvSpPr>
        <p:spPr>
          <a:xfrm>
            <a:off x="3723724" y="2596443"/>
            <a:ext cx="2422404" cy="1720166"/>
          </a:xfrm>
          <a:custGeom>
            <a:avLst/>
            <a:gdLst>
              <a:gd name="connsiteX0" fmla="*/ 105326 w 2422404"/>
              <a:gd name="connsiteY0" fmla="*/ 73278 h 1720166"/>
              <a:gd name="connsiteX1" fmla="*/ 203297 w 2422404"/>
              <a:gd name="connsiteY1" fmla="*/ 179414 h 1720166"/>
              <a:gd name="connsiteX2" fmla="*/ 1093205 w 2422404"/>
              <a:gd name="connsiteY2" fmla="*/ 1012171 h 1720166"/>
              <a:gd name="connsiteX3" fmla="*/ 987069 w 2422404"/>
              <a:gd name="connsiteY3" fmla="*/ 1004007 h 1720166"/>
              <a:gd name="connsiteX4" fmla="*/ 2399490 w 2422404"/>
              <a:gd name="connsiteY4" fmla="*/ 1706136 h 1720166"/>
              <a:gd name="connsiteX5" fmla="*/ 1803497 w 2422404"/>
              <a:gd name="connsiteY5" fmla="*/ 1420386 h 1720166"/>
              <a:gd name="connsiteX6" fmla="*/ 1036055 w 2422404"/>
              <a:gd name="connsiteY6" fmla="*/ 791736 h 1720166"/>
              <a:gd name="connsiteX7" fmla="*/ 1468762 w 2422404"/>
              <a:gd name="connsiteY7" fmla="*/ 1069321 h 1720166"/>
              <a:gd name="connsiteX8" fmla="*/ 105326 w 2422404"/>
              <a:gd name="connsiteY8" fmla="*/ 73278 h 17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404" h="1720166">
                <a:moveTo>
                  <a:pt x="105326" y="73278"/>
                </a:moveTo>
                <a:cubicBezTo>
                  <a:pt x="-105585" y="-75040"/>
                  <a:pt x="38650" y="22932"/>
                  <a:pt x="203297" y="179414"/>
                </a:cubicBezTo>
                <a:cubicBezTo>
                  <a:pt x="367944" y="335896"/>
                  <a:pt x="962576" y="874739"/>
                  <a:pt x="1093205" y="1012171"/>
                </a:cubicBezTo>
                <a:cubicBezTo>
                  <a:pt x="1223834" y="1149603"/>
                  <a:pt x="769355" y="888346"/>
                  <a:pt x="987069" y="1004007"/>
                </a:cubicBezTo>
                <a:cubicBezTo>
                  <a:pt x="1204783" y="1119668"/>
                  <a:pt x="2263419" y="1636740"/>
                  <a:pt x="2399490" y="1706136"/>
                </a:cubicBezTo>
                <a:cubicBezTo>
                  <a:pt x="2535561" y="1775532"/>
                  <a:pt x="2030736" y="1572786"/>
                  <a:pt x="1803497" y="1420386"/>
                </a:cubicBezTo>
                <a:cubicBezTo>
                  <a:pt x="1576258" y="1267986"/>
                  <a:pt x="1091844" y="850247"/>
                  <a:pt x="1036055" y="791736"/>
                </a:cubicBezTo>
                <a:cubicBezTo>
                  <a:pt x="980266" y="733225"/>
                  <a:pt x="1621162" y="1191785"/>
                  <a:pt x="1468762" y="1069321"/>
                </a:cubicBezTo>
                <a:cubicBezTo>
                  <a:pt x="1316362" y="946857"/>
                  <a:pt x="316237" y="221596"/>
                  <a:pt x="105326" y="73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 2123">
            <a:extLst>
              <a:ext uri="{FF2B5EF4-FFF2-40B4-BE49-F238E27FC236}">
                <a16:creationId xmlns:a16="http://schemas.microsoft.com/office/drawing/2014/main" id="{A2C4419B-FDBB-6D51-9501-960E5B564509}"/>
              </a:ext>
            </a:extLst>
          </p:cNvPr>
          <p:cNvSpPr/>
          <p:nvPr/>
        </p:nvSpPr>
        <p:spPr>
          <a:xfrm>
            <a:off x="3857259" y="3574908"/>
            <a:ext cx="2184608" cy="3136773"/>
          </a:xfrm>
          <a:custGeom>
            <a:avLst/>
            <a:gdLst>
              <a:gd name="connsiteX0" fmla="*/ 1376048 w 2184608"/>
              <a:gd name="connsiteY0" fmla="*/ 1049 h 3136773"/>
              <a:gd name="connsiteX1" fmla="*/ 1661798 w 2184608"/>
              <a:gd name="connsiteY1" fmla="*/ 1437963 h 3136773"/>
              <a:gd name="connsiteX2" fmla="*/ 1702620 w 2184608"/>
              <a:gd name="connsiteY2" fmla="*/ 1233856 h 3136773"/>
              <a:gd name="connsiteX3" fmla="*/ 1523005 w 2184608"/>
              <a:gd name="connsiteY3" fmla="*/ 1911492 h 3136773"/>
              <a:gd name="connsiteX4" fmla="*/ 1588320 w 2184608"/>
              <a:gd name="connsiteY4" fmla="*/ 1625742 h 3136773"/>
              <a:gd name="connsiteX5" fmla="*/ 943341 w 2184608"/>
              <a:gd name="connsiteY5" fmla="*/ 2662606 h 3136773"/>
              <a:gd name="connsiteX6" fmla="*/ 12612 w 2184608"/>
              <a:gd name="connsiteY6" fmla="*/ 3136135 h 3136773"/>
              <a:gd name="connsiteX7" fmla="*/ 486141 w 2184608"/>
              <a:gd name="connsiteY7" fmla="*/ 2752413 h 3136773"/>
              <a:gd name="connsiteX8" fmla="*/ 1612812 w 2184608"/>
              <a:gd name="connsiteY8" fmla="*/ 2254392 h 3136773"/>
              <a:gd name="connsiteX9" fmla="*/ 1857741 w 2184608"/>
              <a:gd name="connsiteY9" fmla="*/ 2017628 h 3136773"/>
              <a:gd name="connsiteX10" fmla="*/ 1743441 w 2184608"/>
              <a:gd name="connsiteY10" fmla="*/ 2074778 h 3136773"/>
              <a:gd name="connsiteX11" fmla="*/ 1939384 w 2184608"/>
              <a:gd name="connsiteY11" fmla="*/ 597042 h 3136773"/>
              <a:gd name="connsiteX12" fmla="*/ 2078177 w 2184608"/>
              <a:gd name="connsiteY12" fmla="*/ 1356321 h 3136773"/>
              <a:gd name="connsiteX13" fmla="*/ 2184312 w 2184608"/>
              <a:gd name="connsiteY13" fmla="*/ 956271 h 3136773"/>
              <a:gd name="connsiteX14" fmla="*/ 2045520 w 2184608"/>
              <a:gd name="connsiteY14" fmla="*/ 1201199 h 3136773"/>
              <a:gd name="connsiteX15" fmla="*/ 1376048 w 2184608"/>
              <a:gd name="connsiteY15" fmla="*/ 1049 h 313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84608" h="3136773">
                <a:moveTo>
                  <a:pt x="1376048" y="1049"/>
                </a:moveTo>
                <a:cubicBezTo>
                  <a:pt x="1312094" y="40510"/>
                  <a:pt x="1607369" y="1232495"/>
                  <a:pt x="1661798" y="1437963"/>
                </a:cubicBezTo>
                <a:cubicBezTo>
                  <a:pt x="1716227" y="1643431"/>
                  <a:pt x="1725752" y="1154935"/>
                  <a:pt x="1702620" y="1233856"/>
                </a:cubicBezTo>
                <a:cubicBezTo>
                  <a:pt x="1679488" y="1312778"/>
                  <a:pt x="1542055" y="1846178"/>
                  <a:pt x="1523005" y="1911492"/>
                </a:cubicBezTo>
                <a:cubicBezTo>
                  <a:pt x="1503955" y="1976806"/>
                  <a:pt x="1684931" y="1500556"/>
                  <a:pt x="1588320" y="1625742"/>
                </a:cubicBezTo>
                <a:cubicBezTo>
                  <a:pt x="1491709" y="1750928"/>
                  <a:pt x="1205959" y="2410874"/>
                  <a:pt x="943341" y="2662606"/>
                </a:cubicBezTo>
                <a:cubicBezTo>
                  <a:pt x="680723" y="2914338"/>
                  <a:pt x="88812" y="3121167"/>
                  <a:pt x="12612" y="3136135"/>
                </a:cubicBezTo>
                <a:cubicBezTo>
                  <a:pt x="-63588" y="3151103"/>
                  <a:pt x="219441" y="2899370"/>
                  <a:pt x="486141" y="2752413"/>
                </a:cubicBezTo>
                <a:cubicBezTo>
                  <a:pt x="752841" y="2605456"/>
                  <a:pt x="1384212" y="2376856"/>
                  <a:pt x="1612812" y="2254392"/>
                </a:cubicBezTo>
                <a:cubicBezTo>
                  <a:pt x="1841412" y="2131928"/>
                  <a:pt x="1835970" y="2047564"/>
                  <a:pt x="1857741" y="2017628"/>
                </a:cubicBezTo>
                <a:cubicBezTo>
                  <a:pt x="1879512" y="1987692"/>
                  <a:pt x="1729834" y="2311542"/>
                  <a:pt x="1743441" y="2074778"/>
                </a:cubicBezTo>
                <a:cubicBezTo>
                  <a:pt x="1757048" y="1838014"/>
                  <a:pt x="1883595" y="716785"/>
                  <a:pt x="1939384" y="597042"/>
                </a:cubicBezTo>
                <a:cubicBezTo>
                  <a:pt x="1995173" y="477299"/>
                  <a:pt x="2037356" y="1296450"/>
                  <a:pt x="2078177" y="1356321"/>
                </a:cubicBezTo>
                <a:cubicBezTo>
                  <a:pt x="2118998" y="1416192"/>
                  <a:pt x="2189755" y="982125"/>
                  <a:pt x="2184312" y="956271"/>
                </a:cubicBezTo>
                <a:cubicBezTo>
                  <a:pt x="2178869" y="930417"/>
                  <a:pt x="2178870" y="1354960"/>
                  <a:pt x="2045520" y="1201199"/>
                </a:cubicBezTo>
                <a:cubicBezTo>
                  <a:pt x="1912170" y="1047438"/>
                  <a:pt x="1440002" y="-38412"/>
                  <a:pt x="1376048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 2124">
            <a:extLst>
              <a:ext uri="{FF2B5EF4-FFF2-40B4-BE49-F238E27FC236}">
                <a16:creationId xmlns:a16="http://schemas.microsoft.com/office/drawing/2014/main" id="{AB89D8CF-3CF1-167B-596A-A005BFD9EB18}"/>
              </a:ext>
            </a:extLst>
          </p:cNvPr>
          <p:cNvSpPr/>
          <p:nvPr/>
        </p:nvSpPr>
        <p:spPr>
          <a:xfrm>
            <a:off x="1617493" y="2469925"/>
            <a:ext cx="1532989" cy="3153733"/>
          </a:xfrm>
          <a:custGeom>
            <a:avLst/>
            <a:gdLst>
              <a:gd name="connsiteX0" fmla="*/ 595028 w 1532989"/>
              <a:gd name="connsiteY0" fmla="*/ 109989 h 3153733"/>
              <a:gd name="connsiteX1" fmla="*/ 562371 w 1532989"/>
              <a:gd name="connsiteY1" fmla="*/ 387575 h 3153733"/>
              <a:gd name="connsiteX2" fmla="*/ 644014 w 1532989"/>
              <a:gd name="connsiteY2" fmla="*/ 1734682 h 3153733"/>
              <a:gd name="connsiteX3" fmla="*/ 652178 w 1532989"/>
              <a:gd name="connsiteY3" fmla="*/ 1595889 h 3153733"/>
              <a:gd name="connsiteX4" fmla="*/ 774643 w 1532989"/>
              <a:gd name="connsiteY4" fmla="*/ 2289854 h 3153733"/>
              <a:gd name="connsiteX5" fmla="*/ 741986 w 1532989"/>
              <a:gd name="connsiteY5" fmla="*/ 2077582 h 3153733"/>
              <a:gd name="connsiteX6" fmla="*/ 1525757 w 1532989"/>
              <a:gd name="connsiteY6" fmla="*/ 3138939 h 3153733"/>
              <a:gd name="connsiteX7" fmla="*/ 1068557 w 1532989"/>
              <a:gd name="connsiteY7" fmla="*/ 2624589 h 3153733"/>
              <a:gd name="connsiteX8" fmla="*/ 31693 w 1532989"/>
              <a:gd name="connsiteY8" fmla="*/ 1604054 h 3153733"/>
              <a:gd name="connsiteX9" fmla="*/ 268457 w 1532989"/>
              <a:gd name="connsiteY9" fmla="*/ 1865311 h 3153733"/>
              <a:gd name="connsiteX10" fmla="*/ 284786 w 1532989"/>
              <a:gd name="connsiteY10" fmla="*/ 1702025 h 3153733"/>
              <a:gd name="connsiteX11" fmla="*/ 301114 w 1532989"/>
              <a:gd name="connsiteY11" fmla="*/ 1742846 h 3153733"/>
              <a:gd name="connsiteX12" fmla="*/ 382757 w 1532989"/>
              <a:gd name="connsiteY12" fmla="*/ 1089704 h 3153733"/>
              <a:gd name="connsiteX13" fmla="*/ 350100 w 1532989"/>
              <a:gd name="connsiteY13" fmla="*/ 1742846 h 3153733"/>
              <a:gd name="connsiteX14" fmla="*/ 513386 w 1532989"/>
              <a:gd name="connsiteY14" fmla="*/ 142646 h 3153733"/>
              <a:gd name="connsiteX15" fmla="*/ 595028 w 1532989"/>
              <a:gd name="connsiteY15" fmla="*/ 109989 h 315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32989" h="3153733">
                <a:moveTo>
                  <a:pt x="595028" y="109989"/>
                </a:moveTo>
                <a:cubicBezTo>
                  <a:pt x="603192" y="150811"/>
                  <a:pt x="554207" y="116793"/>
                  <a:pt x="562371" y="387575"/>
                </a:cubicBezTo>
                <a:cubicBezTo>
                  <a:pt x="570535" y="658357"/>
                  <a:pt x="629046" y="1533296"/>
                  <a:pt x="644014" y="1734682"/>
                </a:cubicBezTo>
                <a:cubicBezTo>
                  <a:pt x="658982" y="1936068"/>
                  <a:pt x="630407" y="1503360"/>
                  <a:pt x="652178" y="1595889"/>
                </a:cubicBezTo>
                <a:cubicBezTo>
                  <a:pt x="673950" y="1688418"/>
                  <a:pt x="759675" y="2209572"/>
                  <a:pt x="774643" y="2289854"/>
                </a:cubicBezTo>
                <a:cubicBezTo>
                  <a:pt x="789611" y="2370136"/>
                  <a:pt x="616800" y="1936068"/>
                  <a:pt x="741986" y="2077582"/>
                </a:cubicBezTo>
                <a:cubicBezTo>
                  <a:pt x="867172" y="2219096"/>
                  <a:pt x="1471328" y="3047771"/>
                  <a:pt x="1525757" y="3138939"/>
                </a:cubicBezTo>
                <a:cubicBezTo>
                  <a:pt x="1580186" y="3230107"/>
                  <a:pt x="1317568" y="2880403"/>
                  <a:pt x="1068557" y="2624589"/>
                </a:cubicBezTo>
                <a:cubicBezTo>
                  <a:pt x="819546" y="2368775"/>
                  <a:pt x="165043" y="1730600"/>
                  <a:pt x="31693" y="1604054"/>
                </a:cubicBezTo>
                <a:cubicBezTo>
                  <a:pt x="-101657" y="1477508"/>
                  <a:pt x="226275" y="1848983"/>
                  <a:pt x="268457" y="1865311"/>
                </a:cubicBezTo>
                <a:cubicBezTo>
                  <a:pt x="310639" y="1881640"/>
                  <a:pt x="279343" y="1722436"/>
                  <a:pt x="284786" y="1702025"/>
                </a:cubicBezTo>
                <a:cubicBezTo>
                  <a:pt x="290229" y="1681614"/>
                  <a:pt x="284786" y="1844899"/>
                  <a:pt x="301114" y="1742846"/>
                </a:cubicBezTo>
                <a:cubicBezTo>
                  <a:pt x="317442" y="1640793"/>
                  <a:pt x="374593" y="1089704"/>
                  <a:pt x="382757" y="1089704"/>
                </a:cubicBezTo>
                <a:cubicBezTo>
                  <a:pt x="390921" y="1089704"/>
                  <a:pt x="328329" y="1900689"/>
                  <a:pt x="350100" y="1742846"/>
                </a:cubicBezTo>
                <a:cubicBezTo>
                  <a:pt x="371871" y="1585003"/>
                  <a:pt x="473925" y="418871"/>
                  <a:pt x="513386" y="142646"/>
                </a:cubicBezTo>
                <a:cubicBezTo>
                  <a:pt x="552847" y="-133579"/>
                  <a:pt x="586864" y="69167"/>
                  <a:pt x="595028" y="109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 2125">
            <a:extLst>
              <a:ext uri="{FF2B5EF4-FFF2-40B4-BE49-F238E27FC236}">
                <a16:creationId xmlns:a16="http://schemas.microsoft.com/office/drawing/2014/main" id="{BB630747-775C-FCFF-239F-802F0D8AD18B}"/>
              </a:ext>
            </a:extLst>
          </p:cNvPr>
          <p:cNvSpPr/>
          <p:nvPr/>
        </p:nvSpPr>
        <p:spPr>
          <a:xfrm>
            <a:off x="2100768" y="3394211"/>
            <a:ext cx="430919" cy="1579310"/>
          </a:xfrm>
          <a:custGeom>
            <a:avLst/>
            <a:gdLst>
              <a:gd name="connsiteX0" fmla="*/ 13782 w 430919"/>
              <a:gd name="connsiteY0" fmla="*/ 2132 h 1579310"/>
              <a:gd name="connsiteX1" fmla="*/ 283203 w 430919"/>
              <a:gd name="connsiteY1" fmla="*/ 834889 h 1579310"/>
              <a:gd name="connsiteX2" fmla="*/ 315861 w 430919"/>
              <a:gd name="connsiteY2" fmla="*/ 736918 h 1579310"/>
              <a:gd name="connsiteX3" fmla="*/ 413832 w 430919"/>
              <a:gd name="connsiteY3" fmla="*/ 1136968 h 1579310"/>
              <a:gd name="connsiteX4" fmla="*/ 299532 w 430919"/>
              <a:gd name="connsiteY4" fmla="*/ 1022668 h 1579310"/>
              <a:gd name="connsiteX5" fmla="*/ 430161 w 430919"/>
              <a:gd name="connsiteY5" fmla="*/ 1577839 h 1579310"/>
              <a:gd name="connsiteX6" fmla="*/ 226053 w 430919"/>
              <a:gd name="connsiteY6" fmla="*/ 1161460 h 1579310"/>
              <a:gd name="connsiteX7" fmla="*/ 30111 w 430919"/>
              <a:gd name="connsiteY7" fmla="*/ 467496 h 1579310"/>
              <a:gd name="connsiteX8" fmla="*/ 38275 w 430919"/>
              <a:gd name="connsiteY8" fmla="*/ 589960 h 1579310"/>
              <a:gd name="connsiteX9" fmla="*/ 13782 w 430919"/>
              <a:gd name="connsiteY9" fmla="*/ 2132 h 157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919" h="1579310">
                <a:moveTo>
                  <a:pt x="13782" y="2132"/>
                </a:moveTo>
                <a:cubicBezTo>
                  <a:pt x="54603" y="42953"/>
                  <a:pt x="232857" y="712425"/>
                  <a:pt x="283203" y="834889"/>
                </a:cubicBezTo>
                <a:cubicBezTo>
                  <a:pt x="333549" y="957353"/>
                  <a:pt x="294090" y="686572"/>
                  <a:pt x="315861" y="736918"/>
                </a:cubicBezTo>
                <a:cubicBezTo>
                  <a:pt x="337632" y="787264"/>
                  <a:pt x="416554" y="1089343"/>
                  <a:pt x="413832" y="1136968"/>
                </a:cubicBezTo>
                <a:cubicBezTo>
                  <a:pt x="411110" y="1184593"/>
                  <a:pt x="296811" y="949190"/>
                  <a:pt x="299532" y="1022668"/>
                </a:cubicBezTo>
                <a:cubicBezTo>
                  <a:pt x="302253" y="1096146"/>
                  <a:pt x="442408" y="1554707"/>
                  <a:pt x="430161" y="1577839"/>
                </a:cubicBezTo>
                <a:cubicBezTo>
                  <a:pt x="417914" y="1600971"/>
                  <a:pt x="292728" y="1346517"/>
                  <a:pt x="226053" y="1161460"/>
                </a:cubicBezTo>
                <a:cubicBezTo>
                  <a:pt x="159378" y="976403"/>
                  <a:pt x="61407" y="562746"/>
                  <a:pt x="30111" y="467496"/>
                </a:cubicBezTo>
                <a:cubicBezTo>
                  <a:pt x="-1185" y="372246"/>
                  <a:pt x="40996" y="660717"/>
                  <a:pt x="38275" y="589960"/>
                </a:cubicBezTo>
                <a:cubicBezTo>
                  <a:pt x="35554" y="519203"/>
                  <a:pt x="-27039" y="-38689"/>
                  <a:pt x="13782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 2126">
            <a:extLst>
              <a:ext uri="{FF2B5EF4-FFF2-40B4-BE49-F238E27FC236}">
                <a16:creationId xmlns:a16="http://schemas.microsoft.com/office/drawing/2014/main" id="{6B38FB5C-11C9-7EC5-2C5B-485F51695E80}"/>
              </a:ext>
            </a:extLst>
          </p:cNvPr>
          <p:cNvSpPr/>
          <p:nvPr/>
        </p:nvSpPr>
        <p:spPr>
          <a:xfrm>
            <a:off x="1897162" y="3029237"/>
            <a:ext cx="1281726" cy="1119275"/>
          </a:xfrm>
          <a:custGeom>
            <a:avLst/>
            <a:gdLst>
              <a:gd name="connsiteX0" fmla="*/ 45938 w 1281726"/>
              <a:gd name="connsiteY0" fmla="*/ 56863 h 1119275"/>
              <a:gd name="connsiteX1" fmla="*/ 152074 w 1281726"/>
              <a:gd name="connsiteY1" fmla="*/ 154834 h 1119275"/>
              <a:gd name="connsiteX2" fmla="*/ 764395 w 1281726"/>
              <a:gd name="connsiteY2" fmla="*/ 807977 h 1119275"/>
              <a:gd name="connsiteX3" fmla="*/ 895024 w 1281726"/>
              <a:gd name="connsiteY3" fmla="*/ 856963 h 1119275"/>
              <a:gd name="connsiteX4" fmla="*/ 1254252 w 1281726"/>
              <a:gd name="connsiteY4" fmla="*/ 995756 h 1119275"/>
              <a:gd name="connsiteX5" fmla="*/ 968502 w 1281726"/>
              <a:gd name="connsiteY5" fmla="*/ 897784 h 1119275"/>
              <a:gd name="connsiteX6" fmla="*/ 1270581 w 1281726"/>
              <a:gd name="connsiteY6" fmla="*/ 1101892 h 1119275"/>
              <a:gd name="connsiteX7" fmla="*/ 486809 w 1281726"/>
              <a:gd name="connsiteY7" fmla="*/ 767156 h 1119275"/>
              <a:gd name="connsiteX8" fmla="*/ 1058309 w 1281726"/>
              <a:gd name="connsiteY8" fmla="*/ 1118220 h 1119275"/>
              <a:gd name="connsiteX9" fmla="*/ 503138 w 1281726"/>
              <a:gd name="connsiteY9" fmla="*/ 881456 h 1119275"/>
              <a:gd name="connsiteX10" fmla="*/ 984831 w 1281726"/>
              <a:gd name="connsiteY10" fmla="*/ 1052906 h 1119275"/>
              <a:gd name="connsiteX11" fmla="*/ 658259 w 1281726"/>
              <a:gd name="connsiteY11" fmla="*/ 824306 h 1119275"/>
              <a:gd name="connsiteX12" fmla="*/ 780724 w 1281726"/>
              <a:gd name="connsiteY12" fmla="*/ 889620 h 1119275"/>
              <a:gd name="connsiteX13" fmla="*/ 45938 w 1281726"/>
              <a:gd name="connsiteY13" fmla="*/ 56863 h 11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81726" h="1119275">
                <a:moveTo>
                  <a:pt x="45938" y="56863"/>
                </a:moveTo>
                <a:cubicBezTo>
                  <a:pt x="-58837" y="-65601"/>
                  <a:pt x="32331" y="29648"/>
                  <a:pt x="152074" y="154834"/>
                </a:cubicBezTo>
                <a:cubicBezTo>
                  <a:pt x="271817" y="280020"/>
                  <a:pt x="640570" y="690956"/>
                  <a:pt x="764395" y="807977"/>
                </a:cubicBezTo>
                <a:cubicBezTo>
                  <a:pt x="888220" y="924998"/>
                  <a:pt x="895024" y="856963"/>
                  <a:pt x="895024" y="856963"/>
                </a:cubicBezTo>
                <a:lnTo>
                  <a:pt x="1254252" y="995756"/>
                </a:lnTo>
                <a:cubicBezTo>
                  <a:pt x="1266498" y="1002559"/>
                  <a:pt x="965781" y="880095"/>
                  <a:pt x="968502" y="897784"/>
                </a:cubicBezTo>
                <a:cubicBezTo>
                  <a:pt x="971223" y="915473"/>
                  <a:pt x="1350863" y="1123663"/>
                  <a:pt x="1270581" y="1101892"/>
                </a:cubicBezTo>
                <a:cubicBezTo>
                  <a:pt x="1190299" y="1080121"/>
                  <a:pt x="522188" y="764435"/>
                  <a:pt x="486809" y="767156"/>
                </a:cubicBezTo>
                <a:cubicBezTo>
                  <a:pt x="451430" y="769877"/>
                  <a:pt x="1055588" y="1099170"/>
                  <a:pt x="1058309" y="1118220"/>
                </a:cubicBezTo>
                <a:cubicBezTo>
                  <a:pt x="1061031" y="1137270"/>
                  <a:pt x="515384" y="892342"/>
                  <a:pt x="503138" y="881456"/>
                </a:cubicBezTo>
                <a:cubicBezTo>
                  <a:pt x="490892" y="870570"/>
                  <a:pt x="958978" y="1062431"/>
                  <a:pt x="984831" y="1052906"/>
                </a:cubicBezTo>
                <a:cubicBezTo>
                  <a:pt x="1010684" y="1043381"/>
                  <a:pt x="692277" y="851520"/>
                  <a:pt x="658259" y="824306"/>
                </a:cubicBezTo>
                <a:cubicBezTo>
                  <a:pt x="624241" y="797092"/>
                  <a:pt x="875974" y="1013445"/>
                  <a:pt x="780724" y="889620"/>
                </a:cubicBezTo>
                <a:cubicBezTo>
                  <a:pt x="685474" y="765795"/>
                  <a:pt x="150713" y="179327"/>
                  <a:pt x="45938" y="56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 2127">
            <a:extLst>
              <a:ext uri="{FF2B5EF4-FFF2-40B4-BE49-F238E27FC236}">
                <a16:creationId xmlns:a16="http://schemas.microsoft.com/office/drawing/2014/main" id="{E7742875-45C0-CABF-A721-DCE050F81A05}"/>
              </a:ext>
            </a:extLst>
          </p:cNvPr>
          <p:cNvSpPr/>
          <p:nvPr/>
        </p:nvSpPr>
        <p:spPr>
          <a:xfrm>
            <a:off x="2845979" y="2113307"/>
            <a:ext cx="1194396" cy="2001508"/>
          </a:xfrm>
          <a:custGeom>
            <a:avLst/>
            <a:gdLst>
              <a:gd name="connsiteX0" fmla="*/ 19685 w 1194396"/>
              <a:gd name="connsiteY0" fmla="*/ 50229 h 2001508"/>
              <a:gd name="connsiteX1" fmla="*/ 133985 w 1194396"/>
              <a:gd name="connsiteY1" fmla="*/ 278829 h 2001508"/>
              <a:gd name="connsiteX2" fmla="*/ 591185 w 1194396"/>
              <a:gd name="connsiteY2" fmla="*/ 1266707 h 2001508"/>
              <a:gd name="connsiteX3" fmla="*/ 680992 w 1194396"/>
              <a:gd name="connsiteY3" fmla="*/ 1348350 h 2001508"/>
              <a:gd name="connsiteX4" fmla="*/ 942250 w 1194396"/>
              <a:gd name="connsiteY4" fmla="*/ 1609607 h 2001508"/>
              <a:gd name="connsiteX5" fmla="*/ 795292 w 1194396"/>
              <a:gd name="connsiteY5" fmla="*/ 1348350 h 2001508"/>
              <a:gd name="connsiteX6" fmla="*/ 1072878 w 1194396"/>
              <a:gd name="connsiteY6" fmla="*/ 1797386 h 2001508"/>
              <a:gd name="connsiteX7" fmla="*/ 1023892 w 1194396"/>
              <a:gd name="connsiteY7" fmla="*/ 1454486 h 2001508"/>
              <a:gd name="connsiteX8" fmla="*/ 1187178 w 1194396"/>
              <a:gd name="connsiteY8" fmla="*/ 2001493 h 2001508"/>
              <a:gd name="connsiteX9" fmla="*/ 746307 w 1194396"/>
              <a:gd name="connsiteY9" fmla="*/ 1470814 h 2001508"/>
              <a:gd name="connsiteX10" fmla="*/ 444228 w 1194396"/>
              <a:gd name="connsiteY10" fmla="*/ 972793 h 2001508"/>
              <a:gd name="connsiteX11" fmla="*/ 476885 w 1194396"/>
              <a:gd name="connsiteY11" fmla="*/ 1095257 h 2001508"/>
              <a:gd name="connsiteX12" fmla="*/ 19685 w 1194396"/>
              <a:gd name="connsiteY12" fmla="*/ 50229 h 200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4396" h="2001508">
                <a:moveTo>
                  <a:pt x="19685" y="50229"/>
                </a:moveTo>
                <a:cubicBezTo>
                  <a:pt x="-37465" y="-85842"/>
                  <a:pt x="38735" y="76083"/>
                  <a:pt x="133985" y="278829"/>
                </a:cubicBezTo>
                <a:cubicBezTo>
                  <a:pt x="229235" y="481575"/>
                  <a:pt x="500017" y="1088454"/>
                  <a:pt x="591185" y="1266707"/>
                </a:cubicBezTo>
                <a:cubicBezTo>
                  <a:pt x="682353" y="1444960"/>
                  <a:pt x="622481" y="1291200"/>
                  <a:pt x="680992" y="1348350"/>
                </a:cubicBezTo>
                <a:cubicBezTo>
                  <a:pt x="739503" y="1405500"/>
                  <a:pt x="923200" y="1609607"/>
                  <a:pt x="942250" y="1609607"/>
                </a:cubicBezTo>
                <a:cubicBezTo>
                  <a:pt x="961300" y="1609607"/>
                  <a:pt x="773521" y="1317054"/>
                  <a:pt x="795292" y="1348350"/>
                </a:cubicBezTo>
                <a:cubicBezTo>
                  <a:pt x="817063" y="1379647"/>
                  <a:pt x="1034778" y="1779697"/>
                  <a:pt x="1072878" y="1797386"/>
                </a:cubicBezTo>
                <a:cubicBezTo>
                  <a:pt x="1110978" y="1815075"/>
                  <a:pt x="1004842" y="1420468"/>
                  <a:pt x="1023892" y="1454486"/>
                </a:cubicBezTo>
                <a:cubicBezTo>
                  <a:pt x="1042942" y="1488504"/>
                  <a:pt x="1233442" y="1998772"/>
                  <a:pt x="1187178" y="2001493"/>
                </a:cubicBezTo>
                <a:cubicBezTo>
                  <a:pt x="1140914" y="2004214"/>
                  <a:pt x="870132" y="1642264"/>
                  <a:pt x="746307" y="1470814"/>
                </a:cubicBezTo>
                <a:cubicBezTo>
                  <a:pt x="622482" y="1299364"/>
                  <a:pt x="489132" y="1035386"/>
                  <a:pt x="444228" y="972793"/>
                </a:cubicBezTo>
                <a:cubicBezTo>
                  <a:pt x="399324" y="910200"/>
                  <a:pt x="543560" y="1249018"/>
                  <a:pt x="476885" y="1095257"/>
                </a:cubicBezTo>
                <a:cubicBezTo>
                  <a:pt x="410210" y="941496"/>
                  <a:pt x="76835" y="186300"/>
                  <a:pt x="19685" y="50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 2128">
            <a:extLst>
              <a:ext uri="{FF2B5EF4-FFF2-40B4-BE49-F238E27FC236}">
                <a16:creationId xmlns:a16="http://schemas.microsoft.com/office/drawing/2014/main" id="{25353669-66A3-A1A9-C55B-99826E2FEB8B}"/>
              </a:ext>
            </a:extLst>
          </p:cNvPr>
          <p:cNvSpPr/>
          <p:nvPr/>
        </p:nvSpPr>
        <p:spPr>
          <a:xfrm>
            <a:off x="2839943" y="1357452"/>
            <a:ext cx="2326494" cy="2667470"/>
          </a:xfrm>
          <a:custGeom>
            <a:avLst/>
            <a:gdLst>
              <a:gd name="connsiteX0" fmla="*/ 82871 w 2326494"/>
              <a:gd name="connsiteY0" fmla="*/ 87627 h 2667470"/>
              <a:gd name="connsiteX1" fmla="*/ 148186 w 2326494"/>
              <a:gd name="connsiteY1" fmla="*/ 218255 h 2667470"/>
              <a:gd name="connsiteX2" fmla="*/ 1160557 w 2326494"/>
              <a:gd name="connsiteY2" fmla="*/ 1483719 h 2667470"/>
              <a:gd name="connsiteX3" fmla="*/ 1029928 w 2326494"/>
              <a:gd name="connsiteY3" fmla="*/ 1434734 h 2667470"/>
              <a:gd name="connsiteX4" fmla="*/ 2319886 w 2326494"/>
              <a:gd name="connsiteY4" fmla="*/ 2545077 h 2667470"/>
              <a:gd name="connsiteX5" fmla="*/ 1552443 w 2326494"/>
              <a:gd name="connsiteY5" fmla="*/ 2104205 h 2667470"/>
              <a:gd name="connsiteX6" fmla="*/ 2001478 w 2326494"/>
              <a:gd name="connsiteY6" fmla="*/ 2643048 h 2667470"/>
              <a:gd name="connsiteX7" fmla="*/ 891136 w 2326494"/>
              <a:gd name="connsiteY7" fmla="*/ 1140819 h 2667470"/>
              <a:gd name="connsiteX8" fmla="*/ 82871 w 2326494"/>
              <a:gd name="connsiteY8" fmla="*/ 87627 h 2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6494" h="2667470">
                <a:moveTo>
                  <a:pt x="82871" y="87627"/>
                </a:moveTo>
                <a:cubicBezTo>
                  <a:pt x="-40954" y="-66134"/>
                  <a:pt x="-31428" y="-14427"/>
                  <a:pt x="148186" y="218255"/>
                </a:cubicBezTo>
                <a:cubicBezTo>
                  <a:pt x="327800" y="450937"/>
                  <a:pt x="1013600" y="1280973"/>
                  <a:pt x="1160557" y="1483719"/>
                </a:cubicBezTo>
                <a:cubicBezTo>
                  <a:pt x="1307514" y="1686465"/>
                  <a:pt x="836707" y="1257841"/>
                  <a:pt x="1029928" y="1434734"/>
                </a:cubicBezTo>
                <a:cubicBezTo>
                  <a:pt x="1223150" y="1611627"/>
                  <a:pt x="2232800" y="2433499"/>
                  <a:pt x="2319886" y="2545077"/>
                </a:cubicBezTo>
                <a:cubicBezTo>
                  <a:pt x="2406972" y="2656656"/>
                  <a:pt x="1605511" y="2087877"/>
                  <a:pt x="1552443" y="2104205"/>
                </a:cubicBezTo>
                <a:cubicBezTo>
                  <a:pt x="1499375" y="2120533"/>
                  <a:pt x="2111696" y="2803612"/>
                  <a:pt x="2001478" y="2643048"/>
                </a:cubicBezTo>
                <a:cubicBezTo>
                  <a:pt x="1891260" y="2482484"/>
                  <a:pt x="1212265" y="1572166"/>
                  <a:pt x="891136" y="1140819"/>
                </a:cubicBezTo>
                <a:cubicBezTo>
                  <a:pt x="570008" y="709473"/>
                  <a:pt x="206696" y="241388"/>
                  <a:pt x="82871" y="87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 2129">
            <a:extLst>
              <a:ext uri="{FF2B5EF4-FFF2-40B4-BE49-F238E27FC236}">
                <a16:creationId xmlns:a16="http://schemas.microsoft.com/office/drawing/2014/main" id="{33BAE6D6-2811-3E04-8504-334A5DBEDB54}"/>
              </a:ext>
            </a:extLst>
          </p:cNvPr>
          <p:cNvSpPr/>
          <p:nvPr/>
        </p:nvSpPr>
        <p:spPr>
          <a:xfrm>
            <a:off x="1097822" y="693912"/>
            <a:ext cx="1041332" cy="3029048"/>
          </a:xfrm>
          <a:custGeom>
            <a:avLst/>
            <a:gdLst>
              <a:gd name="connsiteX0" fmla="*/ 1041221 w 1041332"/>
              <a:gd name="connsiteY0" fmla="*/ 52 h 3029048"/>
              <a:gd name="connsiteX1" fmla="*/ 151314 w 1041332"/>
              <a:gd name="connsiteY1" fmla="*/ 1502281 h 3029048"/>
              <a:gd name="connsiteX2" fmla="*/ 388078 w 1041332"/>
              <a:gd name="connsiteY2" fmla="*/ 1404309 h 3029048"/>
              <a:gd name="connsiteX3" fmla="*/ 102328 w 1041332"/>
              <a:gd name="connsiteY3" fmla="*/ 2171752 h 3029048"/>
              <a:gd name="connsiteX4" fmla="*/ 4357 w 1041332"/>
              <a:gd name="connsiteY4" fmla="*/ 3029002 h 3029048"/>
              <a:gd name="connsiteX5" fmla="*/ 224792 w 1041332"/>
              <a:gd name="connsiteY5" fmla="*/ 2204409 h 3029048"/>
              <a:gd name="connsiteX6" fmla="*/ 616678 w 1041332"/>
              <a:gd name="connsiteY6" fmla="*/ 906288 h 3029048"/>
              <a:gd name="connsiteX7" fmla="*/ 85999 w 1041332"/>
              <a:gd name="connsiteY7" fmla="*/ 1559431 h 3029048"/>
              <a:gd name="connsiteX8" fmla="*/ 1041221 w 1041332"/>
              <a:gd name="connsiteY8" fmla="*/ 52 h 302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332" h="3029048">
                <a:moveTo>
                  <a:pt x="1041221" y="52"/>
                </a:moveTo>
                <a:cubicBezTo>
                  <a:pt x="1052107" y="-9473"/>
                  <a:pt x="260171" y="1268238"/>
                  <a:pt x="151314" y="1502281"/>
                </a:cubicBezTo>
                <a:cubicBezTo>
                  <a:pt x="42457" y="1736324"/>
                  <a:pt x="396242" y="1292731"/>
                  <a:pt x="388078" y="1404309"/>
                </a:cubicBezTo>
                <a:cubicBezTo>
                  <a:pt x="379914" y="1515887"/>
                  <a:pt x="166281" y="1900970"/>
                  <a:pt x="102328" y="2171752"/>
                </a:cubicBezTo>
                <a:cubicBezTo>
                  <a:pt x="38375" y="2442534"/>
                  <a:pt x="-16054" y="3023559"/>
                  <a:pt x="4357" y="3029002"/>
                </a:cubicBezTo>
                <a:cubicBezTo>
                  <a:pt x="24768" y="3034445"/>
                  <a:pt x="122739" y="2558195"/>
                  <a:pt x="224792" y="2204409"/>
                </a:cubicBezTo>
                <a:cubicBezTo>
                  <a:pt x="326845" y="1850623"/>
                  <a:pt x="639810" y="1013784"/>
                  <a:pt x="616678" y="906288"/>
                </a:cubicBezTo>
                <a:cubicBezTo>
                  <a:pt x="593546" y="798792"/>
                  <a:pt x="16603" y="1718634"/>
                  <a:pt x="85999" y="1559431"/>
                </a:cubicBezTo>
                <a:cubicBezTo>
                  <a:pt x="155395" y="1400228"/>
                  <a:pt x="1030335" y="9577"/>
                  <a:pt x="1041221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C95C71A-249D-8D38-C1E0-293CEC585804}"/>
              </a:ext>
            </a:extLst>
          </p:cNvPr>
          <p:cNvSpPr/>
          <p:nvPr/>
        </p:nvSpPr>
        <p:spPr>
          <a:xfrm>
            <a:off x="6082488" y="4989752"/>
            <a:ext cx="629922" cy="763487"/>
          </a:xfrm>
          <a:custGeom>
            <a:avLst/>
            <a:gdLst>
              <a:gd name="connsiteX0" fmla="*/ 812 w 629922"/>
              <a:gd name="connsiteY0" fmla="*/ 1348 h 763487"/>
              <a:gd name="connsiteX1" fmla="*/ 232587 w 629922"/>
              <a:gd name="connsiteY1" fmla="*/ 318848 h 763487"/>
              <a:gd name="connsiteX2" fmla="*/ 175437 w 629922"/>
              <a:gd name="connsiteY2" fmla="*/ 271223 h 763487"/>
              <a:gd name="connsiteX3" fmla="*/ 416737 w 629922"/>
              <a:gd name="connsiteY3" fmla="*/ 572848 h 763487"/>
              <a:gd name="connsiteX4" fmla="*/ 404037 w 629922"/>
              <a:gd name="connsiteY4" fmla="*/ 550623 h 763487"/>
              <a:gd name="connsiteX5" fmla="*/ 626287 w 629922"/>
              <a:gd name="connsiteY5" fmla="*/ 760173 h 763487"/>
              <a:gd name="connsiteX6" fmla="*/ 518337 w 629922"/>
              <a:gd name="connsiteY6" fmla="*/ 655398 h 763487"/>
              <a:gd name="connsiteX7" fmla="*/ 216712 w 629922"/>
              <a:gd name="connsiteY7" fmla="*/ 350598 h 763487"/>
              <a:gd name="connsiteX8" fmla="*/ 343712 w 629922"/>
              <a:gd name="connsiteY8" fmla="*/ 493473 h 763487"/>
              <a:gd name="connsiteX9" fmla="*/ 162737 w 629922"/>
              <a:gd name="connsiteY9" fmla="*/ 217248 h 763487"/>
              <a:gd name="connsiteX10" fmla="*/ 812 w 629922"/>
              <a:gd name="connsiteY10" fmla="*/ 1348 h 76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922" h="763487">
                <a:moveTo>
                  <a:pt x="812" y="1348"/>
                </a:moveTo>
                <a:cubicBezTo>
                  <a:pt x="12454" y="18281"/>
                  <a:pt x="203483" y="273869"/>
                  <a:pt x="232587" y="318848"/>
                </a:cubicBezTo>
                <a:cubicBezTo>
                  <a:pt x="261691" y="363827"/>
                  <a:pt x="144745" y="228890"/>
                  <a:pt x="175437" y="271223"/>
                </a:cubicBezTo>
                <a:cubicBezTo>
                  <a:pt x="206129" y="313556"/>
                  <a:pt x="378637" y="526281"/>
                  <a:pt x="416737" y="572848"/>
                </a:cubicBezTo>
                <a:cubicBezTo>
                  <a:pt x="454837" y="619415"/>
                  <a:pt x="369112" y="519402"/>
                  <a:pt x="404037" y="550623"/>
                </a:cubicBezTo>
                <a:cubicBezTo>
                  <a:pt x="438962" y="581844"/>
                  <a:pt x="607237" y="742711"/>
                  <a:pt x="626287" y="760173"/>
                </a:cubicBezTo>
                <a:cubicBezTo>
                  <a:pt x="645337" y="777635"/>
                  <a:pt x="586599" y="723660"/>
                  <a:pt x="518337" y="655398"/>
                </a:cubicBezTo>
                <a:cubicBezTo>
                  <a:pt x="450075" y="587136"/>
                  <a:pt x="245816" y="377586"/>
                  <a:pt x="216712" y="350598"/>
                </a:cubicBezTo>
                <a:cubicBezTo>
                  <a:pt x="187608" y="323611"/>
                  <a:pt x="352708" y="515698"/>
                  <a:pt x="343712" y="493473"/>
                </a:cubicBezTo>
                <a:cubicBezTo>
                  <a:pt x="334716" y="471248"/>
                  <a:pt x="219887" y="303502"/>
                  <a:pt x="162737" y="217248"/>
                </a:cubicBezTo>
                <a:cubicBezTo>
                  <a:pt x="105587" y="130994"/>
                  <a:pt x="-10830" y="-15585"/>
                  <a:pt x="812" y="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6F91131-9E60-F7D6-E73A-6FC43E0753B5}"/>
              </a:ext>
            </a:extLst>
          </p:cNvPr>
          <p:cNvSpPr/>
          <p:nvPr/>
        </p:nvSpPr>
        <p:spPr>
          <a:xfrm>
            <a:off x="6208520" y="5175385"/>
            <a:ext cx="1341829" cy="910256"/>
          </a:xfrm>
          <a:custGeom>
            <a:avLst/>
            <a:gdLst>
              <a:gd name="connsiteX0" fmla="*/ 14480 w 1341829"/>
              <a:gd name="connsiteY0" fmla="*/ 12565 h 910256"/>
              <a:gd name="connsiteX1" fmla="*/ 493905 w 1341829"/>
              <a:gd name="connsiteY1" fmla="*/ 495165 h 910256"/>
              <a:gd name="connsiteX2" fmla="*/ 439930 w 1341829"/>
              <a:gd name="connsiteY2" fmla="*/ 460240 h 910256"/>
              <a:gd name="connsiteX3" fmla="*/ 992380 w 1341829"/>
              <a:gd name="connsiteY3" fmla="*/ 733290 h 910256"/>
              <a:gd name="connsiteX4" fmla="*/ 738380 w 1341829"/>
              <a:gd name="connsiteY4" fmla="*/ 672965 h 910256"/>
              <a:gd name="connsiteX5" fmla="*/ 1316230 w 1341829"/>
              <a:gd name="connsiteY5" fmla="*/ 904740 h 910256"/>
              <a:gd name="connsiteX6" fmla="*/ 1154305 w 1341829"/>
              <a:gd name="connsiteY6" fmla="*/ 815840 h 910256"/>
              <a:gd name="connsiteX7" fmla="*/ 392305 w 1341829"/>
              <a:gd name="connsiteY7" fmla="*/ 574540 h 910256"/>
              <a:gd name="connsiteX8" fmla="*/ 500255 w 1341829"/>
              <a:gd name="connsiteY8" fmla="*/ 628515 h 910256"/>
              <a:gd name="connsiteX9" fmla="*/ 398655 w 1341829"/>
              <a:gd name="connsiteY9" fmla="*/ 469765 h 910256"/>
              <a:gd name="connsiteX10" fmla="*/ 147830 w 1341829"/>
              <a:gd name="connsiteY10" fmla="*/ 168140 h 910256"/>
              <a:gd name="connsiteX11" fmla="*/ 14480 w 1341829"/>
              <a:gd name="connsiteY11" fmla="*/ 12565 h 91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1829" h="910256">
                <a:moveTo>
                  <a:pt x="14480" y="12565"/>
                </a:moveTo>
                <a:cubicBezTo>
                  <a:pt x="72159" y="67069"/>
                  <a:pt x="422997" y="420553"/>
                  <a:pt x="493905" y="495165"/>
                </a:cubicBezTo>
                <a:cubicBezTo>
                  <a:pt x="564813" y="569777"/>
                  <a:pt x="356851" y="420553"/>
                  <a:pt x="439930" y="460240"/>
                </a:cubicBezTo>
                <a:cubicBezTo>
                  <a:pt x="523009" y="499928"/>
                  <a:pt x="942638" y="697836"/>
                  <a:pt x="992380" y="733290"/>
                </a:cubicBezTo>
                <a:cubicBezTo>
                  <a:pt x="1042122" y="768744"/>
                  <a:pt x="684405" y="644390"/>
                  <a:pt x="738380" y="672965"/>
                </a:cubicBezTo>
                <a:cubicBezTo>
                  <a:pt x="792355" y="701540"/>
                  <a:pt x="1246909" y="880928"/>
                  <a:pt x="1316230" y="904740"/>
                </a:cubicBezTo>
                <a:cubicBezTo>
                  <a:pt x="1385551" y="928552"/>
                  <a:pt x="1308293" y="870873"/>
                  <a:pt x="1154305" y="815840"/>
                </a:cubicBezTo>
                <a:cubicBezTo>
                  <a:pt x="1000318" y="760807"/>
                  <a:pt x="501313" y="605761"/>
                  <a:pt x="392305" y="574540"/>
                </a:cubicBezTo>
                <a:cubicBezTo>
                  <a:pt x="283297" y="543319"/>
                  <a:pt x="499197" y="645977"/>
                  <a:pt x="500255" y="628515"/>
                </a:cubicBezTo>
                <a:cubicBezTo>
                  <a:pt x="501313" y="611053"/>
                  <a:pt x="457393" y="546494"/>
                  <a:pt x="398655" y="469765"/>
                </a:cubicBezTo>
                <a:cubicBezTo>
                  <a:pt x="339918" y="393036"/>
                  <a:pt x="209743" y="242223"/>
                  <a:pt x="147830" y="168140"/>
                </a:cubicBezTo>
                <a:cubicBezTo>
                  <a:pt x="85918" y="94057"/>
                  <a:pt x="-43199" y="-41939"/>
                  <a:pt x="14480" y="12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BAC0299-4747-57A4-D43B-96F87AFE053B}"/>
              </a:ext>
            </a:extLst>
          </p:cNvPr>
          <p:cNvSpPr/>
          <p:nvPr/>
        </p:nvSpPr>
        <p:spPr>
          <a:xfrm>
            <a:off x="5970959" y="4766307"/>
            <a:ext cx="443155" cy="1059833"/>
          </a:xfrm>
          <a:custGeom>
            <a:avLst/>
            <a:gdLst>
              <a:gd name="connsiteX0" fmla="*/ 13916 w 443155"/>
              <a:gd name="connsiteY0" fmla="*/ 2543 h 1059833"/>
              <a:gd name="connsiteX1" fmla="*/ 274266 w 443155"/>
              <a:gd name="connsiteY1" fmla="*/ 504193 h 1059833"/>
              <a:gd name="connsiteX2" fmla="*/ 258391 w 443155"/>
              <a:gd name="connsiteY2" fmla="*/ 383543 h 1059833"/>
              <a:gd name="connsiteX3" fmla="*/ 252041 w 443155"/>
              <a:gd name="connsiteY3" fmla="*/ 539118 h 1059833"/>
              <a:gd name="connsiteX4" fmla="*/ 439366 w 443155"/>
              <a:gd name="connsiteY4" fmla="*/ 1031243 h 1059833"/>
              <a:gd name="connsiteX5" fmla="*/ 353641 w 443155"/>
              <a:gd name="connsiteY5" fmla="*/ 948693 h 1059833"/>
              <a:gd name="connsiteX6" fmla="*/ 74241 w 443155"/>
              <a:gd name="connsiteY6" fmla="*/ 513718 h 1059833"/>
              <a:gd name="connsiteX7" fmla="*/ 134566 w 443155"/>
              <a:gd name="connsiteY7" fmla="*/ 602618 h 1059833"/>
              <a:gd name="connsiteX8" fmla="*/ 7566 w 443155"/>
              <a:gd name="connsiteY8" fmla="*/ 189868 h 1059833"/>
              <a:gd name="connsiteX9" fmla="*/ 32966 w 443155"/>
              <a:gd name="connsiteY9" fmla="*/ 304168 h 1059833"/>
              <a:gd name="connsiteX10" fmla="*/ 13916 w 443155"/>
              <a:gd name="connsiteY10" fmla="*/ 2543 h 105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155" h="1059833">
                <a:moveTo>
                  <a:pt x="13916" y="2543"/>
                </a:moveTo>
                <a:cubicBezTo>
                  <a:pt x="54133" y="35880"/>
                  <a:pt x="233520" y="440693"/>
                  <a:pt x="274266" y="504193"/>
                </a:cubicBezTo>
                <a:cubicBezTo>
                  <a:pt x="315012" y="567693"/>
                  <a:pt x="262095" y="377722"/>
                  <a:pt x="258391" y="383543"/>
                </a:cubicBezTo>
                <a:cubicBezTo>
                  <a:pt x="254687" y="389364"/>
                  <a:pt x="221879" y="431168"/>
                  <a:pt x="252041" y="539118"/>
                </a:cubicBezTo>
                <a:cubicBezTo>
                  <a:pt x="282203" y="647068"/>
                  <a:pt x="422433" y="962981"/>
                  <a:pt x="439366" y="1031243"/>
                </a:cubicBezTo>
                <a:cubicBezTo>
                  <a:pt x="456299" y="1099505"/>
                  <a:pt x="414495" y="1034947"/>
                  <a:pt x="353641" y="948693"/>
                </a:cubicBezTo>
                <a:cubicBezTo>
                  <a:pt x="292787" y="862439"/>
                  <a:pt x="110754" y="571397"/>
                  <a:pt x="74241" y="513718"/>
                </a:cubicBezTo>
                <a:cubicBezTo>
                  <a:pt x="37729" y="456039"/>
                  <a:pt x="145678" y="656593"/>
                  <a:pt x="134566" y="602618"/>
                </a:cubicBezTo>
                <a:cubicBezTo>
                  <a:pt x="123454" y="548643"/>
                  <a:pt x="24499" y="239610"/>
                  <a:pt x="7566" y="189868"/>
                </a:cubicBezTo>
                <a:cubicBezTo>
                  <a:pt x="-9367" y="140126"/>
                  <a:pt x="32437" y="334331"/>
                  <a:pt x="32966" y="304168"/>
                </a:cubicBezTo>
                <a:cubicBezTo>
                  <a:pt x="33495" y="274006"/>
                  <a:pt x="-26301" y="-30794"/>
                  <a:pt x="13916" y="2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 2130">
            <a:extLst>
              <a:ext uri="{FF2B5EF4-FFF2-40B4-BE49-F238E27FC236}">
                <a16:creationId xmlns:a16="http://schemas.microsoft.com/office/drawing/2014/main" id="{015A96CC-A844-8A2A-97E0-A5508BDE7EC6}"/>
              </a:ext>
            </a:extLst>
          </p:cNvPr>
          <p:cNvSpPr/>
          <p:nvPr/>
        </p:nvSpPr>
        <p:spPr>
          <a:xfrm>
            <a:off x="2169845" y="3813121"/>
            <a:ext cx="636915" cy="368578"/>
          </a:xfrm>
          <a:custGeom>
            <a:avLst/>
            <a:gdLst>
              <a:gd name="connsiteX0" fmla="*/ 1855 w 636915"/>
              <a:gd name="connsiteY0" fmla="*/ 54 h 368578"/>
              <a:gd name="connsiteX1" fmla="*/ 452705 w 636915"/>
              <a:gd name="connsiteY1" fmla="*/ 225479 h 368578"/>
              <a:gd name="connsiteX2" fmla="*/ 392380 w 636915"/>
              <a:gd name="connsiteY2" fmla="*/ 196904 h 368578"/>
              <a:gd name="connsiteX3" fmla="*/ 636855 w 636915"/>
              <a:gd name="connsiteY3" fmla="*/ 368354 h 368578"/>
              <a:gd name="connsiteX4" fmla="*/ 366980 w 636915"/>
              <a:gd name="connsiteY4" fmla="*/ 235004 h 368578"/>
              <a:gd name="connsiteX5" fmla="*/ 417780 w 636915"/>
              <a:gd name="connsiteY5" fmla="*/ 311204 h 368578"/>
              <a:gd name="connsiteX6" fmla="*/ 198705 w 636915"/>
              <a:gd name="connsiteY6" fmla="*/ 196904 h 368578"/>
              <a:gd name="connsiteX7" fmla="*/ 347930 w 636915"/>
              <a:gd name="connsiteY7" fmla="*/ 276279 h 368578"/>
              <a:gd name="connsiteX8" fmla="*/ 252680 w 636915"/>
              <a:gd name="connsiteY8" fmla="*/ 142929 h 368578"/>
              <a:gd name="connsiteX9" fmla="*/ 290780 w 636915"/>
              <a:gd name="connsiteY9" fmla="*/ 203254 h 368578"/>
              <a:gd name="connsiteX10" fmla="*/ 1855 w 636915"/>
              <a:gd name="connsiteY10" fmla="*/ 54 h 36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915" h="368578">
                <a:moveTo>
                  <a:pt x="1855" y="54"/>
                </a:moveTo>
                <a:cubicBezTo>
                  <a:pt x="28842" y="3758"/>
                  <a:pt x="387618" y="192671"/>
                  <a:pt x="452705" y="225479"/>
                </a:cubicBezTo>
                <a:cubicBezTo>
                  <a:pt x="517793" y="258287"/>
                  <a:pt x="361688" y="173092"/>
                  <a:pt x="392380" y="196904"/>
                </a:cubicBezTo>
                <a:cubicBezTo>
                  <a:pt x="423072" y="220716"/>
                  <a:pt x="641088" y="362004"/>
                  <a:pt x="636855" y="368354"/>
                </a:cubicBezTo>
                <a:cubicBezTo>
                  <a:pt x="632622" y="374704"/>
                  <a:pt x="403492" y="244529"/>
                  <a:pt x="366980" y="235004"/>
                </a:cubicBezTo>
                <a:cubicBezTo>
                  <a:pt x="330468" y="225479"/>
                  <a:pt x="445826" y="317554"/>
                  <a:pt x="417780" y="311204"/>
                </a:cubicBezTo>
                <a:cubicBezTo>
                  <a:pt x="389734" y="304854"/>
                  <a:pt x="210347" y="202725"/>
                  <a:pt x="198705" y="196904"/>
                </a:cubicBezTo>
                <a:cubicBezTo>
                  <a:pt x="187063" y="191083"/>
                  <a:pt x="338934" y="285275"/>
                  <a:pt x="347930" y="276279"/>
                </a:cubicBezTo>
                <a:cubicBezTo>
                  <a:pt x="356926" y="267283"/>
                  <a:pt x="262205" y="155100"/>
                  <a:pt x="252680" y="142929"/>
                </a:cubicBezTo>
                <a:cubicBezTo>
                  <a:pt x="243155" y="130758"/>
                  <a:pt x="330997" y="222304"/>
                  <a:pt x="290780" y="203254"/>
                </a:cubicBezTo>
                <a:cubicBezTo>
                  <a:pt x="250563" y="184204"/>
                  <a:pt x="-25132" y="-3650"/>
                  <a:pt x="1855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 2131">
            <a:extLst>
              <a:ext uri="{FF2B5EF4-FFF2-40B4-BE49-F238E27FC236}">
                <a16:creationId xmlns:a16="http://schemas.microsoft.com/office/drawing/2014/main" id="{A8061AE8-B886-B394-61C0-8A59388A3845}"/>
              </a:ext>
            </a:extLst>
          </p:cNvPr>
          <p:cNvSpPr/>
          <p:nvPr/>
        </p:nvSpPr>
        <p:spPr>
          <a:xfrm>
            <a:off x="3642164" y="3367308"/>
            <a:ext cx="826450" cy="335903"/>
          </a:xfrm>
          <a:custGeom>
            <a:avLst/>
            <a:gdLst>
              <a:gd name="connsiteX0" fmla="*/ 2736 w 826450"/>
              <a:gd name="connsiteY0" fmla="*/ 277592 h 335903"/>
              <a:gd name="connsiteX1" fmla="*/ 380561 w 826450"/>
              <a:gd name="connsiteY1" fmla="*/ 153767 h 335903"/>
              <a:gd name="connsiteX2" fmla="*/ 66236 w 826450"/>
              <a:gd name="connsiteY2" fmla="*/ 233142 h 335903"/>
              <a:gd name="connsiteX3" fmla="*/ 675836 w 826450"/>
              <a:gd name="connsiteY3" fmla="*/ 55342 h 335903"/>
              <a:gd name="connsiteX4" fmla="*/ 806011 w 826450"/>
              <a:gd name="connsiteY4" fmla="*/ 7717 h 335903"/>
              <a:gd name="connsiteX5" fmla="*/ 342461 w 826450"/>
              <a:gd name="connsiteY5" fmla="*/ 195042 h 335903"/>
              <a:gd name="connsiteX6" fmla="*/ 31311 w 826450"/>
              <a:gd name="connsiteY6" fmla="*/ 334742 h 335903"/>
              <a:gd name="connsiteX7" fmla="*/ 199586 w 826450"/>
              <a:gd name="connsiteY7" fmla="*/ 261717 h 335903"/>
              <a:gd name="connsiteX8" fmla="*/ 2736 w 826450"/>
              <a:gd name="connsiteY8" fmla="*/ 277592 h 33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450" h="335903">
                <a:moveTo>
                  <a:pt x="2736" y="277592"/>
                </a:moveTo>
                <a:cubicBezTo>
                  <a:pt x="32898" y="259600"/>
                  <a:pt x="369978" y="161175"/>
                  <a:pt x="380561" y="153767"/>
                </a:cubicBezTo>
                <a:cubicBezTo>
                  <a:pt x="391144" y="146359"/>
                  <a:pt x="17024" y="249546"/>
                  <a:pt x="66236" y="233142"/>
                </a:cubicBezTo>
                <a:cubicBezTo>
                  <a:pt x="115449" y="216738"/>
                  <a:pt x="552540" y="92913"/>
                  <a:pt x="675836" y="55342"/>
                </a:cubicBezTo>
                <a:cubicBezTo>
                  <a:pt x="799132" y="17771"/>
                  <a:pt x="861574" y="-15566"/>
                  <a:pt x="806011" y="7717"/>
                </a:cubicBezTo>
                <a:cubicBezTo>
                  <a:pt x="750449" y="31000"/>
                  <a:pt x="471578" y="140538"/>
                  <a:pt x="342461" y="195042"/>
                </a:cubicBezTo>
                <a:cubicBezTo>
                  <a:pt x="213344" y="249546"/>
                  <a:pt x="55124" y="323630"/>
                  <a:pt x="31311" y="334742"/>
                </a:cubicBezTo>
                <a:cubicBezTo>
                  <a:pt x="7499" y="345855"/>
                  <a:pt x="197469" y="273888"/>
                  <a:pt x="199586" y="261717"/>
                </a:cubicBezTo>
                <a:cubicBezTo>
                  <a:pt x="201703" y="249546"/>
                  <a:pt x="-27426" y="295584"/>
                  <a:pt x="2736" y="277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 2132">
            <a:extLst>
              <a:ext uri="{FF2B5EF4-FFF2-40B4-BE49-F238E27FC236}">
                <a16:creationId xmlns:a16="http://schemas.microsoft.com/office/drawing/2014/main" id="{858F5EEC-7C47-DECB-EE0A-C38CF25DACE1}"/>
              </a:ext>
            </a:extLst>
          </p:cNvPr>
          <p:cNvSpPr/>
          <p:nvPr/>
        </p:nvSpPr>
        <p:spPr>
          <a:xfrm>
            <a:off x="3984842" y="4928382"/>
            <a:ext cx="216218" cy="431682"/>
          </a:xfrm>
          <a:custGeom>
            <a:avLst/>
            <a:gdLst>
              <a:gd name="connsiteX0" fmla="*/ 215683 w 216218"/>
              <a:gd name="connsiteY0" fmla="*/ 8743 h 431682"/>
              <a:gd name="connsiteX1" fmla="*/ 114083 w 216218"/>
              <a:gd name="connsiteY1" fmla="*/ 221468 h 431682"/>
              <a:gd name="connsiteX2" fmla="*/ 206158 w 216218"/>
              <a:gd name="connsiteY2" fmla="*/ 189718 h 431682"/>
              <a:gd name="connsiteX3" fmla="*/ 164883 w 216218"/>
              <a:gd name="connsiteY3" fmla="*/ 243693 h 431682"/>
              <a:gd name="connsiteX4" fmla="*/ 2958 w 216218"/>
              <a:gd name="connsiteY4" fmla="*/ 431018 h 431682"/>
              <a:gd name="connsiteX5" fmla="*/ 56933 w 216218"/>
              <a:gd name="connsiteY5" fmla="*/ 307193 h 431682"/>
              <a:gd name="connsiteX6" fmla="*/ 15658 w 216218"/>
              <a:gd name="connsiteY6" fmla="*/ 338943 h 431682"/>
              <a:gd name="connsiteX7" fmla="*/ 107733 w 216218"/>
              <a:gd name="connsiteY7" fmla="*/ 192893 h 431682"/>
              <a:gd name="connsiteX8" fmla="*/ 152183 w 216218"/>
              <a:gd name="connsiteY8" fmla="*/ 59543 h 431682"/>
              <a:gd name="connsiteX9" fmla="*/ 215683 w 216218"/>
              <a:gd name="connsiteY9" fmla="*/ 8743 h 43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218" h="431682">
                <a:moveTo>
                  <a:pt x="215683" y="8743"/>
                </a:moveTo>
                <a:cubicBezTo>
                  <a:pt x="209333" y="35730"/>
                  <a:pt x="115670" y="191306"/>
                  <a:pt x="114083" y="221468"/>
                </a:cubicBezTo>
                <a:cubicBezTo>
                  <a:pt x="112496" y="251630"/>
                  <a:pt x="197691" y="186014"/>
                  <a:pt x="206158" y="189718"/>
                </a:cubicBezTo>
                <a:cubicBezTo>
                  <a:pt x="214625" y="193422"/>
                  <a:pt x="198750" y="203476"/>
                  <a:pt x="164883" y="243693"/>
                </a:cubicBezTo>
                <a:cubicBezTo>
                  <a:pt x="131016" y="283910"/>
                  <a:pt x="20950" y="420435"/>
                  <a:pt x="2958" y="431018"/>
                </a:cubicBezTo>
                <a:cubicBezTo>
                  <a:pt x="-15034" y="441601"/>
                  <a:pt x="54816" y="322539"/>
                  <a:pt x="56933" y="307193"/>
                </a:cubicBezTo>
                <a:cubicBezTo>
                  <a:pt x="59050" y="291847"/>
                  <a:pt x="7191" y="357993"/>
                  <a:pt x="15658" y="338943"/>
                </a:cubicBezTo>
                <a:cubicBezTo>
                  <a:pt x="24125" y="319893"/>
                  <a:pt x="84979" y="239460"/>
                  <a:pt x="107733" y="192893"/>
                </a:cubicBezTo>
                <a:cubicBezTo>
                  <a:pt x="130487" y="146326"/>
                  <a:pt x="134191" y="96585"/>
                  <a:pt x="152183" y="59543"/>
                </a:cubicBezTo>
                <a:cubicBezTo>
                  <a:pt x="170175" y="22501"/>
                  <a:pt x="222033" y="-18244"/>
                  <a:pt x="215683" y="8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 2133">
            <a:extLst>
              <a:ext uri="{FF2B5EF4-FFF2-40B4-BE49-F238E27FC236}">
                <a16:creationId xmlns:a16="http://schemas.microsoft.com/office/drawing/2014/main" id="{45E7D621-1948-1FE7-FE1B-43C530D100A3}"/>
              </a:ext>
            </a:extLst>
          </p:cNvPr>
          <p:cNvSpPr/>
          <p:nvPr/>
        </p:nvSpPr>
        <p:spPr>
          <a:xfrm>
            <a:off x="3320787" y="5213349"/>
            <a:ext cx="577123" cy="235474"/>
          </a:xfrm>
          <a:custGeom>
            <a:avLst/>
            <a:gdLst>
              <a:gd name="connsiteX0" fmla="*/ 263 w 577123"/>
              <a:gd name="connsiteY0" fmla="*/ 1 h 235474"/>
              <a:gd name="connsiteX1" fmla="*/ 279663 w 577123"/>
              <a:gd name="connsiteY1" fmla="*/ 168276 h 235474"/>
              <a:gd name="connsiteX2" fmla="*/ 222513 w 577123"/>
              <a:gd name="connsiteY2" fmla="*/ 123826 h 235474"/>
              <a:gd name="connsiteX3" fmla="*/ 365388 w 577123"/>
              <a:gd name="connsiteY3" fmla="*/ 139701 h 235474"/>
              <a:gd name="connsiteX4" fmla="*/ 574938 w 577123"/>
              <a:gd name="connsiteY4" fmla="*/ 73026 h 235474"/>
              <a:gd name="connsiteX5" fmla="*/ 479688 w 577123"/>
              <a:gd name="connsiteY5" fmla="*/ 120651 h 235474"/>
              <a:gd name="connsiteX6" fmla="*/ 559063 w 577123"/>
              <a:gd name="connsiteY6" fmla="*/ 101601 h 235474"/>
              <a:gd name="connsiteX7" fmla="*/ 387613 w 577123"/>
              <a:gd name="connsiteY7" fmla="*/ 231776 h 235474"/>
              <a:gd name="connsiteX8" fmla="*/ 390788 w 577123"/>
              <a:gd name="connsiteY8" fmla="*/ 196851 h 235474"/>
              <a:gd name="connsiteX9" fmla="*/ 336813 w 577123"/>
              <a:gd name="connsiteY9" fmla="*/ 165101 h 235474"/>
              <a:gd name="connsiteX10" fmla="*/ 263 w 577123"/>
              <a:gd name="connsiteY10" fmla="*/ 1 h 23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23" h="235474">
                <a:moveTo>
                  <a:pt x="263" y="1"/>
                </a:moveTo>
                <a:cubicBezTo>
                  <a:pt x="-9262" y="530"/>
                  <a:pt x="242621" y="147638"/>
                  <a:pt x="279663" y="168276"/>
                </a:cubicBezTo>
                <a:cubicBezTo>
                  <a:pt x="316705" y="188914"/>
                  <a:pt x="208225" y="128589"/>
                  <a:pt x="222513" y="123826"/>
                </a:cubicBezTo>
                <a:cubicBezTo>
                  <a:pt x="236801" y="119063"/>
                  <a:pt x="306651" y="148168"/>
                  <a:pt x="365388" y="139701"/>
                </a:cubicBezTo>
                <a:cubicBezTo>
                  <a:pt x="424125" y="131234"/>
                  <a:pt x="555888" y="76201"/>
                  <a:pt x="574938" y="73026"/>
                </a:cubicBezTo>
                <a:cubicBezTo>
                  <a:pt x="593988" y="69851"/>
                  <a:pt x="482334" y="115889"/>
                  <a:pt x="479688" y="120651"/>
                </a:cubicBezTo>
                <a:cubicBezTo>
                  <a:pt x="477042" y="125413"/>
                  <a:pt x="574409" y="83080"/>
                  <a:pt x="559063" y="101601"/>
                </a:cubicBezTo>
                <a:cubicBezTo>
                  <a:pt x="543717" y="120122"/>
                  <a:pt x="415659" y="215901"/>
                  <a:pt x="387613" y="231776"/>
                </a:cubicBezTo>
                <a:cubicBezTo>
                  <a:pt x="359567" y="247651"/>
                  <a:pt x="399255" y="207963"/>
                  <a:pt x="390788" y="196851"/>
                </a:cubicBezTo>
                <a:cubicBezTo>
                  <a:pt x="382321" y="185739"/>
                  <a:pt x="400842" y="193676"/>
                  <a:pt x="336813" y="165101"/>
                </a:cubicBezTo>
                <a:cubicBezTo>
                  <a:pt x="272784" y="136526"/>
                  <a:pt x="9788" y="-528"/>
                  <a:pt x="26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 2134">
            <a:extLst>
              <a:ext uri="{FF2B5EF4-FFF2-40B4-BE49-F238E27FC236}">
                <a16:creationId xmlns:a16="http://schemas.microsoft.com/office/drawing/2014/main" id="{E01E3F07-DCED-2893-2726-055A42ECF888}"/>
              </a:ext>
            </a:extLst>
          </p:cNvPr>
          <p:cNvSpPr/>
          <p:nvPr/>
        </p:nvSpPr>
        <p:spPr>
          <a:xfrm>
            <a:off x="4454413" y="5764770"/>
            <a:ext cx="728579" cy="766496"/>
          </a:xfrm>
          <a:custGeom>
            <a:avLst/>
            <a:gdLst>
              <a:gd name="connsiteX0" fmla="*/ 727187 w 728579"/>
              <a:gd name="connsiteY0" fmla="*/ 1030 h 766496"/>
              <a:gd name="connsiteX1" fmla="*/ 393812 w 728579"/>
              <a:gd name="connsiteY1" fmla="*/ 455055 h 766496"/>
              <a:gd name="connsiteX2" fmla="*/ 473187 w 728579"/>
              <a:gd name="connsiteY2" fmla="*/ 385205 h 766496"/>
              <a:gd name="connsiteX3" fmla="*/ 112 w 728579"/>
              <a:gd name="connsiteY3" fmla="*/ 766205 h 766496"/>
              <a:gd name="connsiteX4" fmla="*/ 520812 w 728579"/>
              <a:gd name="connsiteY4" fmla="*/ 315355 h 766496"/>
              <a:gd name="connsiteX5" fmla="*/ 244587 w 728579"/>
              <a:gd name="connsiteY5" fmla="*/ 601105 h 766496"/>
              <a:gd name="connsiteX6" fmla="*/ 727187 w 728579"/>
              <a:gd name="connsiteY6" fmla="*/ 1030 h 76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579" h="766496">
                <a:moveTo>
                  <a:pt x="727187" y="1030"/>
                </a:moveTo>
                <a:cubicBezTo>
                  <a:pt x="752058" y="-23312"/>
                  <a:pt x="436145" y="391026"/>
                  <a:pt x="393812" y="455055"/>
                </a:cubicBezTo>
                <a:cubicBezTo>
                  <a:pt x="351479" y="519084"/>
                  <a:pt x="538804" y="333347"/>
                  <a:pt x="473187" y="385205"/>
                </a:cubicBezTo>
                <a:cubicBezTo>
                  <a:pt x="407570" y="437063"/>
                  <a:pt x="-7826" y="777847"/>
                  <a:pt x="112" y="766205"/>
                </a:cubicBezTo>
                <a:cubicBezTo>
                  <a:pt x="8049" y="754563"/>
                  <a:pt x="480066" y="342872"/>
                  <a:pt x="520812" y="315355"/>
                </a:cubicBezTo>
                <a:cubicBezTo>
                  <a:pt x="561558" y="287838"/>
                  <a:pt x="211779" y="647672"/>
                  <a:pt x="244587" y="601105"/>
                </a:cubicBezTo>
                <a:cubicBezTo>
                  <a:pt x="277395" y="554538"/>
                  <a:pt x="702316" y="25372"/>
                  <a:pt x="727187" y="1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 2135">
            <a:extLst>
              <a:ext uri="{FF2B5EF4-FFF2-40B4-BE49-F238E27FC236}">
                <a16:creationId xmlns:a16="http://schemas.microsoft.com/office/drawing/2014/main" id="{395AE032-F458-3A58-2160-7AB1C0D50DD0}"/>
              </a:ext>
            </a:extLst>
          </p:cNvPr>
          <p:cNvSpPr/>
          <p:nvPr/>
        </p:nvSpPr>
        <p:spPr>
          <a:xfrm>
            <a:off x="2888923" y="4790932"/>
            <a:ext cx="158247" cy="590226"/>
          </a:xfrm>
          <a:custGeom>
            <a:avLst/>
            <a:gdLst>
              <a:gd name="connsiteX0" fmla="*/ 327 w 158247"/>
              <a:gd name="connsiteY0" fmla="*/ 143 h 590226"/>
              <a:gd name="connsiteX1" fmla="*/ 63827 w 158247"/>
              <a:gd name="connsiteY1" fmla="*/ 308118 h 590226"/>
              <a:gd name="connsiteX2" fmla="*/ 35252 w 158247"/>
              <a:gd name="connsiteY2" fmla="*/ 238268 h 590226"/>
              <a:gd name="connsiteX3" fmla="*/ 155902 w 158247"/>
              <a:gd name="connsiteY3" fmla="*/ 584343 h 590226"/>
              <a:gd name="connsiteX4" fmla="*/ 108277 w 158247"/>
              <a:gd name="connsiteY4" fmla="*/ 438293 h 590226"/>
              <a:gd name="connsiteX5" fmla="*/ 25727 w 158247"/>
              <a:gd name="connsiteY5" fmla="*/ 206518 h 590226"/>
              <a:gd name="connsiteX6" fmla="*/ 38427 w 158247"/>
              <a:gd name="connsiteY6" fmla="*/ 266843 h 590226"/>
              <a:gd name="connsiteX7" fmla="*/ 327 w 158247"/>
              <a:gd name="connsiteY7" fmla="*/ 143 h 59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247" h="590226">
                <a:moveTo>
                  <a:pt x="327" y="143"/>
                </a:moveTo>
                <a:cubicBezTo>
                  <a:pt x="4560" y="7022"/>
                  <a:pt x="58006" y="268431"/>
                  <a:pt x="63827" y="308118"/>
                </a:cubicBezTo>
                <a:cubicBezTo>
                  <a:pt x="69648" y="347805"/>
                  <a:pt x="19906" y="192230"/>
                  <a:pt x="35252" y="238268"/>
                </a:cubicBezTo>
                <a:cubicBezTo>
                  <a:pt x="50598" y="284306"/>
                  <a:pt x="143731" y="551006"/>
                  <a:pt x="155902" y="584343"/>
                </a:cubicBezTo>
                <a:cubicBezTo>
                  <a:pt x="168073" y="617680"/>
                  <a:pt x="129973" y="501264"/>
                  <a:pt x="108277" y="438293"/>
                </a:cubicBezTo>
                <a:cubicBezTo>
                  <a:pt x="86581" y="375322"/>
                  <a:pt x="37369" y="235093"/>
                  <a:pt x="25727" y="206518"/>
                </a:cubicBezTo>
                <a:cubicBezTo>
                  <a:pt x="14085" y="177943"/>
                  <a:pt x="42660" y="298593"/>
                  <a:pt x="38427" y="266843"/>
                </a:cubicBezTo>
                <a:cubicBezTo>
                  <a:pt x="34194" y="235093"/>
                  <a:pt x="-3906" y="-6736"/>
                  <a:pt x="327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 2136">
            <a:extLst>
              <a:ext uri="{FF2B5EF4-FFF2-40B4-BE49-F238E27FC236}">
                <a16:creationId xmlns:a16="http://schemas.microsoft.com/office/drawing/2014/main" id="{C8B4AF80-AB68-9EB6-DB61-B086F5644FEA}"/>
              </a:ext>
            </a:extLst>
          </p:cNvPr>
          <p:cNvSpPr/>
          <p:nvPr/>
        </p:nvSpPr>
        <p:spPr>
          <a:xfrm>
            <a:off x="3111496" y="5495897"/>
            <a:ext cx="586327" cy="562794"/>
          </a:xfrm>
          <a:custGeom>
            <a:avLst/>
            <a:gdLst>
              <a:gd name="connsiteX0" fmla="*/ 4 w 586327"/>
              <a:gd name="connsiteY0" fmla="*/ 28 h 562794"/>
              <a:gd name="connsiteX1" fmla="*/ 241304 w 586327"/>
              <a:gd name="connsiteY1" fmla="*/ 225453 h 562794"/>
              <a:gd name="connsiteX2" fmla="*/ 200029 w 586327"/>
              <a:gd name="connsiteY2" fmla="*/ 161953 h 562794"/>
              <a:gd name="connsiteX3" fmla="*/ 387354 w 586327"/>
              <a:gd name="connsiteY3" fmla="*/ 336578 h 562794"/>
              <a:gd name="connsiteX4" fmla="*/ 384179 w 586327"/>
              <a:gd name="connsiteY4" fmla="*/ 336578 h 562794"/>
              <a:gd name="connsiteX5" fmla="*/ 581029 w 586327"/>
              <a:gd name="connsiteY5" fmla="*/ 558828 h 562794"/>
              <a:gd name="connsiteX6" fmla="*/ 501654 w 586327"/>
              <a:gd name="connsiteY6" fmla="*/ 457228 h 562794"/>
              <a:gd name="connsiteX7" fmla="*/ 206379 w 586327"/>
              <a:gd name="connsiteY7" fmla="*/ 187353 h 562794"/>
              <a:gd name="connsiteX8" fmla="*/ 247654 w 586327"/>
              <a:gd name="connsiteY8" fmla="*/ 209578 h 562794"/>
              <a:gd name="connsiteX9" fmla="*/ 4 w 586327"/>
              <a:gd name="connsiteY9" fmla="*/ 28 h 56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327" h="562794">
                <a:moveTo>
                  <a:pt x="4" y="28"/>
                </a:moveTo>
                <a:cubicBezTo>
                  <a:pt x="-1054" y="2674"/>
                  <a:pt x="207967" y="198466"/>
                  <a:pt x="241304" y="225453"/>
                </a:cubicBezTo>
                <a:cubicBezTo>
                  <a:pt x="274642" y="252441"/>
                  <a:pt x="175687" y="143432"/>
                  <a:pt x="200029" y="161953"/>
                </a:cubicBezTo>
                <a:cubicBezTo>
                  <a:pt x="224371" y="180474"/>
                  <a:pt x="356662" y="307474"/>
                  <a:pt x="387354" y="336578"/>
                </a:cubicBezTo>
                <a:cubicBezTo>
                  <a:pt x="418046" y="365682"/>
                  <a:pt x="351900" y="299536"/>
                  <a:pt x="384179" y="336578"/>
                </a:cubicBezTo>
                <a:cubicBezTo>
                  <a:pt x="416458" y="373620"/>
                  <a:pt x="561450" y="538720"/>
                  <a:pt x="581029" y="558828"/>
                </a:cubicBezTo>
                <a:cubicBezTo>
                  <a:pt x="600608" y="578936"/>
                  <a:pt x="564096" y="519141"/>
                  <a:pt x="501654" y="457228"/>
                </a:cubicBezTo>
                <a:cubicBezTo>
                  <a:pt x="439212" y="395316"/>
                  <a:pt x="248712" y="228628"/>
                  <a:pt x="206379" y="187353"/>
                </a:cubicBezTo>
                <a:cubicBezTo>
                  <a:pt x="164046" y="146078"/>
                  <a:pt x="278346" y="240270"/>
                  <a:pt x="247654" y="209578"/>
                </a:cubicBezTo>
                <a:cubicBezTo>
                  <a:pt x="216962" y="178886"/>
                  <a:pt x="1062" y="-2618"/>
                  <a:pt x="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 2137">
            <a:extLst>
              <a:ext uri="{FF2B5EF4-FFF2-40B4-BE49-F238E27FC236}">
                <a16:creationId xmlns:a16="http://schemas.microsoft.com/office/drawing/2014/main" id="{2D00EA69-6424-3DF9-CD74-124BCB83D847}"/>
              </a:ext>
            </a:extLst>
          </p:cNvPr>
          <p:cNvSpPr/>
          <p:nvPr/>
        </p:nvSpPr>
        <p:spPr>
          <a:xfrm>
            <a:off x="4323847" y="5584675"/>
            <a:ext cx="746639" cy="476539"/>
          </a:xfrm>
          <a:custGeom>
            <a:avLst/>
            <a:gdLst>
              <a:gd name="connsiteX0" fmla="*/ 394203 w 746639"/>
              <a:gd name="connsiteY0" fmla="*/ 35075 h 476539"/>
              <a:gd name="connsiteX1" fmla="*/ 689478 w 746639"/>
              <a:gd name="connsiteY1" fmla="*/ 12850 h 476539"/>
              <a:gd name="connsiteX2" fmla="*/ 527553 w 746639"/>
              <a:gd name="connsiteY2" fmla="*/ 114450 h 476539"/>
              <a:gd name="connsiteX3" fmla="*/ 587878 w 746639"/>
              <a:gd name="connsiteY3" fmla="*/ 111275 h 476539"/>
              <a:gd name="connsiteX4" fmla="*/ 416428 w 746639"/>
              <a:gd name="connsiteY4" fmla="*/ 209700 h 476539"/>
              <a:gd name="connsiteX5" fmla="*/ 457703 w 746639"/>
              <a:gd name="connsiteY5" fmla="*/ 235100 h 476539"/>
              <a:gd name="connsiteX6" fmla="*/ 295778 w 746639"/>
              <a:gd name="connsiteY6" fmla="*/ 333525 h 476539"/>
              <a:gd name="connsiteX7" fmla="*/ 503 w 746639"/>
              <a:gd name="connsiteY7" fmla="*/ 476400 h 476539"/>
              <a:gd name="connsiteX8" fmla="*/ 219578 w 746639"/>
              <a:gd name="connsiteY8" fmla="*/ 362100 h 476539"/>
              <a:gd name="connsiteX9" fmla="*/ 435478 w 746639"/>
              <a:gd name="connsiteY9" fmla="*/ 247800 h 476539"/>
              <a:gd name="connsiteX10" fmla="*/ 352928 w 746639"/>
              <a:gd name="connsiteY10" fmla="*/ 273200 h 476539"/>
              <a:gd name="connsiteX11" fmla="*/ 552953 w 746639"/>
              <a:gd name="connsiteY11" fmla="*/ 101750 h 476539"/>
              <a:gd name="connsiteX12" fmla="*/ 432303 w 746639"/>
              <a:gd name="connsiteY12" fmla="*/ 117625 h 476539"/>
              <a:gd name="connsiteX13" fmla="*/ 746628 w 746639"/>
              <a:gd name="connsiteY13" fmla="*/ 3325 h 476539"/>
              <a:gd name="connsiteX14" fmla="*/ 394203 w 746639"/>
              <a:gd name="connsiteY14" fmla="*/ 35075 h 47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6639" h="476539">
                <a:moveTo>
                  <a:pt x="394203" y="35075"/>
                </a:moveTo>
                <a:cubicBezTo>
                  <a:pt x="384678" y="36663"/>
                  <a:pt x="667253" y="-379"/>
                  <a:pt x="689478" y="12850"/>
                </a:cubicBezTo>
                <a:cubicBezTo>
                  <a:pt x="711703" y="26079"/>
                  <a:pt x="544486" y="98046"/>
                  <a:pt x="527553" y="114450"/>
                </a:cubicBezTo>
                <a:cubicBezTo>
                  <a:pt x="510620" y="130854"/>
                  <a:pt x="606399" y="95400"/>
                  <a:pt x="587878" y="111275"/>
                </a:cubicBezTo>
                <a:cubicBezTo>
                  <a:pt x="569357" y="127150"/>
                  <a:pt x="438124" y="189063"/>
                  <a:pt x="416428" y="209700"/>
                </a:cubicBezTo>
                <a:cubicBezTo>
                  <a:pt x="394732" y="230338"/>
                  <a:pt x="477811" y="214463"/>
                  <a:pt x="457703" y="235100"/>
                </a:cubicBezTo>
                <a:cubicBezTo>
                  <a:pt x="437595" y="255737"/>
                  <a:pt x="371978" y="293308"/>
                  <a:pt x="295778" y="333525"/>
                </a:cubicBezTo>
                <a:cubicBezTo>
                  <a:pt x="219578" y="373742"/>
                  <a:pt x="13203" y="471637"/>
                  <a:pt x="503" y="476400"/>
                </a:cubicBezTo>
                <a:cubicBezTo>
                  <a:pt x="-12197" y="481163"/>
                  <a:pt x="219578" y="362100"/>
                  <a:pt x="219578" y="362100"/>
                </a:cubicBezTo>
                <a:cubicBezTo>
                  <a:pt x="292074" y="324000"/>
                  <a:pt x="413253" y="262617"/>
                  <a:pt x="435478" y="247800"/>
                </a:cubicBezTo>
                <a:cubicBezTo>
                  <a:pt x="457703" y="232983"/>
                  <a:pt x="333349" y="297542"/>
                  <a:pt x="352928" y="273200"/>
                </a:cubicBezTo>
                <a:cubicBezTo>
                  <a:pt x="372507" y="248858"/>
                  <a:pt x="539724" y="127679"/>
                  <a:pt x="552953" y="101750"/>
                </a:cubicBezTo>
                <a:cubicBezTo>
                  <a:pt x="566182" y="75821"/>
                  <a:pt x="400024" y="134029"/>
                  <a:pt x="432303" y="117625"/>
                </a:cubicBezTo>
                <a:cubicBezTo>
                  <a:pt x="464582" y="101221"/>
                  <a:pt x="748745" y="19200"/>
                  <a:pt x="746628" y="3325"/>
                </a:cubicBezTo>
                <a:cubicBezTo>
                  <a:pt x="744511" y="-12550"/>
                  <a:pt x="403728" y="33487"/>
                  <a:pt x="394203" y="35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 2138">
            <a:extLst>
              <a:ext uri="{FF2B5EF4-FFF2-40B4-BE49-F238E27FC236}">
                <a16:creationId xmlns:a16="http://schemas.microsoft.com/office/drawing/2014/main" id="{738B807E-6C0C-C76A-C925-A260EF76A984}"/>
              </a:ext>
            </a:extLst>
          </p:cNvPr>
          <p:cNvSpPr/>
          <p:nvPr/>
        </p:nvSpPr>
        <p:spPr>
          <a:xfrm>
            <a:off x="3958231" y="6073948"/>
            <a:ext cx="738854" cy="234787"/>
          </a:xfrm>
          <a:custGeom>
            <a:avLst/>
            <a:gdLst>
              <a:gd name="connsiteX0" fmla="*/ 4169 w 738854"/>
              <a:gd name="connsiteY0" fmla="*/ 149052 h 234787"/>
              <a:gd name="connsiteX1" fmla="*/ 188319 w 738854"/>
              <a:gd name="connsiteY1" fmla="*/ 187152 h 234787"/>
              <a:gd name="connsiteX2" fmla="*/ 474069 w 738854"/>
              <a:gd name="connsiteY2" fmla="*/ 79202 h 234787"/>
              <a:gd name="connsiteX3" fmla="*/ 312144 w 738854"/>
              <a:gd name="connsiteY3" fmla="*/ 117302 h 234787"/>
              <a:gd name="connsiteX4" fmla="*/ 728069 w 738854"/>
              <a:gd name="connsiteY4" fmla="*/ 6177 h 234787"/>
              <a:gd name="connsiteX5" fmla="*/ 597894 w 738854"/>
              <a:gd name="connsiteY5" fmla="*/ 37927 h 234787"/>
              <a:gd name="connsiteX6" fmla="*/ 394694 w 738854"/>
              <a:gd name="connsiteY6" fmla="*/ 234777 h 234787"/>
              <a:gd name="connsiteX7" fmla="*/ 562969 w 738854"/>
              <a:gd name="connsiteY7" fmla="*/ 47452 h 234787"/>
              <a:gd name="connsiteX8" fmla="*/ 293094 w 738854"/>
              <a:gd name="connsiteY8" fmla="*/ 155402 h 234787"/>
              <a:gd name="connsiteX9" fmla="*/ 77194 w 738854"/>
              <a:gd name="connsiteY9" fmla="*/ 171277 h 234787"/>
              <a:gd name="connsiteX10" fmla="*/ 4169 w 738854"/>
              <a:gd name="connsiteY10" fmla="*/ 149052 h 23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854" h="234787">
                <a:moveTo>
                  <a:pt x="4169" y="149052"/>
                </a:moveTo>
                <a:cubicBezTo>
                  <a:pt x="22690" y="151698"/>
                  <a:pt x="110002" y="198794"/>
                  <a:pt x="188319" y="187152"/>
                </a:cubicBezTo>
                <a:cubicBezTo>
                  <a:pt x="266636" y="175510"/>
                  <a:pt x="453432" y="90844"/>
                  <a:pt x="474069" y="79202"/>
                </a:cubicBezTo>
                <a:cubicBezTo>
                  <a:pt x="494706" y="67560"/>
                  <a:pt x="269811" y="129473"/>
                  <a:pt x="312144" y="117302"/>
                </a:cubicBezTo>
                <a:cubicBezTo>
                  <a:pt x="354477" y="105131"/>
                  <a:pt x="680444" y="19406"/>
                  <a:pt x="728069" y="6177"/>
                </a:cubicBezTo>
                <a:cubicBezTo>
                  <a:pt x="775694" y="-7052"/>
                  <a:pt x="653456" y="-173"/>
                  <a:pt x="597894" y="37927"/>
                </a:cubicBezTo>
                <a:cubicBezTo>
                  <a:pt x="542332" y="76027"/>
                  <a:pt x="400515" y="233190"/>
                  <a:pt x="394694" y="234777"/>
                </a:cubicBezTo>
                <a:cubicBezTo>
                  <a:pt x="388873" y="236365"/>
                  <a:pt x="579902" y="60681"/>
                  <a:pt x="562969" y="47452"/>
                </a:cubicBezTo>
                <a:cubicBezTo>
                  <a:pt x="546036" y="34223"/>
                  <a:pt x="374056" y="134765"/>
                  <a:pt x="293094" y="155402"/>
                </a:cubicBezTo>
                <a:cubicBezTo>
                  <a:pt x="212132" y="176039"/>
                  <a:pt x="122173" y="172335"/>
                  <a:pt x="77194" y="171277"/>
                </a:cubicBezTo>
                <a:cubicBezTo>
                  <a:pt x="32215" y="170219"/>
                  <a:pt x="-14352" y="146406"/>
                  <a:pt x="4169" y="149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 2139">
            <a:extLst>
              <a:ext uri="{FF2B5EF4-FFF2-40B4-BE49-F238E27FC236}">
                <a16:creationId xmlns:a16="http://schemas.microsoft.com/office/drawing/2014/main" id="{795578DD-BF12-8346-A1F4-3E072D5A9A3C}"/>
              </a:ext>
            </a:extLst>
          </p:cNvPr>
          <p:cNvSpPr/>
          <p:nvPr/>
        </p:nvSpPr>
        <p:spPr>
          <a:xfrm>
            <a:off x="3609865" y="5698488"/>
            <a:ext cx="563563" cy="42911"/>
          </a:xfrm>
          <a:custGeom>
            <a:avLst/>
            <a:gdLst>
              <a:gd name="connsiteX0" fmla="*/ 110 w 563563"/>
              <a:gd name="connsiteY0" fmla="*/ 41912 h 42911"/>
              <a:gd name="connsiteX1" fmla="*/ 200135 w 563563"/>
              <a:gd name="connsiteY1" fmla="*/ 35562 h 42911"/>
              <a:gd name="connsiteX2" fmla="*/ 114410 w 563563"/>
              <a:gd name="connsiteY2" fmla="*/ 41912 h 42911"/>
              <a:gd name="connsiteX3" fmla="*/ 425560 w 563563"/>
              <a:gd name="connsiteY3" fmla="*/ 16512 h 42911"/>
              <a:gd name="connsiteX4" fmla="*/ 343010 w 563563"/>
              <a:gd name="connsiteY4" fmla="*/ 637 h 42911"/>
              <a:gd name="connsiteX5" fmla="*/ 562085 w 563563"/>
              <a:gd name="connsiteY5" fmla="*/ 3812 h 42911"/>
              <a:gd name="connsiteX6" fmla="*/ 428735 w 563563"/>
              <a:gd name="connsiteY6" fmla="*/ 10162 h 42911"/>
              <a:gd name="connsiteX7" fmla="*/ 231885 w 563563"/>
              <a:gd name="connsiteY7" fmla="*/ 10162 h 42911"/>
              <a:gd name="connsiteX8" fmla="*/ 110 w 563563"/>
              <a:gd name="connsiteY8" fmla="*/ 41912 h 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563" h="42911">
                <a:moveTo>
                  <a:pt x="110" y="41912"/>
                </a:moveTo>
                <a:cubicBezTo>
                  <a:pt x="-5182" y="46145"/>
                  <a:pt x="181085" y="35562"/>
                  <a:pt x="200135" y="35562"/>
                </a:cubicBezTo>
                <a:cubicBezTo>
                  <a:pt x="219185" y="35562"/>
                  <a:pt x="114410" y="41912"/>
                  <a:pt x="114410" y="41912"/>
                </a:cubicBezTo>
                <a:cubicBezTo>
                  <a:pt x="151981" y="38737"/>
                  <a:pt x="387460" y="23391"/>
                  <a:pt x="425560" y="16512"/>
                </a:cubicBezTo>
                <a:cubicBezTo>
                  <a:pt x="463660" y="9633"/>
                  <a:pt x="320256" y="2754"/>
                  <a:pt x="343010" y="637"/>
                </a:cubicBezTo>
                <a:cubicBezTo>
                  <a:pt x="365764" y="-1480"/>
                  <a:pt x="547798" y="2225"/>
                  <a:pt x="562085" y="3812"/>
                </a:cubicBezTo>
                <a:cubicBezTo>
                  <a:pt x="576372" y="5399"/>
                  <a:pt x="483768" y="9104"/>
                  <a:pt x="428735" y="10162"/>
                </a:cubicBezTo>
                <a:cubicBezTo>
                  <a:pt x="373702" y="11220"/>
                  <a:pt x="297502" y="3812"/>
                  <a:pt x="231885" y="10162"/>
                </a:cubicBezTo>
                <a:cubicBezTo>
                  <a:pt x="166268" y="16512"/>
                  <a:pt x="5402" y="37679"/>
                  <a:pt x="110" y="41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 2140">
            <a:extLst>
              <a:ext uri="{FF2B5EF4-FFF2-40B4-BE49-F238E27FC236}">
                <a16:creationId xmlns:a16="http://schemas.microsoft.com/office/drawing/2014/main" id="{337267F6-920B-F023-8E4A-66F55D204574}"/>
              </a:ext>
            </a:extLst>
          </p:cNvPr>
          <p:cNvSpPr/>
          <p:nvPr/>
        </p:nvSpPr>
        <p:spPr>
          <a:xfrm>
            <a:off x="3965400" y="5806137"/>
            <a:ext cx="49310" cy="267824"/>
          </a:xfrm>
          <a:custGeom>
            <a:avLst/>
            <a:gdLst>
              <a:gd name="connsiteX0" fmla="*/ 38275 w 49310"/>
              <a:gd name="connsiteY0" fmla="*/ 938 h 267824"/>
              <a:gd name="connsiteX1" fmla="*/ 31925 w 49310"/>
              <a:gd name="connsiteY1" fmla="*/ 175563 h 267824"/>
              <a:gd name="connsiteX2" fmla="*/ 175 w 49310"/>
              <a:gd name="connsiteY2" fmla="*/ 73963 h 267824"/>
              <a:gd name="connsiteX3" fmla="*/ 47800 w 49310"/>
              <a:gd name="connsiteY3" fmla="*/ 267638 h 267824"/>
              <a:gd name="connsiteX4" fmla="*/ 38275 w 49310"/>
              <a:gd name="connsiteY4" fmla="*/ 938 h 26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10" h="267824">
                <a:moveTo>
                  <a:pt x="38275" y="938"/>
                </a:moveTo>
                <a:cubicBezTo>
                  <a:pt x="35629" y="-14408"/>
                  <a:pt x="38275" y="163392"/>
                  <a:pt x="31925" y="175563"/>
                </a:cubicBezTo>
                <a:cubicBezTo>
                  <a:pt x="25575" y="187734"/>
                  <a:pt x="-2471" y="58617"/>
                  <a:pt x="175" y="73963"/>
                </a:cubicBezTo>
                <a:cubicBezTo>
                  <a:pt x="2821" y="89309"/>
                  <a:pt x="41979" y="274517"/>
                  <a:pt x="47800" y="267638"/>
                </a:cubicBezTo>
                <a:cubicBezTo>
                  <a:pt x="53621" y="260759"/>
                  <a:pt x="40921" y="16284"/>
                  <a:pt x="38275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 2141">
            <a:extLst>
              <a:ext uri="{FF2B5EF4-FFF2-40B4-BE49-F238E27FC236}">
                <a16:creationId xmlns:a16="http://schemas.microsoft.com/office/drawing/2014/main" id="{2AEAC8E3-83D6-E3E1-2AFF-F858E35BE500}"/>
              </a:ext>
            </a:extLst>
          </p:cNvPr>
          <p:cNvSpPr/>
          <p:nvPr/>
        </p:nvSpPr>
        <p:spPr>
          <a:xfrm>
            <a:off x="4019535" y="5670457"/>
            <a:ext cx="450226" cy="267550"/>
          </a:xfrm>
          <a:custGeom>
            <a:avLst/>
            <a:gdLst>
              <a:gd name="connsiteX0" fmla="*/ 447690 w 450226"/>
              <a:gd name="connsiteY0" fmla="*/ 93 h 267550"/>
              <a:gd name="connsiteX1" fmla="*/ 285765 w 450226"/>
              <a:gd name="connsiteY1" fmla="*/ 82643 h 267550"/>
              <a:gd name="connsiteX2" fmla="*/ 136540 w 450226"/>
              <a:gd name="connsiteY2" fmla="*/ 76293 h 267550"/>
              <a:gd name="connsiteX3" fmla="*/ 234965 w 450226"/>
              <a:gd name="connsiteY3" fmla="*/ 120743 h 267550"/>
              <a:gd name="connsiteX4" fmla="*/ 15 w 450226"/>
              <a:gd name="connsiteY4" fmla="*/ 66768 h 267550"/>
              <a:gd name="connsiteX5" fmla="*/ 222265 w 450226"/>
              <a:gd name="connsiteY5" fmla="*/ 142968 h 267550"/>
              <a:gd name="connsiteX6" fmla="*/ 38115 w 450226"/>
              <a:gd name="connsiteY6" fmla="*/ 117568 h 267550"/>
              <a:gd name="connsiteX7" fmla="*/ 101615 w 450226"/>
              <a:gd name="connsiteY7" fmla="*/ 266793 h 267550"/>
              <a:gd name="connsiteX8" fmla="*/ 60340 w 450226"/>
              <a:gd name="connsiteY8" fmla="*/ 174718 h 267550"/>
              <a:gd name="connsiteX9" fmla="*/ 117490 w 450226"/>
              <a:gd name="connsiteY9" fmla="*/ 155668 h 267550"/>
              <a:gd name="connsiteX10" fmla="*/ 190515 w 450226"/>
              <a:gd name="connsiteY10" fmla="*/ 111218 h 267550"/>
              <a:gd name="connsiteX11" fmla="*/ 127015 w 450226"/>
              <a:gd name="connsiteY11" fmla="*/ 111218 h 267550"/>
              <a:gd name="connsiteX12" fmla="*/ 368315 w 450226"/>
              <a:gd name="connsiteY12" fmla="*/ 66768 h 267550"/>
              <a:gd name="connsiteX13" fmla="*/ 447690 w 450226"/>
              <a:gd name="connsiteY13" fmla="*/ 93 h 26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0226" h="267550">
                <a:moveTo>
                  <a:pt x="447690" y="93"/>
                </a:moveTo>
                <a:cubicBezTo>
                  <a:pt x="433932" y="2739"/>
                  <a:pt x="337623" y="69943"/>
                  <a:pt x="285765" y="82643"/>
                </a:cubicBezTo>
                <a:cubicBezTo>
                  <a:pt x="233907" y="95343"/>
                  <a:pt x="145007" y="69943"/>
                  <a:pt x="136540" y="76293"/>
                </a:cubicBezTo>
                <a:cubicBezTo>
                  <a:pt x="128073" y="82643"/>
                  <a:pt x="257719" y="122330"/>
                  <a:pt x="234965" y="120743"/>
                </a:cubicBezTo>
                <a:cubicBezTo>
                  <a:pt x="212211" y="119156"/>
                  <a:pt x="2132" y="63064"/>
                  <a:pt x="15" y="66768"/>
                </a:cubicBezTo>
                <a:cubicBezTo>
                  <a:pt x="-2102" y="70472"/>
                  <a:pt x="215915" y="134501"/>
                  <a:pt x="222265" y="142968"/>
                </a:cubicBezTo>
                <a:cubicBezTo>
                  <a:pt x="228615" y="151435"/>
                  <a:pt x="58223" y="96931"/>
                  <a:pt x="38115" y="117568"/>
                </a:cubicBezTo>
                <a:cubicBezTo>
                  <a:pt x="18007" y="138205"/>
                  <a:pt x="97911" y="257268"/>
                  <a:pt x="101615" y="266793"/>
                </a:cubicBezTo>
                <a:cubicBezTo>
                  <a:pt x="105319" y="276318"/>
                  <a:pt x="57694" y="193239"/>
                  <a:pt x="60340" y="174718"/>
                </a:cubicBezTo>
                <a:cubicBezTo>
                  <a:pt x="62986" y="156197"/>
                  <a:pt x="95794" y="166251"/>
                  <a:pt x="117490" y="155668"/>
                </a:cubicBezTo>
                <a:cubicBezTo>
                  <a:pt x="139186" y="145085"/>
                  <a:pt x="188928" y="118626"/>
                  <a:pt x="190515" y="111218"/>
                </a:cubicBezTo>
                <a:cubicBezTo>
                  <a:pt x="192102" y="103810"/>
                  <a:pt x="97382" y="118626"/>
                  <a:pt x="127015" y="111218"/>
                </a:cubicBezTo>
                <a:cubicBezTo>
                  <a:pt x="156648" y="103810"/>
                  <a:pt x="319632" y="82114"/>
                  <a:pt x="368315" y="66768"/>
                </a:cubicBezTo>
                <a:cubicBezTo>
                  <a:pt x="416998" y="51422"/>
                  <a:pt x="461448" y="-2553"/>
                  <a:pt x="447690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 2142">
            <a:extLst>
              <a:ext uri="{FF2B5EF4-FFF2-40B4-BE49-F238E27FC236}">
                <a16:creationId xmlns:a16="http://schemas.microsoft.com/office/drawing/2014/main" id="{51A1C7AE-D889-5E58-B9CC-0FE28FEEF93B}"/>
              </a:ext>
            </a:extLst>
          </p:cNvPr>
          <p:cNvSpPr/>
          <p:nvPr/>
        </p:nvSpPr>
        <p:spPr>
          <a:xfrm>
            <a:off x="3711534" y="5814618"/>
            <a:ext cx="301171" cy="125875"/>
          </a:xfrm>
          <a:custGeom>
            <a:avLst/>
            <a:gdLst>
              <a:gd name="connsiteX0" fmla="*/ 41 w 301171"/>
              <a:gd name="connsiteY0" fmla="*/ 21032 h 125875"/>
              <a:gd name="connsiteX1" fmla="*/ 123866 w 301171"/>
              <a:gd name="connsiteY1" fmla="*/ 68657 h 125875"/>
              <a:gd name="connsiteX2" fmla="*/ 298491 w 301171"/>
              <a:gd name="connsiteY2" fmla="*/ 1982 h 125875"/>
              <a:gd name="connsiteX3" fmla="*/ 228641 w 301171"/>
              <a:gd name="connsiteY3" fmla="*/ 27382 h 125875"/>
              <a:gd name="connsiteX4" fmla="*/ 212766 w 301171"/>
              <a:gd name="connsiteY4" fmla="*/ 125807 h 125875"/>
              <a:gd name="connsiteX5" fmla="*/ 215941 w 301171"/>
              <a:gd name="connsiteY5" fmla="*/ 43257 h 125875"/>
              <a:gd name="connsiteX6" fmla="*/ 111166 w 301171"/>
              <a:gd name="connsiteY6" fmla="*/ 65482 h 125875"/>
              <a:gd name="connsiteX7" fmla="*/ 41 w 301171"/>
              <a:gd name="connsiteY7" fmla="*/ 21032 h 1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171" h="125875">
                <a:moveTo>
                  <a:pt x="41" y="21032"/>
                </a:moveTo>
                <a:cubicBezTo>
                  <a:pt x="2158" y="21561"/>
                  <a:pt x="74124" y="71832"/>
                  <a:pt x="123866" y="68657"/>
                </a:cubicBezTo>
                <a:cubicBezTo>
                  <a:pt x="173608" y="65482"/>
                  <a:pt x="281029" y="8861"/>
                  <a:pt x="298491" y="1982"/>
                </a:cubicBezTo>
                <a:cubicBezTo>
                  <a:pt x="315953" y="-4897"/>
                  <a:pt x="242928" y="6745"/>
                  <a:pt x="228641" y="27382"/>
                </a:cubicBezTo>
                <a:cubicBezTo>
                  <a:pt x="214354" y="48019"/>
                  <a:pt x="214883" y="123161"/>
                  <a:pt x="212766" y="125807"/>
                </a:cubicBezTo>
                <a:cubicBezTo>
                  <a:pt x="210649" y="128453"/>
                  <a:pt x="232874" y="53311"/>
                  <a:pt x="215941" y="43257"/>
                </a:cubicBezTo>
                <a:cubicBezTo>
                  <a:pt x="199008" y="33203"/>
                  <a:pt x="145033" y="67599"/>
                  <a:pt x="111166" y="65482"/>
                </a:cubicBezTo>
                <a:cubicBezTo>
                  <a:pt x="77299" y="63365"/>
                  <a:pt x="-2076" y="20503"/>
                  <a:pt x="41" y="21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 2143">
            <a:extLst>
              <a:ext uri="{FF2B5EF4-FFF2-40B4-BE49-F238E27FC236}">
                <a16:creationId xmlns:a16="http://schemas.microsoft.com/office/drawing/2014/main" id="{9404E6DB-04B0-5150-86DF-FADE43F6710F}"/>
              </a:ext>
            </a:extLst>
          </p:cNvPr>
          <p:cNvSpPr/>
          <p:nvPr/>
        </p:nvSpPr>
        <p:spPr>
          <a:xfrm>
            <a:off x="3613120" y="5666650"/>
            <a:ext cx="620399" cy="96629"/>
          </a:xfrm>
          <a:custGeom>
            <a:avLst/>
            <a:gdLst>
              <a:gd name="connsiteX0" fmla="*/ 30 w 620399"/>
              <a:gd name="connsiteY0" fmla="*/ 89625 h 96629"/>
              <a:gd name="connsiteX1" fmla="*/ 368330 w 620399"/>
              <a:gd name="connsiteY1" fmla="*/ 76925 h 96629"/>
              <a:gd name="connsiteX2" fmla="*/ 231805 w 620399"/>
              <a:gd name="connsiteY2" fmla="*/ 95975 h 96629"/>
              <a:gd name="connsiteX3" fmla="*/ 422305 w 620399"/>
              <a:gd name="connsiteY3" fmla="*/ 48350 h 96629"/>
              <a:gd name="connsiteX4" fmla="*/ 374680 w 620399"/>
              <a:gd name="connsiteY4" fmla="*/ 42000 h 96629"/>
              <a:gd name="connsiteX5" fmla="*/ 619155 w 620399"/>
              <a:gd name="connsiteY5" fmla="*/ 725 h 96629"/>
              <a:gd name="connsiteX6" fmla="*/ 460405 w 620399"/>
              <a:gd name="connsiteY6" fmla="*/ 19775 h 96629"/>
              <a:gd name="connsiteX7" fmla="*/ 254030 w 620399"/>
              <a:gd name="connsiteY7" fmla="*/ 70575 h 96629"/>
              <a:gd name="connsiteX8" fmla="*/ 136555 w 620399"/>
              <a:gd name="connsiteY8" fmla="*/ 86450 h 96629"/>
              <a:gd name="connsiteX9" fmla="*/ 346105 w 620399"/>
              <a:gd name="connsiteY9" fmla="*/ 80100 h 96629"/>
              <a:gd name="connsiteX10" fmla="*/ 30 w 620399"/>
              <a:gd name="connsiteY10" fmla="*/ 89625 h 9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399" h="96629">
                <a:moveTo>
                  <a:pt x="30" y="89625"/>
                </a:moveTo>
                <a:cubicBezTo>
                  <a:pt x="3734" y="89096"/>
                  <a:pt x="329701" y="75867"/>
                  <a:pt x="368330" y="76925"/>
                </a:cubicBezTo>
                <a:cubicBezTo>
                  <a:pt x="406959" y="77983"/>
                  <a:pt x="222809" y="100737"/>
                  <a:pt x="231805" y="95975"/>
                </a:cubicBezTo>
                <a:cubicBezTo>
                  <a:pt x="240801" y="91213"/>
                  <a:pt x="398493" y="57346"/>
                  <a:pt x="422305" y="48350"/>
                </a:cubicBezTo>
                <a:cubicBezTo>
                  <a:pt x="446117" y="39354"/>
                  <a:pt x="341872" y="49937"/>
                  <a:pt x="374680" y="42000"/>
                </a:cubicBezTo>
                <a:cubicBezTo>
                  <a:pt x="407488" y="34063"/>
                  <a:pt x="604868" y="4429"/>
                  <a:pt x="619155" y="725"/>
                </a:cubicBezTo>
                <a:cubicBezTo>
                  <a:pt x="633442" y="-2979"/>
                  <a:pt x="521259" y="8133"/>
                  <a:pt x="460405" y="19775"/>
                </a:cubicBezTo>
                <a:cubicBezTo>
                  <a:pt x="399551" y="31417"/>
                  <a:pt x="308005" y="59463"/>
                  <a:pt x="254030" y="70575"/>
                </a:cubicBezTo>
                <a:cubicBezTo>
                  <a:pt x="200055" y="81687"/>
                  <a:pt x="121209" y="84862"/>
                  <a:pt x="136555" y="86450"/>
                </a:cubicBezTo>
                <a:cubicBezTo>
                  <a:pt x="151901" y="88037"/>
                  <a:pt x="364626" y="80100"/>
                  <a:pt x="346105" y="80100"/>
                </a:cubicBezTo>
                <a:cubicBezTo>
                  <a:pt x="327584" y="80100"/>
                  <a:pt x="-3674" y="90154"/>
                  <a:pt x="30" y="89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 2144">
            <a:extLst>
              <a:ext uri="{FF2B5EF4-FFF2-40B4-BE49-F238E27FC236}">
                <a16:creationId xmlns:a16="http://schemas.microsoft.com/office/drawing/2014/main" id="{C3B79ECA-1962-601B-D4AF-F49994955A65}"/>
              </a:ext>
            </a:extLst>
          </p:cNvPr>
          <p:cNvSpPr/>
          <p:nvPr/>
        </p:nvSpPr>
        <p:spPr>
          <a:xfrm>
            <a:off x="3686011" y="5816584"/>
            <a:ext cx="241742" cy="260608"/>
          </a:xfrm>
          <a:custGeom>
            <a:avLst/>
            <a:gdLst>
              <a:gd name="connsiteX0" fmla="*/ 164 w 241742"/>
              <a:gd name="connsiteY0" fmla="*/ 16 h 260608"/>
              <a:gd name="connsiteX1" fmla="*/ 143039 w 241742"/>
              <a:gd name="connsiteY1" fmla="*/ 127016 h 260608"/>
              <a:gd name="connsiteX2" fmla="*/ 143039 w 241742"/>
              <a:gd name="connsiteY2" fmla="*/ 111141 h 260608"/>
              <a:gd name="connsiteX3" fmla="*/ 241464 w 241742"/>
              <a:gd name="connsiteY3" fmla="*/ 260366 h 260608"/>
              <a:gd name="connsiteX4" fmla="*/ 168439 w 241742"/>
              <a:gd name="connsiteY4" fmla="*/ 142891 h 260608"/>
              <a:gd name="connsiteX5" fmla="*/ 47789 w 241742"/>
              <a:gd name="connsiteY5" fmla="*/ 19066 h 260608"/>
              <a:gd name="connsiteX6" fmla="*/ 174789 w 241742"/>
              <a:gd name="connsiteY6" fmla="*/ 136541 h 260608"/>
              <a:gd name="connsiteX7" fmla="*/ 164 w 241742"/>
              <a:gd name="connsiteY7" fmla="*/ 16 h 2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742" h="260608">
                <a:moveTo>
                  <a:pt x="164" y="16"/>
                </a:moveTo>
                <a:cubicBezTo>
                  <a:pt x="-5128" y="-1571"/>
                  <a:pt x="119227" y="108495"/>
                  <a:pt x="143039" y="127016"/>
                </a:cubicBezTo>
                <a:cubicBezTo>
                  <a:pt x="166851" y="145537"/>
                  <a:pt x="126635" y="88916"/>
                  <a:pt x="143039" y="111141"/>
                </a:cubicBezTo>
                <a:cubicBezTo>
                  <a:pt x="159443" y="133366"/>
                  <a:pt x="237231" y="255074"/>
                  <a:pt x="241464" y="260366"/>
                </a:cubicBezTo>
                <a:cubicBezTo>
                  <a:pt x="245697" y="265658"/>
                  <a:pt x="200718" y="183108"/>
                  <a:pt x="168439" y="142891"/>
                </a:cubicBezTo>
                <a:cubicBezTo>
                  <a:pt x="136160" y="102674"/>
                  <a:pt x="46731" y="20124"/>
                  <a:pt x="47789" y="19066"/>
                </a:cubicBezTo>
                <a:cubicBezTo>
                  <a:pt x="48847" y="18008"/>
                  <a:pt x="176376" y="137070"/>
                  <a:pt x="174789" y="136541"/>
                </a:cubicBezTo>
                <a:cubicBezTo>
                  <a:pt x="173202" y="136012"/>
                  <a:pt x="5456" y="1603"/>
                  <a:pt x="16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 2145">
            <a:extLst>
              <a:ext uri="{FF2B5EF4-FFF2-40B4-BE49-F238E27FC236}">
                <a16:creationId xmlns:a16="http://schemas.microsoft.com/office/drawing/2014/main" id="{50980F7D-825E-6BB6-CA9D-D2A498B81461}"/>
              </a:ext>
            </a:extLst>
          </p:cNvPr>
          <p:cNvSpPr/>
          <p:nvPr/>
        </p:nvSpPr>
        <p:spPr>
          <a:xfrm>
            <a:off x="4018844" y="5773252"/>
            <a:ext cx="340495" cy="177434"/>
          </a:xfrm>
          <a:custGeom>
            <a:avLst/>
            <a:gdLst>
              <a:gd name="connsiteX0" fmla="*/ 706 w 340495"/>
              <a:gd name="connsiteY0" fmla="*/ 36998 h 177434"/>
              <a:gd name="connsiteX1" fmla="*/ 54681 w 340495"/>
              <a:gd name="connsiteY1" fmla="*/ 122723 h 177434"/>
              <a:gd name="connsiteX2" fmla="*/ 143581 w 340495"/>
              <a:gd name="connsiteY2" fmla="*/ 71923 h 177434"/>
              <a:gd name="connsiteX3" fmla="*/ 124531 w 340495"/>
              <a:gd name="connsiteY3" fmla="*/ 122723 h 177434"/>
              <a:gd name="connsiteX4" fmla="*/ 188031 w 340495"/>
              <a:gd name="connsiteY4" fmla="*/ 100498 h 177434"/>
              <a:gd name="connsiteX5" fmla="*/ 248356 w 340495"/>
              <a:gd name="connsiteY5" fmla="*/ 176698 h 177434"/>
              <a:gd name="connsiteX6" fmla="*/ 175331 w 340495"/>
              <a:gd name="connsiteY6" fmla="*/ 46523 h 177434"/>
              <a:gd name="connsiteX7" fmla="*/ 61031 w 340495"/>
              <a:gd name="connsiteY7" fmla="*/ 116373 h 177434"/>
              <a:gd name="connsiteX8" fmla="*/ 229306 w 340495"/>
              <a:gd name="connsiteY8" fmla="*/ 2073 h 177434"/>
              <a:gd name="connsiteX9" fmla="*/ 340431 w 340495"/>
              <a:gd name="connsiteY9" fmla="*/ 40173 h 177434"/>
              <a:gd name="connsiteX10" fmla="*/ 242006 w 340495"/>
              <a:gd name="connsiteY10" fmla="*/ 8423 h 177434"/>
              <a:gd name="connsiteX11" fmla="*/ 38806 w 340495"/>
              <a:gd name="connsiteY11" fmla="*/ 154473 h 177434"/>
              <a:gd name="connsiteX12" fmla="*/ 706 w 340495"/>
              <a:gd name="connsiteY12" fmla="*/ 36998 h 17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495" h="177434">
                <a:moveTo>
                  <a:pt x="706" y="36998"/>
                </a:moveTo>
                <a:cubicBezTo>
                  <a:pt x="3352" y="31706"/>
                  <a:pt x="30868" y="116902"/>
                  <a:pt x="54681" y="122723"/>
                </a:cubicBezTo>
                <a:cubicBezTo>
                  <a:pt x="78494" y="128544"/>
                  <a:pt x="131939" y="71923"/>
                  <a:pt x="143581" y="71923"/>
                </a:cubicBezTo>
                <a:cubicBezTo>
                  <a:pt x="155223" y="71923"/>
                  <a:pt x="117123" y="117961"/>
                  <a:pt x="124531" y="122723"/>
                </a:cubicBezTo>
                <a:cubicBezTo>
                  <a:pt x="131939" y="127486"/>
                  <a:pt x="167394" y="91502"/>
                  <a:pt x="188031" y="100498"/>
                </a:cubicBezTo>
                <a:cubicBezTo>
                  <a:pt x="208669" y="109494"/>
                  <a:pt x="250473" y="185694"/>
                  <a:pt x="248356" y="176698"/>
                </a:cubicBezTo>
                <a:cubicBezTo>
                  <a:pt x="246239" y="167702"/>
                  <a:pt x="206552" y="56577"/>
                  <a:pt x="175331" y="46523"/>
                </a:cubicBezTo>
                <a:cubicBezTo>
                  <a:pt x="144110" y="36469"/>
                  <a:pt x="52035" y="123781"/>
                  <a:pt x="61031" y="116373"/>
                </a:cubicBezTo>
                <a:cubicBezTo>
                  <a:pt x="70027" y="108965"/>
                  <a:pt x="182739" y="14773"/>
                  <a:pt x="229306" y="2073"/>
                </a:cubicBezTo>
                <a:cubicBezTo>
                  <a:pt x="275873" y="-10627"/>
                  <a:pt x="338314" y="39115"/>
                  <a:pt x="340431" y="40173"/>
                </a:cubicBezTo>
                <a:cubicBezTo>
                  <a:pt x="342548" y="41231"/>
                  <a:pt x="292277" y="-10627"/>
                  <a:pt x="242006" y="8423"/>
                </a:cubicBezTo>
                <a:cubicBezTo>
                  <a:pt x="191735" y="27473"/>
                  <a:pt x="76377" y="147065"/>
                  <a:pt x="38806" y="154473"/>
                </a:cubicBezTo>
                <a:cubicBezTo>
                  <a:pt x="1235" y="161881"/>
                  <a:pt x="-1940" y="42290"/>
                  <a:pt x="706" y="36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 2146">
            <a:extLst>
              <a:ext uri="{FF2B5EF4-FFF2-40B4-BE49-F238E27FC236}">
                <a16:creationId xmlns:a16="http://schemas.microsoft.com/office/drawing/2014/main" id="{721780C4-2E32-2F8E-AAB1-6D9311F129EF}"/>
              </a:ext>
            </a:extLst>
          </p:cNvPr>
          <p:cNvSpPr/>
          <p:nvPr/>
        </p:nvSpPr>
        <p:spPr>
          <a:xfrm>
            <a:off x="3149684" y="4952787"/>
            <a:ext cx="380755" cy="622598"/>
          </a:xfrm>
          <a:custGeom>
            <a:avLst/>
            <a:gdLst>
              <a:gd name="connsiteX0" fmla="*/ 31666 w 380755"/>
              <a:gd name="connsiteY0" fmla="*/ 213 h 622598"/>
              <a:gd name="connsiteX1" fmla="*/ 85641 w 380755"/>
              <a:gd name="connsiteY1" fmla="*/ 432013 h 622598"/>
              <a:gd name="connsiteX2" fmla="*/ 82466 w 380755"/>
              <a:gd name="connsiteY2" fmla="*/ 349463 h 622598"/>
              <a:gd name="connsiteX3" fmla="*/ 320591 w 380755"/>
              <a:gd name="connsiteY3" fmla="*/ 587588 h 622598"/>
              <a:gd name="connsiteX4" fmla="*/ 314241 w 380755"/>
              <a:gd name="connsiteY4" fmla="*/ 501863 h 622598"/>
              <a:gd name="connsiteX5" fmla="*/ 377741 w 380755"/>
              <a:gd name="connsiteY5" fmla="*/ 622513 h 622598"/>
              <a:gd name="connsiteX6" fmla="*/ 203116 w 380755"/>
              <a:gd name="connsiteY6" fmla="*/ 479638 h 622598"/>
              <a:gd name="connsiteX7" fmla="*/ 76116 w 380755"/>
              <a:gd name="connsiteY7" fmla="*/ 362163 h 622598"/>
              <a:gd name="connsiteX8" fmla="*/ 63416 w 380755"/>
              <a:gd name="connsiteY8" fmla="*/ 435188 h 622598"/>
              <a:gd name="connsiteX9" fmla="*/ 3091 w 380755"/>
              <a:gd name="connsiteY9" fmla="*/ 324063 h 622598"/>
              <a:gd name="connsiteX10" fmla="*/ 15791 w 380755"/>
              <a:gd name="connsiteY10" fmla="*/ 247863 h 622598"/>
              <a:gd name="connsiteX11" fmla="*/ 76116 w 380755"/>
              <a:gd name="connsiteY11" fmla="*/ 371688 h 622598"/>
              <a:gd name="connsiteX12" fmla="*/ 31666 w 380755"/>
              <a:gd name="connsiteY12" fmla="*/ 213 h 6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755" h="622598">
                <a:moveTo>
                  <a:pt x="31666" y="213"/>
                </a:moveTo>
                <a:cubicBezTo>
                  <a:pt x="33253" y="10267"/>
                  <a:pt x="77174" y="373805"/>
                  <a:pt x="85641" y="432013"/>
                </a:cubicBezTo>
                <a:cubicBezTo>
                  <a:pt x="94108" y="490221"/>
                  <a:pt x="43308" y="323534"/>
                  <a:pt x="82466" y="349463"/>
                </a:cubicBezTo>
                <a:cubicBezTo>
                  <a:pt x="121624" y="375392"/>
                  <a:pt x="281962" y="562188"/>
                  <a:pt x="320591" y="587588"/>
                </a:cubicBezTo>
                <a:cubicBezTo>
                  <a:pt x="359220" y="612988"/>
                  <a:pt x="304716" y="496042"/>
                  <a:pt x="314241" y="501863"/>
                </a:cubicBezTo>
                <a:cubicBezTo>
                  <a:pt x="323766" y="507684"/>
                  <a:pt x="396262" y="626217"/>
                  <a:pt x="377741" y="622513"/>
                </a:cubicBezTo>
                <a:cubicBezTo>
                  <a:pt x="359220" y="618809"/>
                  <a:pt x="253387" y="523030"/>
                  <a:pt x="203116" y="479638"/>
                </a:cubicBezTo>
                <a:cubicBezTo>
                  <a:pt x="152845" y="436246"/>
                  <a:pt x="99399" y="369571"/>
                  <a:pt x="76116" y="362163"/>
                </a:cubicBezTo>
                <a:cubicBezTo>
                  <a:pt x="52833" y="354755"/>
                  <a:pt x="75587" y="441538"/>
                  <a:pt x="63416" y="435188"/>
                </a:cubicBezTo>
                <a:cubicBezTo>
                  <a:pt x="51245" y="428838"/>
                  <a:pt x="11028" y="355284"/>
                  <a:pt x="3091" y="324063"/>
                </a:cubicBezTo>
                <a:cubicBezTo>
                  <a:pt x="-4846" y="292842"/>
                  <a:pt x="3620" y="239926"/>
                  <a:pt x="15791" y="247863"/>
                </a:cubicBezTo>
                <a:cubicBezTo>
                  <a:pt x="27962" y="255800"/>
                  <a:pt x="73999" y="405555"/>
                  <a:pt x="76116" y="371688"/>
                </a:cubicBezTo>
                <a:cubicBezTo>
                  <a:pt x="78233" y="337821"/>
                  <a:pt x="30079" y="-9841"/>
                  <a:pt x="31666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 2147">
            <a:extLst>
              <a:ext uri="{FF2B5EF4-FFF2-40B4-BE49-F238E27FC236}">
                <a16:creationId xmlns:a16="http://schemas.microsoft.com/office/drawing/2014/main" id="{B8A4E085-9C0C-E079-5CB6-5AFBA72AA875}"/>
              </a:ext>
            </a:extLst>
          </p:cNvPr>
          <p:cNvSpPr/>
          <p:nvPr/>
        </p:nvSpPr>
        <p:spPr>
          <a:xfrm>
            <a:off x="3686933" y="4336833"/>
            <a:ext cx="739297" cy="85946"/>
          </a:xfrm>
          <a:custGeom>
            <a:avLst/>
            <a:gdLst>
              <a:gd name="connsiteX0" fmla="*/ 2417 w 739297"/>
              <a:gd name="connsiteY0" fmla="*/ 35142 h 85946"/>
              <a:gd name="connsiteX1" fmla="*/ 205617 w 739297"/>
              <a:gd name="connsiteY1" fmla="*/ 85942 h 85946"/>
              <a:gd name="connsiteX2" fmla="*/ 138942 w 739297"/>
              <a:gd name="connsiteY2" fmla="*/ 38317 h 85946"/>
              <a:gd name="connsiteX3" fmla="*/ 446917 w 739297"/>
              <a:gd name="connsiteY3" fmla="*/ 76417 h 85946"/>
              <a:gd name="connsiteX4" fmla="*/ 265942 w 739297"/>
              <a:gd name="connsiteY4" fmla="*/ 31967 h 85946"/>
              <a:gd name="connsiteX5" fmla="*/ 459617 w 739297"/>
              <a:gd name="connsiteY5" fmla="*/ 41492 h 85946"/>
              <a:gd name="connsiteX6" fmla="*/ 739017 w 739297"/>
              <a:gd name="connsiteY6" fmla="*/ 217 h 85946"/>
              <a:gd name="connsiteX7" fmla="*/ 405642 w 739297"/>
              <a:gd name="connsiteY7" fmla="*/ 25617 h 85946"/>
              <a:gd name="connsiteX8" fmla="*/ 234192 w 739297"/>
              <a:gd name="connsiteY8" fmla="*/ 35142 h 85946"/>
              <a:gd name="connsiteX9" fmla="*/ 367542 w 739297"/>
              <a:gd name="connsiteY9" fmla="*/ 51017 h 85946"/>
              <a:gd name="connsiteX10" fmla="*/ 2417 w 739297"/>
              <a:gd name="connsiteY10" fmla="*/ 35142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297" h="85946">
                <a:moveTo>
                  <a:pt x="2417" y="35142"/>
                </a:moveTo>
                <a:cubicBezTo>
                  <a:pt x="-24571" y="40963"/>
                  <a:pt x="182863" y="85413"/>
                  <a:pt x="205617" y="85942"/>
                </a:cubicBezTo>
                <a:cubicBezTo>
                  <a:pt x="228371" y="86471"/>
                  <a:pt x="98725" y="39905"/>
                  <a:pt x="138942" y="38317"/>
                </a:cubicBezTo>
                <a:cubicBezTo>
                  <a:pt x="179159" y="36729"/>
                  <a:pt x="425750" y="77475"/>
                  <a:pt x="446917" y="76417"/>
                </a:cubicBezTo>
                <a:cubicBezTo>
                  <a:pt x="468084" y="75359"/>
                  <a:pt x="263825" y="37788"/>
                  <a:pt x="265942" y="31967"/>
                </a:cubicBezTo>
                <a:cubicBezTo>
                  <a:pt x="268059" y="26146"/>
                  <a:pt x="380771" y="46784"/>
                  <a:pt x="459617" y="41492"/>
                </a:cubicBezTo>
                <a:cubicBezTo>
                  <a:pt x="538463" y="36200"/>
                  <a:pt x="748013" y="2863"/>
                  <a:pt x="739017" y="217"/>
                </a:cubicBezTo>
                <a:cubicBezTo>
                  <a:pt x="730021" y="-2429"/>
                  <a:pt x="489779" y="19796"/>
                  <a:pt x="405642" y="25617"/>
                </a:cubicBezTo>
                <a:cubicBezTo>
                  <a:pt x="321505" y="31438"/>
                  <a:pt x="240542" y="30909"/>
                  <a:pt x="234192" y="35142"/>
                </a:cubicBezTo>
                <a:cubicBezTo>
                  <a:pt x="227842" y="39375"/>
                  <a:pt x="405113" y="48900"/>
                  <a:pt x="367542" y="51017"/>
                </a:cubicBezTo>
                <a:cubicBezTo>
                  <a:pt x="329971" y="53134"/>
                  <a:pt x="29405" y="29321"/>
                  <a:pt x="2417" y="35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 2148">
            <a:extLst>
              <a:ext uri="{FF2B5EF4-FFF2-40B4-BE49-F238E27FC236}">
                <a16:creationId xmlns:a16="http://schemas.microsoft.com/office/drawing/2014/main" id="{337EE9F5-4B66-DB9A-D761-2D1FCCECD596}"/>
              </a:ext>
            </a:extLst>
          </p:cNvPr>
          <p:cNvSpPr/>
          <p:nvPr/>
        </p:nvSpPr>
        <p:spPr>
          <a:xfrm>
            <a:off x="3066686" y="4618728"/>
            <a:ext cx="134226" cy="401166"/>
          </a:xfrm>
          <a:custGeom>
            <a:avLst/>
            <a:gdLst>
              <a:gd name="connsiteX0" fmla="*/ 364 w 134226"/>
              <a:gd name="connsiteY0" fmla="*/ 897 h 401166"/>
              <a:gd name="connsiteX1" fmla="*/ 60689 w 134226"/>
              <a:gd name="connsiteY1" fmla="*/ 102497 h 401166"/>
              <a:gd name="connsiteX2" fmla="*/ 63864 w 134226"/>
              <a:gd name="connsiteY2" fmla="*/ 169172 h 401166"/>
              <a:gd name="connsiteX3" fmla="*/ 54339 w 134226"/>
              <a:gd name="connsiteY3" fmla="*/ 153297 h 401166"/>
              <a:gd name="connsiteX4" fmla="*/ 133714 w 134226"/>
              <a:gd name="connsiteY4" fmla="*/ 400947 h 401166"/>
              <a:gd name="connsiteX5" fmla="*/ 86089 w 134226"/>
              <a:gd name="connsiteY5" fmla="*/ 194572 h 401166"/>
              <a:gd name="connsiteX6" fmla="*/ 38464 w 134226"/>
              <a:gd name="connsiteY6" fmla="*/ 61222 h 401166"/>
              <a:gd name="connsiteX7" fmla="*/ 364 w 134226"/>
              <a:gd name="connsiteY7" fmla="*/ 897 h 40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26" h="401166">
                <a:moveTo>
                  <a:pt x="364" y="897"/>
                </a:moveTo>
                <a:cubicBezTo>
                  <a:pt x="4068" y="7776"/>
                  <a:pt x="50106" y="74451"/>
                  <a:pt x="60689" y="102497"/>
                </a:cubicBezTo>
                <a:cubicBezTo>
                  <a:pt x="71272" y="130543"/>
                  <a:pt x="64922" y="160705"/>
                  <a:pt x="63864" y="169172"/>
                </a:cubicBezTo>
                <a:cubicBezTo>
                  <a:pt x="62806" y="177639"/>
                  <a:pt x="42697" y="114668"/>
                  <a:pt x="54339" y="153297"/>
                </a:cubicBezTo>
                <a:cubicBezTo>
                  <a:pt x="65981" y="191926"/>
                  <a:pt x="128422" y="394068"/>
                  <a:pt x="133714" y="400947"/>
                </a:cubicBezTo>
                <a:cubicBezTo>
                  <a:pt x="139006" y="407826"/>
                  <a:pt x="101964" y="251193"/>
                  <a:pt x="86089" y="194572"/>
                </a:cubicBezTo>
                <a:cubicBezTo>
                  <a:pt x="70214" y="137951"/>
                  <a:pt x="54868" y="94560"/>
                  <a:pt x="38464" y="61222"/>
                </a:cubicBezTo>
                <a:cubicBezTo>
                  <a:pt x="22060" y="27884"/>
                  <a:pt x="-3340" y="-5982"/>
                  <a:pt x="364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 2149">
            <a:extLst>
              <a:ext uri="{FF2B5EF4-FFF2-40B4-BE49-F238E27FC236}">
                <a16:creationId xmlns:a16="http://schemas.microsoft.com/office/drawing/2014/main" id="{96444F3E-2585-D646-5325-6359599217E9}"/>
              </a:ext>
            </a:extLst>
          </p:cNvPr>
          <p:cNvSpPr/>
          <p:nvPr/>
        </p:nvSpPr>
        <p:spPr>
          <a:xfrm>
            <a:off x="4325538" y="3859123"/>
            <a:ext cx="462433" cy="482491"/>
          </a:xfrm>
          <a:custGeom>
            <a:avLst/>
            <a:gdLst>
              <a:gd name="connsiteX0" fmla="*/ 395687 w 462433"/>
              <a:gd name="connsiteY0" fmla="*/ 1677 h 482491"/>
              <a:gd name="connsiteX1" fmla="*/ 325837 w 462433"/>
              <a:gd name="connsiteY1" fmla="*/ 131852 h 482491"/>
              <a:gd name="connsiteX2" fmla="*/ 379812 w 462433"/>
              <a:gd name="connsiteY2" fmla="*/ 96927 h 482491"/>
              <a:gd name="connsiteX3" fmla="*/ 186137 w 462433"/>
              <a:gd name="connsiteY3" fmla="*/ 341402 h 482491"/>
              <a:gd name="connsiteX4" fmla="*/ 306787 w 462433"/>
              <a:gd name="connsiteY4" fmla="*/ 217577 h 482491"/>
              <a:gd name="connsiteX5" fmla="*/ 5162 w 462433"/>
              <a:gd name="connsiteY5" fmla="*/ 477927 h 482491"/>
              <a:gd name="connsiteX6" fmla="*/ 141687 w 462433"/>
              <a:gd name="connsiteY6" fmla="*/ 369977 h 482491"/>
              <a:gd name="connsiteX7" fmla="*/ 462362 w 462433"/>
              <a:gd name="connsiteY7" fmla="*/ 198527 h 482491"/>
              <a:gd name="connsiteX8" fmla="*/ 170262 w 462433"/>
              <a:gd name="connsiteY8" fmla="*/ 347752 h 482491"/>
              <a:gd name="connsiteX9" fmla="*/ 81362 w 462433"/>
              <a:gd name="connsiteY9" fmla="*/ 430302 h 482491"/>
              <a:gd name="connsiteX10" fmla="*/ 309962 w 462433"/>
              <a:gd name="connsiteY10" fmla="*/ 147727 h 482491"/>
              <a:gd name="connsiteX11" fmla="*/ 246462 w 462433"/>
              <a:gd name="connsiteY11" fmla="*/ 239802 h 482491"/>
              <a:gd name="connsiteX12" fmla="*/ 395687 w 462433"/>
              <a:gd name="connsiteY12" fmla="*/ 1677 h 48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433" h="482491">
                <a:moveTo>
                  <a:pt x="395687" y="1677"/>
                </a:moveTo>
                <a:cubicBezTo>
                  <a:pt x="408916" y="-16315"/>
                  <a:pt x="328483" y="115977"/>
                  <a:pt x="325837" y="131852"/>
                </a:cubicBezTo>
                <a:cubicBezTo>
                  <a:pt x="323191" y="147727"/>
                  <a:pt x="403095" y="62002"/>
                  <a:pt x="379812" y="96927"/>
                </a:cubicBezTo>
                <a:cubicBezTo>
                  <a:pt x="356529" y="131852"/>
                  <a:pt x="198308" y="321294"/>
                  <a:pt x="186137" y="341402"/>
                </a:cubicBezTo>
                <a:cubicBezTo>
                  <a:pt x="173966" y="361510"/>
                  <a:pt x="336949" y="194823"/>
                  <a:pt x="306787" y="217577"/>
                </a:cubicBezTo>
                <a:cubicBezTo>
                  <a:pt x="276625" y="240331"/>
                  <a:pt x="32679" y="452527"/>
                  <a:pt x="5162" y="477927"/>
                </a:cubicBezTo>
                <a:cubicBezTo>
                  <a:pt x="-22355" y="503327"/>
                  <a:pt x="65487" y="416544"/>
                  <a:pt x="141687" y="369977"/>
                </a:cubicBezTo>
                <a:cubicBezTo>
                  <a:pt x="217887" y="323410"/>
                  <a:pt x="457600" y="202231"/>
                  <a:pt x="462362" y="198527"/>
                </a:cubicBezTo>
                <a:cubicBezTo>
                  <a:pt x="467124" y="194823"/>
                  <a:pt x="233762" y="309123"/>
                  <a:pt x="170262" y="347752"/>
                </a:cubicBezTo>
                <a:cubicBezTo>
                  <a:pt x="106762" y="386381"/>
                  <a:pt x="58079" y="463639"/>
                  <a:pt x="81362" y="430302"/>
                </a:cubicBezTo>
                <a:cubicBezTo>
                  <a:pt x="104645" y="396965"/>
                  <a:pt x="282445" y="179477"/>
                  <a:pt x="309962" y="147727"/>
                </a:cubicBezTo>
                <a:cubicBezTo>
                  <a:pt x="337479" y="115977"/>
                  <a:pt x="232175" y="259910"/>
                  <a:pt x="246462" y="239802"/>
                </a:cubicBezTo>
                <a:cubicBezTo>
                  <a:pt x="260749" y="219694"/>
                  <a:pt x="382458" y="19669"/>
                  <a:pt x="395687" y="1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 2150">
            <a:extLst>
              <a:ext uri="{FF2B5EF4-FFF2-40B4-BE49-F238E27FC236}">
                <a16:creationId xmlns:a16="http://schemas.microsoft.com/office/drawing/2014/main" id="{3E956BA0-6E56-6D48-36CE-ECFB3D52D994}"/>
              </a:ext>
            </a:extLst>
          </p:cNvPr>
          <p:cNvSpPr/>
          <p:nvPr/>
        </p:nvSpPr>
        <p:spPr>
          <a:xfrm>
            <a:off x="2799939" y="4042673"/>
            <a:ext cx="430925" cy="761404"/>
          </a:xfrm>
          <a:custGeom>
            <a:avLst/>
            <a:gdLst>
              <a:gd name="connsiteX0" fmla="*/ 3586 w 430925"/>
              <a:gd name="connsiteY0" fmla="*/ 5452 h 761404"/>
              <a:gd name="connsiteX1" fmla="*/ 343311 w 430925"/>
              <a:gd name="connsiteY1" fmla="*/ 316602 h 761404"/>
              <a:gd name="connsiteX2" fmla="*/ 273461 w 430925"/>
              <a:gd name="connsiteY2" fmla="*/ 218177 h 761404"/>
              <a:gd name="connsiteX3" fmla="*/ 365536 w 430925"/>
              <a:gd name="connsiteY3" fmla="*/ 354702 h 761404"/>
              <a:gd name="connsiteX4" fmla="*/ 371886 w 430925"/>
              <a:gd name="connsiteY4" fmla="*/ 297552 h 761404"/>
              <a:gd name="connsiteX5" fmla="*/ 413161 w 430925"/>
              <a:gd name="connsiteY5" fmla="*/ 475352 h 761404"/>
              <a:gd name="connsiteX6" fmla="*/ 422686 w 430925"/>
              <a:gd name="connsiteY6" fmla="*/ 761102 h 761404"/>
              <a:gd name="connsiteX7" fmla="*/ 413161 w 430925"/>
              <a:gd name="connsiteY7" fmla="*/ 418202 h 761404"/>
              <a:gd name="connsiteX8" fmla="*/ 222661 w 430925"/>
              <a:gd name="connsiteY8" fmla="*/ 59427 h 761404"/>
              <a:gd name="connsiteX9" fmla="*/ 311561 w 430925"/>
              <a:gd name="connsiteY9" fmla="*/ 268977 h 761404"/>
              <a:gd name="connsiteX10" fmla="*/ 175036 w 430925"/>
              <a:gd name="connsiteY10" fmla="*/ 129277 h 761404"/>
              <a:gd name="connsiteX11" fmla="*/ 3586 w 430925"/>
              <a:gd name="connsiteY11" fmla="*/ 5452 h 76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925" h="761404">
                <a:moveTo>
                  <a:pt x="3586" y="5452"/>
                </a:moveTo>
                <a:cubicBezTo>
                  <a:pt x="31632" y="36673"/>
                  <a:pt x="298332" y="281148"/>
                  <a:pt x="343311" y="316602"/>
                </a:cubicBezTo>
                <a:cubicBezTo>
                  <a:pt x="388290" y="352056"/>
                  <a:pt x="269757" y="211827"/>
                  <a:pt x="273461" y="218177"/>
                </a:cubicBezTo>
                <a:cubicBezTo>
                  <a:pt x="277165" y="224527"/>
                  <a:pt x="349132" y="341473"/>
                  <a:pt x="365536" y="354702"/>
                </a:cubicBezTo>
                <a:cubicBezTo>
                  <a:pt x="381940" y="367931"/>
                  <a:pt x="363949" y="277444"/>
                  <a:pt x="371886" y="297552"/>
                </a:cubicBezTo>
                <a:cubicBezTo>
                  <a:pt x="379823" y="317660"/>
                  <a:pt x="404694" y="398094"/>
                  <a:pt x="413161" y="475352"/>
                </a:cubicBezTo>
                <a:cubicBezTo>
                  <a:pt x="421628" y="552610"/>
                  <a:pt x="422686" y="770627"/>
                  <a:pt x="422686" y="761102"/>
                </a:cubicBezTo>
                <a:cubicBezTo>
                  <a:pt x="422686" y="751577"/>
                  <a:pt x="446498" y="535148"/>
                  <a:pt x="413161" y="418202"/>
                </a:cubicBezTo>
                <a:cubicBezTo>
                  <a:pt x="379824" y="301256"/>
                  <a:pt x="239594" y="84298"/>
                  <a:pt x="222661" y="59427"/>
                </a:cubicBezTo>
                <a:cubicBezTo>
                  <a:pt x="205728" y="34556"/>
                  <a:pt x="319499" y="257335"/>
                  <a:pt x="311561" y="268977"/>
                </a:cubicBezTo>
                <a:cubicBezTo>
                  <a:pt x="303624" y="280619"/>
                  <a:pt x="230598" y="173198"/>
                  <a:pt x="175036" y="129277"/>
                </a:cubicBezTo>
                <a:cubicBezTo>
                  <a:pt x="119474" y="85356"/>
                  <a:pt x="-24460" y="-25769"/>
                  <a:pt x="3586" y="5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 2151">
            <a:extLst>
              <a:ext uri="{FF2B5EF4-FFF2-40B4-BE49-F238E27FC236}">
                <a16:creationId xmlns:a16="http://schemas.microsoft.com/office/drawing/2014/main" id="{F72A3C6A-06E5-69D0-307E-F77D42F00CD9}"/>
              </a:ext>
            </a:extLst>
          </p:cNvPr>
          <p:cNvSpPr/>
          <p:nvPr/>
        </p:nvSpPr>
        <p:spPr>
          <a:xfrm>
            <a:off x="2577895" y="4708177"/>
            <a:ext cx="371119" cy="568839"/>
          </a:xfrm>
          <a:custGeom>
            <a:avLst/>
            <a:gdLst>
              <a:gd name="connsiteX0" fmla="*/ 205 w 371119"/>
              <a:gd name="connsiteY0" fmla="*/ 348 h 568839"/>
              <a:gd name="connsiteX1" fmla="*/ 209755 w 371119"/>
              <a:gd name="connsiteY1" fmla="*/ 257523 h 568839"/>
              <a:gd name="connsiteX2" fmla="*/ 222455 w 371119"/>
              <a:gd name="connsiteY2" fmla="*/ 194023 h 568839"/>
              <a:gd name="connsiteX3" fmla="*/ 368505 w 371119"/>
              <a:gd name="connsiteY3" fmla="*/ 559148 h 568839"/>
              <a:gd name="connsiteX4" fmla="*/ 305005 w 371119"/>
              <a:gd name="connsiteY4" fmla="*/ 428973 h 568839"/>
              <a:gd name="connsiteX5" fmla="*/ 165305 w 371119"/>
              <a:gd name="connsiteY5" fmla="*/ 63848 h 568839"/>
              <a:gd name="connsiteX6" fmla="*/ 241505 w 371119"/>
              <a:gd name="connsiteY6" fmla="*/ 276573 h 568839"/>
              <a:gd name="connsiteX7" fmla="*/ 171655 w 371119"/>
              <a:gd name="connsiteY7" fmla="*/ 203548 h 568839"/>
              <a:gd name="connsiteX8" fmla="*/ 205 w 371119"/>
              <a:gd name="connsiteY8" fmla="*/ 348 h 56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119" h="568839">
                <a:moveTo>
                  <a:pt x="205" y="348"/>
                </a:moveTo>
                <a:cubicBezTo>
                  <a:pt x="6555" y="9344"/>
                  <a:pt x="172713" y="225244"/>
                  <a:pt x="209755" y="257523"/>
                </a:cubicBezTo>
                <a:cubicBezTo>
                  <a:pt x="246797" y="289802"/>
                  <a:pt x="195997" y="143752"/>
                  <a:pt x="222455" y="194023"/>
                </a:cubicBezTo>
                <a:cubicBezTo>
                  <a:pt x="248913" y="244294"/>
                  <a:pt x="354747" y="519990"/>
                  <a:pt x="368505" y="559148"/>
                </a:cubicBezTo>
                <a:cubicBezTo>
                  <a:pt x="382263" y="598306"/>
                  <a:pt x="338872" y="511523"/>
                  <a:pt x="305005" y="428973"/>
                </a:cubicBezTo>
                <a:cubicBezTo>
                  <a:pt x="271138" y="346423"/>
                  <a:pt x="175888" y="89248"/>
                  <a:pt x="165305" y="63848"/>
                </a:cubicBezTo>
                <a:cubicBezTo>
                  <a:pt x="154722" y="38448"/>
                  <a:pt x="240447" y="253290"/>
                  <a:pt x="241505" y="276573"/>
                </a:cubicBezTo>
                <a:cubicBezTo>
                  <a:pt x="242563" y="299856"/>
                  <a:pt x="206580" y="247998"/>
                  <a:pt x="171655" y="203548"/>
                </a:cubicBezTo>
                <a:cubicBezTo>
                  <a:pt x="136730" y="159098"/>
                  <a:pt x="-6145" y="-8648"/>
                  <a:pt x="205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 2152">
            <a:extLst>
              <a:ext uri="{FF2B5EF4-FFF2-40B4-BE49-F238E27FC236}">
                <a16:creationId xmlns:a16="http://schemas.microsoft.com/office/drawing/2014/main" id="{73A94F13-A861-B839-599E-DB680C1CB340}"/>
              </a:ext>
            </a:extLst>
          </p:cNvPr>
          <p:cNvSpPr/>
          <p:nvPr/>
        </p:nvSpPr>
        <p:spPr>
          <a:xfrm>
            <a:off x="4224106" y="5162546"/>
            <a:ext cx="833413" cy="276510"/>
          </a:xfrm>
          <a:custGeom>
            <a:avLst/>
            <a:gdLst>
              <a:gd name="connsiteX0" fmla="*/ 4994 w 833413"/>
              <a:gd name="connsiteY0" fmla="*/ 123829 h 276510"/>
              <a:gd name="connsiteX1" fmla="*/ 478069 w 833413"/>
              <a:gd name="connsiteY1" fmla="*/ 257179 h 276510"/>
              <a:gd name="connsiteX2" fmla="*/ 309794 w 833413"/>
              <a:gd name="connsiteY2" fmla="*/ 190504 h 276510"/>
              <a:gd name="connsiteX3" fmla="*/ 830494 w 833413"/>
              <a:gd name="connsiteY3" fmla="*/ 276229 h 276510"/>
              <a:gd name="connsiteX4" fmla="*/ 500294 w 833413"/>
              <a:gd name="connsiteY4" fmla="*/ 209554 h 276510"/>
              <a:gd name="connsiteX5" fmla="*/ 68494 w 833413"/>
              <a:gd name="connsiteY5" fmla="*/ 4 h 276510"/>
              <a:gd name="connsiteX6" fmla="*/ 484419 w 833413"/>
              <a:gd name="connsiteY6" fmla="*/ 203204 h 276510"/>
              <a:gd name="connsiteX7" fmla="*/ 243119 w 833413"/>
              <a:gd name="connsiteY7" fmla="*/ 177804 h 276510"/>
              <a:gd name="connsiteX8" fmla="*/ 4994 w 833413"/>
              <a:gd name="connsiteY8" fmla="*/ 123829 h 27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413" h="276510">
                <a:moveTo>
                  <a:pt x="4994" y="123829"/>
                </a:moveTo>
                <a:cubicBezTo>
                  <a:pt x="44152" y="137058"/>
                  <a:pt x="427269" y="246067"/>
                  <a:pt x="478069" y="257179"/>
                </a:cubicBezTo>
                <a:cubicBezTo>
                  <a:pt x="528869" y="268292"/>
                  <a:pt x="251057" y="187329"/>
                  <a:pt x="309794" y="190504"/>
                </a:cubicBezTo>
                <a:cubicBezTo>
                  <a:pt x="368532" y="193679"/>
                  <a:pt x="798744" y="273054"/>
                  <a:pt x="830494" y="276229"/>
                </a:cubicBezTo>
                <a:cubicBezTo>
                  <a:pt x="862244" y="279404"/>
                  <a:pt x="627294" y="255592"/>
                  <a:pt x="500294" y="209554"/>
                </a:cubicBezTo>
                <a:cubicBezTo>
                  <a:pt x="373294" y="163517"/>
                  <a:pt x="71140" y="1062"/>
                  <a:pt x="68494" y="4"/>
                </a:cubicBezTo>
                <a:cubicBezTo>
                  <a:pt x="65848" y="-1054"/>
                  <a:pt x="455315" y="173571"/>
                  <a:pt x="484419" y="203204"/>
                </a:cubicBezTo>
                <a:cubicBezTo>
                  <a:pt x="513523" y="232837"/>
                  <a:pt x="318790" y="189446"/>
                  <a:pt x="243119" y="177804"/>
                </a:cubicBezTo>
                <a:cubicBezTo>
                  <a:pt x="167448" y="166162"/>
                  <a:pt x="-34164" y="110600"/>
                  <a:pt x="4994" y="123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 2153">
            <a:extLst>
              <a:ext uri="{FF2B5EF4-FFF2-40B4-BE49-F238E27FC236}">
                <a16:creationId xmlns:a16="http://schemas.microsoft.com/office/drawing/2014/main" id="{133B9E90-E238-37DC-DADB-CACF8C85CD91}"/>
              </a:ext>
            </a:extLst>
          </p:cNvPr>
          <p:cNvSpPr/>
          <p:nvPr/>
        </p:nvSpPr>
        <p:spPr>
          <a:xfrm>
            <a:off x="4819507" y="4659376"/>
            <a:ext cx="99762" cy="716077"/>
          </a:xfrm>
          <a:custGeom>
            <a:avLst/>
            <a:gdLst>
              <a:gd name="connsiteX0" fmla="*/ 143 w 99762"/>
              <a:gd name="connsiteY0" fmla="*/ 1524 h 716077"/>
              <a:gd name="connsiteX1" fmla="*/ 89043 w 99762"/>
              <a:gd name="connsiteY1" fmla="*/ 474599 h 716077"/>
              <a:gd name="connsiteX2" fmla="*/ 89043 w 99762"/>
              <a:gd name="connsiteY2" fmla="*/ 388874 h 716077"/>
              <a:gd name="connsiteX3" fmla="*/ 6493 w 99762"/>
              <a:gd name="connsiteY3" fmla="*/ 715899 h 716077"/>
              <a:gd name="connsiteX4" fmla="*/ 66818 w 99762"/>
              <a:gd name="connsiteY4" fmla="*/ 338074 h 716077"/>
              <a:gd name="connsiteX5" fmla="*/ 143 w 99762"/>
              <a:gd name="connsiteY5" fmla="*/ 1524 h 71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762" h="716077">
                <a:moveTo>
                  <a:pt x="143" y="1524"/>
                </a:moveTo>
                <a:cubicBezTo>
                  <a:pt x="3847" y="24278"/>
                  <a:pt x="74226" y="410041"/>
                  <a:pt x="89043" y="474599"/>
                </a:cubicBezTo>
                <a:cubicBezTo>
                  <a:pt x="103860" y="539157"/>
                  <a:pt x="102801" y="348657"/>
                  <a:pt x="89043" y="388874"/>
                </a:cubicBezTo>
                <a:cubicBezTo>
                  <a:pt x="75285" y="429091"/>
                  <a:pt x="10197" y="724366"/>
                  <a:pt x="6493" y="715899"/>
                </a:cubicBezTo>
                <a:cubicBezTo>
                  <a:pt x="2789" y="707432"/>
                  <a:pt x="67876" y="459782"/>
                  <a:pt x="66818" y="338074"/>
                </a:cubicBezTo>
                <a:cubicBezTo>
                  <a:pt x="65760" y="216366"/>
                  <a:pt x="-3561" y="-21230"/>
                  <a:pt x="143" y="1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" name="フリーフォーム 2154">
            <a:extLst>
              <a:ext uri="{FF2B5EF4-FFF2-40B4-BE49-F238E27FC236}">
                <a16:creationId xmlns:a16="http://schemas.microsoft.com/office/drawing/2014/main" id="{1BB56B20-1AEB-1D62-634E-53EB7001F987}"/>
              </a:ext>
            </a:extLst>
          </p:cNvPr>
          <p:cNvSpPr/>
          <p:nvPr/>
        </p:nvSpPr>
        <p:spPr>
          <a:xfrm>
            <a:off x="2704999" y="6686414"/>
            <a:ext cx="1451082" cy="616033"/>
          </a:xfrm>
          <a:custGeom>
            <a:avLst/>
            <a:gdLst>
              <a:gd name="connsiteX0" fmla="*/ 3276 w 1451082"/>
              <a:gd name="connsiteY0" fmla="*/ 612911 h 616033"/>
              <a:gd name="connsiteX1" fmla="*/ 806551 w 1451082"/>
              <a:gd name="connsiteY1" fmla="*/ 314461 h 616033"/>
              <a:gd name="connsiteX2" fmla="*/ 673201 w 1451082"/>
              <a:gd name="connsiteY2" fmla="*/ 365261 h 616033"/>
              <a:gd name="connsiteX3" fmla="*/ 1251051 w 1451082"/>
              <a:gd name="connsiteY3" fmla="*/ 101736 h 616033"/>
              <a:gd name="connsiteX4" fmla="*/ 1292326 w 1451082"/>
              <a:gd name="connsiteY4" fmla="*/ 66811 h 616033"/>
              <a:gd name="connsiteX5" fmla="*/ 1451076 w 1451082"/>
              <a:gd name="connsiteY5" fmla="*/ 136 h 616033"/>
              <a:gd name="connsiteX6" fmla="*/ 1285976 w 1451082"/>
              <a:gd name="connsiteY6" fmla="*/ 85861 h 616033"/>
              <a:gd name="connsiteX7" fmla="*/ 847826 w 1451082"/>
              <a:gd name="connsiteY7" fmla="*/ 317636 h 616033"/>
              <a:gd name="connsiteX8" fmla="*/ 533501 w 1451082"/>
              <a:gd name="connsiteY8" fmla="*/ 460511 h 616033"/>
              <a:gd name="connsiteX9" fmla="*/ 3276 w 1451082"/>
              <a:gd name="connsiteY9" fmla="*/ 612911 h 6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1082" h="616033">
                <a:moveTo>
                  <a:pt x="3276" y="612911"/>
                </a:moveTo>
                <a:cubicBezTo>
                  <a:pt x="48784" y="588569"/>
                  <a:pt x="694897" y="355736"/>
                  <a:pt x="806551" y="314461"/>
                </a:cubicBezTo>
                <a:cubicBezTo>
                  <a:pt x="918205" y="273186"/>
                  <a:pt x="599118" y="400715"/>
                  <a:pt x="673201" y="365261"/>
                </a:cubicBezTo>
                <a:cubicBezTo>
                  <a:pt x="747284" y="329807"/>
                  <a:pt x="1147864" y="151478"/>
                  <a:pt x="1251051" y="101736"/>
                </a:cubicBezTo>
                <a:cubicBezTo>
                  <a:pt x="1354239" y="51994"/>
                  <a:pt x="1258989" y="83744"/>
                  <a:pt x="1292326" y="66811"/>
                </a:cubicBezTo>
                <a:cubicBezTo>
                  <a:pt x="1325663" y="49878"/>
                  <a:pt x="1452134" y="-3039"/>
                  <a:pt x="1451076" y="136"/>
                </a:cubicBezTo>
                <a:cubicBezTo>
                  <a:pt x="1450018" y="3311"/>
                  <a:pt x="1285976" y="85861"/>
                  <a:pt x="1285976" y="85861"/>
                </a:cubicBezTo>
                <a:cubicBezTo>
                  <a:pt x="1185434" y="138778"/>
                  <a:pt x="973238" y="255194"/>
                  <a:pt x="847826" y="317636"/>
                </a:cubicBezTo>
                <a:cubicBezTo>
                  <a:pt x="722414" y="380078"/>
                  <a:pt x="667909" y="408123"/>
                  <a:pt x="533501" y="460511"/>
                </a:cubicBezTo>
                <a:cubicBezTo>
                  <a:pt x="399093" y="512899"/>
                  <a:pt x="-42232" y="637253"/>
                  <a:pt x="3276" y="612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 2155">
            <a:extLst>
              <a:ext uri="{FF2B5EF4-FFF2-40B4-BE49-F238E27FC236}">
                <a16:creationId xmlns:a16="http://schemas.microsoft.com/office/drawing/2014/main" id="{223FF7A4-CFBA-186E-A5CC-C45BA55624B8}"/>
              </a:ext>
            </a:extLst>
          </p:cNvPr>
          <p:cNvSpPr/>
          <p:nvPr/>
        </p:nvSpPr>
        <p:spPr>
          <a:xfrm>
            <a:off x="3239917" y="6857940"/>
            <a:ext cx="534342" cy="276211"/>
          </a:xfrm>
          <a:custGeom>
            <a:avLst/>
            <a:gdLst>
              <a:gd name="connsiteX0" fmla="*/ 531983 w 534342"/>
              <a:gd name="connsiteY0" fmla="*/ 60 h 276211"/>
              <a:gd name="connsiteX1" fmla="*/ 312908 w 534342"/>
              <a:gd name="connsiteY1" fmla="*/ 66735 h 276211"/>
              <a:gd name="connsiteX2" fmla="*/ 185908 w 534342"/>
              <a:gd name="connsiteY2" fmla="*/ 85785 h 276211"/>
              <a:gd name="connsiteX3" fmla="*/ 290683 w 534342"/>
              <a:gd name="connsiteY3" fmla="*/ 69910 h 276211"/>
              <a:gd name="connsiteX4" fmla="*/ 144633 w 534342"/>
              <a:gd name="connsiteY4" fmla="*/ 123885 h 276211"/>
              <a:gd name="connsiteX5" fmla="*/ 4933 w 534342"/>
              <a:gd name="connsiteY5" fmla="*/ 273110 h 276211"/>
              <a:gd name="connsiteX6" fmla="*/ 36683 w 534342"/>
              <a:gd name="connsiteY6" fmla="*/ 219135 h 276211"/>
              <a:gd name="connsiteX7" fmla="*/ 87483 w 534342"/>
              <a:gd name="connsiteY7" fmla="*/ 149285 h 276211"/>
              <a:gd name="connsiteX8" fmla="*/ 182733 w 534342"/>
              <a:gd name="connsiteY8" fmla="*/ 98485 h 276211"/>
              <a:gd name="connsiteX9" fmla="*/ 366883 w 534342"/>
              <a:gd name="connsiteY9" fmla="*/ 66735 h 276211"/>
              <a:gd name="connsiteX10" fmla="*/ 160508 w 534342"/>
              <a:gd name="connsiteY10" fmla="*/ 79435 h 276211"/>
              <a:gd name="connsiteX11" fmla="*/ 531983 w 534342"/>
              <a:gd name="connsiteY11" fmla="*/ 60 h 27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342" h="276211">
                <a:moveTo>
                  <a:pt x="531983" y="60"/>
                </a:moveTo>
                <a:cubicBezTo>
                  <a:pt x="557383" y="-2057"/>
                  <a:pt x="370587" y="52448"/>
                  <a:pt x="312908" y="66735"/>
                </a:cubicBezTo>
                <a:cubicBezTo>
                  <a:pt x="255229" y="81022"/>
                  <a:pt x="185908" y="85785"/>
                  <a:pt x="185908" y="85785"/>
                </a:cubicBezTo>
                <a:cubicBezTo>
                  <a:pt x="182204" y="86314"/>
                  <a:pt x="297562" y="63560"/>
                  <a:pt x="290683" y="69910"/>
                </a:cubicBezTo>
                <a:cubicBezTo>
                  <a:pt x="283804" y="76260"/>
                  <a:pt x="192258" y="90018"/>
                  <a:pt x="144633" y="123885"/>
                </a:cubicBezTo>
                <a:cubicBezTo>
                  <a:pt x="97008" y="157752"/>
                  <a:pt x="22925" y="257235"/>
                  <a:pt x="4933" y="273110"/>
                </a:cubicBezTo>
                <a:cubicBezTo>
                  <a:pt x="-13059" y="288985"/>
                  <a:pt x="22925" y="239773"/>
                  <a:pt x="36683" y="219135"/>
                </a:cubicBezTo>
                <a:cubicBezTo>
                  <a:pt x="50441" y="198497"/>
                  <a:pt x="63141" y="169393"/>
                  <a:pt x="87483" y="149285"/>
                </a:cubicBezTo>
                <a:cubicBezTo>
                  <a:pt x="111825" y="129177"/>
                  <a:pt x="136166" y="112243"/>
                  <a:pt x="182733" y="98485"/>
                </a:cubicBezTo>
                <a:cubicBezTo>
                  <a:pt x="229300" y="84727"/>
                  <a:pt x="370587" y="69910"/>
                  <a:pt x="366883" y="66735"/>
                </a:cubicBezTo>
                <a:cubicBezTo>
                  <a:pt x="363179" y="63560"/>
                  <a:pt x="140400" y="90018"/>
                  <a:pt x="160508" y="79435"/>
                </a:cubicBezTo>
                <a:cubicBezTo>
                  <a:pt x="180616" y="68852"/>
                  <a:pt x="506583" y="2177"/>
                  <a:pt x="53198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 2156">
            <a:extLst>
              <a:ext uri="{FF2B5EF4-FFF2-40B4-BE49-F238E27FC236}">
                <a16:creationId xmlns:a16="http://schemas.microsoft.com/office/drawing/2014/main" id="{FA8EC56E-7CD9-105E-EEBC-33903B9611FB}"/>
              </a:ext>
            </a:extLst>
          </p:cNvPr>
          <p:cNvSpPr/>
          <p:nvPr/>
        </p:nvSpPr>
        <p:spPr>
          <a:xfrm>
            <a:off x="4161938" y="6122213"/>
            <a:ext cx="1074043" cy="602116"/>
          </a:xfrm>
          <a:custGeom>
            <a:avLst/>
            <a:gdLst>
              <a:gd name="connsiteX0" fmla="*/ 1067287 w 1074043"/>
              <a:gd name="connsiteY0" fmla="*/ 2362 h 602116"/>
              <a:gd name="connsiteX1" fmla="*/ 768837 w 1074043"/>
              <a:gd name="connsiteY1" fmla="*/ 196037 h 602116"/>
              <a:gd name="connsiteX2" fmla="*/ 600562 w 1074043"/>
              <a:gd name="connsiteY2" fmla="*/ 227787 h 602116"/>
              <a:gd name="connsiteX3" fmla="*/ 721212 w 1074043"/>
              <a:gd name="connsiteY3" fmla="*/ 221437 h 602116"/>
              <a:gd name="connsiteX4" fmla="*/ 578337 w 1074043"/>
              <a:gd name="connsiteY4" fmla="*/ 259537 h 602116"/>
              <a:gd name="connsiteX5" fmla="*/ 375137 w 1074043"/>
              <a:gd name="connsiteY5" fmla="*/ 367487 h 602116"/>
              <a:gd name="connsiteX6" fmla="*/ 444987 w 1074043"/>
              <a:gd name="connsiteY6" fmla="*/ 310337 h 602116"/>
              <a:gd name="connsiteX7" fmla="*/ 3662 w 1074043"/>
              <a:gd name="connsiteY7" fmla="*/ 599262 h 602116"/>
              <a:gd name="connsiteX8" fmla="*/ 222737 w 1074043"/>
              <a:gd name="connsiteY8" fmla="*/ 465912 h 602116"/>
              <a:gd name="connsiteX9" fmla="*/ 584687 w 1074043"/>
              <a:gd name="connsiteY9" fmla="*/ 250012 h 602116"/>
              <a:gd name="connsiteX10" fmla="*/ 502137 w 1074043"/>
              <a:gd name="connsiteY10" fmla="*/ 275412 h 602116"/>
              <a:gd name="connsiteX11" fmla="*/ 819637 w 1074043"/>
              <a:gd name="connsiteY11" fmla="*/ 154762 h 602116"/>
              <a:gd name="connsiteX12" fmla="*/ 546587 w 1074043"/>
              <a:gd name="connsiteY12" fmla="*/ 265887 h 602116"/>
              <a:gd name="connsiteX13" fmla="*/ 943462 w 1074043"/>
              <a:gd name="connsiteY13" fmla="*/ 97612 h 602116"/>
              <a:gd name="connsiteX14" fmla="*/ 1067287 w 1074043"/>
              <a:gd name="connsiteY14" fmla="*/ 2362 h 60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043" h="602116">
                <a:moveTo>
                  <a:pt x="1067287" y="2362"/>
                </a:moveTo>
                <a:cubicBezTo>
                  <a:pt x="1038183" y="18766"/>
                  <a:pt x="846624" y="158466"/>
                  <a:pt x="768837" y="196037"/>
                </a:cubicBezTo>
                <a:cubicBezTo>
                  <a:pt x="691050" y="233608"/>
                  <a:pt x="608499" y="223554"/>
                  <a:pt x="600562" y="227787"/>
                </a:cubicBezTo>
                <a:cubicBezTo>
                  <a:pt x="592625" y="232020"/>
                  <a:pt x="724916" y="216145"/>
                  <a:pt x="721212" y="221437"/>
                </a:cubicBezTo>
                <a:cubicBezTo>
                  <a:pt x="717508" y="226729"/>
                  <a:pt x="636016" y="235195"/>
                  <a:pt x="578337" y="259537"/>
                </a:cubicBezTo>
                <a:cubicBezTo>
                  <a:pt x="520658" y="283879"/>
                  <a:pt x="397362" y="359020"/>
                  <a:pt x="375137" y="367487"/>
                </a:cubicBezTo>
                <a:cubicBezTo>
                  <a:pt x="352912" y="375954"/>
                  <a:pt x="506899" y="271708"/>
                  <a:pt x="444987" y="310337"/>
                </a:cubicBezTo>
                <a:cubicBezTo>
                  <a:pt x="383075" y="348966"/>
                  <a:pt x="40704" y="573333"/>
                  <a:pt x="3662" y="599262"/>
                </a:cubicBezTo>
                <a:cubicBezTo>
                  <a:pt x="-33380" y="625191"/>
                  <a:pt x="222737" y="465912"/>
                  <a:pt x="222737" y="465912"/>
                </a:cubicBezTo>
                <a:cubicBezTo>
                  <a:pt x="319575" y="407704"/>
                  <a:pt x="538120" y="281762"/>
                  <a:pt x="584687" y="250012"/>
                </a:cubicBezTo>
                <a:cubicBezTo>
                  <a:pt x="631254" y="218262"/>
                  <a:pt x="462979" y="291287"/>
                  <a:pt x="502137" y="275412"/>
                </a:cubicBezTo>
                <a:cubicBezTo>
                  <a:pt x="541295" y="259537"/>
                  <a:pt x="812229" y="156349"/>
                  <a:pt x="819637" y="154762"/>
                </a:cubicBezTo>
                <a:cubicBezTo>
                  <a:pt x="827045" y="153175"/>
                  <a:pt x="525950" y="275412"/>
                  <a:pt x="546587" y="265887"/>
                </a:cubicBezTo>
                <a:cubicBezTo>
                  <a:pt x="567224" y="256362"/>
                  <a:pt x="859854" y="136241"/>
                  <a:pt x="943462" y="97612"/>
                </a:cubicBezTo>
                <a:cubicBezTo>
                  <a:pt x="1027070" y="58983"/>
                  <a:pt x="1096391" y="-14042"/>
                  <a:pt x="1067287" y="2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 2157">
            <a:extLst>
              <a:ext uri="{FF2B5EF4-FFF2-40B4-BE49-F238E27FC236}">
                <a16:creationId xmlns:a16="http://schemas.microsoft.com/office/drawing/2014/main" id="{A813AB83-99B9-1095-027B-8143FFBE083B}"/>
              </a:ext>
            </a:extLst>
          </p:cNvPr>
          <p:cNvSpPr/>
          <p:nvPr/>
        </p:nvSpPr>
        <p:spPr>
          <a:xfrm>
            <a:off x="5066846" y="6105316"/>
            <a:ext cx="601144" cy="438413"/>
          </a:xfrm>
          <a:custGeom>
            <a:avLst/>
            <a:gdLst>
              <a:gd name="connsiteX0" fmla="*/ 600529 w 601144"/>
              <a:gd name="connsiteY0" fmla="*/ 209 h 438413"/>
              <a:gd name="connsiteX1" fmla="*/ 514804 w 601144"/>
              <a:gd name="connsiteY1" fmla="*/ 136734 h 438413"/>
              <a:gd name="connsiteX2" fmla="*/ 524329 w 601144"/>
              <a:gd name="connsiteY2" fmla="*/ 152609 h 438413"/>
              <a:gd name="connsiteX3" fmla="*/ 397329 w 601144"/>
              <a:gd name="connsiteY3" fmla="*/ 222459 h 438413"/>
              <a:gd name="connsiteX4" fmla="*/ 194129 w 601144"/>
              <a:gd name="connsiteY4" fmla="*/ 362159 h 438413"/>
              <a:gd name="connsiteX5" fmla="*/ 225879 w 601144"/>
              <a:gd name="connsiteY5" fmla="*/ 333584 h 438413"/>
              <a:gd name="connsiteX6" fmla="*/ 454 w 601144"/>
              <a:gd name="connsiteY6" fmla="*/ 438359 h 438413"/>
              <a:gd name="connsiteX7" fmla="*/ 171904 w 601144"/>
              <a:gd name="connsiteY7" fmla="*/ 317709 h 438413"/>
              <a:gd name="connsiteX8" fmla="*/ 321129 w 601144"/>
              <a:gd name="connsiteY8" fmla="*/ 273259 h 438413"/>
              <a:gd name="connsiteX9" fmla="*/ 470354 w 601144"/>
              <a:gd name="connsiteY9" fmla="*/ 165309 h 438413"/>
              <a:gd name="connsiteX10" fmla="*/ 502104 w 601144"/>
              <a:gd name="connsiteY10" fmla="*/ 124034 h 438413"/>
              <a:gd name="connsiteX11" fmla="*/ 464004 w 601144"/>
              <a:gd name="connsiteY11" fmla="*/ 171659 h 438413"/>
              <a:gd name="connsiteX12" fmla="*/ 600529 w 601144"/>
              <a:gd name="connsiteY12" fmla="*/ 209 h 43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144" h="438413">
                <a:moveTo>
                  <a:pt x="600529" y="209"/>
                </a:moveTo>
                <a:cubicBezTo>
                  <a:pt x="608996" y="-5612"/>
                  <a:pt x="527504" y="111334"/>
                  <a:pt x="514804" y="136734"/>
                </a:cubicBezTo>
                <a:cubicBezTo>
                  <a:pt x="502104" y="162134"/>
                  <a:pt x="543908" y="138322"/>
                  <a:pt x="524329" y="152609"/>
                </a:cubicBezTo>
                <a:cubicBezTo>
                  <a:pt x="504750" y="166896"/>
                  <a:pt x="452362" y="187534"/>
                  <a:pt x="397329" y="222459"/>
                </a:cubicBezTo>
                <a:cubicBezTo>
                  <a:pt x="342296" y="257384"/>
                  <a:pt x="222704" y="343638"/>
                  <a:pt x="194129" y="362159"/>
                </a:cubicBezTo>
                <a:cubicBezTo>
                  <a:pt x="165554" y="380680"/>
                  <a:pt x="258158" y="320884"/>
                  <a:pt x="225879" y="333584"/>
                </a:cubicBezTo>
                <a:cubicBezTo>
                  <a:pt x="193600" y="346284"/>
                  <a:pt x="9450" y="441005"/>
                  <a:pt x="454" y="438359"/>
                </a:cubicBezTo>
                <a:cubicBezTo>
                  <a:pt x="-8542" y="435713"/>
                  <a:pt x="118458" y="345226"/>
                  <a:pt x="171904" y="317709"/>
                </a:cubicBezTo>
                <a:cubicBezTo>
                  <a:pt x="225350" y="290192"/>
                  <a:pt x="271387" y="298659"/>
                  <a:pt x="321129" y="273259"/>
                </a:cubicBezTo>
                <a:cubicBezTo>
                  <a:pt x="370871" y="247859"/>
                  <a:pt x="440191" y="190180"/>
                  <a:pt x="470354" y="165309"/>
                </a:cubicBezTo>
                <a:cubicBezTo>
                  <a:pt x="500516" y="140438"/>
                  <a:pt x="503162" y="122976"/>
                  <a:pt x="502104" y="124034"/>
                </a:cubicBezTo>
                <a:cubicBezTo>
                  <a:pt x="501046" y="125092"/>
                  <a:pt x="450246" y="188063"/>
                  <a:pt x="464004" y="171659"/>
                </a:cubicBezTo>
                <a:cubicBezTo>
                  <a:pt x="477762" y="155255"/>
                  <a:pt x="592062" y="6030"/>
                  <a:pt x="600529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 2158">
            <a:extLst>
              <a:ext uri="{FF2B5EF4-FFF2-40B4-BE49-F238E27FC236}">
                <a16:creationId xmlns:a16="http://schemas.microsoft.com/office/drawing/2014/main" id="{AC9263D9-E7C8-B947-047D-EA70655E50C2}"/>
              </a:ext>
            </a:extLst>
          </p:cNvPr>
          <p:cNvSpPr/>
          <p:nvPr/>
        </p:nvSpPr>
        <p:spPr>
          <a:xfrm>
            <a:off x="5234973" y="6016371"/>
            <a:ext cx="445428" cy="206713"/>
          </a:xfrm>
          <a:custGeom>
            <a:avLst/>
            <a:gdLst>
              <a:gd name="connsiteX0" fmla="*/ 602 w 445428"/>
              <a:gd name="connsiteY0" fmla="*/ 92329 h 206713"/>
              <a:gd name="connsiteX1" fmla="*/ 267302 w 445428"/>
              <a:gd name="connsiteY1" fmla="*/ 12954 h 206713"/>
              <a:gd name="connsiteX2" fmla="*/ 327627 w 445428"/>
              <a:gd name="connsiteY2" fmla="*/ 12954 h 206713"/>
              <a:gd name="connsiteX3" fmla="*/ 333977 w 445428"/>
              <a:gd name="connsiteY3" fmla="*/ 16129 h 206713"/>
              <a:gd name="connsiteX4" fmla="*/ 407002 w 445428"/>
              <a:gd name="connsiteY4" fmla="*/ 92329 h 206713"/>
              <a:gd name="connsiteX5" fmla="*/ 397477 w 445428"/>
              <a:gd name="connsiteY5" fmla="*/ 85979 h 206713"/>
              <a:gd name="connsiteX6" fmla="*/ 387952 w 445428"/>
              <a:gd name="connsiteY6" fmla="*/ 117729 h 206713"/>
              <a:gd name="connsiteX7" fmla="*/ 346677 w 445428"/>
              <a:gd name="connsiteY7" fmla="*/ 155829 h 206713"/>
              <a:gd name="connsiteX8" fmla="*/ 153002 w 445428"/>
              <a:gd name="connsiteY8" fmla="*/ 206629 h 206713"/>
              <a:gd name="connsiteX9" fmla="*/ 327627 w 445428"/>
              <a:gd name="connsiteY9" fmla="*/ 143129 h 206713"/>
              <a:gd name="connsiteX10" fmla="*/ 445102 w 445428"/>
              <a:gd name="connsiteY10" fmla="*/ 120904 h 206713"/>
              <a:gd name="connsiteX11" fmla="*/ 349852 w 445428"/>
              <a:gd name="connsiteY11" fmla="*/ 254 h 206713"/>
              <a:gd name="connsiteX12" fmla="*/ 602 w 445428"/>
              <a:gd name="connsiteY12" fmla="*/ 92329 h 20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428" h="206713">
                <a:moveTo>
                  <a:pt x="602" y="92329"/>
                </a:moveTo>
                <a:cubicBezTo>
                  <a:pt x="-13156" y="94446"/>
                  <a:pt x="212798" y="26183"/>
                  <a:pt x="267302" y="12954"/>
                </a:cubicBezTo>
                <a:cubicBezTo>
                  <a:pt x="321806" y="-275"/>
                  <a:pt x="316515" y="12425"/>
                  <a:pt x="327627" y="12954"/>
                </a:cubicBezTo>
                <a:cubicBezTo>
                  <a:pt x="338739" y="13483"/>
                  <a:pt x="320748" y="2900"/>
                  <a:pt x="333977" y="16129"/>
                </a:cubicBezTo>
                <a:cubicBezTo>
                  <a:pt x="347206" y="29358"/>
                  <a:pt x="396419" y="80687"/>
                  <a:pt x="407002" y="92329"/>
                </a:cubicBezTo>
                <a:cubicBezTo>
                  <a:pt x="417585" y="103971"/>
                  <a:pt x="400652" y="81746"/>
                  <a:pt x="397477" y="85979"/>
                </a:cubicBezTo>
                <a:cubicBezTo>
                  <a:pt x="394302" y="90212"/>
                  <a:pt x="396419" y="106087"/>
                  <a:pt x="387952" y="117729"/>
                </a:cubicBezTo>
                <a:cubicBezTo>
                  <a:pt x="379485" y="129371"/>
                  <a:pt x="385835" y="141012"/>
                  <a:pt x="346677" y="155829"/>
                </a:cubicBezTo>
                <a:cubicBezTo>
                  <a:pt x="307519" y="170646"/>
                  <a:pt x="156177" y="208746"/>
                  <a:pt x="153002" y="206629"/>
                </a:cubicBezTo>
                <a:cubicBezTo>
                  <a:pt x="149827" y="204512"/>
                  <a:pt x="278944" y="157417"/>
                  <a:pt x="327627" y="143129"/>
                </a:cubicBezTo>
                <a:cubicBezTo>
                  <a:pt x="376310" y="128842"/>
                  <a:pt x="441398" y="144717"/>
                  <a:pt x="445102" y="120904"/>
                </a:cubicBezTo>
                <a:cubicBezTo>
                  <a:pt x="448806" y="97092"/>
                  <a:pt x="421290" y="6075"/>
                  <a:pt x="349852" y="254"/>
                </a:cubicBezTo>
                <a:cubicBezTo>
                  <a:pt x="278415" y="-5567"/>
                  <a:pt x="14360" y="90212"/>
                  <a:pt x="602" y="92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 2159">
            <a:extLst>
              <a:ext uri="{FF2B5EF4-FFF2-40B4-BE49-F238E27FC236}">
                <a16:creationId xmlns:a16="http://schemas.microsoft.com/office/drawing/2014/main" id="{0A0F5F5A-DFA5-F840-A999-708958397229}"/>
              </a:ext>
            </a:extLst>
          </p:cNvPr>
          <p:cNvSpPr/>
          <p:nvPr/>
        </p:nvSpPr>
        <p:spPr>
          <a:xfrm>
            <a:off x="5337637" y="5997397"/>
            <a:ext cx="307516" cy="228914"/>
          </a:xfrm>
          <a:custGeom>
            <a:avLst/>
            <a:gdLst>
              <a:gd name="connsiteX0" fmla="*/ 209088 w 307516"/>
              <a:gd name="connsiteY0" fmla="*/ 178 h 228914"/>
              <a:gd name="connsiteX1" fmla="*/ 47163 w 307516"/>
              <a:gd name="connsiteY1" fmla="*/ 101778 h 228914"/>
              <a:gd name="connsiteX2" fmla="*/ 94788 w 307516"/>
              <a:gd name="connsiteY2" fmla="*/ 203378 h 228914"/>
              <a:gd name="connsiteX3" fmla="*/ 28113 w 307516"/>
              <a:gd name="connsiteY3" fmla="*/ 149403 h 228914"/>
              <a:gd name="connsiteX4" fmla="*/ 88438 w 307516"/>
              <a:gd name="connsiteY4" fmla="*/ 225603 h 228914"/>
              <a:gd name="connsiteX5" fmla="*/ 151938 w 307516"/>
              <a:gd name="connsiteY5" fmla="*/ 143053 h 228914"/>
              <a:gd name="connsiteX6" fmla="*/ 43988 w 307516"/>
              <a:gd name="connsiteY6" fmla="*/ 225603 h 228914"/>
              <a:gd name="connsiteX7" fmla="*/ 307513 w 307516"/>
              <a:gd name="connsiteY7" fmla="*/ 136703 h 228914"/>
              <a:gd name="connsiteX8" fmla="*/ 37638 w 307516"/>
              <a:gd name="connsiteY8" fmla="*/ 228778 h 228914"/>
              <a:gd name="connsiteX9" fmla="*/ 40813 w 307516"/>
              <a:gd name="connsiteY9" fmla="*/ 111303 h 228914"/>
              <a:gd name="connsiteX10" fmla="*/ 5888 w 307516"/>
              <a:gd name="connsiteY10" fmla="*/ 127178 h 228914"/>
              <a:gd name="connsiteX11" fmla="*/ 209088 w 307516"/>
              <a:gd name="connsiteY11" fmla="*/ 178 h 2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516" h="228914">
                <a:moveTo>
                  <a:pt x="209088" y="178"/>
                </a:moveTo>
                <a:cubicBezTo>
                  <a:pt x="215967" y="-4055"/>
                  <a:pt x="66213" y="67911"/>
                  <a:pt x="47163" y="101778"/>
                </a:cubicBezTo>
                <a:cubicBezTo>
                  <a:pt x="28113" y="135645"/>
                  <a:pt x="97963" y="195440"/>
                  <a:pt x="94788" y="203378"/>
                </a:cubicBezTo>
                <a:cubicBezTo>
                  <a:pt x="91613" y="211316"/>
                  <a:pt x="29171" y="145699"/>
                  <a:pt x="28113" y="149403"/>
                </a:cubicBezTo>
                <a:cubicBezTo>
                  <a:pt x="27055" y="153107"/>
                  <a:pt x="67801" y="226661"/>
                  <a:pt x="88438" y="225603"/>
                </a:cubicBezTo>
                <a:cubicBezTo>
                  <a:pt x="109075" y="224545"/>
                  <a:pt x="159346" y="143053"/>
                  <a:pt x="151938" y="143053"/>
                </a:cubicBezTo>
                <a:cubicBezTo>
                  <a:pt x="144530" y="143053"/>
                  <a:pt x="18059" y="226661"/>
                  <a:pt x="43988" y="225603"/>
                </a:cubicBezTo>
                <a:cubicBezTo>
                  <a:pt x="69917" y="224545"/>
                  <a:pt x="308571" y="136174"/>
                  <a:pt x="307513" y="136703"/>
                </a:cubicBezTo>
                <a:cubicBezTo>
                  <a:pt x="306455" y="137232"/>
                  <a:pt x="82088" y="233011"/>
                  <a:pt x="37638" y="228778"/>
                </a:cubicBezTo>
                <a:cubicBezTo>
                  <a:pt x="-6812" y="224545"/>
                  <a:pt x="46105" y="128236"/>
                  <a:pt x="40813" y="111303"/>
                </a:cubicBezTo>
                <a:cubicBezTo>
                  <a:pt x="35521" y="94370"/>
                  <a:pt x="-17395" y="142524"/>
                  <a:pt x="5888" y="127178"/>
                </a:cubicBezTo>
                <a:cubicBezTo>
                  <a:pt x="29171" y="111832"/>
                  <a:pt x="202209" y="4411"/>
                  <a:pt x="209088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 2160">
            <a:extLst>
              <a:ext uri="{FF2B5EF4-FFF2-40B4-BE49-F238E27FC236}">
                <a16:creationId xmlns:a16="http://schemas.microsoft.com/office/drawing/2014/main" id="{5583E911-6B82-A19D-F511-F4D31775F256}"/>
              </a:ext>
            </a:extLst>
          </p:cNvPr>
          <p:cNvSpPr/>
          <p:nvPr/>
        </p:nvSpPr>
        <p:spPr>
          <a:xfrm>
            <a:off x="5375272" y="6041124"/>
            <a:ext cx="258028" cy="172379"/>
          </a:xfrm>
          <a:custGeom>
            <a:avLst/>
            <a:gdLst>
              <a:gd name="connsiteX0" fmla="*/ 257178 w 258028"/>
              <a:gd name="connsiteY0" fmla="*/ 901 h 172379"/>
              <a:gd name="connsiteX1" fmla="*/ 104778 w 258028"/>
              <a:gd name="connsiteY1" fmla="*/ 96151 h 172379"/>
              <a:gd name="connsiteX2" fmla="*/ 3 w 258028"/>
              <a:gd name="connsiteY2" fmla="*/ 172351 h 172379"/>
              <a:gd name="connsiteX3" fmla="*/ 107953 w 258028"/>
              <a:gd name="connsiteY3" fmla="*/ 105676 h 172379"/>
              <a:gd name="connsiteX4" fmla="*/ 31753 w 258028"/>
              <a:gd name="connsiteY4" fmla="*/ 156476 h 172379"/>
              <a:gd name="connsiteX5" fmla="*/ 257178 w 258028"/>
              <a:gd name="connsiteY5" fmla="*/ 901 h 17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028" h="172379">
                <a:moveTo>
                  <a:pt x="257178" y="901"/>
                </a:moveTo>
                <a:cubicBezTo>
                  <a:pt x="269349" y="-9153"/>
                  <a:pt x="147640" y="67576"/>
                  <a:pt x="104778" y="96151"/>
                </a:cubicBezTo>
                <a:cubicBezTo>
                  <a:pt x="61916" y="124726"/>
                  <a:pt x="-526" y="170764"/>
                  <a:pt x="3" y="172351"/>
                </a:cubicBezTo>
                <a:cubicBezTo>
                  <a:pt x="532" y="173938"/>
                  <a:pt x="102661" y="108322"/>
                  <a:pt x="107953" y="105676"/>
                </a:cubicBezTo>
                <a:cubicBezTo>
                  <a:pt x="113245" y="103030"/>
                  <a:pt x="8999" y="170764"/>
                  <a:pt x="31753" y="156476"/>
                </a:cubicBezTo>
                <a:cubicBezTo>
                  <a:pt x="54507" y="142189"/>
                  <a:pt x="245007" y="10955"/>
                  <a:pt x="257178" y="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 2161">
            <a:extLst>
              <a:ext uri="{FF2B5EF4-FFF2-40B4-BE49-F238E27FC236}">
                <a16:creationId xmlns:a16="http://schemas.microsoft.com/office/drawing/2014/main" id="{1E525D4D-A63B-1694-CABB-4B682DE25AF4}"/>
              </a:ext>
            </a:extLst>
          </p:cNvPr>
          <p:cNvSpPr/>
          <p:nvPr/>
        </p:nvSpPr>
        <p:spPr>
          <a:xfrm>
            <a:off x="5254590" y="6127738"/>
            <a:ext cx="361985" cy="282669"/>
          </a:xfrm>
          <a:custGeom>
            <a:avLst/>
            <a:gdLst>
              <a:gd name="connsiteX0" fmla="*/ 361985 w 361985"/>
              <a:gd name="connsiteY0" fmla="*/ 12 h 282669"/>
              <a:gd name="connsiteX1" fmla="*/ 206410 w 361985"/>
              <a:gd name="connsiteY1" fmla="*/ 165112 h 282669"/>
              <a:gd name="connsiteX2" fmla="*/ 254035 w 361985"/>
              <a:gd name="connsiteY2" fmla="*/ 130187 h 282669"/>
              <a:gd name="connsiteX3" fmla="*/ 35 w 361985"/>
              <a:gd name="connsiteY3" fmla="*/ 282587 h 282669"/>
              <a:gd name="connsiteX4" fmla="*/ 234985 w 361985"/>
              <a:gd name="connsiteY4" fmla="*/ 152412 h 282669"/>
              <a:gd name="connsiteX5" fmla="*/ 152435 w 361985"/>
              <a:gd name="connsiteY5" fmla="*/ 209562 h 282669"/>
              <a:gd name="connsiteX6" fmla="*/ 228635 w 361985"/>
              <a:gd name="connsiteY6" fmla="*/ 177812 h 282669"/>
              <a:gd name="connsiteX7" fmla="*/ 212760 w 361985"/>
              <a:gd name="connsiteY7" fmla="*/ 171462 h 282669"/>
              <a:gd name="connsiteX8" fmla="*/ 206410 w 361985"/>
              <a:gd name="connsiteY8" fmla="*/ 174637 h 282669"/>
              <a:gd name="connsiteX9" fmla="*/ 361985 w 361985"/>
              <a:gd name="connsiteY9" fmla="*/ 12 h 28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985" h="282669">
                <a:moveTo>
                  <a:pt x="361985" y="12"/>
                </a:moveTo>
                <a:cubicBezTo>
                  <a:pt x="361985" y="-1575"/>
                  <a:pt x="224402" y="143416"/>
                  <a:pt x="206410" y="165112"/>
                </a:cubicBezTo>
                <a:cubicBezTo>
                  <a:pt x="188418" y="186808"/>
                  <a:pt x="288431" y="110608"/>
                  <a:pt x="254035" y="130187"/>
                </a:cubicBezTo>
                <a:cubicBezTo>
                  <a:pt x="219639" y="149766"/>
                  <a:pt x="3210" y="278883"/>
                  <a:pt x="35" y="282587"/>
                </a:cubicBezTo>
                <a:cubicBezTo>
                  <a:pt x="-3140" y="286291"/>
                  <a:pt x="209585" y="164583"/>
                  <a:pt x="234985" y="152412"/>
                </a:cubicBezTo>
                <a:cubicBezTo>
                  <a:pt x="260385" y="140241"/>
                  <a:pt x="153493" y="205329"/>
                  <a:pt x="152435" y="209562"/>
                </a:cubicBezTo>
                <a:cubicBezTo>
                  <a:pt x="151377" y="213795"/>
                  <a:pt x="218581" y="184162"/>
                  <a:pt x="228635" y="177812"/>
                </a:cubicBezTo>
                <a:cubicBezTo>
                  <a:pt x="238689" y="171462"/>
                  <a:pt x="216464" y="171991"/>
                  <a:pt x="212760" y="171462"/>
                </a:cubicBezTo>
                <a:cubicBezTo>
                  <a:pt x="209056" y="170933"/>
                  <a:pt x="181539" y="202154"/>
                  <a:pt x="206410" y="174637"/>
                </a:cubicBezTo>
                <a:cubicBezTo>
                  <a:pt x="231281" y="147120"/>
                  <a:pt x="361985" y="1599"/>
                  <a:pt x="36198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 2162">
            <a:extLst>
              <a:ext uri="{FF2B5EF4-FFF2-40B4-BE49-F238E27FC236}">
                <a16:creationId xmlns:a16="http://schemas.microsoft.com/office/drawing/2014/main" id="{2E5CDB4A-B3E7-32E5-19E7-BE2FCE17B3F9}"/>
              </a:ext>
            </a:extLst>
          </p:cNvPr>
          <p:cNvSpPr/>
          <p:nvPr/>
        </p:nvSpPr>
        <p:spPr>
          <a:xfrm>
            <a:off x="4494716" y="6419801"/>
            <a:ext cx="731384" cy="420014"/>
          </a:xfrm>
          <a:custGeom>
            <a:avLst/>
            <a:gdLst>
              <a:gd name="connsiteX0" fmla="*/ 731334 w 731384"/>
              <a:gd name="connsiteY0" fmla="*/ 49 h 420014"/>
              <a:gd name="connsiteX1" fmla="*/ 394784 w 731384"/>
              <a:gd name="connsiteY1" fmla="*/ 193724 h 420014"/>
              <a:gd name="connsiteX2" fmla="*/ 258259 w 731384"/>
              <a:gd name="connsiteY2" fmla="*/ 276274 h 420014"/>
              <a:gd name="connsiteX3" fmla="*/ 1084 w 731384"/>
              <a:gd name="connsiteY3" fmla="*/ 419149 h 420014"/>
              <a:gd name="connsiteX4" fmla="*/ 159834 w 731384"/>
              <a:gd name="connsiteY4" fmla="*/ 339774 h 420014"/>
              <a:gd name="connsiteX5" fmla="*/ 436059 w 731384"/>
              <a:gd name="connsiteY5" fmla="*/ 200074 h 420014"/>
              <a:gd name="connsiteX6" fmla="*/ 290009 w 731384"/>
              <a:gd name="connsiteY6" fmla="*/ 266749 h 420014"/>
              <a:gd name="connsiteX7" fmla="*/ 534484 w 731384"/>
              <a:gd name="connsiteY7" fmla="*/ 123874 h 420014"/>
              <a:gd name="connsiteX8" fmla="*/ 369384 w 731384"/>
              <a:gd name="connsiteY8" fmla="*/ 212774 h 420014"/>
              <a:gd name="connsiteX9" fmla="*/ 731334 w 731384"/>
              <a:gd name="connsiteY9" fmla="*/ 49 h 42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384" h="420014">
                <a:moveTo>
                  <a:pt x="731334" y="49"/>
                </a:moveTo>
                <a:cubicBezTo>
                  <a:pt x="735567" y="-3126"/>
                  <a:pt x="473630" y="147687"/>
                  <a:pt x="394784" y="193724"/>
                </a:cubicBezTo>
                <a:cubicBezTo>
                  <a:pt x="315938" y="239762"/>
                  <a:pt x="323876" y="238703"/>
                  <a:pt x="258259" y="276274"/>
                </a:cubicBezTo>
                <a:cubicBezTo>
                  <a:pt x="192642" y="313845"/>
                  <a:pt x="17488" y="408566"/>
                  <a:pt x="1084" y="419149"/>
                </a:cubicBezTo>
                <a:cubicBezTo>
                  <a:pt x="-15320" y="429732"/>
                  <a:pt x="159834" y="339774"/>
                  <a:pt x="159834" y="339774"/>
                </a:cubicBezTo>
                <a:lnTo>
                  <a:pt x="436059" y="200074"/>
                </a:lnTo>
                <a:cubicBezTo>
                  <a:pt x="457755" y="187903"/>
                  <a:pt x="273605" y="279449"/>
                  <a:pt x="290009" y="266749"/>
                </a:cubicBezTo>
                <a:cubicBezTo>
                  <a:pt x="306413" y="254049"/>
                  <a:pt x="521255" y="132870"/>
                  <a:pt x="534484" y="123874"/>
                </a:cubicBezTo>
                <a:cubicBezTo>
                  <a:pt x="547713" y="114878"/>
                  <a:pt x="332872" y="230766"/>
                  <a:pt x="369384" y="212774"/>
                </a:cubicBezTo>
                <a:cubicBezTo>
                  <a:pt x="405896" y="194782"/>
                  <a:pt x="727101" y="3224"/>
                  <a:pt x="731334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 2163">
            <a:extLst>
              <a:ext uri="{FF2B5EF4-FFF2-40B4-BE49-F238E27FC236}">
                <a16:creationId xmlns:a16="http://schemas.microsoft.com/office/drawing/2014/main" id="{51E57FD3-0A7D-E79F-1C95-B582F34F5F7E}"/>
              </a:ext>
            </a:extLst>
          </p:cNvPr>
          <p:cNvSpPr/>
          <p:nvPr/>
        </p:nvSpPr>
        <p:spPr>
          <a:xfrm>
            <a:off x="4674434" y="6432463"/>
            <a:ext cx="564516" cy="348693"/>
          </a:xfrm>
          <a:custGeom>
            <a:avLst/>
            <a:gdLst>
              <a:gd name="connsiteX0" fmla="*/ 564316 w 564516"/>
              <a:gd name="connsiteY0" fmla="*/ 87 h 348693"/>
              <a:gd name="connsiteX1" fmla="*/ 284916 w 564516"/>
              <a:gd name="connsiteY1" fmla="*/ 165187 h 348693"/>
              <a:gd name="connsiteX2" fmla="*/ 411916 w 564516"/>
              <a:gd name="connsiteY2" fmla="*/ 111212 h 348693"/>
              <a:gd name="connsiteX3" fmla="*/ 176966 w 564516"/>
              <a:gd name="connsiteY3" fmla="*/ 260437 h 348693"/>
              <a:gd name="connsiteX4" fmla="*/ 2341 w 564516"/>
              <a:gd name="connsiteY4" fmla="*/ 346162 h 348693"/>
              <a:gd name="connsiteX5" fmla="*/ 303966 w 564516"/>
              <a:gd name="connsiteY5" fmla="*/ 165187 h 348693"/>
              <a:gd name="connsiteX6" fmla="*/ 234116 w 564516"/>
              <a:gd name="connsiteY6" fmla="*/ 190587 h 348693"/>
              <a:gd name="connsiteX7" fmla="*/ 564316 w 564516"/>
              <a:gd name="connsiteY7" fmla="*/ 87 h 34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516" h="348693">
                <a:moveTo>
                  <a:pt x="564316" y="87"/>
                </a:moveTo>
                <a:cubicBezTo>
                  <a:pt x="572783" y="-4146"/>
                  <a:pt x="310316" y="146666"/>
                  <a:pt x="284916" y="165187"/>
                </a:cubicBezTo>
                <a:cubicBezTo>
                  <a:pt x="259516" y="183708"/>
                  <a:pt x="429908" y="95337"/>
                  <a:pt x="411916" y="111212"/>
                </a:cubicBezTo>
                <a:cubicBezTo>
                  <a:pt x="393924" y="127087"/>
                  <a:pt x="245228" y="221279"/>
                  <a:pt x="176966" y="260437"/>
                </a:cubicBezTo>
                <a:cubicBezTo>
                  <a:pt x="108704" y="299595"/>
                  <a:pt x="-18826" y="362037"/>
                  <a:pt x="2341" y="346162"/>
                </a:cubicBezTo>
                <a:cubicBezTo>
                  <a:pt x="23508" y="330287"/>
                  <a:pt x="265337" y="191116"/>
                  <a:pt x="303966" y="165187"/>
                </a:cubicBezTo>
                <a:cubicBezTo>
                  <a:pt x="342595" y="139258"/>
                  <a:pt x="188078" y="216516"/>
                  <a:pt x="234116" y="190587"/>
                </a:cubicBezTo>
                <a:cubicBezTo>
                  <a:pt x="280153" y="164658"/>
                  <a:pt x="555849" y="4320"/>
                  <a:pt x="564316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5" name="フリーフォーム 2164">
            <a:extLst>
              <a:ext uri="{FF2B5EF4-FFF2-40B4-BE49-F238E27FC236}">
                <a16:creationId xmlns:a16="http://schemas.microsoft.com/office/drawing/2014/main" id="{EC3EB494-6ADD-B195-A839-4444FB53FA1E}"/>
              </a:ext>
            </a:extLst>
          </p:cNvPr>
          <p:cNvSpPr/>
          <p:nvPr/>
        </p:nvSpPr>
        <p:spPr>
          <a:xfrm>
            <a:off x="3757771" y="6558674"/>
            <a:ext cx="1179507" cy="292097"/>
          </a:xfrm>
          <a:custGeom>
            <a:avLst/>
            <a:gdLst>
              <a:gd name="connsiteX0" fmla="*/ 20479 w 1179507"/>
              <a:gd name="connsiteY0" fmla="*/ 277101 h 292097"/>
              <a:gd name="connsiteX1" fmla="*/ 598329 w 1179507"/>
              <a:gd name="connsiteY1" fmla="*/ 115176 h 292097"/>
              <a:gd name="connsiteX2" fmla="*/ 503079 w 1179507"/>
              <a:gd name="connsiteY2" fmla="*/ 105651 h 292097"/>
              <a:gd name="connsiteX3" fmla="*/ 750729 w 1179507"/>
              <a:gd name="connsiteY3" fmla="*/ 32626 h 292097"/>
              <a:gd name="connsiteX4" fmla="*/ 639604 w 1179507"/>
              <a:gd name="connsiteY4" fmla="*/ 38976 h 292097"/>
              <a:gd name="connsiteX5" fmla="*/ 1014254 w 1179507"/>
              <a:gd name="connsiteY5" fmla="*/ 32626 h 292097"/>
              <a:gd name="connsiteX6" fmla="*/ 896779 w 1179507"/>
              <a:gd name="connsiteY6" fmla="*/ 7226 h 292097"/>
              <a:gd name="connsiteX7" fmla="*/ 1179354 w 1179507"/>
              <a:gd name="connsiteY7" fmla="*/ 876 h 292097"/>
              <a:gd name="connsiteX8" fmla="*/ 852329 w 1179507"/>
              <a:gd name="connsiteY8" fmla="*/ 23101 h 292097"/>
              <a:gd name="connsiteX9" fmla="*/ 614204 w 1179507"/>
              <a:gd name="connsiteY9" fmla="*/ 64376 h 292097"/>
              <a:gd name="connsiteX10" fmla="*/ 668179 w 1179507"/>
              <a:gd name="connsiteY10" fmla="*/ 45326 h 292097"/>
              <a:gd name="connsiteX11" fmla="*/ 490379 w 1179507"/>
              <a:gd name="connsiteY11" fmla="*/ 124701 h 292097"/>
              <a:gd name="connsiteX12" fmla="*/ 671354 w 1179507"/>
              <a:gd name="connsiteY12" fmla="*/ 67551 h 292097"/>
              <a:gd name="connsiteX13" fmla="*/ 179229 w 1179507"/>
              <a:gd name="connsiteY13" fmla="*/ 261226 h 292097"/>
              <a:gd name="connsiteX14" fmla="*/ 20479 w 1179507"/>
              <a:gd name="connsiteY14" fmla="*/ 277101 h 29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9507" h="292097">
                <a:moveTo>
                  <a:pt x="20479" y="277101"/>
                </a:moveTo>
                <a:cubicBezTo>
                  <a:pt x="90329" y="252759"/>
                  <a:pt x="517896" y="143751"/>
                  <a:pt x="598329" y="115176"/>
                </a:cubicBezTo>
                <a:cubicBezTo>
                  <a:pt x="678762" y="86601"/>
                  <a:pt x="477679" y="119409"/>
                  <a:pt x="503079" y="105651"/>
                </a:cubicBezTo>
                <a:cubicBezTo>
                  <a:pt x="528479" y="91893"/>
                  <a:pt x="727975" y="43738"/>
                  <a:pt x="750729" y="32626"/>
                </a:cubicBezTo>
                <a:cubicBezTo>
                  <a:pt x="773483" y="21514"/>
                  <a:pt x="595683" y="38976"/>
                  <a:pt x="639604" y="38976"/>
                </a:cubicBezTo>
                <a:cubicBezTo>
                  <a:pt x="683525" y="38976"/>
                  <a:pt x="971392" y="37918"/>
                  <a:pt x="1014254" y="32626"/>
                </a:cubicBezTo>
                <a:cubicBezTo>
                  <a:pt x="1057116" y="27334"/>
                  <a:pt x="869262" y="12518"/>
                  <a:pt x="896779" y="7226"/>
                </a:cubicBezTo>
                <a:cubicBezTo>
                  <a:pt x="924296" y="1934"/>
                  <a:pt x="1186762" y="-1770"/>
                  <a:pt x="1179354" y="876"/>
                </a:cubicBezTo>
                <a:cubicBezTo>
                  <a:pt x="1171946" y="3522"/>
                  <a:pt x="946521" y="12518"/>
                  <a:pt x="852329" y="23101"/>
                </a:cubicBezTo>
                <a:cubicBezTo>
                  <a:pt x="758137" y="33684"/>
                  <a:pt x="644896" y="60672"/>
                  <a:pt x="614204" y="64376"/>
                </a:cubicBezTo>
                <a:cubicBezTo>
                  <a:pt x="583512" y="68080"/>
                  <a:pt x="688817" y="35272"/>
                  <a:pt x="668179" y="45326"/>
                </a:cubicBezTo>
                <a:cubicBezTo>
                  <a:pt x="647541" y="55380"/>
                  <a:pt x="489850" y="120997"/>
                  <a:pt x="490379" y="124701"/>
                </a:cubicBezTo>
                <a:cubicBezTo>
                  <a:pt x="490908" y="128405"/>
                  <a:pt x="723212" y="44797"/>
                  <a:pt x="671354" y="67551"/>
                </a:cubicBezTo>
                <a:cubicBezTo>
                  <a:pt x="619496" y="90305"/>
                  <a:pt x="285062" y="226301"/>
                  <a:pt x="179229" y="261226"/>
                </a:cubicBezTo>
                <a:cubicBezTo>
                  <a:pt x="73396" y="296151"/>
                  <a:pt x="-49371" y="301443"/>
                  <a:pt x="20479" y="277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 2165">
            <a:extLst>
              <a:ext uri="{FF2B5EF4-FFF2-40B4-BE49-F238E27FC236}">
                <a16:creationId xmlns:a16="http://schemas.microsoft.com/office/drawing/2014/main" id="{1B3BE0A4-B2B5-7F26-5BAF-628E895B5FDB}"/>
              </a:ext>
            </a:extLst>
          </p:cNvPr>
          <p:cNvSpPr/>
          <p:nvPr/>
        </p:nvSpPr>
        <p:spPr>
          <a:xfrm>
            <a:off x="3968679" y="6473316"/>
            <a:ext cx="1121422" cy="394229"/>
          </a:xfrm>
          <a:custGeom>
            <a:avLst/>
            <a:gdLst>
              <a:gd name="connsiteX0" fmla="*/ 1114496 w 1121422"/>
              <a:gd name="connsiteY0" fmla="*/ 509 h 394229"/>
              <a:gd name="connsiteX1" fmla="*/ 838271 w 1121422"/>
              <a:gd name="connsiteY1" fmla="*/ 140209 h 394229"/>
              <a:gd name="connsiteX2" fmla="*/ 546171 w 1121422"/>
              <a:gd name="connsiteY2" fmla="*/ 216409 h 394229"/>
              <a:gd name="connsiteX3" fmla="*/ 657296 w 1121422"/>
              <a:gd name="connsiteY3" fmla="*/ 194184 h 394229"/>
              <a:gd name="connsiteX4" fmla="*/ 441396 w 1121422"/>
              <a:gd name="connsiteY4" fmla="*/ 314834 h 394229"/>
              <a:gd name="connsiteX5" fmla="*/ 546171 w 1121422"/>
              <a:gd name="connsiteY5" fmla="*/ 270384 h 394229"/>
              <a:gd name="connsiteX6" fmla="*/ 71 w 1121422"/>
              <a:gd name="connsiteY6" fmla="*/ 394209 h 394229"/>
              <a:gd name="connsiteX7" fmla="*/ 508071 w 1121422"/>
              <a:gd name="connsiteY7" fmla="*/ 279909 h 394229"/>
              <a:gd name="connsiteX8" fmla="*/ 587446 w 1121422"/>
              <a:gd name="connsiteY8" fmla="*/ 254509 h 394229"/>
              <a:gd name="connsiteX9" fmla="*/ 431871 w 1121422"/>
              <a:gd name="connsiteY9" fmla="*/ 257684 h 394229"/>
              <a:gd name="connsiteX10" fmla="*/ 841446 w 1121422"/>
              <a:gd name="connsiteY10" fmla="*/ 108459 h 394229"/>
              <a:gd name="connsiteX11" fmla="*/ 539821 w 1121422"/>
              <a:gd name="connsiteY11" fmla="*/ 194184 h 394229"/>
              <a:gd name="connsiteX12" fmla="*/ 1114496 w 1121422"/>
              <a:gd name="connsiteY12" fmla="*/ 509 h 39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1422" h="394229">
                <a:moveTo>
                  <a:pt x="1114496" y="509"/>
                </a:moveTo>
                <a:cubicBezTo>
                  <a:pt x="1164238" y="-8487"/>
                  <a:pt x="932992" y="104226"/>
                  <a:pt x="838271" y="140209"/>
                </a:cubicBezTo>
                <a:cubicBezTo>
                  <a:pt x="743550" y="176192"/>
                  <a:pt x="576333" y="207413"/>
                  <a:pt x="546171" y="216409"/>
                </a:cubicBezTo>
                <a:cubicBezTo>
                  <a:pt x="516008" y="225405"/>
                  <a:pt x="674758" y="177780"/>
                  <a:pt x="657296" y="194184"/>
                </a:cubicBezTo>
                <a:cubicBezTo>
                  <a:pt x="639833" y="210588"/>
                  <a:pt x="459917" y="302134"/>
                  <a:pt x="441396" y="314834"/>
                </a:cubicBezTo>
                <a:cubicBezTo>
                  <a:pt x="422875" y="327534"/>
                  <a:pt x="619725" y="257155"/>
                  <a:pt x="546171" y="270384"/>
                </a:cubicBezTo>
                <a:cubicBezTo>
                  <a:pt x="472617" y="283613"/>
                  <a:pt x="6421" y="392622"/>
                  <a:pt x="71" y="394209"/>
                </a:cubicBezTo>
                <a:cubicBezTo>
                  <a:pt x="-6279" y="395797"/>
                  <a:pt x="410175" y="303192"/>
                  <a:pt x="508071" y="279909"/>
                </a:cubicBezTo>
                <a:cubicBezTo>
                  <a:pt x="605967" y="256626"/>
                  <a:pt x="600146" y="258213"/>
                  <a:pt x="587446" y="254509"/>
                </a:cubicBezTo>
                <a:cubicBezTo>
                  <a:pt x="574746" y="250805"/>
                  <a:pt x="389538" y="282026"/>
                  <a:pt x="431871" y="257684"/>
                </a:cubicBezTo>
                <a:cubicBezTo>
                  <a:pt x="474204" y="233342"/>
                  <a:pt x="823454" y="119042"/>
                  <a:pt x="841446" y="108459"/>
                </a:cubicBezTo>
                <a:cubicBezTo>
                  <a:pt x="859438" y="97876"/>
                  <a:pt x="495371" y="207942"/>
                  <a:pt x="539821" y="194184"/>
                </a:cubicBezTo>
                <a:cubicBezTo>
                  <a:pt x="584271" y="180426"/>
                  <a:pt x="1064754" y="9505"/>
                  <a:pt x="1114496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 2166">
            <a:extLst>
              <a:ext uri="{FF2B5EF4-FFF2-40B4-BE49-F238E27FC236}">
                <a16:creationId xmlns:a16="http://schemas.microsoft.com/office/drawing/2014/main" id="{55FF513D-BF56-9C2E-EFA7-5CEE7C245F37}"/>
              </a:ext>
            </a:extLst>
          </p:cNvPr>
          <p:cNvSpPr/>
          <p:nvPr/>
        </p:nvSpPr>
        <p:spPr>
          <a:xfrm>
            <a:off x="3804555" y="6662227"/>
            <a:ext cx="1039753" cy="279273"/>
          </a:xfrm>
          <a:custGeom>
            <a:avLst/>
            <a:gdLst>
              <a:gd name="connsiteX0" fmla="*/ 21320 w 1039753"/>
              <a:gd name="connsiteY0" fmla="*/ 271973 h 279273"/>
              <a:gd name="connsiteX1" fmla="*/ 72120 w 1039753"/>
              <a:gd name="connsiteY1" fmla="*/ 275148 h 279273"/>
              <a:gd name="connsiteX2" fmla="*/ 507095 w 1039753"/>
              <a:gd name="connsiteY2" fmla="*/ 221173 h 279273"/>
              <a:gd name="connsiteX3" fmla="*/ 434070 w 1039753"/>
              <a:gd name="connsiteY3" fmla="*/ 211648 h 279273"/>
              <a:gd name="connsiteX4" fmla="*/ 665845 w 1039753"/>
              <a:gd name="connsiteY4" fmla="*/ 138623 h 279273"/>
              <a:gd name="connsiteX5" fmla="*/ 545195 w 1039753"/>
              <a:gd name="connsiteY5" fmla="*/ 176723 h 279273"/>
              <a:gd name="connsiteX6" fmla="*/ 1034145 w 1039753"/>
              <a:gd name="connsiteY6" fmla="*/ 2098 h 279273"/>
              <a:gd name="connsiteX7" fmla="*/ 799195 w 1039753"/>
              <a:gd name="connsiteY7" fmla="*/ 84648 h 279273"/>
              <a:gd name="connsiteX8" fmla="*/ 624570 w 1039753"/>
              <a:gd name="connsiteY8" fmla="*/ 151323 h 279273"/>
              <a:gd name="connsiteX9" fmla="*/ 821420 w 1039753"/>
              <a:gd name="connsiteY9" fmla="*/ 113223 h 279273"/>
              <a:gd name="connsiteX10" fmla="*/ 510270 w 1039753"/>
              <a:gd name="connsiteY10" fmla="*/ 246573 h 279273"/>
              <a:gd name="connsiteX11" fmla="*/ 719820 w 1039753"/>
              <a:gd name="connsiteY11" fmla="*/ 167198 h 279273"/>
              <a:gd name="connsiteX12" fmla="*/ 453120 w 1039753"/>
              <a:gd name="connsiteY12" fmla="*/ 205298 h 279273"/>
              <a:gd name="connsiteX13" fmla="*/ 538845 w 1039753"/>
              <a:gd name="connsiteY13" fmla="*/ 186248 h 279273"/>
              <a:gd name="connsiteX14" fmla="*/ 291195 w 1039753"/>
              <a:gd name="connsiteY14" fmla="*/ 243398 h 279273"/>
              <a:gd name="connsiteX15" fmla="*/ 21320 w 1039753"/>
              <a:gd name="connsiteY15" fmla="*/ 271973 h 27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9753" h="279273">
                <a:moveTo>
                  <a:pt x="21320" y="271973"/>
                </a:moveTo>
                <a:cubicBezTo>
                  <a:pt x="-15193" y="277265"/>
                  <a:pt x="-8843" y="283615"/>
                  <a:pt x="72120" y="275148"/>
                </a:cubicBezTo>
                <a:cubicBezTo>
                  <a:pt x="153083" y="266681"/>
                  <a:pt x="446770" y="231756"/>
                  <a:pt x="507095" y="221173"/>
                </a:cubicBezTo>
                <a:cubicBezTo>
                  <a:pt x="567420" y="210590"/>
                  <a:pt x="407612" y="225406"/>
                  <a:pt x="434070" y="211648"/>
                </a:cubicBezTo>
                <a:cubicBezTo>
                  <a:pt x="460528" y="197890"/>
                  <a:pt x="665845" y="138623"/>
                  <a:pt x="665845" y="138623"/>
                </a:cubicBezTo>
                <a:cubicBezTo>
                  <a:pt x="684366" y="132802"/>
                  <a:pt x="483812" y="199477"/>
                  <a:pt x="545195" y="176723"/>
                </a:cubicBezTo>
                <a:cubicBezTo>
                  <a:pt x="606578" y="153969"/>
                  <a:pt x="991812" y="17444"/>
                  <a:pt x="1034145" y="2098"/>
                </a:cubicBezTo>
                <a:cubicBezTo>
                  <a:pt x="1076478" y="-13248"/>
                  <a:pt x="867458" y="59777"/>
                  <a:pt x="799195" y="84648"/>
                </a:cubicBezTo>
                <a:cubicBezTo>
                  <a:pt x="730933" y="109519"/>
                  <a:pt x="620866" y="146561"/>
                  <a:pt x="624570" y="151323"/>
                </a:cubicBezTo>
                <a:cubicBezTo>
                  <a:pt x="628274" y="156085"/>
                  <a:pt x="840470" y="97348"/>
                  <a:pt x="821420" y="113223"/>
                </a:cubicBezTo>
                <a:cubicBezTo>
                  <a:pt x="802370" y="129098"/>
                  <a:pt x="527203" y="237577"/>
                  <a:pt x="510270" y="246573"/>
                </a:cubicBezTo>
                <a:cubicBezTo>
                  <a:pt x="493337" y="255569"/>
                  <a:pt x="729345" y="174077"/>
                  <a:pt x="719820" y="167198"/>
                </a:cubicBezTo>
                <a:cubicBezTo>
                  <a:pt x="710295" y="160319"/>
                  <a:pt x="483283" y="202123"/>
                  <a:pt x="453120" y="205298"/>
                </a:cubicBezTo>
                <a:cubicBezTo>
                  <a:pt x="422957" y="208473"/>
                  <a:pt x="538845" y="186248"/>
                  <a:pt x="538845" y="186248"/>
                </a:cubicBezTo>
                <a:cubicBezTo>
                  <a:pt x="511858" y="192598"/>
                  <a:pt x="380095" y="230698"/>
                  <a:pt x="291195" y="243398"/>
                </a:cubicBezTo>
                <a:cubicBezTo>
                  <a:pt x="202295" y="256098"/>
                  <a:pt x="57833" y="266681"/>
                  <a:pt x="21320" y="271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8" name="フリーフォーム 2167">
            <a:extLst>
              <a:ext uri="{FF2B5EF4-FFF2-40B4-BE49-F238E27FC236}">
                <a16:creationId xmlns:a16="http://schemas.microsoft.com/office/drawing/2014/main" id="{018B83DD-6759-7D63-98F0-C9F3429F000F}"/>
              </a:ext>
            </a:extLst>
          </p:cNvPr>
          <p:cNvSpPr/>
          <p:nvPr/>
        </p:nvSpPr>
        <p:spPr>
          <a:xfrm>
            <a:off x="3342830" y="6824639"/>
            <a:ext cx="1355633" cy="411563"/>
          </a:xfrm>
          <a:custGeom>
            <a:avLst/>
            <a:gdLst>
              <a:gd name="connsiteX0" fmla="*/ 445 w 1355633"/>
              <a:gd name="connsiteY0" fmla="*/ 411186 h 411563"/>
              <a:gd name="connsiteX1" fmla="*/ 413195 w 1355633"/>
              <a:gd name="connsiteY1" fmla="*/ 268311 h 411563"/>
              <a:gd name="connsiteX2" fmla="*/ 254445 w 1355633"/>
              <a:gd name="connsiteY2" fmla="*/ 322286 h 411563"/>
              <a:gd name="connsiteX3" fmla="*/ 600520 w 1355633"/>
              <a:gd name="connsiteY3" fmla="*/ 182586 h 411563"/>
              <a:gd name="connsiteX4" fmla="*/ 733870 w 1355633"/>
              <a:gd name="connsiteY4" fmla="*/ 131786 h 411563"/>
              <a:gd name="connsiteX5" fmla="*/ 619570 w 1355633"/>
              <a:gd name="connsiteY5" fmla="*/ 169886 h 411563"/>
              <a:gd name="connsiteX6" fmla="*/ 905320 w 1355633"/>
              <a:gd name="connsiteY6" fmla="*/ 115911 h 411563"/>
              <a:gd name="connsiteX7" fmla="*/ 698945 w 1355633"/>
              <a:gd name="connsiteY7" fmla="*/ 163536 h 411563"/>
              <a:gd name="connsiteX8" fmla="*/ 1045020 w 1355633"/>
              <a:gd name="connsiteY8" fmla="*/ 90511 h 411563"/>
              <a:gd name="connsiteX9" fmla="*/ 860870 w 1355633"/>
              <a:gd name="connsiteY9" fmla="*/ 112736 h 411563"/>
              <a:gd name="connsiteX10" fmla="*/ 1197420 w 1355633"/>
              <a:gd name="connsiteY10" fmla="*/ 27011 h 411563"/>
              <a:gd name="connsiteX11" fmla="*/ 1352995 w 1355633"/>
              <a:gd name="connsiteY11" fmla="*/ 1611 h 411563"/>
              <a:gd name="connsiteX12" fmla="*/ 1079945 w 1355633"/>
              <a:gd name="connsiteY12" fmla="*/ 65111 h 411563"/>
              <a:gd name="connsiteX13" fmla="*/ 667195 w 1355633"/>
              <a:gd name="connsiteY13" fmla="*/ 166711 h 411563"/>
              <a:gd name="connsiteX14" fmla="*/ 844995 w 1355633"/>
              <a:gd name="connsiteY14" fmla="*/ 119086 h 411563"/>
              <a:gd name="connsiteX15" fmla="*/ 527495 w 1355633"/>
              <a:gd name="connsiteY15" fmla="*/ 182586 h 411563"/>
              <a:gd name="connsiteX16" fmla="*/ 232220 w 1355633"/>
              <a:gd name="connsiteY16" fmla="*/ 306411 h 411563"/>
              <a:gd name="connsiteX17" fmla="*/ 505270 w 1355633"/>
              <a:gd name="connsiteY17" fmla="*/ 217511 h 411563"/>
              <a:gd name="connsiteX18" fmla="*/ 445 w 1355633"/>
              <a:gd name="connsiteY18" fmla="*/ 411186 h 41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55633" h="411563">
                <a:moveTo>
                  <a:pt x="445" y="411186"/>
                </a:moveTo>
                <a:cubicBezTo>
                  <a:pt x="-14901" y="419653"/>
                  <a:pt x="370862" y="283128"/>
                  <a:pt x="413195" y="268311"/>
                </a:cubicBezTo>
                <a:cubicBezTo>
                  <a:pt x="455528" y="253494"/>
                  <a:pt x="223224" y="336573"/>
                  <a:pt x="254445" y="322286"/>
                </a:cubicBezTo>
                <a:cubicBezTo>
                  <a:pt x="285666" y="307998"/>
                  <a:pt x="520616" y="214336"/>
                  <a:pt x="600520" y="182586"/>
                </a:cubicBezTo>
                <a:cubicBezTo>
                  <a:pt x="680424" y="150836"/>
                  <a:pt x="730695" y="133903"/>
                  <a:pt x="733870" y="131786"/>
                </a:cubicBezTo>
                <a:cubicBezTo>
                  <a:pt x="737045" y="129669"/>
                  <a:pt x="590995" y="172532"/>
                  <a:pt x="619570" y="169886"/>
                </a:cubicBezTo>
                <a:cubicBezTo>
                  <a:pt x="648145" y="167240"/>
                  <a:pt x="892091" y="116969"/>
                  <a:pt x="905320" y="115911"/>
                </a:cubicBezTo>
                <a:cubicBezTo>
                  <a:pt x="918549" y="114853"/>
                  <a:pt x="675662" y="167769"/>
                  <a:pt x="698945" y="163536"/>
                </a:cubicBezTo>
                <a:cubicBezTo>
                  <a:pt x="722228" y="159303"/>
                  <a:pt x="1018032" y="98978"/>
                  <a:pt x="1045020" y="90511"/>
                </a:cubicBezTo>
                <a:cubicBezTo>
                  <a:pt x="1072008" y="82044"/>
                  <a:pt x="835470" y="123319"/>
                  <a:pt x="860870" y="112736"/>
                </a:cubicBezTo>
                <a:cubicBezTo>
                  <a:pt x="886270" y="102153"/>
                  <a:pt x="1115399" y="45532"/>
                  <a:pt x="1197420" y="27011"/>
                </a:cubicBezTo>
                <a:cubicBezTo>
                  <a:pt x="1279441" y="8490"/>
                  <a:pt x="1372574" y="-4739"/>
                  <a:pt x="1352995" y="1611"/>
                </a:cubicBezTo>
                <a:cubicBezTo>
                  <a:pt x="1333416" y="7961"/>
                  <a:pt x="1079945" y="65111"/>
                  <a:pt x="1079945" y="65111"/>
                </a:cubicBezTo>
                <a:lnTo>
                  <a:pt x="667195" y="166711"/>
                </a:lnTo>
                <a:cubicBezTo>
                  <a:pt x="628037" y="175707"/>
                  <a:pt x="868278" y="116440"/>
                  <a:pt x="844995" y="119086"/>
                </a:cubicBezTo>
                <a:cubicBezTo>
                  <a:pt x="821712" y="121732"/>
                  <a:pt x="629624" y="151365"/>
                  <a:pt x="527495" y="182586"/>
                </a:cubicBezTo>
                <a:cubicBezTo>
                  <a:pt x="425366" y="213807"/>
                  <a:pt x="235924" y="300590"/>
                  <a:pt x="232220" y="306411"/>
                </a:cubicBezTo>
                <a:cubicBezTo>
                  <a:pt x="228516" y="312232"/>
                  <a:pt x="543370" y="201636"/>
                  <a:pt x="505270" y="217511"/>
                </a:cubicBezTo>
                <a:cubicBezTo>
                  <a:pt x="467170" y="233386"/>
                  <a:pt x="15791" y="402719"/>
                  <a:pt x="445" y="41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 2168">
            <a:extLst>
              <a:ext uri="{FF2B5EF4-FFF2-40B4-BE49-F238E27FC236}">
                <a16:creationId xmlns:a16="http://schemas.microsoft.com/office/drawing/2014/main" id="{7EECF72E-7EC5-0C6C-8EAA-8D19683B18E5}"/>
              </a:ext>
            </a:extLst>
          </p:cNvPr>
          <p:cNvSpPr/>
          <p:nvPr/>
        </p:nvSpPr>
        <p:spPr>
          <a:xfrm>
            <a:off x="4458182" y="6642333"/>
            <a:ext cx="1338928" cy="216132"/>
          </a:xfrm>
          <a:custGeom>
            <a:avLst/>
            <a:gdLst>
              <a:gd name="connsiteX0" fmla="*/ 2693 w 1338928"/>
              <a:gd name="connsiteY0" fmla="*/ 215667 h 216132"/>
              <a:gd name="connsiteX1" fmla="*/ 666268 w 1338928"/>
              <a:gd name="connsiteY1" fmla="*/ 37867 h 216132"/>
              <a:gd name="connsiteX2" fmla="*/ 602768 w 1338928"/>
              <a:gd name="connsiteY2" fmla="*/ 37867 h 216132"/>
              <a:gd name="connsiteX3" fmla="*/ 929793 w 1338928"/>
              <a:gd name="connsiteY3" fmla="*/ 53742 h 216132"/>
              <a:gd name="connsiteX4" fmla="*/ 799618 w 1338928"/>
              <a:gd name="connsiteY4" fmla="*/ 56917 h 216132"/>
              <a:gd name="connsiteX5" fmla="*/ 1215543 w 1338928"/>
              <a:gd name="connsiteY5" fmla="*/ 34692 h 216132"/>
              <a:gd name="connsiteX6" fmla="*/ 1323493 w 1338928"/>
              <a:gd name="connsiteY6" fmla="*/ 21992 h 216132"/>
              <a:gd name="connsiteX7" fmla="*/ 932968 w 1338928"/>
              <a:gd name="connsiteY7" fmla="*/ 50567 h 216132"/>
              <a:gd name="connsiteX8" fmla="*/ 580543 w 1338928"/>
              <a:gd name="connsiteY8" fmla="*/ 2942 h 216132"/>
              <a:gd name="connsiteX9" fmla="*/ 669443 w 1338928"/>
              <a:gd name="connsiteY9" fmla="*/ 15642 h 216132"/>
              <a:gd name="connsiteX10" fmla="*/ 437668 w 1338928"/>
              <a:gd name="connsiteY10" fmla="*/ 101367 h 216132"/>
              <a:gd name="connsiteX11" fmla="*/ 66193 w 1338928"/>
              <a:gd name="connsiteY11" fmla="*/ 177567 h 216132"/>
              <a:gd name="connsiteX12" fmla="*/ 418618 w 1338928"/>
              <a:gd name="connsiteY12" fmla="*/ 91842 h 216132"/>
              <a:gd name="connsiteX13" fmla="*/ 2693 w 1338928"/>
              <a:gd name="connsiteY13" fmla="*/ 215667 h 21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8928" h="216132">
                <a:moveTo>
                  <a:pt x="2693" y="215667"/>
                </a:moveTo>
                <a:cubicBezTo>
                  <a:pt x="43968" y="206671"/>
                  <a:pt x="566256" y="67500"/>
                  <a:pt x="666268" y="37867"/>
                </a:cubicBezTo>
                <a:cubicBezTo>
                  <a:pt x="766280" y="8234"/>
                  <a:pt x="558847" y="35221"/>
                  <a:pt x="602768" y="37867"/>
                </a:cubicBezTo>
                <a:cubicBezTo>
                  <a:pt x="646689" y="40513"/>
                  <a:pt x="896985" y="50567"/>
                  <a:pt x="929793" y="53742"/>
                </a:cubicBezTo>
                <a:cubicBezTo>
                  <a:pt x="962601" y="56917"/>
                  <a:pt x="751993" y="60092"/>
                  <a:pt x="799618" y="56917"/>
                </a:cubicBezTo>
                <a:cubicBezTo>
                  <a:pt x="847243" y="53742"/>
                  <a:pt x="1128231" y="40513"/>
                  <a:pt x="1215543" y="34692"/>
                </a:cubicBezTo>
                <a:cubicBezTo>
                  <a:pt x="1302855" y="28871"/>
                  <a:pt x="1370589" y="19346"/>
                  <a:pt x="1323493" y="21992"/>
                </a:cubicBezTo>
                <a:cubicBezTo>
                  <a:pt x="1276397" y="24638"/>
                  <a:pt x="1056793" y="53742"/>
                  <a:pt x="932968" y="50567"/>
                </a:cubicBezTo>
                <a:cubicBezTo>
                  <a:pt x="809143" y="47392"/>
                  <a:pt x="624464" y="8763"/>
                  <a:pt x="580543" y="2942"/>
                </a:cubicBezTo>
                <a:cubicBezTo>
                  <a:pt x="536622" y="-2879"/>
                  <a:pt x="693255" y="-762"/>
                  <a:pt x="669443" y="15642"/>
                </a:cubicBezTo>
                <a:cubicBezTo>
                  <a:pt x="645631" y="32046"/>
                  <a:pt x="538210" y="74379"/>
                  <a:pt x="437668" y="101367"/>
                </a:cubicBezTo>
                <a:cubicBezTo>
                  <a:pt x="337126" y="128355"/>
                  <a:pt x="69368" y="179154"/>
                  <a:pt x="66193" y="177567"/>
                </a:cubicBezTo>
                <a:cubicBezTo>
                  <a:pt x="63018" y="175980"/>
                  <a:pt x="429201" y="83375"/>
                  <a:pt x="418618" y="91842"/>
                </a:cubicBezTo>
                <a:cubicBezTo>
                  <a:pt x="408035" y="100309"/>
                  <a:pt x="-38582" y="224663"/>
                  <a:pt x="2693" y="215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 2169">
            <a:extLst>
              <a:ext uri="{FF2B5EF4-FFF2-40B4-BE49-F238E27FC236}">
                <a16:creationId xmlns:a16="http://schemas.microsoft.com/office/drawing/2014/main" id="{ADF77DDF-37ED-47C8-6FF7-1BFC0BFEDE64}"/>
              </a:ext>
            </a:extLst>
          </p:cNvPr>
          <p:cNvSpPr/>
          <p:nvPr/>
        </p:nvSpPr>
        <p:spPr>
          <a:xfrm>
            <a:off x="5502224" y="6597339"/>
            <a:ext cx="480066" cy="251744"/>
          </a:xfrm>
          <a:custGeom>
            <a:avLst/>
            <a:gdLst>
              <a:gd name="connsiteX0" fmla="*/ 51 w 480066"/>
              <a:gd name="connsiteY0" fmla="*/ 311 h 251744"/>
              <a:gd name="connsiteX1" fmla="*/ 368351 w 480066"/>
              <a:gd name="connsiteY1" fmla="*/ 95561 h 251744"/>
              <a:gd name="connsiteX2" fmla="*/ 257226 w 480066"/>
              <a:gd name="connsiteY2" fmla="*/ 54286 h 251744"/>
              <a:gd name="connsiteX3" fmla="*/ 419151 w 480066"/>
              <a:gd name="connsiteY3" fmla="*/ 89211 h 251744"/>
              <a:gd name="connsiteX4" fmla="*/ 403276 w 480066"/>
              <a:gd name="connsiteY4" fmla="*/ 111436 h 251744"/>
              <a:gd name="connsiteX5" fmla="*/ 412801 w 480066"/>
              <a:gd name="connsiteY5" fmla="*/ 140011 h 251744"/>
              <a:gd name="connsiteX6" fmla="*/ 384226 w 480066"/>
              <a:gd name="connsiteY6" fmla="*/ 117786 h 251744"/>
              <a:gd name="connsiteX7" fmla="*/ 479476 w 480066"/>
              <a:gd name="connsiteY7" fmla="*/ 251136 h 251744"/>
              <a:gd name="connsiteX8" fmla="*/ 422326 w 480066"/>
              <a:gd name="connsiteY8" fmla="*/ 165411 h 251744"/>
              <a:gd name="connsiteX9" fmla="*/ 377876 w 480066"/>
              <a:gd name="connsiteY9" fmla="*/ 120961 h 251744"/>
              <a:gd name="connsiteX10" fmla="*/ 279451 w 480066"/>
              <a:gd name="connsiteY10" fmla="*/ 76511 h 251744"/>
              <a:gd name="connsiteX11" fmla="*/ 396926 w 480066"/>
              <a:gd name="connsiteY11" fmla="*/ 133661 h 251744"/>
              <a:gd name="connsiteX12" fmla="*/ 51 w 480066"/>
              <a:gd name="connsiteY12" fmla="*/ 311 h 25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066" h="251744">
                <a:moveTo>
                  <a:pt x="51" y="311"/>
                </a:moveTo>
                <a:cubicBezTo>
                  <a:pt x="-4711" y="-6039"/>
                  <a:pt x="325489" y="86565"/>
                  <a:pt x="368351" y="95561"/>
                </a:cubicBezTo>
                <a:cubicBezTo>
                  <a:pt x="411214" y="104557"/>
                  <a:pt x="248759" y="55344"/>
                  <a:pt x="257226" y="54286"/>
                </a:cubicBezTo>
                <a:cubicBezTo>
                  <a:pt x="265693" y="53228"/>
                  <a:pt x="419151" y="89211"/>
                  <a:pt x="419151" y="89211"/>
                </a:cubicBezTo>
                <a:cubicBezTo>
                  <a:pt x="443493" y="98736"/>
                  <a:pt x="404334" y="102969"/>
                  <a:pt x="403276" y="111436"/>
                </a:cubicBezTo>
                <a:cubicBezTo>
                  <a:pt x="402218" y="119903"/>
                  <a:pt x="415976" y="138953"/>
                  <a:pt x="412801" y="140011"/>
                </a:cubicBezTo>
                <a:cubicBezTo>
                  <a:pt x="409626" y="141069"/>
                  <a:pt x="373114" y="99265"/>
                  <a:pt x="384226" y="117786"/>
                </a:cubicBezTo>
                <a:cubicBezTo>
                  <a:pt x="395339" y="136307"/>
                  <a:pt x="473126" y="243199"/>
                  <a:pt x="479476" y="251136"/>
                </a:cubicBezTo>
                <a:cubicBezTo>
                  <a:pt x="485826" y="259073"/>
                  <a:pt x="439259" y="187107"/>
                  <a:pt x="422326" y="165411"/>
                </a:cubicBezTo>
                <a:cubicBezTo>
                  <a:pt x="405393" y="143715"/>
                  <a:pt x="401688" y="135778"/>
                  <a:pt x="377876" y="120961"/>
                </a:cubicBezTo>
                <a:cubicBezTo>
                  <a:pt x="354064" y="106144"/>
                  <a:pt x="276276" y="74394"/>
                  <a:pt x="279451" y="76511"/>
                </a:cubicBezTo>
                <a:cubicBezTo>
                  <a:pt x="282626" y="78628"/>
                  <a:pt x="440318" y="142128"/>
                  <a:pt x="396926" y="133661"/>
                </a:cubicBezTo>
                <a:cubicBezTo>
                  <a:pt x="353534" y="125194"/>
                  <a:pt x="4813" y="6661"/>
                  <a:pt x="51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 2170">
            <a:extLst>
              <a:ext uri="{FF2B5EF4-FFF2-40B4-BE49-F238E27FC236}">
                <a16:creationId xmlns:a16="http://schemas.microsoft.com/office/drawing/2014/main" id="{D95E56BE-8386-7A12-FBA2-41F286C2CA82}"/>
              </a:ext>
            </a:extLst>
          </p:cNvPr>
          <p:cNvSpPr/>
          <p:nvPr/>
        </p:nvSpPr>
        <p:spPr>
          <a:xfrm>
            <a:off x="5822950" y="6696075"/>
            <a:ext cx="377843" cy="200025"/>
          </a:xfrm>
          <a:custGeom>
            <a:avLst/>
            <a:gdLst>
              <a:gd name="connsiteX0" fmla="*/ 0 w 377843"/>
              <a:gd name="connsiteY0" fmla="*/ 0 h 200025"/>
              <a:gd name="connsiteX1" fmla="*/ 247650 w 377843"/>
              <a:gd name="connsiteY1" fmla="*/ 9525 h 200025"/>
              <a:gd name="connsiteX2" fmla="*/ 212725 w 377843"/>
              <a:gd name="connsiteY2" fmla="*/ 3175 h 200025"/>
              <a:gd name="connsiteX3" fmla="*/ 342900 w 377843"/>
              <a:gd name="connsiteY3" fmla="*/ 41275 h 200025"/>
              <a:gd name="connsiteX4" fmla="*/ 342900 w 377843"/>
              <a:gd name="connsiteY4" fmla="*/ 104775 h 200025"/>
              <a:gd name="connsiteX5" fmla="*/ 355600 w 377843"/>
              <a:gd name="connsiteY5" fmla="*/ 76200 h 200025"/>
              <a:gd name="connsiteX6" fmla="*/ 349250 w 377843"/>
              <a:gd name="connsiteY6" fmla="*/ 142875 h 200025"/>
              <a:gd name="connsiteX7" fmla="*/ 311150 w 377843"/>
              <a:gd name="connsiteY7" fmla="*/ 200025 h 200025"/>
              <a:gd name="connsiteX8" fmla="*/ 339725 w 377843"/>
              <a:gd name="connsiteY8" fmla="*/ 142875 h 200025"/>
              <a:gd name="connsiteX9" fmla="*/ 377825 w 377843"/>
              <a:gd name="connsiteY9" fmla="*/ 57150 h 200025"/>
              <a:gd name="connsiteX10" fmla="*/ 342900 w 377843"/>
              <a:gd name="connsiteY10" fmla="*/ 34925 h 200025"/>
              <a:gd name="connsiteX11" fmla="*/ 231775 w 377843"/>
              <a:gd name="connsiteY11" fmla="*/ 50800 h 200025"/>
              <a:gd name="connsiteX12" fmla="*/ 355600 w 377843"/>
              <a:gd name="connsiteY12" fmla="*/ 63500 h 200025"/>
              <a:gd name="connsiteX13" fmla="*/ 0 w 377843"/>
              <a:gd name="connsiteY13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7843" h="200025">
                <a:moveTo>
                  <a:pt x="0" y="0"/>
                </a:moveTo>
                <a:lnTo>
                  <a:pt x="247650" y="9525"/>
                </a:lnTo>
                <a:cubicBezTo>
                  <a:pt x="283104" y="10054"/>
                  <a:pt x="196850" y="-2117"/>
                  <a:pt x="212725" y="3175"/>
                </a:cubicBezTo>
                <a:cubicBezTo>
                  <a:pt x="228600" y="8467"/>
                  <a:pt x="321204" y="24342"/>
                  <a:pt x="342900" y="41275"/>
                </a:cubicBezTo>
                <a:cubicBezTo>
                  <a:pt x="364596" y="58208"/>
                  <a:pt x="340783" y="98954"/>
                  <a:pt x="342900" y="104775"/>
                </a:cubicBezTo>
                <a:cubicBezTo>
                  <a:pt x="345017" y="110596"/>
                  <a:pt x="354542" y="69850"/>
                  <a:pt x="355600" y="76200"/>
                </a:cubicBezTo>
                <a:cubicBezTo>
                  <a:pt x="356658" y="82550"/>
                  <a:pt x="356658" y="122238"/>
                  <a:pt x="349250" y="142875"/>
                </a:cubicBezTo>
                <a:cubicBezTo>
                  <a:pt x="341842" y="163512"/>
                  <a:pt x="312737" y="200025"/>
                  <a:pt x="311150" y="200025"/>
                </a:cubicBezTo>
                <a:cubicBezTo>
                  <a:pt x="309563" y="200025"/>
                  <a:pt x="328613" y="166688"/>
                  <a:pt x="339725" y="142875"/>
                </a:cubicBezTo>
                <a:cubicBezTo>
                  <a:pt x="350838" y="119063"/>
                  <a:pt x="377296" y="75142"/>
                  <a:pt x="377825" y="57150"/>
                </a:cubicBezTo>
                <a:cubicBezTo>
                  <a:pt x="378354" y="39158"/>
                  <a:pt x="367242" y="35983"/>
                  <a:pt x="342900" y="34925"/>
                </a:cubicBezTo>
                <a:cubicBezTo>
                  <a:pt x="318558" y="33867"/>
                  <a:pt x="229658" y="46038"/>
                  <a:pt x="231775" y="50800"/>
                </a:cubicBezTo>
                <a:cubicBezTo>
                  <a:pt x="233892" y="55562"/>
                  <a:pt x="355600" y="63500"/>
                  <a:pt x="35560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 2171">
            <a:extLst>
              <a:ext uri="{FF2B5EF4-FFF2-40B4-BE49-F238E27FC236}">
                <a16:creationId xmlns:a16="http://schemas.microsoft.com/office/drawing/2014/main" id="{A715B11F-547F-5045-A797-C66DDA5FA66B}"/>
              </a:ext>
            </a:extLst>
          </p:cNvPr>
          <p:cNvSpPr/>
          <p:nvPr/>
        </p:nvSpPr>
        <p:spPr>
          <a:xfrm>
            <a:off x="5889334" y="6721457"/>
            <a:ext cx="324711" cy="132256"/>
          </a:xfrm>
          <a:custGeom>
            <a:avLst/>
            <a:gdLst>
              <a:gd name="connsiteX0" fmla="*/ 291 w 324711"/>
              <a:gd name="connsiteY0" fmla="*/ 18 h 132256"/>
              <a:gd name="connsiteX1" fmla="*/ 92366 w 324711"/>
              <a:gd name="connsiteY1" fmla="*/ 117493 h 132256"/>
              <a:gd name="connsiteX2" fmla="*/ 174916 w 324711"/>
              <a:gd name="connsiteY2" fmla="*/ 117493 h 132256"/>
              <a:gd name="connsiteX3" fmla="*/ 127291 w 324711"/>
              <a:gd name="connsiteY3" fmla="*/ 117493 h 132256"/>
              <a:gd name="connsiteX4" fmla="*/ 320966 w 324711"/>
              <a:gd name="connsiteY4" fmla="*/ 104793 h 132256"/>
              <a:gd name="connsiteX5" fmla="*/ 247941 w 324711"/>
              <a:gd name="connsiteY5" fmla="*/ 120668 h 132256"/>
              <a:gd name="connsiteX6" fmla="*/ 159041 w 324711"/>
              <a:gd name="connsiteY6" fmla="*/ 130193 h 132256"/>
              <a:gd name="connsiteX7" fmla="*/ 95541 w 324711"/>
              <a:gd name="connsiteY7" fmla="*/ 79393 h 132256"/>
              <a:gd name="connsiteX8" fmla="*/ 127291 w 324711"/>
              <a:gd name="connsiteY8" fmla="*/ 101618 h 132256"/>
              <a:gd name="connsiteX9" fmla="*/ 73316 w 324711"/>
              <a:gd name="connsiteY9" fmla="*/ 63518 h 132256"/>
              <a:gd name="connsiteX10" fmla="*/ 124116 w 324711"/>
              <a:gd name="connsiteY10" fmla="*/ 127018 h 132256"/>
              <a:gd name="connsiteX11" fmla="*/ 291 w 324711"/>
              <a:gd name="connsiteY11" fmla="*/ 18 h 13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711" h="132256">
                <a:moveTo>
                  <a:pt x="291" y="18"/>
                </a:moveTo>
                <a:cubicBezTo>
                  <a:pt x="-5001" y="-1569"/>
                  <a:pt x="63262" y="97914"/>
                  <a:pt x="92366" y="117493"/>
                </a:cubicBezTo>
                <a:cubicBezTo>
                  <a:pt x="121470" y="137072"/>
                  <a:pt x="174916" y="117493"/>
                  <a:pt x="174916" y="117493"/>
                </a:cubicBezTo>
                <a:cubicBezTo>
                  <a:pt x="180737" y="117493"/>
                  <a:pt x="102949" y="119610"/>
                  <a:pt x="127291" y="117493"/>
                </a:cubicBezTo>
                <a:cubicBezTo>
                  <a:pt x="151633" y="115376"/>
                  <a:pt x="300858" y="104264"/>
                  <a:pt x="320966" y="104793"/>
                </a:cubicBezTo>
                <a:cubicBezTo>
                  <a:pt x="341074" y="105322"/>
                  <a:pt x="274929" y="116435"/>
                  <a:pt x="247941" y="120668"/>
                </a:cubicBezTo>
                <a:cubicBezTo>
                  <a:pt x="220954" y="124901"/>
                  <a:pt x="184441" y="137072"/>
                  <a:pt x="159041" y="130193"/>
                </a:cubicBezTo>
                <a:cubicBezTo>
                  <a:pt x="133641" y="123314"/>
                  <a:pt x="100833" y="84156"/>
                  <a:pt x="95541" y="79393"/>
                </a:cubicBezTo>
                <a:cubicBezTo>
                  <a:pt x="90249" y="74631"/>
                  <a:pt x="127291" y="101618"/>
                  <a:pt x="127291" y="101618"/>
                </a:cubicBezTo>
                <a:cubicBezTo>
                  <a:pt x="123587" y="98972"/>
                  <a:pt x="73845" y="59285"/>
                  <a:pt x="73316" y="63518"/>
                </a:cubicBezTo>
                <a:cubicBezTo>
                  <a:pt x="72787" y="67751"/>
                  <a:pt x="137345" y="135485"/>
                  <a:pt x="124116" y="127018"/>
                </a:cubicBezTo>
                <a:cubicBezTo>
                  <a:pt x="110887" y="118551"/>
                  <a:pt x="5583" y="1605"/>
                  <a:pt x="29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 2172">
            <a:extLst>
              <a:ext uri="{FF2B5EF4-FFF2-40B4-BE49-F238E27FC236}">
                <a16:creationId xmlns:a16="http://schemas.microsoft.com/office/drawing/2014/main" id="{C37B275F-0B32-F9AD-CD59-2D21716E0A4C}"/>
              </a:ext>
            </a:extLst>
          </p:cNvPr>
          <p:cNvSpPr/>
          <p:nvPr/>
        </p:nvSpPr>
        <p:spPr>
          <a:xfrm>
            <a:off x="5835021" y="6638231"/>
            <a:ext cx="203933" cy="220009"/>
          </a:xfrm>
          <a:custGeom>
            <a:avLst/>
            <a:gdLst>
              <a:gd name="connsiteX0" fmla="*/ 629 w 203933"/>
              <a:gd name="connsiteY0" fmla="*/ 694 h 220009"/>
              <a:gd name="connsiteX1" fmla="*/ 165729 w 203933"/>
              <a:gd name="connsiteY1" fmla="*/ 207069 h 220009"/>
              <a:gd name="connsiteX2" fmla="*/ 130804 w 203933"/>
              <a:gd name="connsiteY2" fmla="*/ 168969 h 220009"/>
              <a:gd name="connsiteX3" fmla="*/ 203829 w 203933"/>
              <a:gd name="connsiteY3" fmla="*/ 219769 h 220009"/>
              <a:gd name="connsiteX4" fmla="*/ 111754 w 203933"/>
              <a:gd name="connsiteY4" fmla="*/ 143569 h 220009"/>
              <a:gd name="connsiteX5" fmla="*/ 629 w 203933"/>
              <a:gd name="connsiteY5" fmla="*/ 694 h 2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33" h="220009">
                <a:moveTo>
                  <a:pt x="629" y="694"/>
                </a:moveTo>
                <a:cubicBezTo>
                  <a:pt x="9625" y="11277"/>
                  <a:pt x="144033" y="179023"/>
                  <a:pt x="165729" y="207069"/>
                </a:cubicBezTo>
                <a:cubicBezTo>
                  <a:pt x="187425" y="235115"/>
                  <a:pt x="124454" y="166852"/>
                  <a:pt x="130804" y="168969"/>
                </a:cubicBezTo>
                <a:cubicBezTo>
                  <a:pt x="137154" y="171086"/>
                  <a:pt x="207004" y="224002"/>
                  <a:pt x="203829" y="219769"/>
                </a:cubicBezTo>
                <a:cubicBezTo>
                  <a:pt x="200654" y="215536"/>
                  <a:pt x="141916" y="183786"/>
                  <a:pt x="111754" y="143569"/>
                </a:cubicBezTo>
                <a:cubicBezTo>
                  <a:pt x="81592" y="103352"/>
                  <a:pt x="-8367" y="-9889"/>
                  <a:pt x="629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 2173">
            <a:extLst>
              <a:ext uri="{FF2B5EF4-FFF2-40B4-BE49-F238E27FC236}">
                <a16:creationId xmlns:a16="http://schemas.microsoft.com/office/drawing/2014/main" id="{8DB2B74E-C3FA-35A0-1C97-2AFAA80528EE}"/>
              </a:ext>
            </a:extLst>
          </p:cNvPr>
          <p:cNvSpPr/>
          <p:nvPr/>
        </p:nvSpPr>
        <p:spPr>
          <a:xfrm>
            <a:off x="5841885" y="6714178"/>
            <a:ext cx="375485" cy="77193"/>
          </a:xfrm>
          <a:custGeom>
            <a:avLst/>
            <a:gdLst>
              <a:gd name="connsiteX0" fmla="*/ 115 w 375485"/>
              <a:gd name="connsiteY0" fmla="*/ 26347 h 77193"/>
              <a:gd name="connsiteX1" fmla="*/ 206490 w 375485"/>
              <a:gd name="connsiteY1" fmla="*/ 19997 h 77193"/>
              <a:gd name="connsiteX2" fmla="*/ 193790 w 375485"/>
              <a:gd name="connsiteY2" fmla="*/ 29522 h 77193"/>
              <a:gd name="connsiteX3" fmla="*/ 374765 w 375485"/>
              <a:gd name="connsiteY3" fmla="*/ 77147 h 77193"/>
              <a:gd name="connsiteX4" fmla="*/ 254115 w 375485"/>
              <a:gd name="connsiteY4" fmla="*/ 19997 h 77193"/>
              <a:gd name="connsiteX5" fmla="*/ 177915 w 375485"/>
              <a:gd name="connsiteY5" fmla="*/ 947 h 77193"/>
              <a:gd name="connsiteX6" fmla="*/ 115 w 375485"/>
              <a:gd name="connsiteY6" fmla="*/ 26347 h 7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485" h="77193">
                <a:moveTo>
                  <a:pt x="115" y="26347"/>
                </a:moveTo>
                <a:cubicBezTo>
                  <a:pt x="4877" y="29522"/>
                  <a:pt x="174211" y="19468"/>
                  <a:pt x="206490" y="19997"/>
                </a:cubicBezTo>
                <a:cubicBezTo>
                  <a:pt x="238769" y="20526"/>
                  <a:pt x="165744" y="19997"/>
                  <a:pt x="193790" y="29522"/>
                </a:cubicBezTo>
                <a:cubicBezTo>
                  <a:pt x="221836" y="39047"/>
                  <a:pt x="364711" y="78734"/>
                  <a:pt x="374765" y="77147"/>
                </a:cubicBezTo>
                <a:cubicBezTo>
                  <a:pt x="384819" y="75560"/>
                  <a:pt x="286923" y="32697"/>
                  <a:pt x="254115" y="19997"/>
                </a:cubicBezTo>
                <a:cubicBezTo>
                  <a:pt x="221307" y="7297"/>
                  <a:pt x="217073" y="-3286"/>
                  <a:pt x="177915" y="947"/>
                </a:cubicBezTo>
                <a:cubicBezTo>
                  <a:pt x="138757" y="5180"/>
                  <a:pt x="-4647" y="23172"/>
                  <a:pt x="115" y="26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 2174">
            <a:extLst>
              <a:ext uri="{FF2B5EF4-FFF2-40B4-BE49-F238E27FC236}">
                <a16:creationId xmlns:a16="http://schemas.microsoft.com/office/drawing/2014/main" id="{98D4A23F-6254-E637-BEB4-ED2AB79D3445}"/>
              </a:ext>
            </a:extLst>
          </p:cNvPr>
          <p:cNvSpPr/>
          <p:nvPr/>
        </p:nvSpPr>
        <p:spPr>
          <a:xfrm>
            <a:off x="5940268" y="6816725"/>
            <a:ext cx="229257" cy="78101"/>
          </a:xfrm>
          <a:custGeom>
            <a:avLst/>
            <a:gdLst>
              <a:gd name="connsiteX0" fmla="*/ 157 w 229257"/>
              <a:gd name="connsiteY0" fmla="*/ 0 h 78101"/>
              <a:gd name="connsiteX1" fmla="*/ 184307 w 229257"/>
              <a:gd name="connsiteY1" fmla="*/ 63500 h 78101"/>
              <a:gd name="connsiteX2" fmla="*/ 228757 w 229257"/>
              <a:gd name="connsiteY2" fmla="*/ 9525 h 78101"/>
              <a:gd name="connsiteX3" fmla="*/ 193832 w 229257"/>
              <a:gd name="connsiteY3" fmla="*/ 73025 h 78101"/>
              <a:gd name="connsiteX4" fmla="*/ 9682 w 229257"/>
              <a:gd name="connsiteY4" fmla="*/ 73025 h 78101"/>
              <a:gd name="connsiteX5" fmla="*/ 149382 w 229257"/>
              <a:gd name="connsiteY5" fmla="*/ 63500 h 78101"/>
              <a:gd name="connsiteX6" fmla="*/ 157 w 229257"/>
              <a:gd name="connsiteY6" fmla="*/ 0 h 7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257" h="78101">
                <a:moveTo>
                  <a:pt x="157" y="0"/>
                </a:moveTo>
                <a:cubicBezTo>
                  <a:pt x="5978" y="0"/>
                  <a:pt x="146207" y="61912"/>
                  <a:pt x="184307" y="63500"/>
                </a:cubicBezTo>
                <a:cubicBezTo>
                  <a:pt x="222407" y="65088"/>
                  <a:pt x="227170" y="7938"/>
                  <a:pt x="228757" y="9525"/>
                </a:cubicBezTo>
                <a:cubicBezTo>
                  <a:pt x="230344" y="11112"/>
                  <a:pt x="230344" y="62442"/>
                  <a:pt x="193832" y="73025"/>
                </a:cubicBezTo>
                <a:cubicBezTo>
                  <a:pt x="157320" y="83608"/>
                  <a:pt x="17090" y="74612"/>
                  <a:pt x="9682" y="73025"/>
                </a:cubicBezTo>
                <a:cubicBezTo>
                  <a:pt x="2274" y="71438"/>
                  <a:pt x="147265" y="73025"/>
                  <a:pt x="149382" y="63500"/>
                </a:cubicBezTo>
                <a:cubicBezTo>
                  <a:pt x="151499" y="53975"/>
                  <a:pt x="-5664" y="0"/>
                  <a:pt x="1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 2175">
            <a:extLst>
              <a:ext uri="{FF2B5EF4-FFF2-40B4-BE49-F238E27FC236}">
                <a16:creationId xmlns:a16="http://schemas.microsoft.com/office/drawing/2014/main" id="{D970D958-CEED-3856-CB2D-D1363AB2F933}"/>
              </a:ext>
            </a:extLst>
          </p:cNvPr>
          <p:cNvSpPr/>
          <p:nvPr/>
        </p:nvSpPr>
        <p:spPr>
          <a:xfrm>
            <a:off x="5752731" y="6794499"/>
            <a:ext cx="467284" cy="181328"/>
          </a:xfrm>
          <a:custGeom>
            <a:avLst/>
            <a:gdLst>
              <a:gd name="connsiteX0" fmla="*/ 467094 w 467284"/>
              <a:gd name="connsiteY0" fmla="*/ 1 h 181328"/>
              <a:gd name="connsiteX1" fmla="*/ 324219 w 467284"/>
              <a:gd name="connsiteY1" fmla="*/ 149226 h 181328"/>
              <a:gd name="connsiteX2" fmla="*/ 403594 w 467284"/>
              <a:gd name="connsiteY2" fmla="*/ 117476 h 181328"/>
              <a:gd name="connsiteX3" fmla="*/ 276594 w 467284"/>
              <a:gd name="connsiteY3" fmla="*/ 168276 h 181328"/>
              <a:gd name="connsiteX4" fmla="*/ 369 w 467284"/>
              <a:gd name="connsiteY4" fmla="*/ 180976 h 181328"/>
              <a:gd name="connsiteX5" fmla="*/ 340094 w 467284"/>
              <a:gd name="connsiteY5" fmla="*/ 158751 h 181328"/>
              <a:gd name="connsiteX6" fmla="*/ 400419 w 467284"/>
              <a:gd name="connsiteY6" fmla="*/ 158751 h 181328"/>
              <a:gd name="connsiteX7" fmla="*/ 355969 w 467284"/>
              <a:gd name="connsiteY7" fmla="*/ 152401 h 181328"/>
              <a:gd name="connsiteX8" fmla="*/ 467094 w 467284"/>
              <a:gd name="connsiteY8" fmla="*/ 1 h 18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284" h="181328">
                <a:moveTo>
                  <a:pt x="467094" y="1"/>
                </a:moveTo>
                <a:cubicBezTo>
                  <a:pt x="461802" y="-528"/>
                  <a:pt x="334802" y="129647"/>
                  <a:pt x="324219" y="149226"/>
                </a:cubicBezTo>
                <a:cubicBezTo>
                  <a:pt x="313636" y="168805"/>
                  <a:pt x="403594" y="117476"/>
                  <a:pt x="403594" y="117476"/>
                </a:cubicBezTo>
                <a:cubicBezTo>
                  <a:pt x="395656" y="120651"/>
                  <a:pt x="343798" y="157693"/>
                  <a:pt x="276594" y="168276"/>
                </a:cubicBezTo>
                <a:cubicBezTo>
                  <a:pt x="209390" y="178859"/>
                  <a:pt x="-10214" y="182564"/>
                  <a:pt x="369" y="180976"/>
                </a:cubicBezTo>
                <a:cubicBezTo>
                  <a:pt x="10952" y="179389"/>
                  <a:pt x="273419" y="162455"/>
                  <a:pt x="340094" y="158751"/>
                </a:cubicBezTo>
                <a:cubicBezTo>
                  <a:pt x="406769" y="155047"/>
                  <a:pt x="397773" y="159809"/>
                  <a:pt x="400419" y="158751"/>
                </a:cubicBezTo>
                <a:cubicBezTo>
                  <a:pt x="403065" y="157693"/>
                  <a:pt x="346444" y="174097"/>
                  <a:pt x="355969" y="152401"/>
                </a:cubicBezTo>
                <a:cubicBezTo>
                  <a:pt x="365494" y="130705"/>
                  <a:pt x="472386" y="530"/>
                  <a:pt x="46709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 2176">
            <a:extLst>
              <a:ext uri="{FF2B5EF4-FFF2-40B4-BE49-F238E27FC236}">
                <a16:creationId xmlns:a16="http://schemas.microsoft.com/office/drawing/2014/main" id="{F8918A19-D238-385E-A6F2-2334E190D107}"/>
              </a:ext>
            </a:extLst>
          </p:cNvPr>
          <p:cNvSpPr/>
          <p:nvPr/>
        </p:nvSpPr>
        <p:spPr>
          <a:xfrm>
            <a:off x="5705218" y="6619849"/>
            <a:ext cx="85051" cy="270332"/>
          </a:xfrm>
          <a:custGeom>
            <a:avLst/>
            <a:gdLst>
              <a:gd name="connsiteX0" fmla="*/ 19307 w 85051"/>
              <a:gd name="connsiteY0" fmla="*/ 26 h 270332"/>
              <a:gd name="connsiteX1" fmla="*/ 19307 w 85051"/>
              <a:gd name="connsiteY1" fmla="*/ 95276 h 270332"/>
              <a:gd name="connsiteX2" fmla="*/ 82807 w 85051"/>
              <a:gd name="connsiteY2" fmla="*/ 165126 h 270332"/>
              <a:gd name="connsiteX3" fmla="*/ 70107 w 85051"/>
              <a:gd name="connsiteY3" fmla="*/ 158776 h 270332"/>
              <a:gd name="connsiteX4" fmla="*/ 63757 w 85051"/>
              <a:gd name="connsiteY4" fmla="*/ 269901 h 270332"/>
              <a:gd name="connsiteX5" fmla="*/ 66932 w 85051"/>
              <a:gd name="connsiteY5" fmla="*/ 193701 h 270332"/>
              <a:gd name="connsiteX6" fmla="*/ 257 w 85051"/>
              <a:gd name="connsiteY6" fmla="*/ 104801 h 270332"/>
              <a:gd name="connsiteX7" fmla="*/ 19307 w 85051"/>
              <a:gd name="connsiteY7" fmla="*/ 26 h 27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51" h="270332">
                <a:moveTo>
                  <a:pt x="19307" y="26"/>
                </a:moveTo>
                <a:cubicBezTo>
                  <a:pt x="22482" y="-1561"/>
                  <a:pt x="8724" y="67759"/>
                  <a:pt x="19307" y="95276"/>
                </a:cubicBezTo>
                <a:cubicBezTo>
                  <a:pt x="29890" y="122793"/>
                  <a:pt x="74340" y="154543"/>
                  <a:pt x="82807" y="165126"/>
                </a:cubicBezTo>
                <a:cubicBezTo>
                  <a:pt x="91274" y="175709"/>
                  <a:pt x="73282" y="141314"/>
                  <a:pt x="70107" y="158776"/>
                </a:cubicBezTo>
                <a:cubicBezTo>
                  <a:pt x="66932" y="176239"/>
                  <a:pt x="64286" y="264080"/>
                  <a:pt x="63757" y="269901"/>
                </a:cubicBezTo>
                <a:cubicBezTo>
                  <a:pt x="63228" y="275722"/>
                  <a:pt x="77515" y="221218"/>
                  <a:pt x="66932" y="193701"/>
                </a:cubicBezTo>
                <a:cubicBezTo>
                  <a:pt x="56349" y="166184"/>
                  <a:pt x="2903" y="136022"/>
                  <a:pt x="257" y="104801"/>
                </a:cubicBezTo>
                <a:cubicBezTo>
                  <a:pt x="-2389" y="73580"/>
                  <a:pt x="16132" y="1613"/>
                  <a:pt x="1930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 2177">
            <a:extLst>
              <a:ext uri="{FF2B5EF4-FFF2-40B4-BE49-F238E27FC236}">
                <a16:creationId xmlns:a16="http://schemas.microsoft.com/office/drawing/2014/main" id="{17E7FD54-31D4-3D71-8C7A-96531DF6BA40}"/>
              </a:ext>
            </a:extLst>
          </p:cNvPr>
          <p:cNvSpPr/>
          <p:nvPr/>
        </p:nvSpPr>
        <p:spPr>
          <a:xfrm>
            <a:off x="5156072" y="6692801"/>
            <a:ext cx="607722" cy="174139"/>
          </a:xfrm>
          <a:custGeom>
            <a:avLst/>
            <a:gdLst>
              <a:gd name="connsiteX0" fmla="*/ 128 w 607722"/>
              <a:gd name="connsiteY0" fmla="*/ 19149 h 174139"/>
              <a:gd name="connsiteX1" fmla="*/ 536703 w 607722"/>
              <a:gd name="connsiteY1" fmla="*/ 50899 h 174139"/>
              <a:gd name="connsiteX2" fmla="*/ 479553 w 607722"/>
              <a:gd name="connsiteY2" fmla="*/ 50899 h 174139"/>
              <a:gd name="connsiteX3" fmla="*/ 565278 w 607722"/>
              <a:gd name="connsiteY3" fmla="*/ 123924 h 174139"/>
              <a:gd name="connsiteX4" fmla="*/ 603378 w 607722"/>
              <a:gd name="connsiteY4" fmla="*/ 171549 h 174139"/>
              <a:gd name="connsiteX5" fmla="*/ 466853 w 607722"/>
              <a:gd name="connsiteY5" fmla="*/ 44549 h 174139"/>
              <a:gd name="connsiteX6" fmla="*/ 508128 w 607722"/>
              <a:gd name="connsiteY6" fmla="*/ 99 h 174139"/>
              <a:gd name="connsiteX7" fmla="*/ 485903 w 607722"/>
              <a:gd name="connsiteY7" fmla="*/ 54074 h 174139"/>
              <a:gd name="connsiteX8" fmla="*/ 128 w 607722"/>
              <a:gd name="connsiteY8" fmla="*/ 19149 h 17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722" h="174139">
                <a:moveTo>
                  <a:pt x="128" y="19149"/>
                </a:moveTo>
                <a:lnTo>
                  <a:pt x="536703" y="50899"/>
                </a:lnTo>
                <a:cubicBezTo>
                  <a:pt x="616607" y="56191"/>
                  <a:pt x="474791" y="38728"/>
                  <a:pt x="479553" y="50899"/>
                </a:cubicBezTo>
                <a:cubicBezTo>
                  <a:pt x="484315" y="63070"/>
                  <a:pt x="544641" y="103816"/>
                  <a:pt x="565278" y="123924"/>
                </a:cubicBezTo>
                <a:cubicBezTo>
                  <a:pt x="585915" y="144032"/>
                  <a:pt x="619782" y="184778"/>
                  <a:pt x="603378" y="171549"/>
                </a:cubicBezTo>
                <a:cubicBezTo>
                  <a:pt x="586974" y="158320"/>
                  <a:pt x="482728" y="73124"/>
                  <a:pt x="466853" y="44549"/>
                </a:cubicBezTo>
                <a:cubicBezTo>
                  <a:pt x="450978" y="15974"/>
                  <a:pt x="504953" y="-1488"/>
                  <a:pt x="508128" y="99"/>
                </a:cubicBezTo>
                <a:cubicBezTo>
                  <a:pt x="511303" y="1686"/>
                  <a:pt x="568982" y="50899"/>
                  <a:pt x="485903" y="54074"/>
                </a:cubicBezTo>
                <a:cubicBezTo>
                  <a:pt x="402824" y="57249"/>
                  <a:pt x="-8339" y="19678"/>
                  <a:pt x="128" y="19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 2178">
            <a:extLst>
              <a:ext uri="{FF2B5EF4-FFF2-40B4-BE49-F238E27FC236}">
                <a16:creationId xmlns:a16="http://schemas.microsoft.com/office/drawing/2014/main" id="{90762EA5-D92B-5586-C3CA-F834F778D042}"/>
              </a:ext>
            </a:extLst>
          </p:cNvPr>
          <p:cNvSpPr/>
          <p:nvPr/>
        </p:nvSpPr>
        <p:spPr>
          <a:xfrm>
            <a:off x="4771957" y="6691702"/>
            <a:ext cx="612907" cy="128238"/>
          </a:xfrm>
          <a:custGeom>
            <a:avLst/>
            <a:gdLst>
              <a:gd name="connsiteX0" fmla="*/ 68 w 612907"/>
              <a:gd name="connsiteY0" fmla="*/ 128198 h 128238"/>
              <a:gd name="connsiteX1" fmla="*/ 457268 w 612907"/>
              <a:gd name="connsiteY1" fmla="*/ 36123 h 128238"/>
              <a:gd name="connsiteX2" fmla="*/ 323918 w 612907"/>
              <a:gd name="connsiteY2" fmla="*/ 48823 h 128238"/>
              <a:gd name="connsiteX3" fmla="*/ 517593 w 612907"/>
              <a:gd name="connsiteY3" fmla="*/ 45648 h 128238"/>
              <a:gd name="connsiteX4" fmla="*/ 384243 w 612907"/>
              <a:gd name="connsiteY4" fmla="*/ 45648 h 128238"/>
              <a:gd name="connsiteX5" fmla="*/ 355668 w 612907"/>
              <a:gd name="connsiteY5" fmla="*/ 36123 h 128238"/>
              <a:gd name="connsiteX6" fmla="*/ 612843 w 612907"/>
              <a:gd name="connsiteY6" fmla="*/ 48823 h 128238"/>
              <a:gd name="connsiteX7" fmla="*/ 381068 w 612907"/>
              <a:gd name="connsiteY7" fmla="*/ 1198 h 128238"/>
              <a:gd name="connsiteX8" fmla="*/ 422343 w 612907"/>
              <a:gd name="connsiteY8" fmla="*/ 23423 h 128238"/>
              <a:gd name="connsiteX9" fmla="*/ 68 w 612907"/>
              <a:gd name="connsiteY9" fmla="*/ 128198 h 12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2907" h="128238">
                <a:moveTo>
                  <a:pt x="68" y="128198"/>
                </a:moveTo>
                <a:cubicBezTo>
                  <a:pt x="5889" y="130315"/>
                  <a:pt x="403293" y="49352"/>
                  <a:pt x="457268" y="36123"/>
                </a:cubicBezTo>
                <a:cubicBezTo>
                  <a:pt x="511243" y="22894"/>
                  <a:pt x="313864" y="47236"/>
                  <a:pt x="323918" y="48823"/>
                </a:cubicBezTo>
                <a:cubicBezTo>
                  <a:pt x="333972" y="50410"/>
                  <a:pt x="507539" y="46177"/>
                  <a:pt x="517593" y="45648"/>
                </a:cubicBezTo>
                <a:cubicBezTo>
                  <a:pt x="527647" y="45119"/>
                  <a:pt x="411230" y="47235"/>
                  <a:pt x="384243" y="45648"/>
                </a:cubicBezTo>
                <a:cubicBezTo>
                  <a:pt x="357256" y="44061"/>
                  <a:pt x="317568" y="35594"/>
                  <a:pt x="355668" y="36123"/>
                </a:cubicBezTo>
                <a:cubicBezTo>
                  <a:pt x="393768" y="36652"/>
                  <a:pt x="608610" y="54644"/>
                  <a:pt x="612843" y="48823"/>
                </a:cubicBezTo>
                <a:cubicBezTo>
                  <a:pt x="617076" y="43002"/>
                  <a:pt x="412818" y="5431"/>
                  <a:pt x="381068" y="1198"/>
                </a:cubicBezTo>
                <a:cubicBezTo>
                  <a:pt x="349318" y="-3035"/>
                  <a:pt x="483197" y="3844"/>
                  <a:pt x="422343" y="23423"/>
                </a:cubicBezTo>
                <a:cubicBezTo>
                  <a:pt x="361489" y="43002"/>
                  <a:pt x="-5753" y="126081"/>
                  <a:pt x="68" y="128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 2179">
            <a:extLst>
              <a:ext uri="{FF2B5EF4-FFF2-40B4-BE49-F238E27FC236}">
                <a16:creationId xmlns:a16="http://schemas.microsoft.com/office/drawing/2014/main" id="{156C1833-8372-20CB-5731-43FAE5880628}"/>
              </a:ext>
            </a:extLst>
          </p:cNvPr>
          <p:cNvSpPr/>
          <p:nvPr/>
        </p:nvSpPr>
        <p:spPr>
          <a:xfrm>
            <a:off x="5003780" y="6622717"/>
            <a:ext cx="208030" cy="277069"/>
          </a:xfrm>
          <a:custGeom>
            <a:avLst/>
            <a:gdLst>
              <a:gd name="connsiteX0" fmla="*/ 20 w 208030"/>
              <a:gd name="connsiteY0" fmla="*/ 333 h 277069"/>
              <a:gd name="connsiteX1" fmla="*/ 203220 w 208030"/>
              <a:gd name="connsiteY1" fmla="*/ 98758 h 277069"/>
              <a:gd name="connsiteX2" fmla="*/ 142895 w 208030"/>
              <a:gd name="connsiteY2" fmla="*/ 216233 h 277069"/>
              <a:gd name="connsiteX3" fmla="*/ 193695 w 208030"/>
              <a:gd name="connsiteY3" fmla="*/ 149558 h 277069"/>
              <a:gd name="connsiteX4" fmla="*/ 158770 w 208030"/>
              <a:gd name="connsiteY4" fmla="*/ 276558 h 277069"/>
              <a:gd name="connsiteX5" fmla="*/ 200045 w 208030"/>
              <a:gd name="connsiteY5" fmla="*/ 92408 h 277069"/>
              <a:gd name="connsiteX6" fmla="*/ 190520 w 208030"/>
              <a:gd name="connsiteY6" fmla="*/ 67008 h 277069"/>
              <a:gd name="connsiteX7" fmla="*/ 20 w 208030"/>
              <a:gd name="connsiteY7" fmla="*/ 333 h 27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30" h="277069">
                <a:moveTo>
                  <a:pt x="20" y="333"/>
                </a:moveTo>
                <a:cubicBezTo>
                  <a:pt x="2137" y="5625"/>
                  <a:pt x="179408" y="62775"/>
                  <a:pt x="203220" y="98758"/>
                </a:cubicBezTo>
                <a:cubicBezTo>
                  <a:pt x="227032" y="134741"/>
                  <a:pt x="144482" y="207766"/>
                  <a:pt x="142895" y="216233"/>
                </a:cubicBezTo>
                <a:cubicBezTo>
                  <a:pt x="141308" y="224700"/>
                  <a:pt x="191049" y="139504"/>
                  <a:pt x="193695" y="149558"/>
                </a:cubicBezTo>
                <a:cubicBezTo>
                  <a:pt x="196341" y="159612"/>
                  <a:pt x="157712" y="286083"/>
                  <a:pt x="158770" y="276558"/>
                </a:cubicBezTo>
                <a:cubicBezTo>
                  <a:pt x="159828" y="267033"/>
                  <a:pt x="194753" y="127333"/>
                  <a:pt x="200045" y="92408"/>
                </a:cubicBezTo>
                <a:cubicBezTo>
                  <a:pt x="205337" y="57483"/>
                  <a:pt x="219095" y="79708"/>
                  <a:pt x="190520" y="67008"/>
                </a:cubicBezTo>
                <a:cubicBezTo>
                  <a:pt x="161945" y="54308"/>
                  <a:pt x="-2097" y="-4959"/>
                  <a:pt x="20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1" name="フリーフォーム 2180">
            <a:extLst>
              <a:ext uri="{FF2B5EF4-FFF2-40B4-BE49-F238E27FC236}">
                <a16:creationId xmlns:a16="http://schemas.microsoft.com/office/drawing/2014/main" id="{01038FFC-848B-2631-72FB-DB77A6C6CFCF}"/>
              </a:ext>
            </a:extLst>
          </p:cNvPr>
          <p:cNvSpPr/>
          <p:nvPr/>
        </p:nvSpPr>
        <p:spPr>
          <a:xfrm>
            <a:off x="5105129" y="6775450"/>
            <a:ext cx="613380" cy="114333"/>
          </a:xfrm>
          <a:custGeom>
            <a:avLst/>
            <a:gdLst>
              <a:gd name="connsiteX0" fmla="*/ 3446 w 613380"/>
              <a:gd name="connsiteY0" fmla="*/ 114300 h 114333"/>
              <a:gd name="connsiteX1" fmla="*/ 505096 w 613380"/>
              <a:gd name="connsiteY1" fmla="*/ 31750 h 114333"/>
              <a:gd name="connsiteX2" fmla="*/ 419371 w 613380"/>
              <a:gd name="connsiteY2" fmla="*/ 31750 h 114333"/>
              <a:gd name="connsiteX3" fmla="*/ 527321 w 613380"/>
              <a:gd name="connsiteY3" fmla="*/ 34925 h 114333"/>
              <a:gd name="connsiteX4" fmla="*/ 613046 w 613380"/>
              <a:gd name="connsiteY4" fmla="*/ 79375 h 114333"/>
              <a:gd name="connsiteX5" fmla="*/ 495571 w 613380"/>
              <a:gd name="connsiteY5" fmla="*/ 22225 h 114333"/>
              <a:gd name="connsiteX6" fmla="*/ 311421 w 613380"/>
              <a:gd name="connsiteY6" fmla="*/ 41275 h 114333"/>
              <a:gd name="connsiteX7" fmla="*/ 381271 w 613380"/>
              <a:gd name="connsiteY7" fmla="*/ 0 h 114333"/>
              <a:gd name="connsiteX8" fmla="*/ 289196 w 613380"/>
              <a:gd name="connsiteY8" fmla="*/ 41275 h 114333"/>
              <a:gd name="connsiteX9" fmla="*/ 3446 w 613380"/>
              <a:gd name="connsiteY9" fmla="*/ 114300 h 11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380" h="114333">
                <a:moveTo>
                  <a:pt x="3446" y="114300"/>
                </a:moveTo>
                <a:cubicBezTo>
                  <a:pt x="39429" y="112712"/>
                  <a:pt x="435775" y="45508"/>
                  <a:pt x="505096" y="31750"/>
                </a:cubicBezTo>
                <a:cubicBezTo>
                  <a:pt x="574417" y="17992"/>
                  <a:pt x="415667" y="31221"/>
                  <a:pt x="419371" y="31750"/>
                </a:cubicBezTo>
                <a:cubicBezTo>
                  <a:pt x="423075" y="32279"/>
                  <a:pt x="495042" y="26988"/>
                  <a:pt x="527321" y="34925"/>
                </a:cubicBezTo>
                <a:cubicBezTo>
                  <a:pt x="559600" y="42862"/>
                  <a:pt x="618338" y="81492"/>
                  <a:pt x="613046" y="79375"/>
                </a:cubicBezTo>
                <a:cubicBezTo>
                  <a:pt x="607754" y="77258"/>
                  <a:pt x="545842" y="28575"/>
                  <a:pt x="495571" y="22225"/>
                </a:cubicBezTo>
                <a:cubicBezTo>
                  <a:pt x="445300" y="15875"/>
                  <a:pt x="330471" y="44979"/>
                  <a:pt x="311421" y="41275"/>
                </a:cubicBezTo>
                <a:cubicBezTo>
                  <a:pt x="292371" y="37571"/>
                  <a:pt x="384975" y="0"/>
                  <a:pt x="381271" y="0"/>
                </a:cubicBezTo>
                <a:cubicBezTo>
                  <a:pt x="377567" y="0"/>
                  <a:pt x="354813" y="21167"/>
                  <a:pt x="289196" y="41275"/>
                </a:cubicBezTo>
                <a:cubicBezTo>
                  <a:pt x="223579" y="61383"/>
                  <a:pt x="-32537" y="115888"/>
                  <a:pt x="3446" y="114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2" name="フリーフォーム 2181">
            <a:extLst>
              <a:ext uri="{FF2B5EF4-FFF2-40B4-BE49-F238E27FC236}">
                <a16:creationId xmlns:a16="http://schemas.microsoft.com/office/drawing/2014/main" id="{49786FC7-99C9-7892-03D5-2785FC9B4C8F}"/>
              </a:ext>
            </a:extLst>
          </p:cNvPr>
          <p:cNvSpPr/>
          <p:nvPr/>
        </p:nvSpPr>
        <p:spPr>
          <a:xfrm>
            <a:off x="5129882" y="6811127"/>
            <a:ext cx="1020176" cy="192925"/>
          </a:xfrm>
          <a:custGeom>
            <a:avLst/>
            <a:gdLst>
              <a:gd name="connsiteX0" fmla="*/ 918 w 1020176"/>
              <a:gd name="connsiteY0" fmla="*/ 192923 h 192925"/>
              <a:gd name="connsiteX1" fmla="*/ 505743 w 1020176"/>
              <a:gd name="connsiteY1" fmla="*/ 94498 h 192925"/>
              <a:gd name="connsiteX2" fmla="*/ 251743 w 1020176"/>
              <a:gd name="connsiteY2" fmla="*/ 132598 h 192925"/>
              <a:gd name="connsiteX3" fmla="*/ 632743 w 1020176"/>
              <a:gd name="connsiteY3" fmla="*/ 53223 h 192925"/>
              <a:gd name="connsiteX4" fmla="*/ 569243 w 1020176"/>
              <a:gd name="connsiteY4" fmla="*/ 75448 h 192925"/>
              <a:gd name="connsiteX5" fmla="*/ 731168 w 1020176"/>
              <a:gd name="connsiteY5" fmla="*/ 97673 h 192925"/>
              <a:gd name="connsiteX6" fmla="*/ 639093 w 1020176"/>
              <a:gd name="connsiteY6" fmla="*/ 97673 h 192925"/>
              <a:gd name="connsiteX7" fmla="*/ 737518 w 1020176"/>
              <a:gd name="connsiteY7" fmla="*/ 2423 h 192925"/>
              <a:gd name="connsiteX8" fmla="*/ 632743 w 1020176"/>
              <a:gd name="connsiteY8" fmla="*/ 30998 h 192925"/>
              <a:gd name="connsiteX9" fmla="*/ 807368 w 1020176"/>
              <a:gd name="connsiteY9" fmla="*/ 59573 h 192925"/>
              <a:gd name="connsiteX10" fmla="*/ 689893 w 1020176"/>
              <a:gd name="connsiteY10" fmla="*/ 69098 h 192925"/>
              <a:gd name="connsiteX11" fmla="*/ 1020093 w 1020176"/>
              <a:gd name="connsiteY11" fmla="*/ 94498 h 192925"/>
              <a:gd name="connsiteX12" fmla="*/ 654968 w 1020176"/>
              <a:gd name="connsiteY12" fmla="*/ 97673 h 192925"/>
              <a:gd name="connsiteX13" fmla="*/ 918 w 1020176"/>
              <a:gd name="connsiteY13" fmla="*/ 192923 h 19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0176" h="192925">
                <a:moveTo>
                  <a:pt x="918" y="192923"/>
                </a:moveTo>
                <a:cubicBezTo>
                  <a:pt x="-23953" y="192394"/>
                  <a:pt x="463939" y="104552"/>
                  <a:pt x="505743" y="94498"/>
                </a:cubicBezTo>
                <a:cubicBezTo>
                  <a:pt x="547547" y="84444"/>
                  <a:pt x="230577" y="139477"/>
                  <a:pt x="251743" y="132598"/>
                </a:cubicBezTo>
                <a:cubicBezTo>
                  <a:pt x="272909" y="125719"/>
                  <a:pt x="579826" y="62748"/>
                  <a:pt x="632743" y="53223"/>
                </a:cubicBezTo>
                <a:cubicBezTo>
                  <a:pt x="685660" y="43698"/>
                  <a:pt x="552839" y="68040"/>
                  <a:pt x="569243" y="75448"/>
                </a:cubicBezTo>
                <a:cubicBezTo>
                  <a:pt x="585647" y="82856"/>
                  <a:pt x="719526" y="93969"/>
                  <a:pt x="731168" y="97673"/>
                </a:cubicBezTo>
                <a:cubicBezTo>
                  <a:pt x="742810" y="101377"/>
                  <a:pt x="638035" y="113548"/>
                  <a:pt x="639093" y="97673"/>
                </a:cubicBezTo>
                <a:cubicBezTo>
                  <a:pt x="640151" y="81798"/>
                  <a:pt x="738576" y="13535"/>
                  <a:pt x="737518" y="2423"/>
                </a:cubicBezTo>
                <a:cubicBezTo>
                  <a:pt x="736460" y="-8689"/>
                  <a:pt x="621101" y="21473"/>
                  <a:pt x="632743" y="30998"/>
                </a:cubicBezTo>
                <a:cubicBezTo>
                  <a:pt x="644385" y="40523"/>
                  <a:pt x="797843" y="53223"/>
                  <a:pt x="807368" y="59573"/>
                </a:cubicBezTo>
                <a:cubicBezTo>
                  <a:pt x="816893" y="65923"/>
                  <a:pt x="654439" y="63277"/>
                  <a:pt x="689893" y="69098"/>
                </a:cubicBezTo>
                <a:cubicBezTo>
                  <a:pt x="725347" y="74919"/>
                  <a:pt x="1025914" y="89736"/>
                  <a:pt x="1020093" y="94498"/>
                </a:cubicBezTo>
                <a:cubicBezTo>
                  <a:pt x="1014272" y="99260"/>
                  <a:pt x="818480" y="79152"/>
                  <a:pt x="654968" y="97673"/>
                </a:cubicBezTo>
                <a:cubicBezTo>
                  <a:pt x="491456" y="116194"/>
                  <a:pt x="25789" y="193452"/>
                  <a:pt x="918" y="192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3" name="フリーフォーム 2182">
            <a:extLst>
              <a:ext uri="{FF2B5EF4-FFF2-40B4-BE49-F238E27FC236}">
                <a16:creationId xmlns:a16="http://schemas.microsoft.com/office/drawing/2014/main" id="{56C2F8F3-2AA3-403C-3EDD-43797CCAD19C}"/>
              </a:ext>
            </a:extLst>
          </p:cNvPr>
          <p:cNvSpPr/>
          <p:nvPr/>
        </p:nvSpPr>
        <p:spPr>
          <a:xfrm>
            <a:off x="4621446" y="6918319"/>
            <a:ext cx="1464651" cy="292255"/>
          </a:xfrm>
          <a:custGeom>
            <a:avLst/>
            <a:gdLst>
              <a:gd name="connsiteX0" fmla="*/ 1458679 w 1464651"/>
              <a:gd name="connsiteY0" fmla="*/ 22231 h 292255"/>
              <a:gd name="connsiteX1" fmla="*/ 649054 w 1464651"/>
              <a:gd name="connsiteY1" fmla="*/ 88906 h 292255"/>
              <a:gd name="connsiteX2" fmla="*/ 820504 w 1464651"/>
              <a:gd name="connsiteY2" fmla="*/ 95256 h 292255"/>
              <a:gd name="connsiteX3" fmla="*/ 360129 w 1464651"/>
              <a:gd name="connsiteY3" fmla="*/ 174631 h 292255"/>
              <a:gd name="connsiteX4" fmla="*/ 464904 w 1464651"/>
              <a:gd name="connsiteY4" fmla="*/ 142881 h 292255"/>
              <a:gd name="connsiteX5" fmla="*/ 90254 w 1464651"/>
              <a:gd name="connsiteY5" fmla="*/ 241306 h 292255"/>
              <a:gd name="connsiteX6" fmla="*/ 29929 w 1464651"/>
              <a:gd name="connsiteY6" fmla="*/ 288931 h 292255"/>
              <a:gd name="connsiteX7" fmla="*/ 487129 w 1464651"/>
              <a:gd name="connsiteY7" fmla="*/ 152406 h 292255"/>
              <a:gd name="connsiteX8" fmla="*/ 353779 w 1464651"/>
              <a:gd name="connsiteY8" fmla="*/ 165106 h 292255"/>
              <a:gd name="connsiteX9" fmla="*/ 1071329 w 1464651"/>
              <a:gd name="connsiteY9" fmla="*/ 41281 h 292255"/>
              <a:gd name="connsiteX10" fmla="*/ 814154 w 1464651"/>
              <a:gd name="connsiteY10" fmla="*/ 41281 h 292255"/>
              <a:gd name="connsiteX11" fmla="*/ 1334854 w 1464651"/>
              <a:gd name="connsiteY11" fmla="*/ 6 h 292255"/>
              <a:gd name="connsiteX12" fmla="*/ 1033229 w 1464651"/>
              <a:gd name="connsiteY12" fmla="*/ 38106 h 292255"/>
              <a:gd name="connsiteX13" fmla="*/ 1458679 w 1464651"/>
              <a:gd name="connsiteY13" fmla="*/ 22231 h 29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4651" h="292255">
                <a:moveTo>
                  <a:pt x="1458679" y="22231"/>
                </a:moveTo>
                <a:cubicBezTo>
                  <a:pt x="1394650" y="30698"/>
                  <a:pt x="755416" y="76735"/>
                  <a:pt x="649054" y="88906"/>
                </a:cubicBezTo>
                <a:cubicBezTo>
                  <a:pt x="542691" y="101077"/>
                  <a:pt x="868658" y="80969"/>
                  <a:pt x="820504" y="95256"/>
                </a:cubicBezTo>
                <a:cubicBezTo>
                  <a:pt x="772350" y="109543"/>
                  <a:pt x="419396" y="166694"/>
                  <a:pt x="360129" y="174631"/>
                </a:cubicBezTo>
                <a:cubicBezTo>
                  <a:pt x="300862" y="182568"/>
                  <a:pt x="509883" y="131769"/>
                  <a:pt x="464904" y="142881"/>
                </a:cubicBezTo>
                <a:cubicBezTo>
                  <a:pt x="419925" y="153993"/>
                  <a:pt x="162750" y="216964"/>
                  <a:pt x="90254" y="241306"/>
                </a:cubicBezTo>
                <a:cubicBezTo>
                  <a:pt x="17758" y="265648"/>
                  <a:pt x="-36217" y="303748"/>
                  <a:pt x="29929" y="288931"/>
                </a:cubicBezTo>
                <a:cubicBezTo>
                  <a:pt x="96075" y="274114"/>
                  <a:pt x="433154" y="173044"/>
                  <a:pt x="487129" y="152406"/>
                </a:cubicBezTo>
                <a:cubicBezTo>
                  <a:pt x="541104" y="131769"/>
                  <a:pt x="256412" y="183627"/>
                  <a:pt x="353779" y="165106"/>
                </a:cubicBezTo>
                <a:cubicBezTo>
                  <a:pt x="451146" y="146585"/>
                  <a:pt x="994600" y="61918"/>
                  <a:pt x="1071329" y="41281"/>
                </a:cubicBezTo>
                <a:cubicBezTo>
                  <a:pt x="1148058" y="20644"/>
                  <a:pt x="770233" y="48160"/>
                  <a:pt x="814154" y="41281"/>
                </a:cubicBezTo>
                <a:cubicBezTo>
                  <a:pt x="858075" y="34402"/>
                  <a:pt x="1298342" y="535"/>
                  <a:pt x="1334854" y="6"/>
                </a:cubicBezTo>
                <a:cubicBezTo>
                  <a:pt x="1371366" y="-523"/>
                  <a:pt x="1015237" y="32285"/>
                  <a:pt x="1033229" y="38106"/>
                </a:cubicBezTo>
                <a:cubicBezTo>
                  <a:pt x="1051221" y="43927"/>
                  <a:pt x="1522708" y="13764"/>
                  <a:pt x="1458679" y="22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4" name="フリーフォーム 2183">
            <a:extLst>
              <a:ext uri="{FF2B5EF4-FFF2-40B4-BE49-F238E27FC236}">
                <a16:creationId xmlns:a16="http://schemas.microsoft.com/office/drawing/2014/main" id="{E3EB3254-916E-E480-EE8D-C945DF2CD710}"/>
              </a:ext>
            </a:extLst>
          </p:cNvPr>
          <p:cNvSpPr/>
          <p:nvPr/>
        </p:nvSpPr>
        <p:spPr>
          <a:xfrm>
            <a:off x="3933420" y="6842125"/>
            <a:ext cx="854480" cy="385521"/>
          </a:xfrm>
          <a:custGeom>
            <a:avLst/>
            <a:gdLst>
              <a:gd name="connsiteX0" fmla="*/ 854480 w 854480"/>
              <a:gd name="connsiteY0" fmla="*/ 0 h 385521"/>
              <a:gd name="connsiteX1" fmla="*/ 314730 w 854480"/>
              <a:gd name="connsiteY1" fmla="*/ 123825 h 385521"/>
              <a:gd name="connsiteX2" fmla="*/ 298855 w 854480"/>
              <a:gd name="connsiteY2" fmla="*/ 142875 h 385521"/>
              <a:gd name="connsiteX3" fmla="*/ 356005 w 854480"/>
              <a:gd name="connsiteY3" fmla="*/ 174625 h 385521"/>
              <a:gd name="connsiteX4" fmla="*/ 133755 w 854480"/>
              <a:gd name="connsiteY4" fmla="*/ 184150 h 385521"/>
              <a:gd name="connsiteX5" fmla="*/ 60730 w 854480"/>
              <a:gd name="connsiteY5" fmla="*/ 317500 h 385521"/>
              <a:gd name="connsiteX6" fmla="*/ 162330 w 854480"/>
              <a:gd name="connsiteY6" fmla="*/ 250825 h 385521"/>
              <a:gd name="connsiteX7" fmla="*/ 405 w 854480"/>
              <a:gd name="connsiteY7" fmla="*/ 384175 h 385521"/>
              <a:gd name="connsiteX8" fmla="*/ 219480 w 854480"/>
              <a:gd name="connsiteY8" fmla="*/ 152400 h 385521"/>
              <a:gd name="connsiteX9" fmla="*/ 82955 w 854480"/>
              <a:gd name="connsiteY9" fmla="*/ 177800 h 385521"/>
              <a:gd name="connsiteX10" fmla="*/ 854480 w 854480"/>
              <a:gd name="connsiteY10" fmla="*/ 0 h 38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4480" h="385521">
                <a:moveTo>
                  <a:pt x="854480" y="0"/>
                </a:moveTo>
                <a:lnTo>
                  <a:pt x="314730" y="123825"/>
                </a:lnTo>
                <a:cubicBezTo>
                  <a:pt x="222126" y="147638"/>
                  <a:pt x="291976" y="134408"/>
                  <a:pt x="298855" y="142875"/>
                </a:cubicBezTo>
                <a:cubicBezTo>
                  <a:pt x="305734" y="151342"/>
                  <a:pt x="383522" y="167746"/>
                  <a:pt x="356005" y="174625"/>
                </a:cubicBezTo>
                <a:cubicBezTo>
                  <a:pt x="328488" y="181504"/>
                  <a:pt x="182967" y="160338"/>
                  <a:pt x="133755" y="184150"/>
                </a:cubicBezTo>
                <a:cubicBezTo>
                  <a:pt x="84542" y="207963"/>
                  <a:pt x="55968" y="306388"/>
                  <a:pt x="60730" y="317500"/>
                </a:cubicBezTo>
                <a:cubicBezTo>
                  <a:pt x="65492" y="328612"/>
                  <a:pt x="172384" y="239713"/>
                  <a:pt x="162330" y="250825"/>
                </a:cubicBezTo>
                <a:cubicBezTo>
                  <a:pt x="152276" y="261937"/>
                  <a:pt x="-9120" y="400579"/>
                  <a:pt x="405" y="384175"/>
                </a:cubicBezTo>
                <a:cubicBezTo>
                  <a:pt x="9930" y="367771"/>
                  <a:pt x="205722" y="186796"/>
                  <a:pt x="219480" y="152400"/>
                </a:cubicBezTo>
                <a:cubicBezTo>
                  <a:pt x="233238" y="118004"/>
                  <a:pt x="82955" y="177800"/>
                  <a:pt x="82955" y="177800"/>
                </a:cubicBezTo>
                <a:lnTo>
                  <a:pt x="85448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5" name="フリーフォーム 2184">
            <a:extLst>
              <a:ext uri="{FF2B5EF4-FFF2-40B4-BE49-F238E27FC236}">
                <a16:creationId xmlns:a16="http://schemas.microsoft.com/office/drawing/2014/main" id="{DB374106-2BF2-75CA-6560-0A9CF7ED7004}"/>
              </a:ext>
            </a:extLst>
          </p:cNvPr>
          <p:cNvSpPr/>
          <p:nvPr/>
        </p:nvSpPr>
        <p:spPr>
          <a:xfrm>
            <a:off x="2781292" y="6748908"/>
            <a:ext cx="1416744" cy="572801"/>
          </a:xfrm>
          <a:custGeom>
            <a:avLst/>
            <a:gdLst>
              <a:gd name="connsiteX0" fmla="*/ 1412883 w 1416744"/>
              <a:gd name="connsiteY0" fmla="*/ 1142 h 572801"/>
              <a:gd name="connsiteX1" fmla="*/ 1076333 w 1416744"/>
              <a:gd name="connsiteY1" fmla="*/ 124967 h 572801"/>
              <a:gd name="connsiteX2" fmla="*/ 685808 w 1416744"/>
              <a:gd name="connsiteY2" fmla="*/ 334517 h 572801"/>
              <a:gd name="connsiteX3" fmla="*/ 854083 w 1416744"/>
              <a:gd name="connsiteY3" fmla="*/ 261492 h 572801"/>
              <a:gd name="connsiteX4" fmla="*/ 542933 w 1416744"/>
              <a:gd name="connsiteY4" fmla="*/ 398017 h 572801"/>
              <a:gd name="connsiteX5" fmla="*/ 8 w 1416744"/>
              <a:gd name="connsiteY5" fmla="*/ 572642 h 572801"/>
              <a:gd name="connsiteX6" fmla="*/ 555633 w 1416744"/>
              <a:gd name="connsiteY6" fmla="*/ 426592 h 572801"/>
              <a:gd name="connsiteX7" fmla="*/ 936633 w 1416744"/>
              <a:gd name="connsiteY7" fmla="*/ 286892 h 572801"/>
              <a:gd name="connsiteX8" fmla="*/ 673108 w 1416744"/>
              <a:gd name="connsiteY8" fmla="*/ 324992 h 572801"/>
              <a:gd name="connsiteX9" fmla="*/ 1076333 w 1416744"/>
              <a:gd name="connsiteY9" fmla="*/ 150367 h 572801"/>
              <a:gd name="connsiteX10" fmla="*/ 847733 w 1416744"/>
              <a:gd name="connsiteY10" fmla="*/ 194817 h 572801"/>
              <a:gd name="connsiteX11" fmla="*/ 1412883 w 1416744"/>
              <a:gd name="connsiteY11" fmla="*/ 1142 h 5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6744" h="572801">
                <a:moveTo>
                  <a:pt x="1412883" y="1142"/>
                </a:moveTo>
                <a:cubicBezTo>
                  <a:pt x="1450983" y="-10500"/>
                  <a:pt x="1197512" y="69405"/>
                  <a:pt x="1076333" y="124967"/>
                </a:cubicBezTo>
                <a:cubicBezTo>
                  <a:pt x="955154" y="180529"/>
                  <a:pt x="722850" y="311763"/>
                  <a:pt x="685808" y="334517"/>
                </a:cubicBezTo>
                <a:cubicBezTo>
                  <a:pt x="648766" y="357271"/>
                  <a:pt x="854083" y="261492"/>
                  <a:pt x="854083" y="261492"/>
                </a:cubicBezTo>
                <a:cubicBezTo>
                  <a:pt x="830271" y="272075"/>
                  <a:pt x="685279" y="346159"/>
                  <a:pt x="542933" y="398017"/>
                </a:cubicBezTo>
                <a:cubicBezTo>
                  <a:pt x="400587" y="449875"/>
                  <a:pt x="-2109" y="567880"/>
                  <a:pt x="8" y="572642"/>
                </a:cubicBezTo>
                <a:cubicBezTo>
                  <a:pt x="2125" y="577404"/>
                  <a:pt x="399529" y="474217"/>
                  <a:pt x="555633" y="426592"/>
                </a:cubicBezTo>
                <a:cubicBezTo>
                  <a:pt x="711737" y="378967"/>
                  <a:pt x="917054" y="303825"/>
                  <a:pt x="936633" y="286892"/>
                </a:cubicBezTo>
                <a:cubicBezTo>
                  <a:pt x="956212" y="269959"/>
                  <a:pt x="649825" y="347746"/>
                  <a:pt x="673108" y="324992"/>
                </a:cubicBezTo>
                <a:cubicBezTo>
                  <a:pt x="696391" y="302238"/>
                  <a:pt x="1047229" y="172063"/>
                  <a:pt x="1076333" y="150367"/>
                </a:cubicBezTo>
                <a:cubicBezTo>
                  <a:pt x="1105437" y="128671"/>
                  <a:pt x="797991" y="215984"/>
                  <a:pt x="847733" y="194817"/>
                </a:cubicBezTo>
                <a:cubicBezTo>
                  <a:pt x="897475" y="173650"/>
                  <a:pt x="1374783" y="12784"/>
                  <a:pt x="1412883" y="1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6" name="フリーフォーム 2185">
            <a:extLst>
              <a:ext uri="{FF2B5EF4-FFF2-40B4-BE49-F238E27FC236}">
                <a16:creationId xmlns:a16="http://schemas.microsoft.com/office/drawing/2014/main" id="{898730A0-5DE2-779F-2634-A0981C98123C}"/>
              </a:ext>
            </a:extLst>
          </p:cNvPr>
          <p:cNvSpPr/>
          <p:nvPr/>
        </p:nvSpPr>
        <p:spPr>
          <a:xfrm>
            <a:off x="3616509" y="6908563"/>
            <a:ext cx="1071199" cy="412994"/>
          </a:xfrm>
          <a:custGeom>
            <a:avLst/>
            <a:gdLst>
              <a:gd name="connsiteX0" fmla="*/ 1069791 w 1071199"/>
              <a:gd name="connsiteY0" fmla="*/ 237 h 412994"/>
              <a:gd name="connsiteX1" fmla="*/ 691966 w 1071199"/>
              <a:gd name="connsiteY1" fmla="*/ 219312 h 412994"/>
              <a:gd name="connsiteX2" fmla="*/ 771341 w 1071199"/>
              <a:gd name="connsiteY2" fmla="*/ 200262 h 412994"/>
              <a:gd name="connsiteX3" fmla="*/ 707841 w 1071199"/>
              <a:gd name="connsiteY3" fmla="*/ 324087 h 412994"/>
              <a:gd name="connsiteX4" fmla="*/ 758641 w 1071199"/>
              <a:gd name="connsiteY4" fmla="*/ 352662 h 412994"/>
              <a:gd name="connsiteX5" fmla="*/ 342716 w 1071199"/>
              <a:gd name="connsiteY5" fmla="*/ 378062 h 412994"/>
              <a:gd name="connsiteX6" fmla="*/ 9341 w 1071199"/>
              <a:gd name="connsiteY6" fmla="*/ 412987 h 412994"/>
              <a:gd name="connsiteX7" fmla="*/ 720541 w 1071199"/>
              <a:gd name="connsiteY7" fmla="*/ 381237 h 412994"/>
              <a:gd name="connsiteX8" fmla="*/ 1069791 w 1071199"/>
              <a:gd name="connsiteY8" fmla="*/ 381237 h 412994"/>
              <a:gd name="connsiteX9" fmla="*/ 771341 w 1071199"/>
              <a:gd name="connsiteY9" fmla="*/ 368537 h 412994"/>
              <a:gd name="connsiteX10" fmla="*/ 933266 w 1071199"/>
              <a:gd name="connsiteY10" fmla="*/ 371712 h 412994"/>
              <a:gd name="connsiteX11" fmla="*/ 701491 w 1071199"/>
              <a:gd name="connsiteY11" fmla="*/ 263762 h 412994"/>
              <a:gd name="connsiteX12" fmla="*/ 768166 w 1071199"/>
              <a:gd name="connsiteY12" fmla="*/ 206612 h 412994"/>
              <a:gd name="connsiteX13" fmla="*/ 533216 w 1071199"/>
              <a:gd name="connsiteY13" fmla="*/ 266937 h 412994"/>
              <a:gd name="connsiteX14" fmla="*/ 1069791 w 1071199"/>
              <a:gd name="connsiteY14" fmla="*/ 237 h 41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1199" h="412994">
                <a:moveTo>
                  <a:pt x="1069791" y="237"/>
                </a:moveTo>
                <a:cubicBezTo>
                  <a:pt x="1096249" y="-7701"/>
                  <a:pt x="741708" y="185975"/>
                  <a:pt x="691966" y="219312"/>
                </a:cubicBezTo>
                <a:cubicBezTo>
                  <a:pt x="642224" y="252649"/>
                  <a:pt x="768695" y="182799"/>
                  <a:pt x="771341" y="200262"/>
                </a:cubicBezTo>
                <a:cubicBezTo>
                  <a:pt x="773987" y="217725"/>
                  <a:pt x="709958" y="298687"/>
                  <a:pt x="707841" y="324087"/>
                </a:cubicBezTo>
                <a:cubicBezTo>
                  <a:pt x="705724" y="349487"/>
                  <a:pt x="819495" y="343666"/>
                  <a:pt x="758641" y="352662"/>
                </a:cubicBezTo>
                <a:cubicBezTo>
                  <a:pt x="697787" y="361658"/>
                  <a:pt x="467599" y="368008"/>
                  <a:pt x="342716" y="378062"/>
                </a:cubicBezTo>
                <a:cubicBezTo>
                  <a:pt x="217833" y="388116"/>
                  <a:pt x="-53630" y="412458"/>
                  <a:pt x="9341" y="412987"/>
                </a:cubicBezTo>
                <a:cubicBezTo>
                  <a:pt x="72312" y="413516"/>
                  <a:pt x="543799" y="386529"/>
                  <a:pt x="720541" y="381237"/>
                </a:cubicBezTo>
                <a:cubicBezTo>
                  <a:pt x="897283" y="375945"/>
                  <a:pt x="1061324" y="383354"/>
                  <a:pt x="1069791" y="381237"/>
                </a:cubicBezTo>
                <a:cubicBezTo>
                  <a:pt x="1078258" y="379120"/>
                  <a:pt x="794095" y="370124"/>
                  <a:pt x="771341" y="368537"/>
                </a:cubicBezTo>
                <a:cubicBezTo>
                  <a:pt x="748587" y="366950"/>
                  <a:pt x="944908" y="389174"/>
                  <a:pt x="933266" y="371712"/>
                </a:cubicBezTo>
                <a:cubicBezTo>
                  <a:pt x="921624" y="354250"/>
                  <a:pt x="729008" y="291279"/>
                  <a:pt x="701491" y="263762"/>
                </a:cubicBezTo>
                <a:cubicBezTo>
                  <a:pt x="673974" y="236245"/>
                  <a:pt x="796212" y="206083"/>
                  <a:pt x="768166" y="206612"/>
                </a:cubicBezTo>
                <a:cubicBezTo>
                  <a:pt x="740120" y="207141"/>
                  <a:pt x="481887" y="295512"/>
                  <a:pt x="533216" y="266937"/>
                </a:cubicBezTo>
                <a:cubicBezTo>
                  <a:pt x="584545" y="238362"/>
                  <a:pt x="1043333" y="8175"/>
                  <a:pt x="1069791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7" name="フリーフォーム 2186">
            <a:extLst>
              <a:ext uri="{FF2B5EF4-FFF2-40B4-BE49-F238E27FC236}">
                <a16:creationId xmlns:a16="http://schemas.microsoft.com/office/drawing/2014/main" id="{B8294DE3-C0A8-9618-2BF8-17B706A40B0A}"/>
              </a:ext>
            </a:extLst>
          </p:cNvPr>
          <p:cNvSpPr/>
          <p:nvPr/>
        </p:nvSpPr>
        <p:spPr>
          <a:xfrm>
            <a:off x="3200498" y="7321550"/>
            <a:ext cx="1563702" cy="79412"/>
          </a:xfrm>
          <a:custGeom>
            <a:avLst/>
            <a:gdLst>
              <a:gd name="connsiteX0" fmla="*/ 3077 w 1563702"/>
              <a:gd name="connsiteY0" fmla="*/ 79375 h 79412"/>
              <a:gd name="connsiteX1" fmla="*/ 1000027 w 1563702"/>
              <a:gd name="connsiteY1" fmla="*/ 6350 h 79412"/>
              <a:gd name="connsiteX2" fmla="*/ 676177 w 1563702"/>
              <a:gd name="connsiteY2" fmla="*/ 22225 h 79412"/>
              <a:gd name="connsiteX3" fmla="*/ 1558827 w 1563702"/>
              <a:gd name="connsiteY3" fmla="*/ 9525 h 79412"/>
              <a:gd name="connsiteX4" fmla="*/ 1054002 w 1563702"/>
              <a:gd name="connsiteY4" fmla="*/ 0 h 79412"/>
              <a:gd name="connsiteX5" fmla="*/ 457102 w 1563702"/>
              <a:gd name="connsiteY5" fmla="*/ 0 h 79412"/>
              <a:gd name="connsiteX6" fmla="*/ 679352 w 1563702"/>
              <a:gd name="connsiteY6" fmla="*/ 15875 h 79412"/>
              <a:gd name="connsiteX7" fmla="*/ 3077 w 1563702"/>
              <a:gd name="connsiteY7" fmla="*/ 79375 h 7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3702" h="79412">
                <a:moveTo>
                  <a:pt x="3077" y="79375"/>
                </a:moveTo>
                <a:cubicBezTo>
                  <a:pt x="56523" y="77788"/>
                  <a:pt x="887844" y="15875"/>
                  <a:pt x="1000027" y="6350"/>
                </a:cubicBezTo>
                <a:cubicBezTo>
                  <a:pt x="1112210" y="-3175"/>
                  <a:pt x="676177" y="22225"/>
                  <a:pt x="676177" y="22225"/>
                </a:cubicBezTo>
                <a:lnTo>
                  <a:pt x="1558827" y="9525"/>
                </a:lnTo>
                <a:cubicBezTo>
                  <a:pt x="1621798" y="5821"/>
                  <a:pt x="1054002" y="0"/>
                  <a:pt x="1054002" y="0"/>
                </a:cubicBezTo>
                <a:lnTo>
                  <a:pt x="457102" y="0"/>
                </a:lnTo>
                <a:cubicBezTo>
                  <a:pt x="394660" y="2646"/>
                  <a:pt x="749731" y="0"/>
                  <a:pt x="679352" y="15875"/>
                </a:cubicBezTo>
                <a:cubicBezTo>
                  <a:pt x="608973" y="31750"/>
                  <a:pt x="-50369" y="80962"/>
                  <a:pt x="3077" y="79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 2187">
            <a:extLst>
              <a:ext uri="{FF2B5EF4-FFF2-40B4-BE49-F238E27FC236}">
                <a16:creationId xmlns:a16="http://schemas.microsoft.com/office/drawing/2014/main" id="{056DE899-4C20-943F-D663-07EA44782CEE}"/>
              </a:ext>
            </a:extLst>
          </p:cNvPr>
          <p:cNvSpPr/>
          <p:nvPr/>
        </p:nvSpPr>
        <p:spPr>
          <a:xfrm>
            <a:off x="4116472" y="7365997"/>
            <a:ext cx="687594" cy="518646"/>
          </a:xfrm>
          <a:custGeom>
            <a:avLst/>
            <a:gdLst>
              <a:gd name="connsiteX0" fmla="*/ 687303 w 687594"/>
              <a:gd name="connsiteY0" fmla="*/ 3 h 518646"/>
              <a:gd name="connsiteX1" fmla="*/ 261853 w 687594"/>
              <a:gd name="connsiteY1" fmla="*/ 79378 h 518646"/>
              <a:gd name="connsiteX2" fmla="*/ 195178 w 687594"/>
              <a:gd name="connsiteY2" fmla="*/ 98428 h 518646"/>
              <a:gd name="connsiteX3" fmla="*/ 303128 w 687594"/>
              <a:gd name="connsiteY3" fmla="*/ 57153 h 518646"/>
              <a:gd name="connsiteX4" fmla="*/ 33253 w 687594"/>
              <a:gd name="connsiteY4" fmla="*/ 120653 h 518646"/>
              <a:gd name="connsiteX5" fmla="*/ 77703 w 687594"/>
              <a:gd name="connsiteY5" fmla="*/ 180978 h 518646"/>
              <a:gd name="connsiteX6" fmla="*/ 49128 w 687594"/>
              <a:gd name="connsiteY6" fmla="*/ 177803 h 518646"/>
              <a:gd name="connsiteX7" fmla="*/ 87228 w 687594"/>
              <a:gd name="connsiteY7" fmla="*/ 257178 h 518646"/>
              <a:gd name="connsiteX8" fmla="*/ 1503 w 687594"/>
              <a:gd name="connsiteY8" fmla="*/ 241303 h 518646"/>
              <a:gd name="connsiteX9" fmla="*/ 172953 w 687594"/>
              <a:gd name="connsiteY9" fmla="*/ 320678 h 518646"/>
              <a:gd name="connsiteX10" fmla="*/ 392028 w 687594"/>
              <a:gd name="connsiteY10" fmla="*/ 517528 h 518646"/>
              <a:gd name="connsiteX11" fmla="*/ 236453 w 687594"/>
              <a:gd name="connsiteY11" fmla="*/ 396878 h 518646"/>
              <a:gd name="connsiteX12" fmla="*/ 61828 w 687594"/>
              <a:gd name="connsiteY12" fmla="*/ 311153 h 518646"/>
              <a:gd name="connsiteX13" fmla="*/ 176128 w 687594"/>
              <a:gd name="connsiteY13" fmla="*/ 415928 h 518646"/>
              <a:gd name="connsiteX14" fmla="*/ 93578 w 687594"/>
              <a:gd name="connsiteY14" fmla="*/ 215903 h 518646"/>
              <a:gd name="connsiteX15" fmla="*/ 17378 w 687594"/>
              <a:gd name="connsiteY15" fmla="*/ 142878 h 518646"/>
              <a:gd name="connsiteX16" fmla="*/ 363453 w 687594"/>
              <a:gd name="connsiteY16" fmla="*/ 69853 h 518646"/>
              <a:gd name="connsiteX17" fmla="*/ 122153 w 687594"/>
              <a:gd name="connsiteY17" fmla="*/ 41278 h 518646"/>
              <a:gd name="connsiteX18" fmla="*/ 325353 w 687594"/>
              <a:gd name="connsiteY18" fmla="*/ 76203 h 518646"/>
              <a:gd name="connsiteX19" fmla="*/ 687303 w 687594"/>
              <a:gd name="connsiteY19" fmla="*/ 3 h 51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7594" h="518646">
                <a:moveTo>
                  <a:pt x="687303" y="3"/>
                </a:moveTo>
                <a:cubicBezTo>
                  <a:pt x="676720" y="532"/>
                  <a:pt x="343874" y="62974"/>
                  <a:pt x="261853" y="79378"/>
                </a:cubicBezTo>
                <a:cubicBezTo>
                  <a:pt x="179832" y="95782"/>
                  <a:pt x="188299" y="102132"/>
                  <a:pt x="195178" y="98428"/>
                </a:cubicBezTo>
                <a:cubicBezTo>
                  <a:pt x="202057" y="94724"/>
                  <a:pt x="330115" y="53449"/>
                  <a:pt x="303128" y="57153"/>
                </a:cubicBezTo>
                <a:cubicBezTo>
                  <a:pt x="276141" y="60857"/>
                  <a:pt x="70824" y="100016"/>
                  <a:pt x="33253" y="120653"/>
                </a:cubicBezTo>
                <a:cubicBezTo>
                  <a:pt x="-4318" y="141291"/>
                  <a:pt x="75057" y="171453"/>
                  <a:pt x="77703" y="180978"/>
                </a:cubicBezTo>
                <a:cubicBezTo>
                  <a:pt x="80349" y="190503"/>
                  <a:pt x="47541" y="165103"/>
                  <a:pt x="49128" y="177803"/>
                </a:cubicBezTo>
                <a:cubicBezTo>
                  <a:pt x="50715" y="190503"/>
                  <a:pt x="95165" y="246595"/>
                  <a:pt x="87228" y="257178"/>
                </a:cubicBezTo>
                <a:cubicBezTo>
                  <a:pt x="79291" y="267761"/>
                  <a:pt x="-12785" y="230720"/>
                  <a:pt x="1503" y="241303"/>
                </a:cubicBezTo>
                <a:cubicBezTo>
                  <a:pt x="15790" y="251886"/>
                  <a:pt x="107866" y="274641"/>
                  <a:pt x="172953" y="320678"/>
                </a:cubicBezTo>
                <a:cubicBezTo>
                  <a:pt x="238040" y="366715"/>
                  <a:pt x="381445" y="504828"/>
                  <a:pt x="392028" y="517528"/>
                </a:cubicBezTo>
                <a:cubicBezTo>
                  <a:pt x="402611" y="530228"/>
                  <a:pt x="291486" y="431274"/>
                  <a:pt x="236453" y="396878"/>
                </a:cubicBezTo>
                <a:cubicBezTo>
                  <a:pt x="181420" y="362482"/>
                  <a:pt x="71882" y="307978"/>
                  <a:pt x="61828" y="311153"/>
                </a:cubicBezTo>
                <a:cubicBezTo>
                  <a:pt x="51774" y="314328"/>
                  <a:pt x="170836" y="431803"/>
                  <a:pt x="176128" y="415928"/>
                </a:cubicBezTo>
                <a:cubicBezTo>
                  <a:pt x="181420" y="400053"/>
                  <a:pt x="120036" y="261411"/>
                  <a:pt x="93578" y="215903"/>
                </a:cubicBezTo>
                <a:cubicBezTo>
                  <a:pt x="67120" y="170395"/>
                  <a:pt x="-27601" y="167220"/>
                  <a:pt x="17378" y="142878"/>
                </a:cubicBezTo>
                <a:cubicBezTo>
                  <a:pt x="62357" y="118536"/>
                  <a:pt x="345991" y="86786"/>
                  <a:pt x="363453" y="69853"/>
                </a:cubicBezTo>
                <a:cubicBezTo>
                  <a:pt x="380915" y="52920"/>
                  <a:pt x="128503" y="40220"/>
                  <a:pt x="122153" y="41278"/>
                </a:cubicBezTo>
                <a:cubicBezTo>
                  <a:pt x="115803" y="42336"/>
                  <a:pt x="233278" y="85199"/>
                  <a:pt x="325353" y="76203"/>
                </a:cubicBezTo>
                <a:cubicBezTo>
                  <a:pt x="417428" y="67207"/>
                  <a:pt x="697886" y="-526"/>
                  <a:pt x="68730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 2188">
            <a:extLst>
              <a:ext uri="{FF2B5EF4-FFF2-40B4-BE49-F238E27FC236}">
                <a16:creationId xmlns:a16="http://schemas.microsoft.com/office/drawing/2014/main" id="{3284AA8B-D226-31AA-FAD2-A58020FC732B}"/>
              </a:ext>
            </a:extLst>
          </p:cNvPr>
          <p:cNvSpPr/>
          <p:nvPr/>
        </p:nvSpPr>
        <p:spPr>
          <a:xfrm>
            <a:off x="3009881" y="7074222"/>
            <a:ext cx="1016418" cy="291910"/>
          </a:xfrm>
          <a:custGeom>
            <a:avLst/>
            <a:gdLst>
              <a:gd name="connsiteX0" fmla="*/ 19 w 1016418"/>
              <a:gd name="connsiteY0" fmla="*/ 291778 h 291910"/>
              <a:gd name="connsiteX1" fmla="*/ 962044 w 1016418"/>
              <a:gd name="connsiteY1" fmla="*/ 18728 h 291910"/>
              <a:gd name="connsiteX2" fmla="*/ 885844 w 1016418"/>
              <a:gd name="connsiteY2" fmla="*/ 34603 h 291910"/>
              <a:gd name="connsiteX3" fmla="*/ 800119 w 1016418"/>
              <a:gd name="connsiteY3" fmla="*/ 120328 h 291910"/>
              <a:gd name="connsiteX4" fmla="*/ 895369 w 1016418"/>
              <a:gd name="connsiteY4" fmla="*/ 171128 h 291910"/>
              <a:gd name="connsiteX5" fmla="*/ 733444 w 1016418"/>
              <a:gd name="connsiteY5" fmla="*/ 126678 h 291910"/>
              <a:gd name="connsiteX6" fmla="*/ 835044 w 1016418"/>
              <a:gd name="connsiteY6" fmla="*/ 183828 h 291910"/>
              <a:gd name="connsiteX7" fmla="*/ 431819 w 1016418"/>
              <a:gd name="connsiteY7" fmla="*/ 212403 h 291910"/>
              <a:gd name="connsiteX8" fmla="*/ 933469 w 1016418"/>
              <a:gd name="connsiteY8" fmla="*/ 56828 h 291910"/>
              <a:gd name="connsiteX9" fmla="*/ 19 w 1016418"/>
              <a:gd name="connsiteY9" fmla="*/ 291778 h 29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6418" h="291910">
                <a:moveTo>
                  <a:pt x="19" y="291778"/>
                </a:moveTo>
                <a:cubicBezTo>
                  <a:pt x="4781" y="285428"/>
                  <a:pt x="814406" y="61591"/>
                  <a:pt x="962044" y="18728"/>
                </a:cubicBezTo>
                <a:cubicBezTo>
                  <a:pt x="1109682" y="-24135"/>
                  <a:pt x="912832" y="17670"/>
                  <a:pt x="885844" y="34603"/>
                </a:cubicBezTo>
                <a:cubicBezTo>
                  <a:pt x="858857" y="51536"/>
                  <a:pt x="798532" y="97574"/>
                  <a:pt x="800119" y="120328"/>
                </a:cubicBezTo>
                <a:cubicBezTo>
                  <a:pt x="801706" y="143082"/>
                  <a:pt x="906481" y="170070"/>
                  <a:pt x="895369" y="171128"/>
                </a:cubicBezTo>
                <a:cubicBezTo>
                  <a:pt x="884257" y="172186"/>
                  <a:pt x="743498" y="124561"/>
                  <a:pt x="733444" y="126678"/>
                </a:cubicBezTo>
                <a:cubicBezTo>
                  <a:pt x="723390" y="128795"/>
                  <a:pt x="885315" y="169541"/>
                  <a:pt x="835044" y="183828"/>
                </a:cubicBezTo>
                <a:cubicBezTo>
                  <a:pt x="784773" y="198115"/>
                  <a:pt x="415415" y="233570"/>
                  <a:pt x="431819" y="212403"/>
                </a:cubicBezTo>
                <a:cubicBezTo>
                  <a:pt x="448223" y="191236"/>
                  <a:pt x="1010198" y="39366"/>
                  <a:pt x="933469" y="56828"/>
                </a:cubicBezTo>
                <a:cubicBezTo>
                  <a:pt x="856740" y="74290"/>
                  <a:pt x="-4743" y="298128"/>
                  <a:pt x="19" y="29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 2189">
            <a:extLst>
              <a:ext uri="{FF2B5EF4-FFF2-40B4-BE49-F238E27FC236}">
                <a16:creationId xmlns:a16="http://schemas.microsoft.com/office/drawing/2014/main" id="{0A37FBBE-FD3D-6881-D15D-5EE6087749B9}"/>
              </a:ext>
            </a:extLst>
          </p:cNvPr>
          <p:cNvSpPr/>
          <p:nvPr/>
        </p:nvSpPr>
        <p:spPr>
          <a:xfrm>
            <a:off x="3937513" y="7284374"/>
            <a:ext cx="501940" cy="586033"/>
          </a:xfrm>
          <a:custGeom>
            <a:avLst/>
            <a:gdLst>
              <a:gd name="connsiteX0" fmla="*/ 85212 w 501940"/>
              <a:gd name="connsiteY0" fmla="*/ 84801 h 586033"/>
              <a:gd name="connsiteX1" fmla="*/ 101087 w 501940"/>
              <a:gd name="connsiteY1" fmla="*/ 268951 h 586033"/>
              <a:gd name="connsiteX2" fmla="*/ 142362 w 501940"/>
              <a:gd name="connsiteY2" fmla="*/ 300701 h 586033"/>
              <a:gd name="connsiteX3" fmla="*/ 37587 w 501940"/>
              <a:gd name="connsiteY3" fmla="*/ 230851 h 586033"/>
              <a:gd name="connsiteX4" fmla="*/ 485262 w 501940"/>
              <a:gd name="connsiteY4" fmla="*/ 576926 h 586033"/>
              <a:gd name="connsiteX5" fmla="*/ 367787 w 501940"/>
              <a:gd name="connsiteY5" fmla="*/ 468976 h 586033"/>
              <a:gd name="connsiteX6" fmla="*/ 2662 w 501940"/>
              <a:gd name="connsiteY6" fmla="*/ 291176 h 586033"/>
              <a:gd name="connsiteX7" fmla="*/ 196337 w 501940"/>
              <a:gd name="connsiteY7" fmla="*/ 380076 h 586033"/>
              <a:gd name="connsiteX8" fmla="*/ 72512 w 501940"/>
              <a:gd name="connsiteY8" fmla="*/ 259426 h 586033"/>
              <a:gd name="connsiteX9" fmla="*/ 56637 w 501940"/>
              <a:gd name="connsiteY9" fmla="*/ 319751 h 586033"/>
              <a:gd name="connsiteX10" fmla="*/ 142362 w 501940"/>
              <a:gd name="connsiteY10" fmla="*/ 11776 h 586033"/>
              <a:gd name="connsiteX11" fmla="*/ 85212 w 501940"/>
              <a:gd name="connsiteY11" fmla="*/ 84801 h 5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1940" h="586033">
                <a:moveTo>
                  <a:pt x="85212" y="84801"/>
                </a:moveTo>
                <a:cubicBezTo>
                  <a:pt x="78333" y="127664"/>
                  <a:pt x="91562" y="232968"/>
                  <a:pt x="101087" y="268951"/>
                </a:cubicBezTo>
                <a:cubicBezTo>
                  <a:pt x="110612" y="304934"/>
                  <a:pt x="152945" y="307051"/>
                  <a:pt x="142362" y="300701"/>
                </a:cubicBezTo>
                <a:cubicBezTo>
                  <a:pt x="131779" y="294351"/>
                  <a:pt x="-19563" y="184814"/>
                  <a:pt x="37587" y="230851"/>
                </a:cubicBezTo>
                <a:cubicBezTo>
                  <a:pt x="94737" y="276888"/>
                  <a:pt x="430229" y="537239"/>
                  <a:pt x="485262" y="576926"/>
                </a:cubicBezTo>
                <a:cubicBezTo>
                  <a:pt x="540295" y="616613"/>
                  <a:pt x="448220" y="516601"/>
                  <a:pt x="367787" y="468976"/>
                </a:cubicBezTo>
                <a:cubicBezTo>
                  <a:pt x="287354" y="421351"/>
                  <a:pt x="31237" y="305993"/>
                  <a:pt x="2662" y="291176"/>
                </a:cubicBezTo>
                <a:cubicBezTo>
                  <a:pt x="-25913" y="276359"/>
                  <a:pt x="184695" y="385368"/>
                  <a:pt x="196337" y="380076"/>
                </a:cubicBezTo>
                <a:cubicBezTo>
                  <a:pt x="207979" y="374784"/>
                  <a:pt x="95795" y="269480"/>
                  <a:pt x="72512" y="259426"/>
                </a:cubicBezTo>
                <a:cubicBezTo>
                  <a:pt x="49229" y="249372"/>
                  <a:pt x="44995" y="361026"/>
                  <a:pt x="56637" y="319751"/>
                </a:cubicBezTo>
                <a:cubicBezTo>
                  <a:pt x="68279" y="278476"/>
                  <a:pt x="138129" y="51464"/>
                  <a:pt x="142362" y="11776"/>
                </a:cubicBezTo>
                <a:cubicBezTo>
                  <a:pt x="146595" y="-27912"/>
                  <a:pt x="92091" y="41938"/>
                  <a:pt x="85212" y="84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 2190">
            <a:extLst>
              <a:ext uri="{FF2B5EF4-FFF2-40B4-BE49-F238E27FC236}">
                <a16:creationId xmlns:a16="http://schemas.microsoft.com/office/drawing/2014/main" id="{8EE91B1B-0541-739C-E5C7-0479BB7A905A}"/>
              </a:ext>
            </a:extLst>
          </p:cNvPr>
          <p:cNvSpPr/>
          <p:nvPr/>
        </p:nvSpPr>
        <p:spPr>
          <a:xfrm>
            <a:off x="2886075" y="7404100"/>
            <a:ext cx="1356361" cy="357891"/>
          </a:xfrm>
          <a:custGeom>
            <a:avLst/>
            <a:gdLst>
              <a:gd name="connsiteX0" fmla="*/ 0 w 1356361"/>
              <a:gd name="connsiteY0" fmla="*/ 0 h 357891"/>
              <a:gd name="connsiteX1" fmla="*/ 546100 w 1356361"/>
              <a:gd name="connsiteY1" fmla="*/ 260350 h 357891"/>
              <a:gd name="connsiteX2" fmla="*/ 365125 w 1356361"/>
              <a:gd name="connsiteY2" fmla="*/ 149225 h 357891"/>
              <a:gd name="connsiteX3" fmla="*/ 927100 w 1356361"/>
              <a:gd name="connsiteY3" fmla="*/ 330200 h 357891"/>
              <a:gd name="connsiteX4" fmla="*/ 762000 w 1356361"/>
              <a:gd name="connsiteY4" fmla="*/ 231775 h 357891"/>
              <a:gd name="connsiteX5" fmla="*/ 1089025 w 1356361"/>
              <a:gd name="connsiteY5" fmla="*/ 352425 h 357891"/>
              <a:gd name="connsiteX6" fmla="*/ 1355725 w 1356361"/>
              <a:gd name="connsiteY6" fmla="*/ 336550 h 357891"/>
              <a:gd name="connsiteX7" fmla="*/ 1012825 w 1356361"/>
              <a:gd name="connsiteY7" fmla="*/ 330200 h 357891"/>
              <a:gd name="connsiteX8" fmla="*/ 431800 w 1356361"/>
              <a:gd name="connsiteY8" fmla="*/ 180975 h 357891"/>
              <a:gd name="connsiteX9" fmla="*/ 596900 w 1356361"/>
              <a:gd name="connsiteY9" fmla="*/ 257175 h 357891"/>
              <a:gd name="connsiteX10" fmla="*/ 0 w 1356361"/>
              <a:gd name="connsiteY10" fmla="*/ 0 h 35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6361" h="357891">
                <a:moveTo>
                  <a:pt x="0" y="0"/>
                </a:moveTo>
                <a:lnTo>
                  <a:pt x="546100" y="260350"/>
                </a:lnTo>
                <a:cubicBezTo>
                  <a:pt x="606954" y="285221"/>
                  <a:pt x="301625" y="137583"/>
                  <a:pt x="365125" y="149225"/>
                </a:cubicBezTo>
                <a:cubicBezTo>
                  <a:pt x="428625" y="160867"/>
                  <a:pt x="860954" y="316442"/>
                  <a:pt x="927100" y="330200"/>
                </a:cubicBezTo>
                <a:cubicBezTo>
                  <a:pt x="993246" y="343958"/>
                  <a:pt x="735013" y="228071"/>
                  <a:pt x="762000" y="231775"/>
                </a:cubicBezTo>
                <a:cubicBezTo>
                  <a:pt x="788987" y="235479"/>
                  <a:pt x="990071" y="334963"/>
                  <a:pt x="1089025" y="352425"/>
                </a:cubicBezTo>
                <a:cubicBezTo>
                  <a:pt x="1187979" y="369887"/>
                  <a:pt x="1368425" y="340254"/>
                  <a:pt x="1355725" y="336550"/>
                </a:cubicBezTo>
                <a:cubicBezTo>
                  <a:pt x="1343025" y="332846"/>
                  <a:pt x="1166812" y="356129"/>
                  <a:pt x="1012825" y="330200"/>
                </a:cubicBezTo>
                <a:cubicBezTo>
                  <a:pt x="858838" y="304271"/>
                  <a:pt x="501121" y="193146"/>
                  <a:pt x="431800" y="180975"/>
                </a:cubicBezTo>
                <a:cubicBezTo>
                  <a:pt x="362479" y="168804"/>
                  <a:pt x="596900" y="257175"/>
                  <a:pt x="596900" y="257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 2191">
            <a:extLst>
              <a:ext uri="{FF2B5EF4-FFF2-40B4-BE49-F238E27FC236}">
                <a16:creationId xmlns:a16="http://schemas.microsoft.com/office/drawing/2014/main" id="{25189723-A603-C14E-D607-EF93B7F1D3BA}"/>
              </a:ext>
            </a:extLst>
          </p:cNvPr>
          <p:cNvSpPr/>
          <p:nvPr/>
        </p:nvSpPr>
        <p:spPr>
          <a:xfrm>
            <a:off x="3012582" y="7392218"/>
            <a:ext cx="1036494" cy="104083"/>
          </a:xfrm>
          <a:custGeom>
            <a:avLst/>
            <a:gdLst>
              <a:gd name="connsiteX0" fmla="*/ 493 w 1036494"/>
              <a:gd name="connsiteY0" fmla="*/ 40457 h 104083"/>
              <a:gd name="connsiteX1" fmla="*/ 873618 w 1036494"/>
              <a:gd name="connsiteY1" fmla="*/ 43632 h 104083"/>
              <a:gd name="connsiteX2" fmla="*/ 762493 w 1036494"/>
              <a:gd name="connsiteY2" fmla="*/ 34107 h 104083"/>
              <a:gd name="connsiteX3" fmla="*/ 1032368 w 1036494"/>
              <a:gd name="connsiteY3" fmla="*/ 103957 h 104083"/>
              <a:gd name="connsiteX4" fmla="*/ 905368 w 1036494"/>
              <a:gd name="connsiteY4" fmla="*/ 49982 h 104083"/>
              <a:gd name="connsiteX5" fmla="*/ 632318 w 1036494"/>
              <a:gd name="connsiteY5" fmla="*/ 2357 h 104083"/>
              <a:gd name="connsiteX6" fmla="*/ 746618 w 1036494"/>
              <a:gd name="connsiteY6" fmla="*/ 8707 h 104083"/>
              <a:gd name="connsiteX7" fmla="*/ 493 w 1036494"/>
              <a:gd name="connsiteY7" fmla="*/ 40457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494" h="104083">
                <a:moveTo>
                  <a:pt x="493" y="40457"/>
                </a:moveTo>
                <a:cubicBezTo>
                  <a:pt x="21660" y="46278"/>
                  <a:pt x="746618" y="44690"/>
                  <a:pt x="873618" y="43632"/>
                </a:cubicBezTo>
                <a:cubicBezTo>
                  <a:pt x="1000618" y="42574"/>
                  <a:pt x="736035" y="24053"/>
                  <a:pt x="762493" y="34107"/>
                </a:cubicBezTo>
                <a:cubicBezTo>
                  <a:pt x="788951" y="44161"/>
                  <a:pt x="1008556" y="101311"/>
                  <a:pt x="1032368" y="103957"/>
                </a:cubicBezTo>
                <a:cubicBezTo>
                  <a:pt x="1056180" y="106603"/>
                  <a:pt x="972043" y="66915"/>
                  <a:pt x="905368" y="49982"/>
                </a:cubicBezTo>
                <a:cubicBezTo>
                  <a:pt x="838693" y="33049"/>
                  <a:pt x="658776" y="9236"/>
                  <a:pt x="632318" y="2357"/>
                </a:cubicBezTo>
                <a:cubicBezTo>
                  <a:pt x="605860" y="-4522"/>
                  <a:pt x="847160" y="5532"/>
                  <a:pt x="746618" y="8707"/>
                </a:cubicBezTo>
                <a:cubicBezTo>
                  <a:pt x="646076" y="11882"/>
                  <a:pt x="-20674" y="34636"/>
                  <a:pt x="493" y="40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 2192">
            <a:extLst>
              <a:ext uri="{FF2B5EF4-FFF2-40B4-BE49-F238E27FC236}">
                <a16:creationId xmlns:a16="http://schemas.microsoft.com/office/drawing/2014/main" id="{50E66196-9129-D9C9-718B-02D82F173005}"/>
              </a:ext>
            </a:extLst>
          </p:cNvPr>
          <p:cNvSpPr/>
          <p:nvPr/>
        </p:nvSpPr>
        <p:spPr>
          <a:xfrm>
            <a:off x="3305119" y="7696183"/>
            <a:ext cx="1235547" cy="141774"/>
          </a:xfrm>
          <a:custGeom>
            <a:avLst/>
            <a:gdLst>
              <a:gd name="connsiteX0" fmla="*/ 56 w 1235547"/>
              <a:gd name="connsiteY0" fmla="*/ 17 h 141774"/>
              <a:gd name="connsiteX1" fmla="*/ 736656 w 1235547"/>
              <a:gd name="connsiteY1" fmla="*/ 136542 h 141774"/>
              <a:gd name="connsiteX2" fmla="*/ 584256 w 1235547"/>
              <a:gd name="connsiteY2" fmla="*/ 111142 h 141774"/>
              <a:gd name="connsiteX3" fmla="*/ 949381 w 1235547"/>
              <a:gd name="connsiteY3" fmla="*/ 88917 h 141774"/>
              <a:gd name="connsiteX4" fmla="*/ 819206 w 1235547"/>
              <a:gd name="connsiteY4" fmla="*/ 88917 h 141774"/>
              <a:gd name="connsiteX5" fmla="*/ 1231956 w 1235547"/>
              <a:gd name="connsiteY5" fmla="*/ 127017 h 141774"/>
              <a:gd name="connsiteX6" fmla="*/ 990656 w 1235547"/>
              <a:gd name="connsiteY6" fmla="*/ 98442 h 141774"/>
              <a:gd name="connsiteX7" fmla="*/ 498531 w 1235547"/>
              <a:gd name="connsiteY7" fmla="*/ 127017 h 141774"/>
              <a:gd name="connsiteX8" fmla="*/ 695381 w 1235547"/>
              <a:gd name="connsiteY8" fmla="*/ 127017 h 141774"/>
              <a:gd name="connsiteX9" fmla="*/ 56 w 1235547"/>
              <a:gd name="connsiteY9" fmla="*/ 17 h 14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5547" h="141774">
                <a:moveTo>
                  <a:pt x="56" y="17"/>
                </a:moveTo>
                <a:cubicBezTo>
                  <a:pt x="6935" y="1604"/>
                  <a:pt x="639289" y="118021"/>
                  <a:pt x="736656" y="136542"/>
                </a:cubicBezTo>
                <a:cubicBezTo>
                  <a:pt x="834023" y="155063"/>
                  <a:pt x="548802" y="119079"/>
                  <a:pt x="584256" y="111142"/>
                </a:cubicBezTo>
                <a:cubicBezTo>
                  <a:pt x="619710" y="103205"/>
                  <a:pt x="910223" y="92621"/>
                  <a:pt x="949381" y="88917"/>
                </a:cubicBezTo>
                <a:cubicBezTo>
                  <a:pt x="988539" y="85213"/>
                  <a:pt x="772110" y="82567"/>
                  <a:pt x="819206" y="88917"/>
                </a:cubicBezTo>
                <a:cubicBezTo>
                  <a:pt x="866302" y="95267"/>
                  <a:pt x="1203381" y="125430"/>
                  <a:pt x="1231956" y="127017"/>
                </a:cubicBezTo>
                <a:cubicBezTo>
                  <a:pt x="1260531" y="128605"/>
                  <a:pt x="1112893" y="98442"/>
                  <a:pt x="990656" y="98442"/>
                </a:cubicBezTo>
                <a:cubicBezTo>
                  <a:pt x="868419" y="98442"/>
                  <a:pt x="547744" y="122255"/>
                  <a:pt x="498531" y="127017"/>
                </a:cubicBezTo>
                <a:cubicBezTo>
                  <a:pt x="449319" y="131780"/>
                  <a:pt x="773698" y="146067"/>
                  <a:pt x="695381" y="127017"/>
                </a:cubicBezTo>
                <a:cubicBezTo>
                  <a:pt x="617064" y="107967"/>
                  <a:pt x="-6823" y="-1570"/>
                  <a:pt x="5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 2193">
            <a:extLst>
              <a:ext uri="{FF2B5EF4-FFF2-40B4-BE49-F238E27FC236}">
                <a16:creationId xmlns:a16="http://schemas.microsoft.com/office/drawing/2014/main" id="{E624B971-C97E-7868-D625-0C502200018A}"/>
              </a:ext>
            </a:extLst>
          </p:cNvPr>
          <p:cNvSpPr/>
          <p:nvPr/>
        </p:nvSpPr>
        <p:spPr>
          <a:xfrm>
            <a:off x="3698872" y="7807000"/>
            <a:ext cx="796221" cy="131676"/>
          </a:xfrm>
          <a:custGeom>
            <a:avLst/>
            <a:gdLst>
              <a:gd name="connsiteX0" fmla="*/ 3 w 796221"/>
              <a:gd name="connsiteY0" fmla="*/ 325 h 131676"/>
              <a:gd name="connsiteX1" fmla="*/ 298453 w 796221"/>
              <a:gd name="connsiteY1" fmla="*/ 105100 h 131676"/>
              <a:gd name="connsiteX2" fmla="*/ 149228 w 796221"/>
              <a:gd name="connsiteY2" fmla="*/ 108275 h 131676"/>
              <a:gd name="connsiteX3" fmla="*/ 307978 w 796221"/>
              <a:gd name="connsiteY3" fmla="*/ 67000 h 131676"/>
              <a:gd name="connsiteX4" fmla="*/ 790578 w 796221"/>
              <a:gd name="connsiteY4" fmla="*/ 70175 h 131676"/>
              <a:gd name="connsiteX5" fmla="*/ 568328 w 796221"/>
              <a:gd name="connsiteY5" fmla="*/ 67000 h 131676"/>
              <a:gd name="connsiteX6" fmla="*/ 514353 w 796221"/>
              <a:gd name="connsiteY6" fmla="*/ 60650 h 131676"/>
              <a:gd name="connsiteX7" fmla="*/ 447678 w 796221"/>
              <a:gd name="connsiteY7" fmla="*/ 92400 h 131676"/>
              <a:gd name="connsiteX8" fmla="*/ 355603 w 796221"/>
              <a:gd name="connsiteY8" fmla="*/ 130500 h 131676"/>
              <a:gd name="connsiteX9" fmla="*/ 431803 w 796221"/>
              <a:gd name="connsiteY9" fmla="*/ 44775 h 131676"/>
              <a:gd name="connsiteX10" fmla="*/ 304803 w 796221"/>
              <a:gd name="connsiteY10" fmla="*/ 70175 h 131676"/>
              <a:gd name="connsiteX11" fmla="*/ 3 w 796221"/>
              <a:gd name="connsiteY11" fmla="*/ 325 h 1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21" h="131676">
                <a:moveTo>
                  <a:pt x="3" y="325"/>
                </a:moveTo>
                <a:cubicBezTo>
                  <a:pt x="-1055" y="6146"/>
                  <a:pt x="273582" y="87108"/>
                  <a:pt x="298453" y="105100"/>
                </a:cubicBezTo>
                <a:cubicBezTo>
                  <a:pt x="323324" y="123092"/>
                  <a:pt x="147641" y="114625"/>
                  <a:pt x="149228" y="108275"/>
                </a:cubicBezTo>
                <a:cubicBezTo>
                  <a:pt x="150816" y="101925"/>
                  <a:pt x="201086" y="73350"/>
                  <a:pt x="307978" y="67000"/>
                </a:cubicBezTo>
                <a:cubicBezTo>
                  <a:pt x="414870" y="60650"/>
                  <a:pt x="747186" y="70175"/>
                  <a:pt x="790578" y="70175"/>
                </a:cubicBezTo>
                <a:cubicBezTo>
                  <a:pt x="833970" y="70175"/>
                  <a:pt x="614365" y="68587"/>
                  <a:pt x="568328" y="67000"/>
                </a:cubicBezTo>
                <a:cubicBezTo>
                  <a:pt x="522291" y="65413"/>
                  <a:pt x="534461" y="56417"/>
                  <a:pt x="514353" y="60650"/>
                </a:cubicBezTo>
                <a:cubicBezTo>
                  <a:pt x="494245" y="64883"/>
                  <a:pt x="474136" y="80758"/>
                  <a:pt x="447678" y="92400"/>
                </a:cubicBezTo>
                <a:cubicBezTo>
                  <a:pt x="421220" y="104042"/>
                  <a:pt x="358249" y="138437"/>
                  <a:pt x="355603" y="130500"/>
                </a:cubicBezTo>
                <a:cubicBezTo>
                  <a:pt x="352957" y="122563"/>
                  <a:pt x="440270" y="54829"/>
                  <a:pt x="431803" y="44775"/>
                </a:cubicBezTo>
                <a:cubicBezTo>
                  <a:pt x="423336" y="34721"/>
                  <a:pt x="381003" y="71762"/>
                  <a:pt x="304803" y="70175"/>
                </a:cubicBezTo>
                <a:cubicBezTo>
                  <a:pt x="228603" y="68588"/>
                  <a:pt x="1061" y="-5496"/>
                  <a:pt x="3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 2194">
            <a:extLst>
              <a:ext uri="{FF2B5EF4-FFF2-40B4-BE49-F238E27FC236}">
                <a16:creationId xmlns:a16="http://schemas.microsoft.com/office/drawing/2014/main" id="{C5706F77-111F-CD21-28AD-1B0C3227FD70}"/>
              </a:ext>
            </a:extLst>
          </p:cNvPr>
          <p:cNvSpPr/>
          <p:nvPr/>
        </p:nvSpPr>
        <p:spPr>
          <a:xfrm>
            <a:off x="3603486" y="8010305"/>
            <a:ext cx="708730" cy="279667"/>
          </a:xfrm>
          <a:custGeom>
            <a:avLst/>
            <a:gdLst>
              <a:gd name="connsiteX0" fmla="*/ 139 w 708730"/>
              <a:gd name="connsiteY0" fmla="*/ 279620 h 279667"/>
              <a:gd name="connsiteX1" fmla="*/ 495439 w 708730"/>
              <a:gd name="connsiteY1" fmla="*/ 152620 h 279667"/>
              <a:gd name="connsiteX2" fmla="*/ 670064 w 708730"/>
              <a:gd name="connsiteY2" fmla="*/ 133570 h 279667"/>
              <a:gd name="connsiteX3" fmla="*/ 625614 w 708730"/>
              <a:gd name="connsiteY3" fmla="*/ 44670 h 279667"/>
              <a:gd name="connsiteX4" fmla="*/ 704989 w 708730"/>
              <a:gd name="connsiteY4" fmla="*/ 79595 h 279667"/>
              <a:gd name="connsiteX5" fmla="*/ 695464 w 708730"/>
              <a:gd name="connsiteY5" fmla="*/ 220 h 279667"/>
              <a:gd name="connsiteX6" fmla="*/ 692289 w 708730"/>
              <a:gd name="connsiteY6" fmla="*/ 57370 h 279667"/>
              <a:gd name="connsiteX7" fmla="*/ 501789 w 708730"/>
              <a:gd name="connsiteY7" fmla="*/ 101820 h 279667"/>
              <a:gd name="connsiteX8" fmla="*/ 101739 w 708730"/>
              <a:gd name="connsiteY8" fmla="*/ 251045 h 279667"/>
              <a:gd name="connsiteX9" fmla="*/ 441464 w 708730"/>
              <a:gd name="connsiteY9" fmla="*/ 168495 h 279667"/>
              <a:gd name="connsiteX10" fmla="*/ 139 w 708730"/>
              <a:gd name="connsiteY10" fmla="*/ 279620 h 27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8730" h="279667">
                <a:moveTo>
                  <a:pt x="139" y="279620"/>
                </a:moveTo>
                <a:cubicBezTo>
                  <a:pt x="9135" y="276974"/>
                  <a:pt x="383785" y="176962"/>
                  <a:pt x="495439" y="152620"/>
                </a:cubicBezTo>
                <a:cubicBezTo>
                  <a:pt x="607093" y="128278"/>
                  <a:pt x="648368" y="151562"/>
                  <a:pt x="670064" y="133570"/>
                </a:cubicBezTo>
                <a:cubicBezTo>
                  <a:pt x="691760" y="115578"/>
                  <a:pt x="619793" y="53666"/>
                  <a:pt x="625614" y="44670"/>
                </a:cubicBezTo>
                <a:cubicBezTo>
                  <a:pt x="631435" y="35674"/>
                  <a:pt x="693347" y="87003"/>
                  <a:pt x="704989" y="79595"/>
                </a:cubicBezTo>
                <a:cubicBezTo>
                  <a:pt x="716631" y="72187"/>
                  <a:pt x="697581" y="3924"/>
                  <a:pt x="695464" y="220"/>
                </a:cubicBezTo>
                <a:cubicBezTo>
                  <a:pt x="693347" y="-3484"/>
                  <a:pt x="724568" y="40437"/>
                  <a:pt x="692289" y="57370"/>
                </a:cubicBezTo>
                <a:cubicBezTo>
                  <a:pt x="660010" y="74303"/>
                  <a:pt x="600214" y="69541"/>
                  <a:pt x="501789" y="101820"/>
                </a:cubicBezTo>
                <a:cubicBezTo>
                  <a:pt x="403364" y="134099"/>
                  <a:pt x="111793" y="239933"/>
                  <a:pt x="101739" y="251045"/>
                </a:cubicBezTo>
                <a:cubicBezTo>
                  <a:pt x="91685" y="262157"/>
                  <a:pt x="462101" y="164262"/>
                  <a:pt x="441464" y="168495"/>
                </a:cubicBezTo>
                <a:cubicBezTo>
                  <a:pt x="420827" y="172728"/>
                  <a:pt x="-8857" y="282266"/>
                  <a:pt x="139" y="279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 2195">
            <a:extLst>
              <a:ext uri="{FF2B5EF4-FFF2-40B4-BE49-F238E27FC236}">
                <a16:creationId xmlns:a16="http://schemas.microsoft.com/office/drawing/2014/main" id="{3BF8CA4B-2265-E2FA-C551-73658638C193}"/>
              </a:ext>
            </a:extLst>
          </p:cNvPr>
          <p:cNvSpPr/>
          <p:nvPr/>
        </p:nvSpPr>
        <p:spPr>
          <a:xfrm>
            <a:off x="4469039" y="6180643"/>
            <a:ext cx="978094" cy="347336"/>
          </a:xfrm>
          <a:custGeom>
            <a:avLst/>
            <a:gdLst>
              <a:gd name="connsiteX0" fmla="*/ 880836 w 978094"/>
              <a:gd name="connsiteY0" fmla="*/ 39182 h 347336"/>
              <a:gd name="connsiteX1" fmla="*/ 709386 w 978094"/>
              <a:gd name="connsiteY1" fmla="*/ 166182 h 347336"/>
              <a:gd name="connsiteX2" fmla="*/ 779236 w 978094"/>
              <a:gd name="connsiteY2" fmla="*/ 163007 h 347336"/>
              <a:gd name="connsiteX3" fmla="*/ 404586 w 978094"/>
              <a:gd name="connsiteY3" fmla="*/ 274132 h 347336"/>
              <a:gd name="connsiteX4" fmla="*/ 553811 w 978094"/>
              <a:gd name="connsiteY4" fmla="*/ 261432 h 347336"/>
              <a:gd name="connsiteX5" fmla="*/ 1361 w 978094"/>
              <a:gd name="connsiteY5" fmla="*/ 347157 h 347336"/>
              <a:gd name="connsiteX6" fmla="*/ 414111 w 978094"/>
              <a:gd name="connsiteY6" fmla="*/ 280482 h 347336"/>
              <a:gd name="connsiteX7" fmla="*/ 931636 w 978094"/>
              <a:gd name="connsiteY7" fmla="*/ 166182 h 347336"/>
              <a:gd name="connsiteX8" fmla="*/ 645886 w 978094"/>
              <a:gd name="connsiteY8" fmla="*/ 216982 h 347336"/>
              <a:gd name="connsiteX9" fmla="*/ 833211 w 978094"/>
              <a:gd name="connsiteY9" fmla="*/ 105857 h 347336"/>
              <a:gd name="connsiteX10" fmla="*/ 976086 w 978094"/>
              <a:gd name="connsiteY10" fmla="*/ 4257 h 347336"/>
              <a:gd name="connsiteX11" fmla="*/ 880836 w 978094"/>
              <a:gd name="connsiteY11" fmla="*/ 39182 h 34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8094" h="347336">
                <a:moveTo>
                  <a:pt x="880836" y="39182"/>
                </a:moveTo>
                <a:cubicBezTo>
                  <a:pt x="836386" y="66170"/>
                  <a:pt x="726319" y="145545"/>
                  <a:pt x="709386" y="166182"/>
                </a:cubicBezTo>
                <a:cubicBezTo>
                  <a:pt x="692453" y="186820"/>
                  <a:pt x="830036" y="145015"/>
                  <a:pt x="779236" y="163007"/>
                </a:cubicBezTo>
                <a:cubicBezTo>
                  <a:pt x="728436" y="180999"/>
                  <a:pt x="442157" y="257728"/>
                  <a:pt x="404586" y="274132"/>
                </a:cubicBezTo>
                <a:cubicBezTo>
                  <a:pt x="367015" y="290536"/>
                  <a:pt x="621015" y="249261"/>
                  <a:pt x="553811" y="261432"/>
                </a:cubicBezTo>
                <a:cubicBezTo>
                  <a:pt x="486607" y="273603"/>
                  <a:pt x="24644" y="343982"/>
                  <a:pt x="1361" y="347157"/>
                </a:cubicBezTo>
                <a:cubicBezTo>
                  <a:pt x="-21922" y="350332"/>
                  <a:pt x="259065" y="310644"/>
                  <a:pt x="414111" y="280482"/>
                </a:cubicBezTo>
                <a:cubicBezTo>
                  <a:pt x="569157" y="250320"/>
                  <a:pt x="893007" y="176765"/>
                  <a:pt x="931636" y="166182"/>
                </a:cubicBezTo>
                <a:cubicBezTo>
                  <a:pt x="970265" y="155599"/>
                  <a:pt x="662290" y="227036"/>
                  <a:pt x="645886" y="216982"/>
                </a:cubicBezTo>
                <a:cubicBezTo>
                  <a:pt x="629482" y="206928"/>
                  <a:pt x="778178" y="141311"/>
                  <a:pt x="833211" y="105857"/>
                </a:cubicBezTo>
                <a:cubicBezTo>
                  <a:pt x="888244" y="70403"/>
                  <a:pt x="961798" y="18015"/>
                  <a:pt x="976086" y="4257"/>
                </a:cubicBezTo>
                <a:cubicBezTo>
                  <a:pt x="990374" y="-9501"/>
                  <a:pt x="925286" y="12194"/>
                  <a:pt x="880836" y="39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 2196">
            <a:extLst>
              <a:ext uri="{FF2B5EF4-FFF2-40B4-BE49-F238E27FC236}">
                <a16:creationId xmlns:a16="http://schemas.microsoft.com/office/drawing/2014/main" id="{9F82A210-1565-AD6D-B431-B0EBC1FD9F3B}"/>
              </a:ext>
            </a:extLst>
          </p:cNvPr>
          <p:cNvSpPr/>
          <p:nvPr/>
        </p:nvSpPr>
        <p:spPr>
          <a:xfrm>
            <a:off x="4508302" y="6896070"/>
            <a:ext cx="978270" cy="381330"/>
          </a:xfrm>
          <a:custGeom>
            <a:avLst/>
            <a:gdLst>
              <a:gd name="connsiteX0" fmla="*/ 978098 w 978270"/>
              <a:gd name="connsiteY0" fmla="*/ 30 h 381330"/>
              <a:gd name="connsiteX1" fmla="*/ 120848 w 978270"/>
              <a:gd name="connsiteY1" fmla="*/ 231805 h 381330"/>
              <a:gd name="connsiteX2" fmla="*/ 263723 w 978270"/>
              <a:gd name="connsiteY2" fmla="*/ 190530 h 381330"/>
              <a:gd name="connsiteX3" fmla="*/ 111323 w 978270"/>
              <a:gd name="connsiteY3" fmla="*/ 263555 h 381330"/>
              <a:gd name="connsiteX4" fmla="*/ 70048 w 978270"/>
              <a:gd name="connsiteY4" fmla="*/ 358805 h 381330"/>
              <a:gd name="connsiteX5" fmla="*/ 104973 w 978270"/>
              <a:gd name="connsiteY5" fmla="*/ 301655 h 381330"/>
              <a:gd name="connsiteX6" fmla="*/ 139898 w 978270"/>
              <a:gd name="connsiteY6" fmla="*/ 381030 h 381330"/>
              <a:gd name="connsiteX7" fmla="*/ 355798 w 978270"/>
              <a:gd name="connsiteY7" fmla="*/ 330230 h 381330"/>
              <a:gd name="connsiteX8" fmla="*/ 44648 w 978270"/>
              <a:gd name="connsiteY8" fmla="*/ 368330 h 381330"/>
              <a:gd name="connsiteX9" fmla="*/ 146248 w 978270"/>
              <a:gd name="connsiteY9" fmla="*/ 279430 h 381330"/>
              <a:gd name="connsiteX10" fmla="*/ 41473 w 978270"/>
              <a:gd name="connsiteY10" fmla="*/ 215930 h 381330"/>
              <a:gd name="connsiteX11" fmla="*/ 978098 w 978270"/>
              <a:gd name="connsiteY11" fmla="*/ 30 h 38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8270" h="381330">
                <a:moveTo>
                  <a:pt x="978098" y="30"/>
                </a:moveTo>
                <a:cubicBezTo>
                  <a:pt x="991327" y="2676"/>
                  <a:pt x="239910" y="200055"/>
                  <a:pt x="120848" y="231805"/>
                </a:cubicBezTo>
                <a:cubicBezTo>
                  <a:pt x="1785" y="263555"/>
                  <a:pt x="265310" y="185238"/>
                  <a:pt x="263723" y="190530"/>
                </a:cubicBezTo>
                <a:cubicBezTo>
                  <a:pt x="262136" y="195822"/>
                  <a:pt x="143602" y="235509"/>
                  <a:pt x="111323" y="263555"/>
                </a:cubicBezTo>
                <a:cubicBezTo>
                  <a:pt x="79044" y="291601"/>
                  <a:pt x="71106" y="352455"/>
                  <a:pt x="70048" y="358805"/>
                </a:cubicBezTo>
                <a:cubicBezTo>
                  <a:pt x="68990" y="365155"/>
                  <a:pt x="93331" y="297951"/>
                  <a:pt x="104973" y="301655"/>
                </a:cubicBezTo>
                <a:cubicBezTo>
                  <a:pt x="116615" y="305359"/>
                  <a:pt x="98094" y="376268"/>
                  <a:pt x="139898" y="381030"/>
                </a:cubicBezTo>
                <a:cubicBezTo>
                  <a:pt x="181702" y="385792"/>
                  <a:pt x="371673" y="332347"/>
                  <a:pt x="355798" y="330230"/>
                </a:cubicBezTo>
                <a:cubicBezTo>
                  <a:pt x="339923" y="328113"/>
                  <a:pt x="79573" y="376797"/>
                  <a:pt x="44648" y="368330"/>
                </a:cubicBezTo>
                <a:cubicBezTo>
                  <a:pt x="9723" y="359863"/>
                  <a:pt x="146777" y="304830"/>
                  <a:pt x="146248" y="279430"/>
                </a:cubicBezTo>
                <a:cubicBezTo>
                  <a:pt x="145719" y="254030"/>
                  <a:pt x="-93994" y="265143"/>
                  <a:pt x="41473" y="215930"/>
                </a:cubicBezTo>
                <a:cubicBezTo>
                  <a:pt x="176940" y="166718"/>
                  <a:pt x="964869" y="-2616"/>
                  <a:pt x="978098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 2197">
            <a:extLst>
              <a:ext uri="{FF2B5EF4-FFF2-40B4-BE49-F238E27FC236}">
                <a16:creationId xmlns:a16="http://schemas.microsoft.com/office/drawing/2014/main" id="{B3407EAA-A228-25A3-4D84-8E464B15F57E}"/>
              </a:ext>
            </a:extLst>
          </p:cNvPr>
          <p:cNvSpPr/>
          <p:nvPr/>
        </p:nvSpPr>
        <p:spPr>
          <a:xfrm>
            <a:off x="4998423" y="6624856"/>
            <a:ext cx="189774" cy="398345"/>
          </a:xfrm>
          <a:custGeom>
            <a:avLst/>
            <a:gdLst>
              <a:gd name="connsiteX0" fmla="*/ 2202 w 189774"/>
              <a:gd name="connsiteY0" fmla="*/ 1369 h 398345"/>
              <a:gd name="connsiteX1" fmla="*/ 72052 w 189774"/>
              <a:gd name="connsiteY1" fmla="*/ 172819 h 398345"/>
              <a:gd name="connsiteX2" fmla="*/ 97452 w 189774"/>
              <a:gd name="connsiteY2" fmla="*/ 90269 h 398345"/>
              <a:gd name="connsiteX3" fmla="*/ 189527 w 189774"/>
              <a:gd name="connsiteY3" fmla="*/ 325219 h 398345"/>
              <a:gd name="connsiteX4" fmla="*/ 126027 w 189774"/>
              <a:gd name="connsiteY4" fmla="*/ 188694 h 398345"/>
              <a:gd name="connsiteX5" fmla="*/ 173652 w 189774"/>
              <a:gd name="connsiteY5" fmla="*/ 398244 h 398345"/>
              <a:gd name="connsiteX6" fmla="*/ 65702 w 189774"/>
              <a:gd name="connsiteY6" fmla="*/ 156944 h 398345"/>
              <a:gd name="connsiteX7" fmla="*/ 113327 w 189774"/>
              <a:gd name="connsiteY7" fmla="*/ 268069 h 398345"/>
              <a:gd name="connsiteX8" fmla="*/ 135552 w 189774"/>
              <a:gd name="connsiteY8" fmla="*/ 226794 h 398345"/>
              <a:gd name="connsiteX9" fmla="*/ 164127 w 189774"/>
              <a:gd name="connsiteY9" fmla="*/ 283944 h 398345"/>
              <a:gd name="connsiteX10" fmla="*/ 2202 w 189774"/>
              <a:gd name="connsiteY10" fmla="*/ 1369 h 39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774" h="398345">
                <a:moveTo>
                  <a:pt x="2202" y="1369"/>
                </a:moveTo>
                <a:cubicBezTo>
                  <a:pt x="-13144" y="-17152"/>
                  <a:pt x="56177" y="158002"/>
                  <a:pt x="72052" y="172819"/>
                </a:cubicBezTo>
                <a:cubicBezTo>
                  <a:pt x="87927" y="187636"/>
                  <a:pt x="77873" y="64869"/>
                  <a:pt x="97452" y="90269"/>
                </a:cubicBezTo>
                <a:cubicBezTo>
                  <a:pt x="117031" y="115669"/>
                  <a:pt x="184764" y="308815"/>
                  <a:pt x="189527" y="325219"/>
                </a:cubicBezTo>
                <a:cubicBezTo>
                  <a:pt x="194290" y="341623"/>
                  <a:pt x="128673" y="176523"/>
                  <a:pt x="126027" y="188694"/>
                </a:cubicBezTo>
                <a:cubicBezTo>
                  <a:pt x="123381" y="200865"/>
                  <a:pt x="183706" y="403536"/>
                  <a:pt x="173652" y="398244"/>
                </a:cubicBezTo>
                <a:cubicBezTo>
                  <a:pt x="163598" y="392952"/>
                  <a:pt x="75756" y="178640"/>
                  <a:pt x="65702" y="156944"/>
                </a:cubicBezTo>
                <a:cubicBezTo>
                  <a:pt x="55648" y="135248"/>
                  <a:pt x="101685" y="256427"/>
                  <a:pt x="113327" y="268069"/>
                </a:cubicBezTo>
                <a:cubicBezTo>
                  <a:pt x="124969" y="279711"/>
                  <a:pt x="127085" y="224148"/>
                  <a:pt x="135552" y="226794"/>
                </a:cubicBezTo>
                <a:cubicBezTo>
                  <a:pt x="144019" y="229440"/>
                  <a:pt x="182119" y="314636"/>
                  <a:pt x="164127" y="283944"/>
                </a:cubicBezTo>
                <a:cubicBezTo>
                  <a:pt x="146135" y="253252"/>
                  <a:pt x="17548" y="19890"/>
                  <a:pt x="2202" y="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 2198">
            <a:extLst>
              <a:ext uri="{FF2B5EF4-FFF2-40B4-BE49-F238E27FC236}">
                <a16:creationId xmlns:a16="http://schemas.microsoft.com/office/drawing/2014/main" id="{B1B3D0CE-B10C-D841-4EC2-828797462D62}"/>
              </a:ext>
            </a:extLst>
          </p:cNvPr>
          <p:cNvSpPr/>
          <p:nvPr/>
        </p:nvSpPr>
        <p:spPr>
          <a:xfrm>
            <a:off x="4509855" y="7203836"/>
            <a:ext cx="1148013" cy="140599"/>
          </a:xfrm>
          <a:custGeom>
            <a:avLst/>
            <a:gdLst>
              <a:gd name="connsiteX0" fmla="*/ 1820 w 1148013"/>
              <a:gd name="connsiteY0" fmla="*/ 70089 h 140599"/>
              <a:gd name="connsiteX1" fmla="*/ 754295 w 1148013"/>
              <a:gd name="connsiteY1" fmla="*/ 41514 h 140599"/>
              <a:gd name="connsiteX2" fmla="*/ 652695 w 1148013"/>
              <a:gd name="connsiteY2" fmla="*/ 60564 h 140599"/>
              <a:gd name="connsiteX3" fmla="*/ 1113070 w 1148013"/>
              <a:gd name="connsiteY3" fmla="*/ 124064 h 140599"/>
              <a:gd name="connsiteX4" fmla="*/ 859070 w 1148013"/>
              <a:gd name="connsiteY4" fmla="*/ 130414 h 140599"/>
              <a:gd name="connsiteX5" fmla="*/ 1147995 w 1148013"/>
              <a:gd name="connsiteY5" fmla="*/ 139939 h 140599"/>
              <a:gd name="connsiteX6" fmla="*/ 843195 w 1148013"/>
              <a:gd name="connsiteY6" fmla="*/ 124064 h 140599"/>
              <a:gd name="connsiteX7" fmla="*/ 551095 w 1148013"/>
              <a:gd name="connsiteY7" fmla="*/ 239 h 140599"/>
              <a:gd name="connsiteX8" fmla="*/ 1820 w 1148013"/>
              <a:gd name="connsiteY8" fmla="*/ 70089 h 14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013" h="140599">
                <a:moveTo>
                  <a:pt x="1820" y="70089"/>
                </a:moveTo>
                <a:cubicBezTo>
                  <a:pt x="35687" y="76968"/>
                  <a:pt x="645816" y="43101"/>
                  <a:pt x="754295" y="41514"/>
                </a:cubicBezTo>
                <a:cubicBezTo>
                  <a:pt x="862774" y="39927"/>
                  <a:pt x="592899" y="46806"/>
                  <a:pt x="652695" y="60564"/>
                </a:cubicBezTo>
                <a:cubicBezTo>
                  <a:pt x="712491" y="74322"/>
                  <a:pt x="1078674" y="112422"/>
                  <a:pt x="1113070" y="124064"/>
                </a:cubicBezTo>
                <a:cubicBezTo>
                  <a:pt x="1147466" y="135706"/>
                  <a:pt x="853249" y="127768"/>
                  <a:pt x="859070" y="130414"/>
                </a:cubicBezTo>
                <a:cubicBezTo>
                  <a:pt x="864891" y="133060"/>
                  <a:pt x="1150641" y="140997"/>
                  <a:pt x="1147995" y="139939"/>
                </a:cubicBezTo>
                <a:cubicBezTo>
                  <a:pt x="1145349" y="138881"/>
                  <a:pt x="942678" y="147347"/>
                  <a:pt x="843195" y="124064"/>
                </a:cubicBezTo>
                <a:cubicBezTo>
                  <a:pt x="743712" y="100781"/>
                  <a:pt x="686032" y="5001"/>
                  <a:pt x="551095" y="239"/>
                </a:cubicBezTo>
                <a:cubicBezTo>
                  <a:pt x="416158" y="-4523"/>
                  <a:pt x="-32047" y="63210"/>
                  <a:pt x="1820" y="70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 2199">
            <a:extLst>
              <a:ext uri="{FF2B5EF4-FFF2-40B4-BE49-F238E27FC236}">
                <a16:creationId xmlns:a16="http://schemas.microsoft.com/office/drawing/2014/main" id="{26A69D2A-85F7-0AAB-6918-3F6609893044}"/>
              </a:ext>
            </a:extLst>
          </p:cNvPr>
          <p:cNvSpPr/>
          <p:nvPr/>
        </p:nvSpPr>
        <p:spPr>
          <a:xfrm>
            <a:off x="4471319" y="7547166"/>
            <a:ext cx="1265906" cy="95059"/>
          </a:xfrm>
          <a:custGeom>
            <a:avLst/>
            <a:gdLst>
              <a:gd name="connsiteX0" fmla="*/ 11781 w 1265906"/>
              <a:gd name="connsiteY0" fmla="*/ 66484 h 95059"/>
              <a:gd name="connsiteX1" fmla="*/ 542006 w 1265906"/>
              <a:gd name="connsiteY1" fmla="*/ 2984 h 95059"/>
              <a:gd name="connsiteX2" fmla="*/ 415006 w 1265906"/>
              <a:gd name="connsiteY2" fmla="*/ 12509 h 95059"/>
              <a:gd name="connsiteX3" fmla="*/ 830931 w 1265906"/>
              <a:gd name="connsiteY3" fmla="*/ 31559 h 95059"/>
              <a:gd name="connsiteX4" fmla="*/ 745206 w 1265906"/>
              <a:gd name="connsiteY4" fmla="*/ 31559 h 95059"/>
              <a:gd name="connsiteX5" fmla="*/ 1265906 w 1265906"/>
              <a:gd name="connsiteY5" fmla="*/ 95059 h 95059"/>
              <a:gd name="connsiteX6" fmla="*/ 1142081 w 1265906"/>
              <a:gd name="connsiteY6" fmla="*/ 79184 h 95059"/>
              <a:gd name="connsiteX7" fmla="*/ 538831 w 1265906"/>
              <a:gd name="connsiteY7" fmla="*/ 18859 h 95059"/>
              <a:gd name="connsiteX8" fmla="*/ 697581 w 1265906"/>
              <a:gd name="connsiteY8" fmla="*/ 72834 h 95059"/>
              <a:gd name="connsiteX9" fmla="*/ 218156 w 1265906"/>
              <a:gd name="connsiteY9" fmla="*/ 88709 h 95059"/>
              <a:gd name="connsiteX10" fmla="*/ 11781 w 1265906"/>
              <a:gd name="connsiteY10" fmla="*/ 66484 h 9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5906" h="95059">
                <a:moveTo>
                  <a:pt x="11781" y="66484"/>
                </a:moveTo>
                <a:cubicBezTo>
                  <a:pt x="65756" y="52196"/>
                  <a:pt x="474802" y="11980"/>
                  <a:pt x="542006" y="2984"/>
                </a:cubicBezTo>
                <a:cubicBezTo>
                  <a:pt x="609210" y="-6012"/>
                  <a:pt x="366852" y="7747"/>
                  <a:pt x="415006" y="12509"/>
                </a:cubicBezTo>
                <a:cubicBezTo>
                  <a:pt x="463160" y="17271"/>
                  <a:pt x="775898" y="28384"/>
                  <a:pt x="830931" y="31559"/>
                </a:cubicBezTo>
                <a:cubicBezTo>
                  <a:pt x="885964" y="34734"/>
                  <a:pt x="672710" y="20976"/>
                  <a:pt x="745206" y="31559"/>
                </a:cubicBezTo>
                <a:cubicBezTo>
                  <a:pt x="817702" y="42142"/>
                  <a:pt x="1265906" y="95059"/>
                  <a:pt x="1265906" y="95059"/>
                </a:cubicBezTo>
                <a:lnTo>
                  <a:pt x="1142081" y="79184"/>
                </a:lnTo>
                <a:cubicBezTo>
                  <a:pt x="1020902" y="66484"/>
                  <a:pt x="612914" y="19917"/>
                  <a:pt x="538831" y="18859"/>
                </a:cubicBezTo>
                <a:cubicBezTo>
                  <a:pt x="464748" y="17801"/>
                  <a:pt x="751027" y="61192"/>
                  <a:pt x="697581" y="72834"/>
                </a:cubicBezTo>
                <a:cubicBezTo>
                  <a:pt x="644135" y="84476"/>
                  <a:pt x="336160" y="82888"/>
                  <a:pt x="218156" y="88709"/>
                </a:cubicBezTo>
                <a:cubicBezTo>
                  <a:pt x="100152" y="94530"/>
                  <a:pt x="-42194" y="80772"/>
                  <a:pt x="11781" y="66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 2200">
            <a:extLst>
              <a:ext uri="{FF2B5EF4-FFF2-40B4-BE49-F238E27FC236}">
                <a16:creationId xmlns:a16="http://schemas.microsoft.com/office/drawing/2014/main" id="{03FE18EE-875A-C86C-149A-C811EF3E41B1}"/>
              </a:ext>
            </a:extLst>
          </p:cNvPr>
          <p:cNvSpPr/>
          <p:nvPr/>
        </p:nvSpPr>
        <p:spPr>
          <a:xfrm>
            <a:off x="5655828" y="7348347"/>
            <a:ext cx="236418" cy="221822"/>
          </a:xfrm>
          <a:custGeom>
            <a:avLst/>
            <a:gdLst>
              <a:gd name="connsiteX0" fmla="*/ 5197 w 236418"/>
              <a:gd name="connsiteY0" fmla="*/ 4953 h 221822"/>
              <a:gd name="connsiteX1" fmla="*/ 170297 w 236418"/>
              <a:gd name="connsiteY1" fmla="*/ 81153 h 221822"/>
              <a:gd name="connsiteX2" fmla="*/ 224272 w 236418"/>
              <a:gd name="connsiteY2" fmla="*/ 192278 h 221822"/>
              <a:gd name="connsiteX3" fmla="*/ 233797 w 236418"/>
              <a:gd name="connsiteY3" fmla="*/ 217678 h 221822"/>
              <a:gd name="connsiteX4" fmla="*/ 230622 w 236418"/>
              <a:gd name="connsiteY4" fmla="*/ 122428 h 221822"/>
              <a:gd name="connsiteX5" fmla="*/ 221097 w 236418"/>
              <a:gd name="connsiteY5" fmla="*/ 81153 h 221822"/>
              <a:gd name="connsiteX6" fmla="*/ 55997 w 236418"/>
              <a:gd name="connsiteY6" fmla="*/ 14478 h 221822"/>
              <a:gd name="connsiteX7" fmla="*/ 5197 w 236418"/>
              <a:gd name="connsiteY7" fmla="*/ 4953 h 22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418" h="221822">
                <a:moveTo>
                  <a:pt x="5197" y="4953"/>
                </a:moveTo>
                <a:cubicBezTo>
                  <a:pt x="24247" y="16065"/>
                  <a:pt x="133785" y="49932"/>
                  <a:pt x="170297" y="81153"/>
                </a:cubicBezTo>
                <a:cubicBezTo>
                  <a:pt x="206810" y="112374"/>
                  <a:pt x="213689" y="169524"/>
                  <a:pt x="224272" y="192278"/>
                </a:cubicBezTo>
                <a:cubicBezTo>
                  <a:pt x="234855" y="215032"/>
                  <a:pt x="232739" y="229320"/>
                  <a:pt x="233797" y="217678"/>
                </a:cubicBezTo>
                <a:cubicBezTo>
                  <a:pt x="234855" y="206036"/>
                  <a:pt x="232739" y="145182"/>
                  <a:pt x="230622" y="122428"/>
                </a:cubicBezTo>
                <a:cubicBezTo>
                  <a:pt x="228505" y="99674"/>
                  <a:pt x="250201" y="99145"/>
                  <a:pt x="221097" y="81153"/>
                </a:cubicBezTo>
                <a:cubicBezTo>
                  <a:pt x="191993" y="63161"/>
                  <a:pt x="88805" y="25591"/>
                  <a:pt x="55997" y="14478"/>
                </a:cubicBezTo>
                <a:cubicBezTo>
                  <a:pt x="23189" y="3365"/>
                  <a:pt x="-13853" y="-6159"/>
                  <a:pt x="5197" y="4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 2201">
            <a:extLst>
              <a:ext uri="{FF2B5EF4-FFF2-40B4-BE49-F238E27FC236}">
                <a16:creationId xmlns:a16="http://schemas.microsoft.com/office/drawing/2014/main" id="{222126F3-F9B9-1787-68F4-4369C4AD45FA}"/>
              </a:ext>
            </a:extLst>
          </p:cNvPr>
          <p:cNvSpPr/>
          <p:nvPr/>
        </p:nvSpPr>
        <p:spPr>
          <a:xfrm>
            <a:off x="5073280" y="7149925"/>
            <a:ext cx="137332" cy="429348"/>
          </a:xfrm>
          <a:custGeom>
            <a:avLst/>
            <a:gdLst>
              <a:gd name="connsiteX0" fmla="*/ 136895 w 137332"/>
              <a:gd name="connsiteY0" fmla="*/ 175 h 429348"/>
              <a:gd name="connsiteX1" fmla="*/ 25770 w 137332"/>
              <a:gd name="connsiteY1" fmla="*/ 216075 h 429348"/>
              <a:gd name="connsiteX2" fmla="*/ 51170 w 137332"/>
              <a:gd name="connsiteY2" fmla="*/ 308150 h 429348"/>
              <a:gd name="connsiteX3" fmla="*/ 38470 w 137332"/>
              <a:gd name="connsiteY3" fmla="*/ 263700 h 429348"/>
              <a:gd name="connsiteX4" fmla="*/ 57520 w 137332"/>
              <a:gd name="connsiteY4" fmla="*/ 422450 h 429348"/>
              <a:gd name="connsiteX5" fmla="*/ 370 w 137332"/>
              <a:gd name="connsiteY5" fmla="*/ 254175 h 429348"/>
              <a:gd name="connsiteX6" fmla="*/ 32120 w 137332"/>
              <a:gd name="connsiteY6" fmla="*/ 378000 h 429348"/>
              <a:gd name="connsiteX7" fmla="*/ 16245 w 137332"/>
              <a:gd name="connsiteY7" fmla="*/ 238300 h 429348"/>
              <a:gd name="connsiteX8" fmla="*/ 9895 w 137332"/>
              <a:gd name="connsiteY8" fmla="*/ 428800 h 429348"/>
              <a:gd name="connsiteX9" fmla="*/ 9895 w 137332"/>
              <a:gd name="connsiteY9" fmla="*/ 165275 h 429348"/>
              <a:gd name="connsiteX10" fmla="*/ 70220 w 137332"/>
              <a:gd name="connsiteY10" fmla="*/ 117650 h 429348"/>
              <a:gd name="connsiteX11" fmla="*/ 63870 w 137332"/>
              <a:gd name="connsiteY11" fmla="*/ 177975 h 429348"/>
              <a:gd name="connsiteX12" fmla="*/ 136895 w 137332"/>
              <a:gd name="connsiteY12" fmla="*/ 175 h 42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332" h="429348">
                <a:moveTo>
                  <a:pt x="136895" y="175"/>
                </a:moveTo>
                <a:cubicBezTo>
                  <a:pt x="130545" y="6525"/>
                  <a:pt x="40058" y="164746"/>
                  <a:pt x="25770" y="216075"/>
                </a:cubicBezTo>
                <a:cubicBezTo>
                  <a:pt x="11482" y="267404"/>
                  <a:pt x="49053" y="300213"/>
                  <a:pt x="51170" y="308150"/>
                </a:cubicBezTo>
                <a:cubicBezTo>
                  <a:pt x="53287" y="316087"/>
                  <a:pt x="37412" y="244650"/>
                  <a:pt x="38470" y="263700"/>
                </a:cubicBezTo>
                <a:cubicBezTo>
                  <a:pt x="39528" y="282750"/>
                  <a:pt x="63870" y="424038"/>
                  <a:pt x="57520" y="422450"/>
                </a:cubicBezTo>
                <a:cubicBezTo>
                  <a:pt x="51170" y="420863"/>
                  <a:pt x="4603" y="261583"/>
                  <a:pt x="370" y="254175"/>
                </a:cubicBezTo>
                <a:cubicBezTo>
                  <a:pt x="-3863" y="246767"/>
                  <a:pt x="29474" y="380646"/>
                  <a:pt x="32120" y="378000"/>
                </a:cubicBezTo>
                <a:cubicBezTo>
                  <a:pt x="34766" y="375354"/>
                  <a:pt x="19949" y="229833"/>
                  <a:pt x="16245" y="238300"/>
                </a:cubicBezTo>
                <a:cubicBezTo>
                  <a:pt x="12541" y="246767"/>
                  <a:pt x="10953" y="440971"/>
                  <a:pt x="9895" y="428800"/>
                </a:cubicBezTo>
                <a:cubicBezTo>
                  <a:pt x="8837" y="416629"/>
                  <a:pt x="-159" y="217133"/>
                  <a:pt x="9895" y="165275"/>
                </a:cubicBezTo>
                <a:cubicBezTo>
                  <a:pt x="19949" y="113417"/>
                  <a:pt x="61224" y="115533"/>
                  <a:pt x="70220" y="117650"/>
                </a:cubicBezTo>
                <a:cubicBezTo>
                  <a:pt x="79216" y="119767"/>
                  <a:pt x="49053" y="193850"/>
                  <a:pt x="63870" y="177975"/>
                </a:cubicBezTo>
                <a:cubicBezTo>
                  <a:pt x="78687" y="162100"/>
                  <a:pt x="143245" y="-6175"/>
                  <a:pt x="136895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 2202">
            <a:extLst>
              <a:ext uri="{FF2B5EF4-FFF2-40B4-BE49-F238E27FC236}">
                <a16:creationId xmlns:a16="http://schemas.microsoft.com/office/drawing/2014/main" id="{F515BDAA-341A-4A19-F103-52B7EE915C4B}"/>
              </a:ext>
            </a:extLst>
          </p:cNvPr>
          <p:cNvSpPr/>
          <p:nvPr/>
        </p:nvSpPr>
        <p:spPr>
          <a:xfrm>
            <a:off x="4987829" y="7229090"/>
            <a:ext cx="95349" cy="330677"/>
          </a:xfrm>
          <a:custGeom>
            <a:avLst/>
            <a:gdLst>
              <a:gd name="connsiteX0" fmla="*/ 9621 w 95349"/>
              <a:gd name="connsiteY0" fmla="*/ 385 h 330677"/>
              <a:gd name="connsiteX1" fmla="*/ 15971 w 95349"/>
              <a:gd name="connsiteY1" fmla="*/ 235335 h 330677"/>
              <a:gd name="connsiteX2" fmla="*/ 9621 w 95349"/>
              <a:gd name="connsiteY2" fmla="*/ 209935 h 330677"/>
              <a:gd name="connsiteX3" fmla="*/ 9621 w 95349"/>
              <a:gd name="connsiteY3" fmla="*/ 330585 h 330677"/>
              <a:gd name="connsiteX4" fmla="*/ 15971 w 95349"/>
              <a:gd name="connsiteY4" fmla="*/ 187710 h 330677"/>
              <a:gd name="connsiteX5" fmla="*/ 15971 w 95349"/>
              <a:gd name="connsiteY5" fmla="*/ 235335 h 330677"/>
              <a:gd name="connsiteX6" fmla="*/ 96 w 95349"/>
              <a:gd name="connsiteY6" fmla="*/ 127385 h 330677"/>
              <a:gd name="connsiteX7" fmla="*/ 9621 w 95349"/>
              <a:gd name="connsiteY7" fmla="*/ 251210 h 330677"/>
              <a:gd name="connsiteX8" fmla="*/ 15971 w 95349"/>
              <a:gd name="connsiteY8" fmla="*/ 219460 h 330677"/>
              <a:gd name="connsiteX9" fmla="*/ 95346 w 95349"/>
              <a:gd name="connsiteY9" fmla="*/ 298835 h 330677"/>
              <a:gd name="connsiteX10" fmla="*/ 9621 w 95349"/>
              <a:gd name="connsiteY10" fmla="*/ 385 h 33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349" h="330677">
                <a:moveTo>
                  <a:pt x="9621" y="385"/>
                </a:moveTo>
                <a:cubicBezTo>
                  <a:pt x="-3608" y="-10198"/>
                  <a:pt x="15971" y="200410"/>
                  <a:pt x="15971" y="235335"/>
                </a:cubicBezTo>
                <a:cubicBezTo>
                  <a:pt x="15971" y="270260"/>
                  <a:pt x="10679" y="194060"/>
                  <a:pt x="9621" y="209935"/>
                </a:cubicBezTo>
                <a:cubicBezTo>
                  <a:pt x="8563" y="225810"/>
                  <a:pt x="8563" y="334289"/>
                  <a:pt x="9621" y="330585"/>
                </a:cubicBezTo>
                <a:cubicBezTo>
                  <a:pt x="10679" y="326881"/>
                  <a:pt x="14913" y="203585"/>
                  <a:pt x="15971" y="187710"/>
                </a:cubicBezTo>
                <a:cubicBezTo>
                  <a:pt x="17029" y="171835"/>
                  <a:pt x="18617" y="245389"/>
                  <a:pt x="15971" y="235335"/>
                </a:cubicBezTo>
                <a:cubicBezTo>
                  <a:pt x="13325" y="225281"/>
                  <a:pt x="1154" y="124739"/>
                  <a:pt x="96" y="127385"/>
                </a:cubicBezTo>
                <a:cubicBezTo>
                  <a:pt x="-962" y="130031"/>
                  <a:pt x="6975" y="235864"/>
                  <a:pt x="9621" y="251210"/>
                </a:cubicBezTo>
                <a:cubicBezTo>
                  <a:pt x="12267" y="266556"/>
                  <a:pt x="1684" y="211523"/>
                  <a:pt x="15971" y="219460"/>
                </a:cubicBezTo>
                <a:cubicBezTo>
                  <a:pt x="30258" y="227397"/>
                  <a:pt x="95875" y="335347"/>
                  <a:pt x="95346" y="298835"/>
                </a:cubicBezTo>
                <a:cubicBezTo>
                  <a:pt x="94817" y="262323"/>
                  <a:pt x="22850" y="10968"/>
                  <a:pt x="9621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 2203">
            <a:extLst>
              <a:ext uri="{FF2B5EF4-FFF2-40B4-BE49-F238E27FC236}">
                <a16:creationId xmlns:a16="http://schemas.microsoft.com/office/drawing/2014/main" id="{D3B421E6-81A0-D8EC-D58A-26F6A456CDB9}"/>
              </a:ext>
            </a:extLst>
          </p:cNvPr>
          <p:cNvSpPr/>
          <p:nvPr/>
        </p:nvSpPr>
        <p:spPr>
          <a:xfrm>
            <a:off x="4986447" y="7533579"/>
            <a:ext cx="874588" cy="148815"/>
          </a:xfrm>
          <a:custGeom>
            <a:avLst/>
            <a:gdLst>
              <a:gd name="connsiteX0" fmla="*/ 1478 w 874588"/>
              <a:gd name="connsiteY0" fmla="*/ 696 h 148815"/>
              <a:gd name="connsiteX1" fmla="*/ 341203 w 874588"/>
              <a:gd name="connsiteY1" fmla="*/ 54671 h 148815"/>
              <a:gd name="connsiteX2" fmla="*/ 334853 w 874588"/>
              <a:gd name="connsiteY2" fmla="*/ 45146 h 148815"/>
              <a:gd name="connsiteX3" fmla="*/ 833328 w 874588"/>
              <a:gd name="connsiteY3" fmla="*/ 143571 h 148815"/>
              <a:gd name="connsiteX4" fmla="*/ 763478 w 874588"/>
              <a:gd name="connsiteY4" fmla="*/ 130871 h 148815"/>
              <a:gd name="connsiteX5" fmla="*/ 106253 w 874588"/>
              <a:gd name="connsiteY5" fmla="*/ 92771 h 148815"/>
              <a:gd name="connsiteX6" fmla="*/ 493603 w 874588"/>
              <a:gd name="connsiteY6" fmla="*/ 99121 h 148815"/>
              <a:gd name="connsiteX7" fmla="*/ 1478 w 874588"/>
              <a:gd name="connsiteY7" fmla="*/ 696 h 14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4588" h="148815">
                <a:moveTo>
                  <a:pt x="1478" y="696"/>
                </a:moveTo>
                <a:cubicBezTo>
                  <a:pt x="-23922" y="-6712"/>
                  <a:pt x="285641" y="47263"/>
                  <a:pt x="341203" y="54671"/>
                </a:cubicBezTo>
                <a:cubicBezTo>
                  <a:pt x="396765" y="62079"/>
                  <a:pt x="252832" y="30329"/>
                  <a:pt x="334853" y="45146"/>
                </a:cubicBezTo>
                <a:cubicBezTo>
                  <a:pt x="416874" y="59963"/>
                  <a:pt x="761891" y="129284"/>
                  <a:pt x="833328" y="143571"/>
                </a:cubicBezTo>
                <a:cubicBezTo>
                  <a:pt x="904766" y="157859"/>
                  <a:pt x="884657" y="139338"/>
                  <a:pt x="763478" y="130871"/>
                </a:cubicBezTo>
                <a:cubicBezTo>
                  <a:pt x="642299" y="122404"/>
                  <a:pt x="151232" y="98063"/>
                  <a:pt x="106253" y="92771"/>
                </a:cubicBezTo>
                <a:cubicBezTo>
                  <a:pt x="61274" y="87479"/>
                  <a:pt x="514770" y="114467"/>
                  <a:pt x="493603" y="99121"/>
                </a:cubicBezTo>
                <a:cubicBezTo>
                  <a:pt x="472436" y="83775"/>
                  <a:pt x="26878" y="8104"/>
                  <a:pt x="1478" y="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 2204">
            <a:extLst>
              <a:ext uri="{FF2B5EF4-FFF2-40B4-BE49-F238E27FC236}">
                <a16:creationId xmlns:a16="http://schemas.microsoft.com/office/drawing/2014/main" id="{1F93E9EC-660B-3C34-8F57-58CDBD5D7F70}"/>
              </a:ext>
            </a:extLst>
          </p:cNvPr>
          <p:cNvSpPr/>
          <p:nvPr/>
        </p:nvSpPr>
        <p:spPr>
          <a:xfrm>
            <a:off x="4266233" y="7483136"/>
            <a:ext cx="653781" cy="508786"/>
          </a:xfrm>
          <a:custGeom>
            <a:avLst/>
            <a:gdLst>
              <a:gd name="connsiteX0" fmla="*/ 327992 w 653781"/>
              <a:gd name="connsiteY0" fmla="*/ 32089 h 508786"/>
              <a:gd name="connsiteX1" fmla="*/ 188292 w 653781"/>
              <a:gd name="connsiteY1" fmla="*/ 209889 h 508786"/>
              <a:gd name="connsiteX2" fmla="*/ 216867 w 653781"/>
              <a:gd name="connsiteY2" fmla="*/ 330539 h 508786"/>
              <a:gd name="connsiteX3" fmla="*/ 226392 w 653781"/>
              <a:gd name="connsiteY3" fmla="*/ 330539 h 508786"/>
              <a:gd name="connsiteX4" fmla="*/ 432767 w 653781"/>
              <a:gd name="connsiteY4" fmla="*/ 441664 h 508786"/>
              <a:gd name="connsiteX5" fmla="*/ 359742 w 653781"/>
              <a:gd name="connsiteY5" fmla="*/ 387689 h 508786"/>
              <a:gd name="connsiteX6" fmla="*/ 642317 w 653781"/>
              <a:gd name="connsiteY6" fmla="*/ 495639 h 508786"/>
              <a:gd name="connsiteX7" fmla="*/ 547067 w 653781"/>
              <a:gd name="connsiteY7" fmla="*/ 482939 h 508786"/>
              <a:gd name="connsiteX8" fmla="*/ 80342 w 653781"/>
              <a:gd name="connsiteY8" fmla="*/ 279739 h 508786"/>
              <a:gd name="connsiteX9" fmla="*/ 99392 w 653781"/>
              <a:gd name="connsiteY9" fmla="*/ 286089 h 508786"/>
              <a:gd name="connsiteX10" fmla="*/ 131142 w 653781"/>
              <a:gd name="connsiteY10" fmla="*/ 213064 h 508786"/>
              <a:gd name="connsiteX11" fmla="*/ 7317 w 653781"/>
              <a:gd name="connsiteY11" fmla="*/ 273389 h 508786"/>
              <a:gd name="connsiteX12" fmla="*/ 381967 w 653781"/>
              <a:gd name="connsiteY12" fmla="*/ 22564 h 508786"/>
              <a:gd name="connsiteX13" fmla="*/ 327992 w 653781"/>
              <a:gd name="connsiteY13" fmla="*/ 32089 h 50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781" h="508786">
                <a:moveTo>
                  <a:pt x="327992" y="32089"/>
                </a:moveTo>
                <a:cubicBezTo>
                  <a:pt x="295713" y="63310"/>
                  <a:pt x="206813" y="160147"/>
                  <a:pt x="188292" y="209889"/>
                </a:cubicBezTo>
                <a:cubicBezTo>
                  <a:pt x="169771" y="259631"/>
                  <a:pt x="210517" y="310431"/>
                  <a:pt x="216867" y="330539"/>
                </a:cubicBezTo>
                <a:cubicBezTo>
                  <a:pt x="223217" y="350647"/>
                  <a:pt x="190409" y="312018"/>
                  <a:pt x="226392" y="330539"/>
                </a:cubicBezTo>
                <a:cubicBezTo>
                  <a:pt x="262375" y="349060"/>
                  <a:pt x="410542" y="432139"/>
                  <a:pt x="432767" y="441664"/>
                </a:cubicBezTo>
                <a:cubicBezTo>
                  <a:pt x="454992" y="451189"/>
                  <a:pt x="324817" y="378693"/>
                  <a:pt x="359742" y="387689"/>
                </a:cubicBezTo>
                <a:cubicBezTo>
                  <a:pt x="394667" y="396685"/>
                  <a:pt x="611096" y="479764"/>
                  <a:pt x="642317" y="495639"/>
                </a:cubicBezTo>
                <a:cubicBezTo>
                  <a:pt x="673538" y="511514"/>
                  <a:pt x="640730" y="518922"/>
                  <a:pt x="547067" y="482939"/>
                </a:cubicBezTo>
                <a:cubicBezTo>
                  <a:pt x="453405" y="446956"/>
                  <a:pt x="154954" y="312547"/>
                  <a:pt x="80342" y="279739"/>
                </a:cubicBezTo>
                <a:cubicBezTo>
                  <a:pt x="5730" y="246931"/>
                  <a:pt x="90925" y="297201"/>
                  <a:pt x="99392" y="286089"/>
                </a:cubicBezTo>
                <a:cubicBezTo>
                  <a:pt x="107859" y="274977"/>
                  <a:pt x="146488" y="215181"/>
                  <a:pt x="131142" y="213064"/>
                </a:cubicBezTo>
                <a:cubicBezTo>
                  <a:pt x="115796" y="210947"/>
                  <a:pt x="-34487" y="305139"/>
                  <a:pt x="7317" y="273389"/>
                </a:cubicBezTo>
                <a:cubicBezTo>
                  <a:pt x="49121" y="241639"/>
                  <a:pt x="325875" y="61722"/>
                  <a:pt x="381967" y="22564"/>
                </a:cubicBezTo>
                <a:cubicBezTo>
                  <a:pt x="438059" y="-16594"/>
                  <a:pt x="360271" y="868"/>
                  <a:pt x="327992" y="32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 2205">
            <a:extLst>
              <a:ext uri="{FF2B5EF4-FFF2-40B4-BE49-F238E27FC236}">
                <a16:creationId xmlns:a16="http://schemas.microsoft.com/office/drawing/2014/main" id="{C978F2CE-5608-2721-D009-D967358FA91E}"/>
              </a:ext>
            </a:extLst>
          </p:cNvPr>
          <p:cNvSpPr/>
          <p:nvPr/>
        </p:nvSpPr>
        <p:spPr>
          <a:xfrm>
            <a:off x="4454390" y="7746956"/>
            <a:ext cx="493315" cy="226550"/>
          </a:xfrm>
          <a:custGeom>
            <a:avLst/>
            <a:gdLst>
              <a:gd name="connsiteX0" fmla="*/ 44585 w 493315"/>
              <a:gd name="connsiteY0" fmla="*/ 44 h 226550"/>
              <a:gd name="connsiteX1" fmla="*/ 79510 w 493315"/>
              <a:gd name="connsiteY1" fmla="*/ 38144 h 226550"/>
              <a:gd name="connsiteX2" fmla="*/ 428760 w 493315"/>
              <a:gd name="connsiteY2" fmla="*/ 209594 h 226550"/>
              <a:gd name="connsiteX3" fmla="*/ 397010 w 493315"/>
              <a:gd name="connsiteY3" fmla="*/ 149269 h 226550"/>
              <a:gd name="connsiteX4" fmla="*/ 492260 w 493315"/>
              <a:gd name="connsiteY4" fmla="*/ 219119 h 226550"/>
              <a:gd name="connsiteX5" fmla="*/ 431935 w 493315"/>
              <a:gd name="connsiteY5" fmla="*/ 215944 h 226550"/>
              <a:gd name="connsiteX6" fmla="*/ 203335 w 493315"/>
              <a:gd name="connsiteY6" fmla="*/ 142919 h 226550"/>
              <a:gd name="connsiteX7" fmla="*/ 301760 w 493315"/>
              <a:gd name="connsiteY7" fmla="*/ 174669 h 226550"/>
              <a:gd name="connsiteX8" fmla="*/ 16010 w 493315"/>
              <a:gd name="connsiteY8" fmla="*/ 41319 h 226550"/>
              <a:gd name="connsiteX9" fmla="*/ 44585 w 493315"/>
              <a:gd name="connsiteY9" fmla="*/ 44 h 22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3315" h="226550">
                <a:moveTo>
                  <a:pt x="44585" y="44"/>
                </a:moveTo>
                <a:cubicBezTo>
                  <a:pt x="55168" y="-485"/>
                  <a:pt x="15481" y="3219"/>
                  <a:pt x="79510" y="38144"/>
                </a:cubicBezTo>
                <a:cubicBezTo>
                  <a:pt x="143539" y="73069"/>
                  <a:pt x="375844" y="191073"/>
                  <a:pt x="428760" y="209594"/>
                </a:cubicBezTo>
                <a:cubicBezTo>
                  <a:pt x="481676" y="228115"/>
                  <a:pt x="386427" y="147682"/>
                  <a:pt x="397010" y="149269"/>
                </a:cubicBezTo>
                <a:cubicBezTo>
                  <a:pt x="407593" y="150857"/>
                  <a:pt x="486439" y="208007"/>
                  <a:pt x="492260" y="219119"/>
                </a:cubicBezTo>
                <a:cubicBezTo>
                  <a:pt x="498081" y="230231"/>
                  <a:pt x="480089" y="228644"/>
                  <a:pt x="431935" y="215944"/>
                </a:cubicBezTo>
                <a:cubicBezTo>
                  <a:pt x="383781" y="203244"/>
                  <a:pt x="203335" y="142919"/>
                  <a:pt x="203335" y="142919"/>
                </a:cubicBezTo>
                <a:cubicBezTo>
                  <a:pt x="181639" y="136040"/>
                  <a:pt x="332981" y="191602"/>
                  <a:pt x="301760" y="174669"/>
                </a:cubicBezTo>
                <a:cubicBezTo>
                  <a:pt x="270539" y="157736"/>
                  <a:pt x="60989" y="68836"/>
                  <a:pt x="16010" y="41319"/>
                </a:cubicBezTo>
                <a:cubicBezTo>
                  <a:pt x="-28969" y="13802"/>
                  <a:pt x="34002" y="573"/>
                  <a:pt x="4458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 2206">
            <a:extLst>
              <a:ext uri="{FF2B5EF4-FFF2-40B4-BE49-F238E27FC236}">
                <a16:creationId xmlns:a16="http://schemas.microsoft.com/office/drawing/2014/main" id="{1EE1D395-7C05-D2A1-D33F-F675D2E0A5BA}"/>
              </a:ext>
            </a:extLst>
          </p:cNvPr>
          <p:cNvSpPr/>
          <p:nvPr/>
        </p:nvSpPr>
        <p:spPr>
          <a:xfrm>
            <a:off x="4784873" y="7844430"/>
            <a:ext cx="520456" cy="343238"/>
          </a:xfrm>
          <a:custGeom>
            <a:avLst/>
            <a:gdLst>
              <a:gd name="connsiteX0" fmla="*/ 18902 w 520456"/>
              <a:gd name="connsiteY0" fmla="*/ 7345 h 343238"/>
              <a:gd name="connsiteX1" fmla="*/ 244327 w 520456"/>
              <a:gd name="connsiteY1" fmla="*/ 175620 h 343238"/>
              <a:gd name="connsiteX2" fmla="*/ 244327 w 520456"/>
              <a:gd name="connsiteY2" fmla="*/ 166095 h 343238"/>
              <a:gd name="connsiteX3" fmla="*/ 377677 w 520456"/>
              <a:gd name="connsiteY3" fmla="*/ 258170 h 343238"/>
              <a:gd name="connsiteX4" fmla="*/ 511027 w 520456"/>
              <a:gd name="connsiteY4" fmla="*/ 340720 h 343238"/>
              <a:gd name="connsiteX5" fmla="*/ 482452 w 520456"/>
              <a:gd name="connsiteY5" fmla="*/ 312145 h 343238"/>
              <a:gd name="connsiteX6" fmla="*/ 266552 w 520456"/>
              <a:gd name="connsiteY6" fmla="*/ 213720 h 343238"/>
              <a:gd name="connsiteX7" fmla="*/ 301477 w 520456"/>
              <a:gd name="connsiteY7" fmla="*/ 254995 h 343238"/>
              <a:gd name="connsiteX8" fmla="*/ 44302 w 520456"/>
              <a:gd name="connsiteY8" fmla="*/ 51795 h 343238"/>
              <a:gd name="connsiteX9" fmla="*/ 18902 w 520456"/>
              <a:gd name="connsiteY9" fmla="*/ 7345 h 34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456" h="343238">
                <a:moveTo>
                  <a:pt x="18902" y="7345"/>
                </a:moveTo>
                <a:cubicBezTo>
                  <a:pt x="52240" y="27983"/>
                  <a:pt x="206756" y="149162"/>
                  <a:pt x="244327" y="175620"/>
                </a:cubicBezTo>
                <a:cubicBezTo>
                  <a:pt x="281898" y="202078"/>
                  <a:pt x="222102" y="152337"/>
                  <a:pt x="244327" y="166095"/>
                </a:cubicBezTo>
                <a:cubicBezTo>
                  <a:pt x="266552" y="179853"/>
                  <a:pt x="333227" y="229066"/>
                  <a:pt x="377677" y="258170"/>
                </a:cubicBezTo>
                <a:cubicBezTo>
                  <a:pt x="422127" y="287274"/>
                  <a:pt x="493565" y="331724"/>
                  <a:pt x="511027" y="340720"/>
                </a:cubicBezTo>
                <a:cubicBezTo>
                  <a:pt x="528490" y="349716"/>
                  <a:pt x="523198" y="333312"/>
                  <a:pt x="482452" y="312145"/>
                </a:cubicBezTo>
                <a:cubicBezTo>
                  <a:pt x="441706" y="290978"/>
                  <a:pt x="296714" y="223245"/>
                  <a:pt x="266552" y="213720"/>
                </a:cubicBezTo>
                <a:cubicBezTo>
                  <a:pt x="236390" y="204195"/>
                  <a:pt x="338519" y="281982"/>
                  <a:pt x="301477" y="254995"/>
                </a:cubicBezTo>
                <a:cubicBezTo>
                  <a:pt x="264435" y="228008"/>
                  <a:pt x="90869" y="91483"/>
                  <a:pt x="44302" y="51795"/>
                </a:cubicBezTo>
                <a:cubicBezTo>
                  <a:pt x="-2265" y="12107"/>
                  <a:pt x="-14436" y="-13293"/>
                  <a:pt x="18902" y="7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 2207">
            <a:extLst>
              <a:ext uri="{FF2B5EF4-FFF2-40B4-BE49-F238E27FC236}">
                <a16:creationId xmlns:a16="http://schemas.microsoft.com/office/drawing/2014/main" id="{F354064B-5802-3814-6FED-76C5FA0C8E65}"/>
              </a:ext>
            </a:extLst>
          </p:cNvPr>
          <p:cNvSpPr/>
          <p:nvPr/>
        </p:nvSpPr>
        <p:spPr>
          <a:xfrm>
            <a:off x="4113543" y="8074879"/>
            <a:ext cx="652368" cy="167437"/>
          </a:xfrm>
          <a:custGeom>
            <a:avLst/>
            <a:gdLst>
              <a:gd name="connsiteX0" fmla="*/ 1257 w 652368"/>
              <a:gd name="connsiteY0" fmla="*/ 11846 h 167437"/>
              <a:gd name="connsiteX1" fmla="*/ 442582 w 652368"/>
              <a:gd name="connsiteY1" fmla="*/ 84871 h 167437"/>
              <a:gd name="connsiteX2" fmla="*/ 429882 w 652368"/>
              <a:gd name="connsiteY2" fmla="*/ 84871 h 167437"/>
              <a:gd name="connsiteX3" fmla="*/ 629907 w 652368"/>
              <a:gd name="connsiteY3" fmla="*/ 151546 h 167437"/>
              <a:gd name="connsiteX4" fmla="*/ 461632 w 652368"/>
              <a:gd name="connsiteY4" fmla="*/ 103921 h 167437"/>
              <a:gd name="connsiteX5" fmla="*/ 652132 w 652368"/>
              <a:gd name="connsiteY5" fmla="*/ 167421 h 167437"/>
              <a:gd name="connsiteX6" fmla="*/ 414007 w 652368"/>
              <a:gd name="connsiteY6" fmla="*/ 110271 h 167437"/>
              <a:gd name="connsiteX7" fmla="*/ 541007 w 652368"/>
              <a:gd name="connsiteY7" fmla="*/ 126146 h 167437"/>
              <a:gd name="connsiteX8" fmla="*/ 315582 w 652368"/>
              <a:gd name="connsiteY8" fmla="*/ 11846 h 167437"/>
              <a:gd name="connsiteX9" fmla="*/ 1257 w 652368"/>
              <a:gd name="connsiteY9" fmla="*/ 11846 h 16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368" h="167437">
                <a:moveTo>
                  <a:pt x="1257" y="11846"/>
                </a:moveTo>
                <a:cubicBezTo>
                  <a:pt x="22424" y="24017"/>
                  <a:pt x="371145" y="72700"/>
                  <a:pt x="442582" y="84871"/>
                </a:cubicBezTo>
                <a:cubicBezTo>
                  <a:pt x="514019" y="97042"/>
                  <a:pt x="398661" y="73759"/>
                  <a:pt x="429882" y="84871"/>
                </a:cubicBezTo>
                <a:cubicBezTo>
                  <a:pt x="461103" y="95983"/>
                  <a:pt x="624615" y="148371"/>
                  <a:pt x="629907" y="151546"/>
                </a:cubicBezTo>
                <a:cubicBezTo>
                  <a:pt x="635199" y="154721"/>
                  <a:pt x="457928" y="101275"/>
                  <a:pt x="461632" y="103921"/>
                </a:cubicBezTo>
                <a:cubicBezTo>
                  <a:pt x="465336" y="106567"/>
                  <a:pt x="660069" y="166363"/>
                  <a:pt x="652132" y="167421"/>
                </a:cubicBezTo>
                <a:cubicBezTo>
                  <a:pt x="644195" y="168479"/>
                  <a:pt x="432528" y="117150"/>
                  <a:pt x="414007" y="110271"/>
                </a:cubicBezTo>
                <a:cubicBezTo>
                  <a:pt x="395486" y="103392"/>
                  <a:pt x="557411" y="142550"/>
                  <a:pt x="541007" y="126146"/>
                </a:cubicBezTo>
                <a:cubicBezTo>
                  <a:pt x="524603" y="109742"/>
                  <a:pt x="399190" y="30896"/>
                  <a:pt x="315582" y="11846"/>
                </a:cubicBezTo>
                <a:cubicBezTo>
                  <a:pt x="231974" y="-7204"/>
                  <a:pt x="-19910" y="-325"/>
                  <a:pt x="1257" y="11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 2208">
            <a:extLst>
              <a:ext uri="{FF2B5EF4-FFF2-40B4-BE49-F238E27FC236}">
                <a16:creationId xmlns:a16="http://schemas.microsoft.com/office/drawing/2014/main" id="{E1A12CDD-6757-1639-E198-DBE69CA77109}"/>
              </a:ext>
            </a:extLst>
          </p:cNvPr>
          <p:cNvSpPr/>
          <p:nvPr/>
        </p:nvSpPr>
        <p:spPr>
          <a:xfrm>
            <a:off x="4463313" y="7939243"/>
            <a:ext cx="474108" cy="295503"/>
          </a:xfrm>
          <a:custGeom>
            <a:avLst/>
            <a:gdLst>
              <a:gd name="connsiteX0" fmla="*/ 737 w 474108"/>
              <a:gd name="connsiteY0" fmla="*/ 1432 h 295503"/>
              <a:gd name="connsiteX1" fmla="*/ 362687 w 474108"/>
              <a:gd name="connsiteY1" fmla="*/ 277657 h 295503"/>
              <a:gd name="connsiteX2" fmla="*/ 346812 w 474108"/>
              <a:gd name="connsiteY2" fmla="*/ 268132 h 295503"/>
              <a:gd name="connsiteX3" fmla="*/ 372212 w 474108"/>
              <a:gd name="connsiteY3" fmla="*/ 268132 h 295503"/>
              <a:gd name="connsiteX4" fmla="*/ 473812 w 474108"/>
              <a:gd name="connsiteY4" fmla="*/ 68107 h 295503"/>
              <a:gd name="connsiteX5" fmla="*/ 403962 w 474108"/>
              <a:gd name="connsiteY5" fmla="*/ 264957 h 295503"/>
              <a:gd name="connsiteX6" fmla="*/ 426187 w 474108"/>
              <a:gd name="connsiteY6" fmla="*/ 83982 h 295503"/>
              <a:gd name="connsiteX7" fmla="*/ 340462 w 474108"/>
              <a:gd name="connsiteY7" fmla="*/ 258607 h 295503"/>
              <a:gd name="connsiteX8" fmla="*/ 270612 w 474108"/>
              <a:gd name="connsiteY8" fmla="*/ 172882 h 295503"/>
              <a:gd name="connsiteX9" fmla="*/ 737 w 474108"/>
              <a:gd name="connsiteY9" fmla="*/ 1432 h 29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108" h="295503">
                <a:moveTo>
                  <a:pt x="737" y="1432"/>
                </a:moveTo>
                <a:cubicBezTo>
                  <a:pt x="16083" y="18894"/>
                  <a:pt x="305008" y="233207"/>
                  <a:pt x="362687" y="277657"/>
                </a:cubicBezTo>
                <a:cubicBezTo>
                  <a:pt x="420366" y="322107"/>
                  <a:pt x="345225" y="269719"/>
                  <a:pt x="346812" y="268132"/>
                </a:cubicBezTo>
                <a:cubicBezTo>
                  <a:pt x="348399" y="266545"/>
                  <a:pt x="351045" y="301469"/>
                  <a:pt x="372212" y="268132"/>
                </a:cubicBezTo>
                <a:cubicBezTo>
                  <a:pt x="393379" y="234795"/>
                  <a:pt x="468520" y="68636"/>
                  <a:pt x="473812" y="68107"/>
                </a:cubicBezTo>
                <a:cubicBezTo>
                  <a:pt x="479104" y="67578"/>
                  <a:pt x="411899" y="262311"/>
                  <a:pt x="403962" y="264957"/>
                </a:cubicBezTo>
                <a:cubicBezTo>
                  <a:pt x="396025" y="267603"/>
                  <a:pt x="436770" y="85040"/>
                  <a:pt x="426187" y="83982"/>
                </a:cubicBezTo>
                <a:cubicBezTo>
                  <a:pt x="415604" y="82924"/>
                  <a:pt x="366391" y="243790"/>
                  <a:pt x="340462" y="258607"/>
                </a:cubicBezTo>
                <a:cubicBezTo>
                  <a:pt x="314533" y="273424"/>
                  <a:pt x="327233" y="214686"/>
                  <a:pt x="270612" y="172882"/>
                </a:cubicBezTo>
                <a:cubicBezTo>
                  <a:pt x="213991" y="131078"/>
                  <a:pt x="-14609" y="-16030"/>
                  <a:pt x="737" y="1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0" name="フリーフォーム 2209">
            <a:extLst>
              <a:ext uri="{FF2B5EF4-FFF2-40B4-BE49-F238E27FC236}">
                <a16:creationId xmlns:a16="http://schemas.microsoft.com/office/drawing/2014/main" id="{EBF15708-67FC-E725-9765-0807A8C4DC0F}"/>
              </a:ext>
            </a:extLst>
          </p:cNvPr>
          <p:cNvSpPr/>
          <p:nvPr/>
        </p:nvSpPr>
        <p:spPr>
          <a:xfrm>
            <a:off x="4781538" y="7972039"/>
            <a:ext cx="35233" cy="232292"/>
          </a:xfrm>
          <a:custGeom>
            <a:avLst/>
            <a:gdLst>
              <a:gd name="connsiteX0" fmla="*/ 34937 w 35233"/>
              <a:gd name="connsiteY0" fmla="*/ 386 h 232292"/>
              <a:gd name="connsiteX1" fmla="*/ 19062 w 35233"/>
              <a:gd name="connsiteY1" fmla="*/ 86111 h 232292"/>
              <a:gd name="connsiteX2" fmla="*/ 19062 w 35233"/>
              <a:gd name="connsiteY2" fmla="*/ 181361 h 232292"/>
              <a:gd name="connsiteX3" fmla="*/ 12 w 35233"/>
              <a:gd name="connsiteY3" fmla="*/ 98811 h 232292"/>
              <a:gd name="connsiteX4" fmla="*/ 22237 w 35233"/>
              <a:gd name="connsiteY4" fmla="*/ 232161 h 232292"/>
              <a:gd name="connsiteX5" fmla="*/ 3187 w 35233"/>
              <a:gd name="connsiteY5" fmla="*/ 121036 h 232292"/>
              <a:gd name="connsiteX6" fmla="*/ 34937 w 35233"/>
              <a:gd name="connsiteY6" fmla="*/ 386 h 23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33" h="232292">
                <a:moveTo>
                  <a:pt x="34937" y="386"/>
                </a:moveTo>
                <a:cubicBezTo>
                  <a:pt x="37583" y="-5435"/>
                  <a:pt x="21708" y="55949"/>
                  <a:pt x="19062" y="86111"/>
                </a:cubicBezTo>
                <a:cubicBezTo>
                  <a:pt x="16416" y="116273"/>
                  <a:pt x="22237" y="179244"/>
                  <a:pt x="19062" y="181361"/>
                </a:cubicBezTo>
                <a:cubicBezTo>
                  <a:pt x="15887" y="183478"/>
                  <a:pt x="-517" y="90344"/>
                  <a:pt x="12" y="98811"/>
                </a:cubicBezTo>
                <a:cubicBezTo>
                  <a:pt x="541" y="107278"/>
                  <a:pt x="21708" y="228457"/>
                  <a:pt x="22237" y="232161"/>
                </a:cubicBezTo>
                <a:cubicBezTo>
                  <a:pt x="22766" y="235865"/>
                  <a:pt x="6891" y="160194"/>
                  <a:pt x="3187" y="121036"/>
                </a:cubicBezTo>
                <a:cubicBezTo>
                  <a:pt x="-517" y="81878"/>
                  <a:pt x="32291" y="6207"/>
                  <a:pt x="34937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 2210">
            <a:extLst>
              <a:ext uri="{FF2B5EF4-FFF2-40B4-BE49-F238E27FC236}">
                <a16:creationId xmlns:a16="http://schemas.microsoft.com/office/drawing/2014/main" id="{DEBB3A41-9E8B-7A12-DA71-DCABE2DF05CD}"/>
              </a:ext>
            </a:extLst>
          </p:cNvPr>
          <p:cNvSpPr/>
          <p:nvPr/>
        </p:nvSpPr>
        <p:spPr>
          <a:xfrm>
            <a:off x="4527111" y="8074008"/>
            <a:ext cx="563442" cy="306632"/>
          </a:xfrm>
          <a:custGeom>
            <a:avLst/>
            <a:gdLst>
              <a:gd name="connsiteX0" fmla="*/ 439 w 563442"/>
              <a:gd name="connsiteY0" fmla="*/ 17 h 306632"/>
              <a:gd name="connsiteX1" fmla="*/ 368739 w 563442"/>
              <a:gd name="connsiteY1" fmla="*/ 222267 h 306632"/>
              <a:gd name="connsiteX2" fmla="*/ 330639 w 563442"/>
              <a:gd name="connsiteY2" fmla="*/ 177817 h 306632"/>
              <a:gd name="connsiteX3" fmla="*/ 559239 w 563442"/>
              <a:gd name="connsiteY3" fmla="*/ 301642 h 306632"/>
              <a:gd name="connsiteX4" fmla="*/ 448114 w 563442"/>
              <a:gd name="connsiteY4" fmla="*/ 266717 h 306632"/>
              <a:gd name="connsiteX5" fmla="*/ 79814 w 563442"/>
              <a:gd name="connsiteY5" fmla="*/ 123842 h 306632"/>
              <a:gd name="connsiteX6" fmla="*/ 289364 w 563442"/>
              <a:gd name="connsiteY6" fmla="*/ 209567 h 306632"/>
              <a:gd name="connsiteX7" fmla="*/ 439 w 563442"/>
              <a:gd name="connsiteY7" fmla="*/ 17 h 30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442" h="306632">
                <a:moveTo>
                  <a:pt x="439" y="17"/>
                </a:moveTo>
                <a:cubicBezTo>
                  <a:pt x="13668" y="2134"/>
                  <a:pt x="313706" y="192634"/>
                  <a:pt x="368739" y="222267"/>
                </a:cubicBezTo>
                <a:cubicBezTo>
                  <a:pt x="423772" y="251900"/>
                  <a:pt x="298889" y="164588"/>
                  <a:pt x="330639" y="177817"/>
                </a:cubicBezTo>
                <a:cubicBezTo>
                  <a:pt x="362389" y="191046"/>
                  <a:pt x="539660" y="286825"/>
                  <a:pt x="559239" y="301642"/>
                </a:cubicBezTo>
                <a:cubicBezTo>
                  <a:pt x="578818" y="316459"/>
                  <a:pt x="528018" y="296350"/>
                  <a:pt x="448114" y="266717"/>
                </a:cubicBezTo>
                <a:cubicBezTo>
                  <a:pt x="368210" y="237084"/>
                  <a:pt x="106272" y="133367"/>
                  <a:pt x="79814" y="123842"/>
                </a:cubicBezTo>
                <a:cubicBezTo>
                  <a:pt x="53356" y="114317"/>
                  <a:pt x="302064" y="232850"/>
                  <a:pt x="289364" y="209567"/>
                </a:cubicBezTo>
                <a:cubicBezTo>
                  <a:pt x="276664" y="186284"/>
                  <a:pt x="-12790" y="-2100"/>
                  <a:pt x="43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 2211">
            <a:extLst>
              <a:ext uri="{FF2B5EF4-FFF2-40B4-BE49-F238E27FC236}">
                <a16:creationId xmlns:a16="http://schemas.microsoft.com/office/drawing/2014/main" id="{744DD190-AA1C-56FB-10E9-539FEDB3EABD}"/>
              </a:ext>
            </a:extLst>
          </p:cNvPr>
          <p:cNvSpPr/>
          <p:nvPr/>
        </p:nvSpPr>
        <p:spPr>
          <a:xfrm>
            <a:off x="3298577" y="8162899"/>
            <a:ext cx="720981" cy="136620"/>
          </a:xfrm>
          <a:custGeom>
            <a:avLst/>
            <a:gdLst>
              <a:gd name="connsiteX0" fmla="*/ 248 w 720981"/>
              <a:gd name="connsiteY0" fmla="*/ 38126 h 136620"/>
              <a:gd name="connsiteX1" fmla="*/ 324098 w 720981"/>
              <a:gd name="connsiteY1" fmla="*/ 57176 h 136620"/>
              <a:gd name="connsiteX2" fmla="*/ 216148 w 720981"/>
              <a:gd name="connsiteY2" fmla="*/ 9551 h 136620"/>
              <a:gd name="connsiteX3" fmla="*/ 409823 w 720981"/>
              <a:gd name="connsiteY3" fmla="*/ 69876 h 136620"/>
              <a:gd name="connsiteX4" fmla="*/ 720973 w 720981"/>
              <a:gd name="connsiteY4" fmla="*/ 26 h 136620"/>
              <a:gd name="connsiteX5" fmla="*/ 400298 w 720981"/>
              <a:gd name="connsiteY5" fmla="*/ 79401 h 136620"/>
              <a:gd name="connsiteX6" fmla="*/ 666998 w 720981"/>
              <a:gd name="connsiteY6" fmla="*/ 82576 h 136620"/>
              <a:gd name="connsiteX7" fmla="*/ 419348 w 720981"/>
              <a:gd name="connsiteY7" fmla="*/ 136551 h 136620"/>
              <a:gd name="connsiteX8" fmla="*/ 158998 w 720981"/>
              <a:gd name="connsiteY8" fmla="*/ 69876 h 136620"/>
              <a:gd name="connsiteX9" fmla="*/ 384423 w 720981"/>
              <a:gd name="connsiteY9" fmla="*/ 79401 h 136620"/>
              <a:gd name="connsiteX10" fmla="*/ 248 w 720981"/>
              <a:gd name="connsiteY10" fmla="*/ 38126 h 1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981" h="136620">
                <a:moveTo>
                  <a:pt x="248" y="38126"/>
                </a:moveTo>
                <a:cubicBezTo>
                  <a:pt x="-9806" y="34422"/>
                  <a:pt x="288115" y="61938"/>
                  <a:pt x="324098" y="57176"/>
                </a:cubicBezTo>
                <a:cubicBezTo>
                  <a:pt x="360081" y="52414"/>
                  <a:pt x="201861" y="7434"/>
                  <a:pt x="216148" y="9551"/>
                </a:cubicBezTo>
                <a:cubicBezTo>
                  <a:pt x="230436" y="11668"/>
                  <a:pt x="325686" y="71464"/>
                  <a:pt x="409823" y="69876"/>
                </a:cubicBezTo>
                <a:cubicBezTo>
                  <a:pt x="493961" y="68289"/>
                  <a:pt x="722560" y="-1561"/>
                  <a:pt x="720973" y="26"/>
                </a:cubicBezTo>
                <a:cubicBezTo>
                  <a:pt x="719386" y="1613"/>
                  <a:pt x="409294" y="65643"/>
                  <a:pt x="400298" y="79401"/>
                </a:cubicBezTo>
                <a:cubicBezTo>
                  <a:pt x="391302" y="93159"/>
                  <a:pt x="663823" y="73051"/>
                  <a:pt x="666998" y="82576"/>
                </a:cubicBezTo>
                <a:cubicBezTo>
                  <a:pt x="670173" y="92101"/>
                  <a:pt x="504015" y="138668"/>
                  <a:pt x="419348" y="136551"/>
                </a:cubicBezTo>
                <a:cubicBezTo>
                  <a:pt x="334681" y="134434"/>
                  <a:pt x="164819" y="79401"/>
                  <a:pt x="158998" y="69876"/>
                </a:cubicBezTo>
                <a:cubicBezTo>
                  <a:pt x="153177" y="60351"/>
                  <a:pt x="413527" y="84693"/>
                  <a:pt x="384423" y="79401"/>
                </a:cubicBezTo>
                <a:cubicBezTo>
                  <a:pt x="355319" y="74109"/>
                  <a:pt x="10302" y="41830"/>
                  <a:pt x="248" y="38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 2212">
            <a:extLst>
              <a:ext uri="{FF2B5EF4-FFF2-40B4-BE49-F238E27FC236}">
                <a16:creationId xmlns:a16="http://schemas.microsoft.com/office/drawing/2014/main" id="{F5FDCAF0-061A-6FA9-67FC-8F92ACEA4C09}"/>
              </a:ext>
            </a:extLst>
          </p:cNvPr>
          <p:cNvSpPr/>
          <p:nvPr/>
        </p:nvSpPr>
        <p:spPr>
          <a:xfrm>
            <a:off x="5768956" y="7349689"/>
            <a:ext cx="414809" cy="196364"/>
          </a:xfrm>
          <a:custGeom>
            <a:avLst/>
            <a:gdLst>
              <a:gd name="connsiteX0" fmla="*/ 19 w 414809"/>
              <a:gd name="connsiteY0" fmla="*/ 436 h 196364"/>
              <a:gd name="connsiteX1" fmla="*/ 209569 w 414809"/>
              <a:gd name="connsiteY1" fmla="*/ 114736 h 196364"/>
              <a:gd name="connsiteX2" fmla="*/ 219094 w 414809"/>
              <a:gd name="connsiteY2" fmla="*/ 117911 h 196364"/>
              <a:gd name="connsiteX3" fmla="*/ 403244 w 414809"/>
              <a:gd name="connsiteY3" fmla="*/ 194111 h 196364"/>
              <a:gd name="connsiteX4" fmla="*/ 371494 w 414809"/>
              <a:gd name="connsiteY4" fmla="*/ 171886 h 196364"/>
              <a:gd name="connsiteX5" fmla="*/ 174644 w 414809"/>
              <a:gd name="connsiteY5" fmla="*/ 127436 h 196364"/>
              <a:gd name="connsiteX6" fmla="*/ 222269 w 414809"/>
              <a:gd name="connsiteY6" fmla="*/ 162361 h 196364"/>
              <a:gd name="connsiteX7" fmla="*/ 19 w 414809"/>
              <a:gd name="connsiteY7" fmla="*/ 436 h 19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809" h="196364">
                <a:moveTo>
                  <a:pt x="19" y="436"/>
                </a:moveTo>
                <a:cubicBezTo>
                  <a:pt x="-2098" y="-7501"/>
                  <a:pt x="173057" y="95157"/>
                  <a:pt x="209569" y="114736"/>
                </a:cubicBezTo>
                <a:cubicBezTo>
                  <a:pt x="246082" y="134315"/>
                  <a:pt x="219094" y="117911"/>
                  <a:pt x="219094" y="117911"/>
                </a:cubicBezTo>
                <a:lnTo>
                  <a:pt x="403244" y="194111"/>
                </a:lnTo>
                <a:cubicBezTo>
                  <a:pt x="428644" y="203107"/>
                  <a:pt x="409594" y="182998"/>
                  <a:pt x="371494" y="171886"/>
                </a:cubicBezTo>
                <a:cubicBezTo>
                  <a:pt x="333394" y="160774"/>
                  <a:pt x="199515" y="129024"/>
                  <a:pt x="174644" y="127436"/>
                </a:cubicBezTo>
                <a:cubicBezTo>
                  <a:pt x="149773" y="125849"/>
                  <a:pt x="247140" y="177178"/>
                  <a:pt x="222269" y="162361"/>
                </a:cubicBezTo>
                <a:cubicBezTo>
                  <a:pt x="197398" y="147544"/>
                  <a:pt x="2136" y="8373"/>
                  <a:pt x="19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 2213">
            <a:extLst>
              <a:ext uri="{FF2B5EF4-FFF2-40B4-BE49-F238E27FC236}">
                <a16:creationId xmlns:a16="http://schemas.microsoft.com/office/drawing/2014/main" id="{6F83D368-E083-B2AB-BFE1-46218164FB5A}"/>
              </a:ext>
            </a:extLst>
          </p:cNvPr>
          <p:cNvSpPr/>
          <p:nvPr/>
        </p:nvSpPr>
        <p:spPr>
          <a:xfrm>
            <a:off x="5796506" y="7445821"/>
            <a:ext cx="360203" cy="128673"/>
          </a:xfrm>
          <a:custGeom>
            <a:avLst/>
            <a:gdLst>
              <a:gd name="connsiteX0" fmla="*/ 7394 w 360203"/>
              <a:gd name="connsiteY0" fmla="*/ 2729 h 128673"/>
              <a:gd name="connsiteX1" fmla="*/ 207419 w 360203"/>
              <a:gd name="connsiteY1" fmla="*/ 91629 h 128673"/>
              <a:gd name="connsiteX2" fmla="*/ 359819 w 360203"/>
              <a:gd name="connsiteY2" fmla="*/ 126554 h 128673"/>
              <a:gd name="connsiteX3" fmla="*/ 248694 w 360203"/>
              <a:gd name="connsiteY3" fmla="*/ 117029 h 128673"/>
              <a:gd name="connsiteX4" fmla="*/ 175669 w 360203"/>
              <a:gd name="connsiteY4" fmla="*/ 53529 h 128673"/>
              <a:gd name="connsiteX5" fmla="*/ 55019 w 360203"/>
              <a:gd name="connsiteY5" fmla="*/ 24954 h 128673"/>
              <a:gd name="connsiteX6" fmla="*/ 7394 w 360203"/>
              <a:gd name="connsiteY6" fmla="*/ 2729 h 12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203" h="128673">
                <a:moveTo>
                  <a:pt x="7394" y="2729"/>
                </a:moveTo>
                <a:cubicBezTo>
                  <a:pt x="32794" y="13841"/>
                  <a:pt x="148682" y="70992"/>
                  <a:pt x="207419" y="91629"/>
                </a:cubicBezTo>
                <a:cubicBezTo>
                  <a:pt x="266156" y="112266"/>
                  <a:pt x="352940" y="122321"/>
                  <a:pt x="359819" y="126554"/>
                </a:cubicBezTo>
                <a:cubicBezTo>
                  <a:pt x="366698" y="130787"/>
                  <a:pt x="279386" y="129200"/>
                  <a:pt x="248694" y="117029"/>
                </a:cubicBezTo>
                <a:cubicBezTo>
                  <a:pt x="218002" y="104858"/>
                  <a:pt x="207948" y="68875"/>
                  <a:pt x="175669" y="53529"/>
                </a:cubicBezTo>
                <a:cubicBezTo>
                  <a:pt x="143390" y="38183"/>
                  <a:pt x="82006" y="32362"/>
                  <a:pt x="55019" y="24954"/>
                </a:cubicBezTo>
                <a:cubicBezTo>
                  <a:pt x="28032" y="17546"/>
                  <a:pt x="-18006" y="-8383"/>
                  <a:pt x="7394" y="2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 2214">
            <a:extLst>
              <a:ext uri="{FF2B5EF4-FFF2-40B4-BE49-F238E27FC236}">
                <a16:creationId xmlns:a16="http://schemas.microsoft.com/office/drawing/2014/main" id="{3A32F7CE-B687-BA1C-7860-8BF25D286E35}"/>
              </a:ext>
            </a:extLst>
          </p:cNvPr>
          <p:cNvSpPr/>
          <p:nvPr/>
        </p:nvSpPr>
        <p:spPr>
          <a:xfrm>
            <a:off x="5054397" y="8137491"/>
            <a:ext cx="111399" cy="188394"/>
          </a:xfrm>
          <a:custGeom>
            <a:avLst/>
            <a:gdLst>
              <a:gd name="connsiteX0" fmla="*/ 111328 w 111399"/>
              <a:gd name="connsiteY0" fmla="*/ 34 h 188394"/>
              <a:gd name="connsiteX1" fmla="*/ 63703 w 111399"/>
              <a:gd name="connsiteY1" fmla="*/ 104809 h 188394"/>
              <a:gd name="connsiteX2" fmla="*/ 98628 w 111399"/>
              <a:gd name="connsiteY2" fmla="*/ 63534 h 188394"/>
              <a:gd name="connsiteX3" fmla="*/ 203 w 111399"/>
              <a:gd name="connsiteY3" fmla="*/ 187359 h 188394"/>
              <a:gd name="connsiteX4" fmla="*/ 73228 w 111399"/>
              <a:gd name="connsiteY4" fmla="*/ 117509 h 188394"/>
              <a:gd name="connsiteX5" fmla="*/ 111328 w 111399"/>
              <a:gd name="connsiteY5" fmla="*/ 34 h 18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99" h="188394">
                <a:moveTo>
                  <a:pt x="111328" y="34"/>
                </a:moveTo>
                <a:cubicBezTo>
                  <a:pt x="109740" y="-2083"/>
                  <a:pt x="65820" y="94226"/>
                  <a:pt x="63703" y="104809"/>
                </a:cubicBezTo>
                <a:cubicBezTo>
                  <a:pt x="61586" y="115392"/>
                  <a:pt x="109211" y="49776"/>
                  <a:pt x="98628" y="63534"/>
                </a:cubicBezTo>
                <a:cubicBezTo>
                  <a:pt x="88045" y="77292"/>
                  <a:pt x="4436" y="178363"/>
                  <a:pt x="203" y="187359"/>
                </a:cubicBezTo>
                <a:cubicBezTo>
                  <a:pt x="-4030" y="196355"/>
                  <a:pt x="58940" y="144497"/>
                  <a:pt x="73228" y="117509"/>
                </a:cubicBezTo>
                <a:cubicBezTo>
                  <a:pt x="87515" y="90522"/>
                  <a:pt x="112916" y="2151"/>
                  <a:pt x="111328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 2215">
            <a:extLst>
              <a:ext uri="{FF2B5EF4-FFF2-40B4-BE49-F238E27FC236}">
                <a16:creationId xmlns:a16="http://schemas.microsoft.com/office/drawing/2014/main" id="{1BEC0485-5B9A-B94B-7914-51869CC0A3B0}"/>
              </a:ext>
            </a:extLst>
          </p:cNvPr>
          <p:cNvSpPr/>
          <p:nvPr/>
        </p:nvSpPr>
        <p:spPr>
          <a:xfrm>
            <a:off x="4858752" y="8048624"/>
            <a:ext cx="192983" cy="270588"/>
          </a:xfrm>
          <a:custGeom>
            <a:avLst/>
            <a:gdLst>
              <a:gd name="connsiteX0" fmla="*/ 160923 w 192983"/>
              <a:gd name="connsiteY0" fmla="*/ 1 h 270588"/>
              <a:gd name="connsiteX1" fmla="*/ 56148 w 192983"/>
              <a:gd name="connsiteY1" fmla="*/ 139701 h 270588"/>
              <a:gd name="connsiteX2" fmla="*/ 119648 w 192983"/>
              <a:gd name="connsiteY2" fmla="*/ 104776 h 270588"/>
              <a:gd name="connsiteX3" fmla="*/ 84723 w 192983"/>
              <a:gd name="connsiteY3" fmla="*/ 161926 h 270588"/>
              <a:gd name="connsiteX4" fmla="*/ 164098 w 192983"/>
              <a:gd name="connsiteY4" fmla="*/ 225426 h 270588"/>
              <a:gd name="connsiteX5" fmla="*/ 129173 w 192983"/>
              <a:gd name="connsiteY5" fmla="*/ 209551 h 270588"/>
              <a:gd name="connsiteX6" fmla="*/ 192673 w 192983"/>
              <a:gd name="connsiteY6" fmla="*/ 269876 h 270588"/>
              <a:gd name="connsiteX7" fmla="*/ 97423 w 192983"/>
              <a:gd name="connsiteY7" fmla="*/ 161926 h 270588"/>
              <a:gd name="connsiteX8" fmla="*/ 11698 w 192983"/>
              <a:gd name="connsiteY8" fmla="*/ 209551 h 270588"/>
              <a:gd name="connsiteX9" fmla="*/ 84723 w 192983"/>
              <a:gd name="connsiteY9" fmla="*/ 111126 h 270588"/>
              <a:gd name="connsiteX10" fmla="*/ 2173 w 192983"/>
              <a:gd name="connsiteY10" fmla="*/ 174626 h 270588"/>
              <a:gd name="connsiteX11" fmla="*/ 33923 w 192983"/>
              <a:gd name="connsiteY11" fmla="*/ 142876 h 270588"/>
              <a:gd name="connsiteX12" fmla="*/ 160923 w 192983"/>
              <a:gd name="connsiteY12" fmla="*/ 1 h 27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983" h="270588">
                <a:moveTo>
                  <a:pt x="160923" y="1"/>
                </a:moveTo>
                <a:cubicBezTo>
                  <a:pt x="164627" y="-528"/>
                  <a:pt x="63027" y="122239"/>
                  <a:pt x="56148" y="139701"/>
                </a:cubicBezTo>
                <a:cubicBezTo>
                  <a:pt x="49269" y="157163"/>
                  <a:pt x="114886" y="101072"/>
                  <a:pt x="119648" y="104776"/>
                </a:cubicBezTo>
                <a:cubicBezTo>
                  <a:pt x="124410" y="108480"/>
                  <a:pt x="77315" y="141818"/>
                  <a:pt x="84723" y="161926"/>
                </a:cubicBezTo>
                <a:cubicBezTo>
                  <a:pt x="92131" y="182034"/>
                  <a:pt x="156690" y="217489"/>
                  <a:pt x="164098" y="225426"/>
                </a:cubicBezTo>
                <a:cubicBezTo>
                  <a:pt x="171506" y="233364"/>
                  <a:pt x="124410" y="202143"/>
                  <a:pt x="129173" y="209551"/>
                </a:cubicBezTo>
                <a:cubicBezTo>
                  <a:pt x="133935" y="216959"/>
                  <a:pt x="197965" y="277813"/>
                  <a:pt x="192673" y="269876"/>
                </a:cubicBezTo>
                <a:cubicBezTo>
                  <a:pt x="187381" y="261939"/>
                  <a:pt x="127585" y="171980"/>
                  <a:pt x="97423" y="161926"/>
                </a:cubicBezTo>
                <a:cubicBezTo>
                  <a:pt x="67261" y="151872"/>
                  <a:pt x="13815" y="218018"/>
                  <a:pt x="11698" y="209551"/>
                </a:cubicBezTo>
                <a:cubicBezTo>
                  <a:pt x="9581" y="201084"/>
                  <a:pt x="86310" y="116947"/>
                  <a:pt x="84723" y="111126"/>
                </a:cubicBezTo>
                <a:cubicBezTo>
                  <a:pt x="83135" y="105305"/>
                  <a:pt x="10640" y="169334"/>
                  <a:pt x="2173" y="174626"/>
                </a:cubicBezTo>
                <a:cubicBezTo>
                  <a:pt x="-6294" y="179918"/>
                  <a:pt x="11169" y="167747"/>
                  <a:pt x="33923" y="142876"/>
                </a:cubicBezTo>
                <a:cubicBezTo>
                  <a:pt x="56677" y="118005"/>
                  <a:pt x="157219" y="530"/>
                  <a:pt x="16092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 2216">
            <a:extLst>
              <a:ext uri="{FF2B5EF4-FFF2-40B4-BE49-F238E27FC236}">
                <a16:creationId xmlns:a16="http://schemas.microsoft.com/office/drawing/2014/main" id="{01563FC6-2BDB-324B-0A32-9023A7DDEEF1}"/>
              </a:ext>
            </a:extLst>
          </p:cNvPr>
          <p:cNvSpPr/>
          <p:nvPr/>
        </p:nvSpPr>
        <p:spPr>
          <a:xfrm>
            <a:off x="5006690" y="8013633"/>
            <a:ext cx="156232" cy="337210"/>
          </a:xfrm>
          <a:custGeom>
            <a:avLst/>
            <a:gdLst>
              <a:gd name="connsiteX0" fmla="*/ 155860 w 156232"/>
              <a:gd name="connsiteY0" fmla="*/ 67 h 337210"/>
              <a:gd name="connsiteX1" fmla="*/ 47910 w 156232"/>
              <a:gd name="connsiteY1" fmla="*/ 212792 h 337210"/>
              <a:gd name="connsiteX2" fmla="*/ 95535 w 156232"/>
              <a:gd name="connsiteY2" fmla="*/ 127067 h 337210"/>
              <a:gd name="connsiteX3" fmla="*/ 60610 w 156232"/>
              <a:gd name="connsiteY3" fmla="*/ 254067 h 337210"/>
              <a:gd name="connsiteX4" fmla="*/ 51085 w 156232"/>
              <a:gd name="connsiteY4" fmla="*/ 336617 h 337210"/>
              <a:gd name="connsiteX5" fmla="*/ 63785 w 156232"/>
              <a:gd name="connsiteY5" fmla="*/ 212792 h 337210"/>
              <a:gd name="connsiteX6" fmla="*/ 28860 w 156232"/>
              <a:gd name="connsiteY6" fmla="*/ 279467 h 337210"/>
              <a:gd name="connsiteX7" fmla="*/ 54260 w 156232"/>
              <a:gd name="connsiteY7" fmla="*/ 174692 h 337210"/>
              <a:gd name="connsiteX8" fmla="*/ 3460 w 156232"/>
              <a:gd name="connsiteY8" fmla="*/ 238192 h 337210"/>
              <a:gd name="connsiteX9" fmla="*/ 155860 w 156232"/>
              <a:gd name="connsiteY9" fmla="*/ 67 h 33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232" h="337210">
                <a:moveTo>
                  <a:pt x="155860" y="67"/>
                </a:moveTo>
                <a:cubicBezTo>
                  <a:pt x="163268" y="-4166"/>
                  <a:pt x="57964" y="191625"/>
                  <a:pt x="47910" y="212792"/>
                </a:cubicBezTo>
                <a:cubicBezTo>
                  <a:pt x="37856" y="233959"/>
                  <a:pt x="93418" y="120188"/>
                  <a:pt x="95535" y="127067"/>
                </a:cubicBezTo>
                <a:cubicBezTo>
                  <a:pt x="97652" y="133946"/>
                  <a:pt x="68018" y="219142"/>
                  <a:pt x="60610" y="254067"/>
                </a:cubicBezTo>
                <a:cubicBezTo>
                  <a:pt x="53202" y="288992"/>
                  <a:pt x="50556" y="343496"/>
                  <a:pt x="51085" y="336617"/>
                </a:cubicBezTo>
                <a:cubicBezTo>
                  <a:pt x="51614" y="329738"/>
                  <a:pt x="67489" y="222317"/>
                  <a:pt x="63785" y="212792"/>
                </a:cubicBezTo>
                <a:cubicBezTo>
                  <a:pt x="60081" y="203267"/>
                  <a:pt x="30447" y="285817"/>
                  <a:pt x="28860" y="279467"/>
                </a:cubicBezTo>
                <a:cubicBezTo>
                  <a:pt x="27272" y="273117"/>
                  <a:pt x="58493" y="181571"/>
                  <a:pt x="54260" y="174692"/>
                </a:cubicBezTo>
                <a:cubicBezTo>
                  <a:pt x="50027" y="167813"/>
                  <a:pt x="-15590" y="264121"/>
                  <a:pt x="3460" y="238192"/>
                </a:cubicBezTo>
                <a:cubicBezTo>
                  <a:pt x="22510" y="212263"/>
                  <a:pt x="148452" y="4300"/>
                  <a:pt x="15586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 2217">
            <a:extLst>
              <a:ext uri="{FF2B5EF4-FFF2-40B4-BE49-F238E27FC236}">
                <a16:creationId xmlns:a16="http://schemas.microsoft.com/office/drawing/2014/main" id="{E273DD26-AFF3-3CC2-AF70-C8A6E20AF729}"/>
              </a:ext>
            </a:extLst>
          </p:cNvPr>
          <p:cNvSpPr/>
          <p:nvPr/>
        </p:nvSpPr>
        <p:spPr>
          <a:xfrm>
            <a:off x="5333962" y="7302944"/>
            <a:ext cx="167211" cy="445154"/>
          </a:xfrm>
          <a:custGeom>
            <a:avLst/>
            <a:gdLst>
              <a:gd name="connsiteX0" fmla="*/ 165138 w 167211"/>
              <a:gd name="connsiteY0" fmla="*/ 5906 h 445154"/>
              <a:gd name="connsiteX1" fmla="*/ 63538 w 167211"/>
              <a:gd name="connsiteY1" fmla="*/ 107506 h 445154"/>
              <a:gd name="connsiteX2" fmla="*/ 95288 w 167211"/>
              <a:gd name="connsiteY2" fmla="*/ 282131 h 445154"/>
              <a:gd name="connsiteX3" fmla="*/ 38 w 167211"/>
              <a:gd name="connsiteY3" fmla="*/ 136081 h 445154"/>
              <a:gd name="connsiteX4" fmla="*/ 107988 w 167211"/>
              <a:gd name="connsiteY4" fmla="*/ 444056 h 445154"/>
              <a:gd name="connsiteX5" fmla="*/ 19088 w 167211"/>
              <a:gd name="connsiteY5" fmla="*/ 231331 h 445154"/>
              <a:gd name="connsiteX6" fmla="*/ 123863 w 167211"/>
              <a:gd name="connsiteY6" fmla="*/ 34481 h 445154"/>
              <a:gd name="connsiteX7" fmla="*/ 165138 w 167211"/>
              <a:gd name="connsiteY7" fmla="*/ 5906 h 44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211" h="445154">
                <a:moveTo>
                  <a:pt x="165138" y="5906"/>
                </a:moveTo>
                <a:cubicBezTo>
                  <a:pt x="155084" y="18077"/>
                  <a:pt x="75180" y="61469"/>
                  <a:pt x="63538" y="107506"/>
                </a:cubicBezTo>
                <a:cubicBezTo>
                  <a:pt x="51896" y="153543"/>
                  <a:pt x="105871" y="277369"/>
                  <a:pt x="95288" y="282131"/>
                </a:cubicBezTo>
                <a:cubicBezTo>
                  <a:pt x="84705" y="286894"/>
                  <a:pt x="-2079" y="109094"/>
                  <a:pt x="38" y="136081"/>
                </a:cubicBezTo>
                <a:cubicBezTo>
                  <a:pt x="2155" y="163069"/>
                  <a:pt x="104813" y="428181"/>
                  <a:pt x="107988" y="444056"/>
                </a:cubicBezTo>
                <a:cubicBezTo>
                  <a:pt x="111163" y="459931"/>
                  <a:pt x="16442" y="299593"/>
                  <a:pt x="19088" y="231331"/>
                </a:cubicBezTo>
                <a:cubicBezTo>
                  <a:pt x="21734" y="163069"/>
                  <a:pt x="101109" y="69935"/>
                  <a:pt x="123863" y="34481"/>
                </a:cubicBezTo>
                <a:cubicBezTo>
                  <a:pt x="146617" y="-973"/>
                  <a:pt x="175192" y="-6265"/>
                  <a:pt x="165138" y="5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 2218">
            <a:extLst>
              <a:ext uri="{FF2B5EF4-FFF2-40B4-BE49-F238E27FC236}">
                <a16:creationId xmlns:a16="http://schemas.microsoft.com/office/drawing/2014/main" id="{529083FF-540F-D13D-C6F2-C94854A0F6DE}"/>
              </a:ext>
            </a:extLst>
          </p:cNvPr>
          <p:cNvSpPr/>
          <p:nvPr/>
        </p:nvSpPr>
        <p:spPr>
          <a:xfrm>
            <a:off x="5581648" y="7324582"/>
            <a:ext cx="122049" cy="435177"/>
          </a:xfrm>
          <a:custGeom>
            <a:avLst/>
            <a:gdLst>
              <a:gd name="connsiteX0" fmla="*/ 2 w 122049"/>
              <a:gd name="connsiteY0" fmla="*/ 143 h 435177"/>
              <a:gd name="connsiteX1" fmla="*/ 98427 w 122049"/>
              <a:gd name="connsiteY1" fmla="*/ 146193 h 435177"/>
              <a:gd name="connsiteX2" fmla="*/ 117477 w 122049"/>
              <a:gd name="connsiteY2" fmla="*/ 365268 h 435177"/>
              <a:gd name="connsiteX3" fmla="*/ 117477 w 122049"/>
              <a:gd name="connsiteY3" fmla="*/ 193818 h 435177"/>
              <a:gd name="connsiteX4" fmla="*/ 66677 w 122049"/>
              <a:gd name="connsiteY4" fmla="*/ 435118 h 435177"/>
              <a:gd name="connsiteX5" fmla="*/ 95252 w 122049"/>
              <a:gd name="connsiteY5" fmla="*/ 216043 h 435177"/>
              <a:gd name="connsiteX6" fmla="*/ 101602 w 122049"/>
              <a:gd name="connsiteY6" fmla="*/ 120793 h 435177"/>
              <a:gd name="connsiteX7" fmla="*/ 2 w 122049"/>
              <a:gd name="connsiteY7" fmla="*/ 143 h 43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9" h="435177">
                <a:moveTo>
                  <a:pt x="2" y="143"/>
                </a:moveTo>
                <a:cubicBezTo>
                  <a:pt x="-527" y="4376"/>
                  <a:pt x="78848" y="85339"/>
                  <a:pt x="98427" y="146193"/>
                </a:cubicBezTo>
                <a:cubicBezTo>
                  <a:pt x="118006" y="207047"/>
                  <a:pt x="114302" y="357330"/>
                  <a:pt x="117477" y="365268"/>
                </a:cubicBezTo>
                <a:cubicBezTo>
                  <a:pt x="120652" y="373206"/>
                  <a:pt x="125944" y="182176"/>
                  <a:pt x="117477" y="193818"/>
                </a:cubicBezTo>
                <a:cubicBezTo>
                  <a:pt x="109010" y="205460"/>
                  <a:pt x="70381" y="431414"/>
                  <a:pt x="66677" y="435118"/>
                </a:cubicBezTo>
                <a:cubicBezTo>
                  <a:pt x="62973" y="438822"/>
                  <a:pt x="89431" y="268430"/>
                  <a:pt x="95252" y="216043"/>
                </a:cubicBezTo>
                <a:cubicBezTo>
                  <a:pt x="101073" y="163656"/>
                  <a:pt x="111127" y="155189"/>
                  <a:pt x="101602" y="120793"/>
                </a:cubicBezTo>
                <a:cubicBezTo>
                  <a:pt x="92077" y="86397"/>
                  <a:pt x="531" y="-4090"/>
                  <a:pt x="2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 2219">
            <a:extLst>
              <a:ext uri="{FF2B5EF4-FFF2-40B4-BE49-F238E27FC236}">
                <a16:creationId xmlns:a16="http://schemas.microsoft.com/office/drawing/2014/main" id="{99EC442B-CA50-C981-A23F-BE0BC18AE3F6}"/>
              </a:ext>
            </a:extLst>
          </p:cNvPr>
          <p:cNvSpPr/>
          <p:nvPr/>
        </p:nvSpPr>
        <p:spPr>
          <a:xfrm>
            <a:off x="4933895" y="6584882"/>
            <a:ext cx="271867" cy="512917"/>
          </a:xfrm>
          <a:custGeom>
            <a:avLst/>
            <a:gdLst>
              <a:gd name="connsiteX0" fmla="*/ 55 w 271867"/>
              <a:gd name="connsiteY0" fmla="*/ 68 h 512917"/>
              <a:gd name="connsiteX1" fmla="*/ 111180 w 271867"/>
              <a:gd name="connsiteY1" fmla="*/ 295343 h 512917"/>
              <a:gd name="connsiteX2" fmla="*/ 95305 w 271867"/>
              <a:gd name="connsiteY2" fmla="*/ 212793 h 512917"/>
              <a:gd name="connsiteX3" fmla="*/ 269930 w 271867"/>
              <a:gd name="connsiteY3" fmla="*/ 511243 h 512917"/>
              <a:gd name="connsiteX4" fmla="*/ 181030 w 271867"/>
              <a:gd name="connsiteY4" fmla="*/ 327093 h 512917"/>
              <a:gd name="connsiteX5" fmla="*/ 60380 w 271867"/>
              <a:gd name="connsiteY5" fmla="*/ 184218 h 512917"/>
              <a:gd name="connsiteX6" fmla="*/ 95305 w 271867"/>
              <a:gd name="connsiteY6" fmla="*/ 266768 h 512917"/>
              <a:gd name="connsiteX7" fmla="*/ 55 w 271867"/>
              <a:gd name="connsiteY7" fmla="*/ 68 h 51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867" h="512917">
                <a:moveTo>
                  <a:pt x="55" y="68"/>
                </a:moveTo>
                <a:cubicBezTo>
                  <a:pt x="2701" y="4830"/>
                  <a:pt x="95305" y="259889"/>
                  <a:pt x="111180" y="295343"/>
                </a:cubicBezTo>
                <a:cubicBezTo>
                  <a:pt x="127055" y="330797"/>
                  <a:pt x="68847" y="176810"/>
                  <a:pt x="95305" y="212793"/>
                </a:cubicBezTo>
                <a:cubicBezTo>
                  <a:pt x="121763" y="248776"/>
                  <a:pt x="255643" y="492193"/>
                  <a:pt x="269930" y="511243"/>
                </a:cubicBezTo>
                <a:cubicBezTo>
                  <a:pt x="284218" y="530293"/>
                  <a:pt x="215955" y="381597"/>
                  <a:pt x="181030" y="327093"/>
                </a:cubicBezTo>
                <a:cubicBezTo>
                  <a:pt x="146105" y="272589"/>
                  <a:pt x="74667" y="194272"/>
                  <a:pt x="60380" y="184218"/>
                </a:cubicBezTo>
                <a:cubicBezTo>
                  <a:pt x="46093" y="174164"/>
                  <a:pt x="101126" y="291639"/>
                  <a:pt x="95305" y="266768"/>
                </a:cubicBezTo>
                <a:cubicBezTo>
                  <a:pt x="89484" y="241897"/>
                  <a:pt x="-2591" y="-4694"/>
                  <a:pt x="5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 2220">
            <a:extLst>
              <a:ext uri="{FF2B5EF4-FFF2-40B4-BE49-F238E27FC236}">
                <a16:creationId xmlns:a16="http://schemas.microsoft.com/office/drawing/2014/main" id="{037D269D-A755-4286-9508-865DAF1128C9}"/>
              </a:ext>
            </a:extLst>
          </p:cNvPr>
          <p:cNvSpPr/>
          <p:nvPr/>
        </p:nvSpPr>
        <p:spPr>
          <a:xfrm>
            <a:off x="3555899" y="7347643"/>
            <a:ext cx="1268007" cy="62807"/>
          </a:xfrm>
          <a:custGeom>
            <a:avLst/>
            <a:gdLst>
              <a:gd name="connsiteX0" fmla="*/ 101 w 1268007"/>
              <a:gd name="connsiteY0" fmla="*/ 62807 h 62807"/>
              <a:gd name="connsiteX1" fmla="*/ 882751 w 1268007"/>
              <a:gd name="connsiteY1" fmla="*/ 40582 h 62807"/>
              <a:gd name="connsiteX2" fmla="*/ 724001 w 1268007"/>
              <a:gd name="connsiteY2" fmla="*/ 2482 h 62807"/>
              <a:gd name="connsiteX3" fmla="*/ 1266926 w 1268007"/>
              <a:gd name="connsiteY3" fmla="*/ 5657 h 62807"/>
              <a:gd name="connsiteX4" fmla="*/ 841476 w 1268007"/>
              <a:gd name="connsiteY4" fmla="*/ 21532 h 62807"/>
              <a:gd name="connsiteX5" fmla="*/ 98526 w 1268007"/>
              <a:gd name="connsiteY5" fmla="*/ 8832 h 62807"/>
              <a:gd name="connsiteX6" fmla="*/ 819251 w 1268007"/>
              <a:gd name="connsiteY6" fmla="*/ 40582 h 62807"/>
              <a:gd name="connsiteX7" fmla="*/ 101 w 1268007"/>
              <a:gd name="connsiteY7" fmla="*/ 62807 h 6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007" h="62807">
                <a:moveTo>
                  <a:pt x="101" y="62807"/>
                </a:moveTo>
                <a:cubicBezTo>
                  <a:pt x="10684" y="62807"/>
                  <a:pt x="762101" y="50636"/>
                  <a:pt x="882751" y="40582"/>
                </a:cubicBezTo>
                <a:cubicBezTo>
                  <a:pt x="1003401" y="30528"/>
                  <a:pt x="659972" y="8303"/>
                  <a:pt x="724001" y="2482"/>
                </a:cubicBezTo>
                <a:cubicBezTo>
                  <a:pt x="788030" y="-3339"/>
                  <a:pt x="1247347" y="2482"/>
                  <a:pt x="1266926" y="5657"/>
                </a:cubicBezTo>
                <a:cubicBezTo>
                  <a:pt x="1286505" y="8832"/>
                  <a:pt x="1036209" y="21003"/>
                  <a:pt x="841476" y="21532"/>
                </a:cubicBezTo>
                <a:cubicBezTo>
                  <a:pt x="646743" y="22061"/>
                  <a:pt x="102230" y="5657"/>
                  <a:pt x="98526" y="8832"/>
                </a:cubicBezTo>
                <a:cubicBezTo>
                  <a:pt x="94822" y="12007"/>
                  <a:pt x="829834" y="32645"/>
                  <a:pt x="819251" y="40582"/>
                </a:cubicBezTo>
                <a:cubicBezTo>
                  <a:pt x="808668" y="48519"/>
                  <a:pt x="-10482" y="62807"/>
                  <a:pt x="101" y="62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 2221">
            <a:extLst>
              <a:ext uri="{FF2B5EF4-FFF2-40B4-BE49-F238E27FC236}">
                <a16:creationId xmlns:a16="http://schemas.microsoft.com/office/drawing/2014/main" id="{DA2E51E7-87BA-7559-BB4E-F7F95AFCC958}"/>
              </a:ext>
            </a:extLst>
          </p:cNvPr>
          <p:cNvSpPr/>
          <p:nvPr/>
        </p:nvSpPr>
        <p:spPr>
          <a:xfrm>
            <a:off x="3743302" y="7858024"/>
            <a:ext cx="1012994" cy="263646"/>
          </a:xfrm>
          <a:custGeom>
            <a:avLst/>
            <a:gdLst>
              <a:gd name="connsiteX0" fmla="*/ 23 w 1012994"/>
              <a:gd name="connsiteY0" fmla="*/ 168376 h 263646"/>
              <a:gd name="connsiteX1" fmla="*/ 485798 w 1012994"/>
              <a:gd name="connsiteY1" fmla="*/ 165201 h 263646"/>
              <a:gd name="connsiteX2" fmla="*/ 428648 w 1012994"/>
              <a:gd name="connsiteY2" fmla="*/ 136626 h 263646"/>
              <a:gd name="connsiteX3" fmla="*/ 641373 w 1012994"/>
              <a:gd name="connsiteY3" fmla="*/ 117576 h 263646"/>
              <a:gd name="connsiteX4" fmla="*/ 533423 w 1012994"/>
              <a:gd name="connsiteY4" fmla="*/ 101 h 263646"/>
              <a:gd name="connsiteX5" fmla="*/ 679473 w 1012994"/>
              <a:gd name="connsiteY5" fmla="*/ 139801 h 263646"/>
              <a:gd name="connsiteX6" fmla="*/ 1012848 w 1012994"/>
              <a:gd name="connsiteY6" fmla="*/ 263626 h 263646"/>
              <a:gd name="connsiteX7" fmla="*/ 714398 w 1012994"/>
              <a:gd name="connsiteY7" fmla="*/ 149326 h 263646"/>
              <a:gd name="connsiteX8" fmla="*/ 196873 w 1012994"/>
              <a:gd name="connsiteY8" fmla="*/ 111226 h 263646"/>
              <a:gd name="connsiteX9" fmla="*/ 463573 w 1012994"/>
              <a:gd name="connsiteY9" fmla="*/ 152501 h 263646"/>
              <a:gd name="connsiteX10" fmla="*/ 23 w 1012994"/>
              <a:gd name="connsiteY10" fmla="*/ 168376 h 26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2994" h="263646">
                <a:moveTo>
                  <a:pt x="23" y="168376"/>
                </a:moveTo>
                <a:cubicBezTo>
                  <a:pt x="3727" y="170493"/>
                  <a:pt x="414361" y="170493"/>
                  <a:pt x="485798" y="165201"/>
                </a:cubicBezTo>
                <a:cubicBezTo>
                  <a:pt x="557235" y="159909"/>
                  <a:pt x="402719" y="144563"/>
                  <a:pt x="428648" y="136626"/>
                </a:cubicBezTo>
                <a:cubicBezTo>
                  <a:pt x="454577" y="128689"/>
                  <a:pt x="623911" y="140330"/>
                  <a:pt x="641373" y="117576"/>
                </a:cubicBezTo>
                <a:cubicBezTo>
                  <a:pt x="658836" y="94822"/>
                  <a:pt x="527073" y="-3603"/>
                  <a:pt x="533423" y="101"/>
                </a:cubicBezTo>
                <a:cubicBezTo>
                  <a:pt x="539773" y="3805"/>
                  <a:pt x="599569" y="95880"/>
                  <a:pt x="679473" y="139801"/>
                </a:cubicBezTo>
                <a:cubicBezTo>
                  <a:pt x="759377" y="183722"/>
                  <a:pt x="1007027" y="262039"/>
                  <a:pt x="1012848" y="263626"/>
                </a:cubicBezTo>
                <a:cubicBezTo>
                  <a:pt x="1018669" y="265214"/>
                  <a:pt x="850394" y="174726"/>
                  <a:pt x="714398" y="149326"/>
                </a:cubicBezTo>
                <a:cubicBezTo>
                  <a:pt x="578402" y="123926"/>
                  <a:pt x="238677" y="110697"/>
                  <a:pt x="196873" y="111226"/>
                </a:cubicBezTo>
                <a:cubicBezTo>
                  <a:pt x="155069" y="111755"/>
                  <a:pt x="504319" y="144564"/>
                  <a:pt x="463573" y="152501"/>
                </a:cubicBezTo>
                <a:cubicBezTo>
                  <a:pt x="422827" y="160438"/>
                  <a:pt x="-3681" y="166259"/>
                  <a:pt x="23" y="168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 2222">
            <a:extLst>
              <a:ext uri="{FF2B5EF4-FFF2-40B4-BE49-F238E27FC236}">
                <a16:creationId xmlns:a16="http://schemas.microsoft.com/office/drawing/2014/main" id="{FA80AAAF-0E1F-1C54-1547-45B549CBC0F1}"/>
              </a:ext>
            </a:extLst>
          </p:cNvPr>
          <p:cNvSpPr/>
          <p:nvPr/>
        </p:nvSpPr>
        <p:spPr>
          <a:xfrm>
            <a:off x="3778002" y="6882940"/>
            <a:ext cx="759957" cy="428651"/>
          </a:xfrm>
          <a:custGeom>
            <a:avLst/>
            <a:gdLst>
              <a:gd name="connsiteX0" fmla="*/ 755898 w 759957"/>
              <a:gd name="connsiteY0" fmla="*/ 460 h 428651"/>
              <a:gd name="connsiteX1" fmla="*/ 470148 w 759957"/>
              <a:gd name="connsiteY1" fmla="*/ 92535 h 428651"/>
              <a:gd name="connsiteX2" fmla="*/ 600323 w 759957"/>
              <a:gd name="connsiteY2" fmla="*/ 92535 h 428651"/>
              <a:gd name="connsiteX3" fmla="*/ 400298 w 759957"/>
              <a:gd name="connsiteY3" fmla="*/ 197310 h 428651"/>
              <a:gd name="connsiteX4" fmla="*/ 6598 w 759957"/>
              <a:gd name="connsiteY4" fmla="*/ 422735 h 428651"/>
              <a:gd name="connsiteX5" fmla="*/ 184398 w 759957"/>
              <a:gd name="connsiteY5" fmla="*/ 343360 h 428651"/>
              <a:gd name="connsiteX6" fmla="*/ 578098 w 759957"/>
              <a:gd name="connsiteY6" fmla="*/ 133810 h 428651"/>
              <a:gd name="connsiteX7" fmla="*/ 238373 w 759957"/>
              <a:gd name="connsiteY7" fmla="*/ 270335 h 428651"/>
              <a:gd name="connsiteX8" fmla="*/ 520948 w 759957"/>
              <a:gd name="connsiteY8" fmla="*/ 98885 h 428651"/>
              <a:gd name="connsiteX9" fmla="*/ 216148 w 759957"/>
              <a:gd name="connsiteY9" fmla="*/ 136985 h 428651"/>
              <a:gd name="connsiteX10" fmla="*/ 755898 w 759957"/>
              <a:gd name="connsiteY10" fmla="*/ 460 h 42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957" h="428651">
                <a:moveTo>
                  <a:pt x="755898" y="460"/>
                </a:moveTo>
                <a:cubicBezTo>
                  <a:pt x="798231" y="-6948"/>
                  <a:pt x="496077" y="77189"/>
                  <a:pt x="470148" y="92535"/>
                </a:cubicBezTo>
                <a:cubicBezTo>
                  <a:pt x="444219" y="107881"/>
                  <a:pt x="611965" y="75073"/>
                  <a:pt x="600323" y="92535"/>
                </a:cubicBezTo>
                <a:cubicBezTo>
                  <a:pt x="588681" y="109997"/>
                  <a:pt x="499252" y="142277"/>
                  <a:pt x="400298" y="197310"/>
                </a:cubicBezTo>
                <a:cubicBezTo>
                  <a:pt x="301344" y="252343"/>
                  <a:pt x="42581" y="398393"/>
                  <a:pt x="6598" y="422735"/>
                </a:cubicBezTo>
                <a:cubicBezTo>
                  <a:pt x="-29385" y="447077"/>
                  <a:pt x="89148" y="391514"/>
                  <a:pt x="184398" y="343360"/>
                </a:cubicBezTo>
                <a:cubicBezTo>
                  <a:pt x="279648" y="295206"/>
                  <a:pt x="569102" y="145981"/>
                  <a:pt x="578098" y="133810"/>
                </a:cubicBezTo>
                <a:cubicBezTo>
                  <a:pt x="587094" y="121639"/>
                  <a:pt x="247898" y="276156"/>
                  <a:pt x="238373" y="270335"/>
                </a:cubicBezTo>
                <a:cubicBezTo>
                  <a:pt x="228848" y="264514"/>
                  <a:pt x="524652" y="121110"/>
                  <a:pt x="520948" y="98885"/>
                </a:cubicBezTo>
                <a:cubicBezTo>
                  <a:pt x="517244" y="76660"/>
                  <a:pt x="181223" y="149156"/>
                  <a:pt x="216148" y="136985"/>
                </a:cubicBezTo>
                <a:cubicBezTo>
                  <a:pt x="251073" y="124814"/>
                  <a:pt x="713565" y="7868"/>
                  <a:pt x="755898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 2223">
            <a:extLst>
              <a:ext uri="{FF2B5EF4-FFF2-40B4-BE49-F238E27FC236}">
                <a16:creationId xmlns:a16="http://schemas.microsoft.com/office/drawing/2014/main" id="{7652509C-5815-6570-3259-D0DAB15B1A1D}"/>
              </a:ext>
            </a:extLst>
          </p:cNvPr>
          <p:cNvSpPr/>
          <p:nvPr/>
        </p:nvSpPr>
        <p:spPr>
          <a:xfrm>
            <a:off x="3703976" y="6507501"/>
            <a:ext cx="1073935" cy="461669"/>
          </a:xfrm>
          <a:custGeom>
            <a:avLst/>
            <a:gdLst>
              <a:gd name="connsiteX0" fmla="*/ 1071224 w 1073935"/>
              <a:gd name="connsiteY0" fmla="*/ 1249 h 461669"/>
              <a:gd name="connsiteX1" fmla="*/ 410824 w 1073935"/>
              <a:gd name="connsiteY1" fmla="*/ 274299 h 461669"/>
              <a:gd name="connsiteX2" fmla="*/ 1249 w 1073935"/>
              <a:gd name="connsiteY2" fmla="*/ 461624 h 461669"/>
              <a:gd name="connsiteX3" fmla="*/ 537824 w 1073935"/>
              <a:gd name="connsiteY3" fmla="*/ 258424 h 461669"/>
              <a:gd name="connsiteX4" fmla="*/ 140949 w 1073935"/>
              <a:gd name="connsiteY4" fmla="*/ 391774 h 461669"/>
              <a:gd name="connsiteX5" fmla="*/ 1071224 w 1073935"/>
              <a:gd name="connsiteY5" fmla="*/ 1249 h 46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935" h="461669">
                <a:moveTo>
                  <a:pt x="1071224" y="1249"/>
                </a:moveTo>
                <a:cubicBezTo>
                  <a:pt x="1116203" y="-18330"/>
                  <a:pt x="589153" y="197570"/>
                  <a:pt x="410824" y="274299"/>
                </a:cubicBezTo>
                <a:cubicBezTo>
                  <a:pt x="232495" y="351028"/>
                  <a:pt x="-19918" y="464270"/>
                  <a:pt x="1249" y="461624"/>
                </a:cubicBezTo>
                <a:cubicBezTo>
                  <a:pt x="22416" y="458978"/>
                  <a:pt x="514541" y="270066"/>
                  <a:pt x="537824" y="258424"/>
                </a:cubicBezTo>
                <a:cubicBezTo>
                  <a:pt x="561107" y="246782"/>
                  <a:pt x="52578" y="434636"/>
                  <a:pt x="140949" y="391774"/>
                </a:cubicBezTo>
                <a:cubicBezTo>
                  <a:pt x="229320" y="348912"/>
                  <a:pt x="1026245" y="20828"/>
                  <a:pt x="1071224" y="1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 2224">
            <a:extLst>
              <a:ext uri="{FF2B5EF4-FFF2-40B4-BE49-F238E27FC236}">
                <a16:creationId xmlns:a16="http://schemas.microsoft.com/office/drawing/2014/main" id="{4CE90C62-F960-65E7-B8C5-32BF5D356F4B}"/>
              </a:ext>
            </a:extLst>
          </p:cNvPr>
          <p:cNvSpPr/>
          <p:nvPr/>
        </p:nvSpPr>
        <p:spPr>
          <a:xfrm>
            <a:off x="2971175" y="7470755"/>
            <a:ext cx="1324508" cy="261759"/>
          </a:xfrm>
          <a:custGeom>
            <a:avLst/>
            <a:gdLst>
              <a:gd name="connsiteX0" fmla="*/ 625 w 1324508"/>
              <a:gd name="connsiteY0" fmla="*/ 20 h 261759"/>
              <a:gd name="connsiteX1" fmla="*/ 784850 w 1324508"/>
              <a:gd name="connsiteY1" fmla="*/ 47645 h 261759"/>
              <a:gd name="connsiteX2" fmla="*/ 676900 w 1324508"/>
              <a:gd name="connsiteY2" fmla="*/ 47645 h 261759"/>
              <a:gd name="connsiteX3" fmla="*/ 915025 w 1324508"/>
              <a:gd name="connsiteY3" fmla="*/ 130195 h 261759"/>
              <a:gd name="connsiteX4" fmla="*/ 762625 w 1324508"/>
              <a:gd name="connsiteY4" fmla="*/ 149245 h 261759"/>
              <a:gd name="connsiteX5" fmla="*/ 1321425 w 1324508"/>
              <a:gd name="connsiteY5" fmla="*/ 260370 h 261759"/>
              <a:gd name="connsiteX6" fmla="*/ 975350 w 1324508"/>
              <a:gd name="connsiteY6" fmla="*/ 203220 h 261759"/>
              <a:gd name="connsiteX7" fmla="*/ 711825 w 1324508"/>
              <a:gd name="connsiteY7" fmla="*/ 82570 h 261759"/>
              <a:gd name="connsiteX8" fmla="*/ 854700 w 1324508"/>
              <a:gd name="connsiteY8" fmla="*/ 82570 h 261759"/>
              <a:gd name="connsiteX9" fmla="*/ 391150 w 1324508"/>
              <a:gd name="connsiteY9" fmla="*/ 57170 h 261759"/>
              <a:gd name="connsiteX10" fmla="*/ 648325 w 1324508"/>
              <a:gd name="connsiteY10" fmla="*/ 53995 h 261759"/>
              <a:gd name="connsiteX11" fmla="*/ 625 w 1324508"/>
              <a:gd name="connsiteY11" fmla="*/ 20 h 26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4508" h="261759">
                <a:moveTo>
                  <a:pt x="625" y="20"/>
                </a:moveTo>
                <a:cubicBezTo>
                  <a:pt x="23379" y="-1038"/>
                  <a:pt x="672138" y="39708"/>
                  <a:pt x="784850" y="47645"/>
                </a:cubicBezTo>
                <a:cubicBezTo>
                  <a:pt x="897562" y="55582"/>
                  <a:pt x="655204" y="33887"/>
                  <a:pt x="676900" y="47645"/>
                </a:cubicBezTo>
                <a:cubicBezTo>
                  <a:pt x="698596" y="61403"/>
                  <a:pt x="900738" y="113262"/>
                  <a:pt x="915025" y="130195"/>
                </a:cubicBezTo>
                <a:cubicBezTo>
                  <a:pt x="929312" y="147128"/>
                  <a:pt x="694892" y="127549"/>
                  <a:pt x="762625" y="149245"/>
                </a:cubicBezTo>
                <a:cubicBezTo>
                  <a:pt x="830358" y="170941"/>
                  <a:pt x="1285971" y="251374"/>
                  <a:pt x="1321425" y="260370"/>
                </a:cubicBezTo>
                <a:cubicBezTo>
                  <a:pt x="1356879" y="269366"/>
                  <a:pt x="1076950" y="232853"/>
                  <a:pt x="975350" y="203220"/>
                </a:cubicBezTo>
                <a:cubicBezTo>
                  <a:pt x="873750" y="173587"/>
                  <a:pt x="731933" y="102678"/>
                  <a:pt x="711825" y="82570"/>
                </a:cubicBezTo>
                <a:cubicBezTo>
                  <a:pt x="691717" y="62462"/>
                  <a:pt x="908146" y="86803"/>
                  <a:pt x="854700" y="82570"/>
                </a:cubicBezTo>
                <a:cubicBezTo>
                  <a:pt x="801254" y="78337"/>
                  <a:pt x="425546" y="61932"/>
                  <a:pt x="391150" y="57170"/>
                </a:cubicBezTo>
                <a:cubicBezTo>
                  <a:pt x="356754" y="52408"/>
                  <a:pt x="713942" y="60874"/>
                  <a:pt x="648325" y="53995"/>
                </a:cubicBezTo>
                <a:cubicBezTo>
                  <a:pt x="582708" y="47116"/>
                  <a:pt x="-22129" y="1078"/>
                  <a:pt x="62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 2225">
            <a:extLst>
              <a:ext uri="{FF2B5EF4-FFF2-40B4-BE49-F238E27FC236}">
                <a16:creationId xmlns:a16="http://schemas.microsoft.com/office/drawing/2014/main" id="{9F61CB12-7711-662A-BE2D-DF9910E22B00}"/>
              </a:ext>
            </a:extLst>
          </p:cNvPr>
          <p:cNvSpPr/>
          <p:nvPr/>
        </p:nvSpPr>
        <p:spPr>
          <a:xfrm>
            <a:off x="3127111" y="8042060"/>
            <a:ext cx="1086361" cy="203877"/>
          </a:xfrm>
          <a:custGeom>
            <a:avLst/>
            <a:gdLst>
              <a:gd name="connsiteX0" fmla="*/ 1086114 w 1086361"/>
              <a:gd name="connsiteY0" fmla="*/ 215 h 203877"/>
              <a:gd name="connsiteX1" fmla="*/ 765439 w 1086361"/>
              <a:gd name="connsiteY1" fmla="*/ 120865 h 203877"/>
              <a:gd name="connsiteX2" fmla="*/ 222514 w 1086361"/>
              <a:gd name="connsiteY2" fmla="*/ 92290 h 203877"/>
              <a:gd name="connsiteX3" fmla="*/ 511439 w 1086361"/>
              <a:gd name="connsiteY3" fmla="*/ 85940 h 203877"/>
              <a:gd name="connsiteX4" fmla="*/ 264 w 1086361"/>
              <a:gd name="connsiteY4" fmla="*/ 203415 h 203877"/>
              <a:gd name="connsiteX5" fmla="*/ 590814 w 1086361"/>
              <a:gd name="connsiteY5" fmla="*/ 127215 h 203877"/>
              <a:gd name="connsiteX6" fmla="*/ 428889 w 1086361"/>
              <a:gd name="connsiteY6" fmla="*/ 136740 h 203877"/>
              <a:gd name="connsiteX7" fmla="*/ 314589 w 1086361"/>
              <a:gd name="connsiteY7" fmla="*/ 139915 h 203877"/>
              <a:gd name="connsiteX8" fmla="*/ 717814 w 1086361"/>
              <a:gd name="connsiteY8" fmla="*/ 92290 h 203877"/>
              <a:gd name="connsiteX9" fmla="*/ 1086114 w 1086361"/>
              <a:gd name="connsiteY9" fmla="*/ 215 h 20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361" h="203877">
                <a:moveTo>
                  <a:pt x="1086114" y="215"/>
                </a:moveTo>
                <a:cubicBezTo>
                  <a:pt x="1094052" y="4978"/>
                  <a:pt x="909372" y="105519"/>
                  <a:pt x="765439" y="120865"/>
                </a:cubicBezTo>
                <a:cubicBezTo>
                  <a:pt x="621506" y="136211"/>
                  <a:pt x="264847" y="98111"/>
                  <a:pt x="222514" y="92290"/>
                </a:cubicBezTo>
                <a:cubicBezTo>
                  <a:pt x="180181" y="86469"/>
                  <a:pt x="548481" y="67419"/>
                  <a:pt x="511439" y="85940"/>
                </a:cubicBezTo>
                <a:cubicBezTo>
                  <a:pt x="474397" y="104461"/>
                  <a:pt x="-12965" y="196536"/>
                  <a:pt x="264" y="203415"/>
                </a:cubicBezTo>
                <a:cubicBezTo>
                  <a:pt x="13493" y="210294"/>
                  <a:pt x="519376" y="138328"/>
                  <a:pt x="590814" y="127215"/>
                </a:cubicBezTo>
                <a:cubicBezTo>
                  <a:pt x="662252" y="116102"/>
                  <a:pt x="474926" y="134623"/>
                  <a:pt x="428889" y="136740"/>
                </a:cubicBezTo>
                <a:cubicBezTo>
                  <a:pt x="382852" y="138857"/>
                  <a:pt x="266435" y="147323"/>
                  <a:pt x="314589" y="139915"/>
                </a:cubicBezTo>
                <a:cubicBezTo>
                  <a:pt x="362743" y="132507"/>
                  <a:pt x="590814" y="113457"/>
                  <a:pt x="717814" y="92290"/>
                </a:cubicBezTo>
                <a:cubicBezTo>
                  <a:pt x="844814" y="71123"/>
                  <a:pt x="1078176" y="-4548"/>
                  <a:pt x="1086114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7" name="フリーフォーム 2226">
            <a:extLst>
              <a:ext uri="{FF2B5EF4-FFF2-40B4-BE49-F238E27FC236}">
                <a16:creationId xmlns:a16="http://schemas.microsoft.com/office/drawing/2014/main" id="{69EB0727-4449-2939-A181-29245949740E}"/>
              </a:ext>
            </a:extLst>
          </p:cNvPr>
          <p:cNvSpPr/>
          <p:nvPr/>
        </p:nvSpPr>
        <p:spPr>
          <a:xfrm>
            <a:off x="3296851" y="7622577"/>
            <a:ext cx="794501" cy="366412"/>
          </a:xfrm>
          <a:custGeom>
            <a:avLst/>
            <a:gdLst>
              <a:gd name="connsiteX0" fmla="*/ 1974 w 794501"/>
              <a:gd name="connsiteY0" fmla="*/ 598 h 366412"/>
              <a:gd name="connsiteX1" fmla="*/ 433774 w 794501"/>
              <a:gd name="connsiteY1" fmla="*/ 264123 h 366412"/>
              <a:gd name="connsiteX2" fmla="*/ 214699 w 794501"/>
              <a:gd name="connsiteY2" fmla="*/ 241898 h 366412"/>
              <a:gd name="connsiteX3" fmla="*/ 786199 w 794501"/>
              <a:gd name="connsiteY3" fmla="*/ 362548 h 366412"/>
              <a:gd name="connsiteX4" fmla="*/ 525849 w 794501"/>
              <a:gd name="connsiteY4" fmla="*/ 318098 h 366412"/>
              <a:gd name="connsiteX5" fmla="*/ 135324 w 794501"/>
              <a:gd name="connsiteY5" fmla="*/ 137123 h 366412"/>
              <a:gd name="connsiteX6" fmla="*/ 268674 w 794501"/>
              <a:gd name="connsiteY6" fmla="*/ 191098 h 366412"/>
              <a:gd name="connsiteX7" fmla="*/ 1974 w 794501"/>
              <a:gd name="connsiteY7" fmla="*/ 598 h 36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4501" h="366412">
                <a:moveTo>
                  <a:pt x="1974" y="598"/>
                </a:moveTo>
                <a:cubicBezTo>
                  <a:pt x="29491" y="12769"/>
                  <a:pt x="398320" y="223907"/>
                  <a:pt x="433774" y="264123"/>
                </a:cubicBezTo>
                <a:cubicBezTo>
                  <a:pt x="469228" y="304339"/>
                  <a:pt x="155962" y="225494"/>
                  <a:pt x="214699" y="241898"/>
                </a:cubicBezTo>
                <a:cubicBezTo>
                  <a:pt x="273437" y="258302"/>
                  <a:pt x="734341" y="349848"/>
                  <a:pt x="786199" y="362548"/>
                </a:cubicBezTo>
                <a:cubicBezTo>
                  <a:pt x="838057" y="375248"/>
                  <a:pt x="634328" y="355669"/>
                  <a:pt x="525849" y="318098"/>
                </a:cubicBezTo>
                <a:cubicBezTo>
                  <a:pt x="417370" y="280527"/>
                  <a:pt x="178187" y="158290"/>
                  <a:pt x="135324" y="137123"/>
                </a:cubicBezTo>
                <a:cubicBezTo>
                  <a:pt x="92462" y="115956"/>
                  <a:pt x="294074" y="216498"/>
                  <a:pt x="268674" y="191098"/>
                </a:cubicBezTo>
                <a:cubicBezTo>
                  <a:pt x="243274" y="165698"/>
                  <a:pt x="-25543" y="-11573"/>
                  <a:pt x="1974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 2228">
            <a:extLst>
              <a:ext uri="{FF2B5EF4-FFF2-40B4-BE49-F238E27FC236}">
                <a16:creationId xmlns:a16="http://schemas.microsoft.com/office/drawing/2014/main" id="{9FF27CAA-E539-C456-E845-7B3FBA48525C}"/>
              </a:ext>
            </a:extLst>
          </p:cNvPr>
          <p:cNvSpPr/>
          <p:nvPr/>
        </p:nvSpPr>
        <p:spPr>
          <a:xfrm>
            <a:off x="1686620" y="451483"/>
            <a:ext cx="887261" cy="5499410"/>
          </a:xfrm>
          <a:custGeom>
            <a:avLst/>
            <a:gdLst>
              <a:gd name="connsiteX0" fmla="*/ 887247 w 887261"/>
              <a:gd name="connsiteY0" fmla="*/ 73 h 5499410"/>
              <a:gd name="connsiteX1" fmla="*/ 29291 w 887261"/>
              <a:gd name="connsiteY1" fmla="*/ 2065939 h 5499410"/>
              <a:gd name="connsiteX2" fmla="*/ 187336 w 887261"/>
              <a:gd name="connsiteY2" fmla="*/ 1885317 h 5499410"/>
              <a:gd name="connsiteX3" fmla="*/ 63158 w 887261"/>
              <a:gd name="connsiteY3" fmla="*/ 3172250 h 5499410"/>
              <a:gd name="connsiteX4" fmla="*/ 130891 w 887261"/>
              <a:gd name="connsiteY4" fmla="*/ 2833584 h 5499410"/>
              <a:gd name="connsiteX5" fmla="*/ 435691 w 887261"/>
              <a:gd name="connsiteY5" fmla="*/ 5430028 h 5499410"/>
              <a:gd name="connsiteX6" fmla="*/ 345380 w 887261"/>
              <a:gd name="connsiteY6" fmla="*/ 4470473 h 5499410"/>
              <a:gd name="connsiteX7" fmla="*/ 119602 w 887261"/>
              <a:gd name="connsiteY7" fmla="*/ 1490206 h 5499410"/>
              <a:gd name="connsiteX8" fmla="*/ 51869 w 887261"/>
              <a:gd name="connsiteY8" fmla="*/ 1986917 h 5499410"/>
              <a:gd name="connsiteX9" fmla="*/ 887247 w 887261"/>
              <a:gd name="connsiteY9" fmla="*/ 73 h 54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7261" h="5499410">
                <a:moveTo>
                  <a:pt x="887247" y="73"/>
                </a:moveTo>
                <a:cubicBezTo>
                  <a:pt x="883484" y="13243"/>
                  <a:pt x="145943" y="1751732"/>
                  <a:pt x="29291" y="2065939"/>
                </a:cubicBezTo>
                <a:cubicBezTo>
                  <a:pt x="-87361" y="2380146"/>
                  <a:pt x="181692" y="1700932"/>
                  <a:pt x="187336" y="1885317"/>
                </a:cubicBezTo>
                <a:cubicBezTo>
                  <a:pt x="192980" y="2069702"/>
                  <a:pt x="72565" y="3014206"/>
                  <a:pt x="63158" y="3172250"/>
                </a:cubicBezTo>
                <a:cubicBezTo>
                  <a:pt x="53751" y="3330294"/>
                  <a:pt x="68802" y="2457288"/>
                  <a:pt x="130891" y="2833584"/>
                </a:cubicBezTo>
                <a:cubicBezTo>
                  <a:pt x="192980" y="3209880"/>
                  <a:pt x="399943" y="5157213"/>
                  <a:pt x="435691" y="5430028"/>
                </a:cubicBezTo>
                <a:cubicBezTo>
                  <a:pt x="471439" y="5702843"/>
                  <a:pt x="398061" y="5127110"/>
                  <a:pt x="345380" y="4470473"/>
                </a:cubicBezTo>
                <a:cubicBezTo>
                  <a:pt x="292698" y="3813836"/>
                  <a:pt x="168520" y="1904132"/>
                  <a:pt x="119602" y="1490206"/>
                </a:cubicBezTo>
                <a:cubicBezTo>
                  <a:pt x="70684" y="1076280"/>
                  <a:pt x="-72309" y="2229628"/>
                  <a:pt x="51869" y="1986917"/>
                </a:cubicBezTo>
                <a:cubicBezTo>
                  <a:pt x="176047" y="1744206"/>
                  <a:pt x="891010" y="-13097"/>
                  <a:pt x="887247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 2229">
            <a:extLst>
              <a:ext uri="{FF2B5EF4-FFF2-40B4-BE49-F238E27FC236}">
                <a16:creationId xmlns:a16="http://schemas.microsoft.com/office/drawing/2014/main" id="{4AEE1C71-C508-AB4F-4C89-F361ACDF43F8}"/>
              </a:ext>
            </a:extLst>
          </p:cNvPr>
          <p:cNvSpPr/>
          <p:nvPr/>
        </p:nvSpPr>
        <p:spPr>
          <a:xfrm>
            <a:off x="2637901" y="990403"/>
            <a:ext cx="3520791" cy="4100906"/>
          </a:xfrm>
          <a:custGeom>
            <a:avLst/>
            <a:gdLst>
              <a:gd name="connsiteX0" fmla="*/ 206899 w 3520791"/>
              <a:gd name="connsiteY0" fmla="*/ 93330 h 4100906"/>
              <a:gd name="connsiteX1" fmla="*/ 331077 w 3520791"/>
              <a:gd name="connsiteY1" fmla="*/ 296530 h 4100906"/>
              <a:gd name="connsiteX2" fmla="*/ 2317921 w 3520791"/>
              <a:gd name="connsiteY2" fmla="*/ 1628619 h 4100906"/>
              <a:gd name="connsiteX3" fmla="*/ 1629299 w 3520791"/>
              <a:gd name="connsiteY3" fmla="*/ 1639908 h 4100906"/>
              <a:gd name="connsiteX4" fmla="*/ 3379077 w 3520791"/>
              <a:gd name="connsiteY4" fmla="*/ 2768797 h 4100906"/>
              <a:gd name="connsiteX5" fmla="*/ 2611432 w 3520791"/>
              <a:gd name="connsiteY5" fmla="*/ 2633330 h 4100906"/>
              <a:gd name="connsiteX6" fmla="*/ 3503255 w 3520791"/>
              <a:gd name="connsiteY6" fmla="*/ 3265508 h 4100906"/>
              <a:gd name="connsiteX7" fmla="*/ 3221032 w 3520791"/>
              <a:gd name="connsiteY7" fmla="*/ 4100886 h 4100906"/>
              <a:gd name="connsiteX8" fmla="*/ 3435521 w 3520791"/>
              <a:gd name="connsiteY8" fmla="*/ 3288086 h 4100906"/>
              <a:gd name="connsiteX9" fmla="*/ 2442099 w 3520791"/>
              <a:gd name="connsiteY9" fmla="*/ 2283375 h 4100906"/>
              <a:gd name="connsiteX10" fmla="*/ 2916232 w 3520791"/>
              <a:gd name="connsiteY10" fmla="*/ 2599464 h 4100906"/>
              <a:gd name="connsiteX11" fmla="*/ 602010 w 3520791"/>
              <a:gd name="connsiteY11" fmla="*/ 1120619 h 4100906"/>
              <a:gd name="connsiteX12" fmla="*/ 2216321 w 3520791"/>
              <a:gd name="connsiteY12" fmla="*/ 2080175 h 4100906"/>
              <a:gd name="connsiteX13" fmla="*/ 1347077 w 3520791"/>
              <a:gd name="connsiteY13" fmla="*/ 1131908 h 4100906"/>
              <a:gd name="connsiteX14" fmla="*/ 2171166 w 3520791"/>
              <a:gd name="connsiteY14" fmla="*/ 1256086 h 4100906"/>
              <a:gd name="connsiteX15" fmla="*/ 139166 w 3520791"/>
              <a:gd name="connsiteY15" fmla="*/ 93330 h 4100906"/>
              <a:gd name="connsiteX16" fmla="*/ 206899 w 3520791"/>
              <a:gd name="connsiteY16" fmla="*/ 93330 h 41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0791" h="4100906">
                <a:moveTo>
                  <a:pt x="206899" y="93330"/>
                </a:moveTo>
                <a:cubicBezTo>
                  <a:pt x="238884" y="127197"/>
                  <a:pt x="-20760" y="40649"/>
                  <a:pt x="331077" y="296530"/>
                </a:cubicBezTo>
                <a:cubicBezTo>
                  <a:pt x="682914" y="552411"/>
                  <a:pt x="2101551" y="1404723"/>
                  <a:pt x="2317921" y="1628619"/>
                </a:cubicBezTo>
                <a:cubicBezTo>
                  <a:pt x="2534291" y="1852515"/>
                  <a:pt x="1452440" y="1449878"/>
                  <a:pt x="1629299" y="1639908"/>
                </a:cubicBezTo>
                <a:cubicBezTo>
                  <a:pt x="1806158" y="1829938"/>
                  <a:pt x="3215388" y="2603227"/>
                  <a:pt x="3379077" y="2768797"/>
                </a:cubicBezTo>
                <a:cubicBezTo>
                  <a:pt x="3542766" y="2934367"/>
                  <a:pt x="2590736" y="2550545"/>
                  <a:pt x="2611432" y="2633330"/>
                </a:cubicBezTo>
                <a:cubicBezTo>
                  <a:pt x="2632128" y="2716115"/>
                  <a:pt x="3401655" y="3020915"/>
                  <a:pt x="3503255" y="3265508"/>
                </a:cubicBezTo>
                <a:cubicBezTo>
                  <a:pt x="3604855" y="3510101"/>
                  <a:pt x="3232321" y="4097123"/>
                  <a:pt x="3221032" y="4100886"/>
                </a:cubicBezTo>
                <a:cubicBezTo>
                  <a:pt x="3209743" y="4104649"/>
                  <a:pt x="3565343" y="3591004"/>
                  <a:pt x="3435521" y="3288086"/>
                </a:cubicBezTo>
                <a:cubicBezTo>
                  <a:pt x="3305699" y="2985168"/>
                  <a:pt x="2528647" y="2398145"/>
                  <a:pt x="2442099" y="2283375"/>
                </a:cubicBezTo>
                <a:cubicBezTo>
                  <a:pt x="2355551" y="2168605"/>
                  <a:pt x="2916232" y="2599464"/>
                  <a:pt x="2916232" y="2599464"/>
                </a:cubicBezTo>
                <a:lnTo>
                  <a:pt x="602010" y="1120619"/>
                </a:lnTo>
                <a:cubicBezTo>
                  <a:pt x="485358" y="1034071"/>
                  <a:pt x="2092143" y="2078294"/>
                  <a:pt x="2216321" y="2080175"/>
                </a:cubicBezTo>
                <a:cubicBezTo>
                  <a:pt x="2340499" y="2082056"/>
                  <a:pt x="1354603" y="1269256"/>
                  <a:pt x="1347077" y="1131908"/>
                </a:cubicBezTo>
                <a:cubicBezTo>
                  <a:pt x="1339551" y="994560"/>
                  <a:pt x="2372484" y="1429182"/>
                  <a:pt x="2171166" y="1256086"/>
                </a:cubicBezTo>
                <a:cubicBezTo>
                  <a:pt x="1969848" y="1082990"/>
                  <a:pt x="474070" y="285241"/>
                  <a:pt x="139166" y="93330"/>
                </a:cubicBezTo>
                <a:cubicBezTo>
                  <a:pt x="-195738" y="-98581"/>
                  <a:pt x="174914" y="59463"/>
                  <a:pt x="206899" y="93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 2230">
            <a:extLst>
              <a:ext uri="{FF2B5EF4-FFF2-40B4-BE49-F238E27FC236}">
                <a16:creationId xmlns:a16="http://schemas.microsoft.com/office/drawing/2014/main" id="{D2E78B65-89D7-1BB8-4E76-89A3E0A7628F}"/>
              </a:ext>
            </a:extLst>
          </p:cNvPr>
          <p:cNvSpPr/>
          <p:nvPr/>
        </p:nvSpPr>
        <p:spPr>
          <a:xfrm>
            <a:off x="2831472" y="80085"/>
            <a:ext cx="4321301" cy="2926757"/>
          </a:xfrm>
          <a:custGeom>
            <a:avLst/>
            <a:gdLst>
              <a:gd name="connsiteX0" fmla="*/ 148795 w 4321301"/>
              <a:gd name="connsiteY0" fmla="*/ 44093 h 2926757"/>
              <a:gd name="connsiteX1" fmla="*/ 193950 w 4321301"/>
              <a:gd name="connsiteY1" fmla="*/ 66671 h 2926757"/>
              <a:gd name="connsiteX2" fmla="*/ 2688795 w 4321301"/>
              <a:gd name="connsiteY2" fmla="*/ 563382 h 2926757"/>
              <a:gd name="connsiteX3" fmla="*/ 2293684 w 4321301"/>
              <a:gd name="connsiteY3" fmla="*/ 631115 h 2926757"/>
              <a:gd name="connsiteX4" fmla="*/ 2937150 w 4321301"/>
              <a:gd name="connsiteY4" fmla="*/ 1229426 h 2926757"/>
              <a:gd name="connsiteX5" fmla="*/ 2869417 w 4321301"/>
              <a:gd name="connsiteY5" fmla="*/ 1150404 h 2926757"/>
              <a:gd name="connsiteX6" fmla="*/ 4303106 w 4321301"/>
              <a:gd name="connsiteY6" fmla="*/ 2900182 h 2926757"/>
              <a:gd name="connsiteX7" fmla="*/ 3558039 w 4321301"/>
              <a:gd name="connsiteY7" fmla="*/ 2076093 h 2926757"/>
              <a:gd name="connsiteX8" fmla="*/ 1842128 w 4321301"/>
              <a:gd name="connsiteY8" fmla="*/ 326315 h 2926757"/>
              <a:gd name="connsiteX9" fmla="*/ 2350128 w 4321301"/>
              <a:gd name="connsiteY9" fmla="*/ 732715 h 2926757"/>
              <a:gd name="connsiteX10" fmla="*/ 148795 w 4321301"/>
              <a:gd name="connsiteY10" fmla="*/ 44093 h 292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1301" h="2926757">
                <a:moveTo>
                  <a:pt x="148795" y="44093"/>
                </a:moveTo>
                <a:cubicBezTo>
                  <a:pt x="-210568" y="-66914"/>
                  <a:pt x="193950" y="66671"/>
                  <a:pt x="193950" y="66671"/>
                </a:cubicBezTo>
                <a:cubicBezTo>
                  <a:pt x="617283" y="153219"/>
                  <a:pt x="2338839" y="469308"/>
                  <a:pt x="2688795" y="563382"/>
                </a:cubicBezTo>
                <a:cubicBezTo>
                  <a:pt x="3038751" y="657456"/>
                  <a:pt x="2252292" y="520108"/>
                  <a:pt x="2293684" y="631115"/>
                </a:cubicBezTo>
                <a:cubicBezTo>
                  <a:pt x="2335076" y="742122"/>
                  <a:pt x="2841195" y="1142878"/>
                  <a:pt x="2937150" y="1229426"/>
                </a:cubicBezTo>
                <a:cubicBezTo>
                  <a:pt x="3033105" y="1315974"/>
                  <a:pt x="2869417" y="1150404"/>
                  <a:pt x="2869417" y="1150404"/>
                </a:cubicBezTo>
                <a:cubicBezTo>
                  <a:pt x="3097076" y="1428863"/>
                  <a:pt x="4188336" y="2745901"/>
                  <a:pt x="4303106" y="2900182"/>
                </a:cubicBezTo>
                <a:cubicBezTo>
                  <a:pt x="4417876" y="3054463"/>
                  <a:pt x="3968202" y="2505071"/>
                  <a:pt x="3558039" y="2076093"/>
                </a:cubicBezTo>
                <a:cubicBezTo>
                  <a:pt x="3147876" y="1647115"/>
                  <a:pt x="2043447" y="550211"/>
                  <a:pt x="1842128" y="326315"/>
                </a:cubicBezTo>
                <a:cubicBezTo>
                  <a:pt x="1640810" y="102419"/>
                  <a:pt x="2634232" y="781633"/>
                  <a:pt x="2350128" y="732715"/>
                </a:cubicBezTo>
                <a:cubicBezTo>
                  <a:pt x="2066024" y="683797"/>
                  <a:pt x="508158" y="155100"/>
                  <a:pt x="148795" y="4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2" name="フリーフォーム 2231">
            <a:extLst>
              <a:ext uri="{FF2B5EF4-FFF2-40B4-BE49-F238E27FC236}">
                <a16:creationId xmlns:a16="http://schemas.microsoft.com/office/drawing/2014/main" id="{509E51A9-0595-0B45-2A02-0502CA49F942}"/>
              </a:ext>
            </a:extLst>
          </p:cNvPr>
          <p:cNvSpPr/>
          <p:nvPr/>
        </p:nvSpPr>
        <p:spPr>
          <a:xfrm>
            <a:off x="4617156" y="1332089"/>
            <a:ext cx="3275352" cy="2845129"/>
          </a:xfrm>
          <a:custGeom>
            <a:avLst/>
            <a:gdLst>
              <a:gd name="connsiteX0" fmla="*/ 0 w 3275352"/>
              <a:gd name="connsiteY0" fmla="*/ 0 h 2845129"/>
              <a:gd name="connsiteX1" fmla="*/ 440266 w 3275352"/>
              <a:gd name="connsiteY1" fmla="*/ 395111 h 2845129"/>
              <a:gd name="connsiteX2" fmla="*/ 3206044 w 3275352"/>
              <a:gd name="connsiteY2" fmla="*/ 2788355 h 2845129"/>
              <a:gd name="connsiteX3" fmla="*/ 2269066 w 3275352"/>
              <a:gd name="connsiteY3" fmla="*/ 1975555 h 2845129"/>
              <a:gd name="connsiteX4" fmla="*/ 383822 w 3275352"/>
              <a:gd name="connsiteY4" fmla="*/ 643467 h 2845129"/>
              <a:gd name="connsiteX5" fmla="*/ 903111 w 3275352"/>
              <a:gd name="connsiteY5" fmla="*/ 1275644 h 2845129"/>
              <a:gd name="connsiteX6" fmla="*/ 0 w 3275352"/>
              <a:gd name="connsiteY6" fmla="*/ 0 h 2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5352" h="2845129">
                <a:moveTo>
                  <a:pt x="0" y="0"/>
                </a:moveTo>
                <a:lnTo>
                  <a:pt x="440266" y="395111"/>
                </a:lnTo>
                <a:lnTo>
                  <a:pt x="3206044" y="2788355"/>
                </a:lnTo>
                <a:cubicBezTo>
                  <a:pt x="3510844" y="3051762"/>
                  <a:pt x="2739436" y="2333036"/>
                  <a:pt x="2269066" y="1975555"/>
                </a:cubicBezTo>
                <a:cubicBezTo>
                  <a:pt x="1798696" y="1618074"/>
                  <a:pt x="611481" y="760119"/>
                  <a:pt x="383822" y="643467"/>
                </a:cubicBezTo>
                <a:cubicBezTo>
                  <a:pt x="156163" y="526815"/>
                  <a:pt x="970844" y="1386652"/>
                  <a:pt x="903111" y="1275644"/>
                </a:cubicBezTo>
                <a:cubicBezTo>
                  <a:pt x="835378" y="1164637"/>
                  <a:pt x="406400" y="57102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 2232">
            <a:extLst>
              <a:ext uri="{FF2B5EF4-FFF2-40B4-BE49-F238E27FC236}">
                <a16:creationId xmlns:a16="http://schemas.microsoft.com/office/drawing/2014/main" id="{BA4D061C-1D20-4599-B0A9-B1A7A3AF1E6E}"/>
              </a:ext>
            </a:extLst>
          </p:cNvPr>
          <p:cNvSpPr/>
          <p:nvPr/>
        </p:nvSpPr>
        <p:spPr>
          <a:xfrm>
            <a:off x="1332070" y="1409965"/>
            <a:ext cx="336657" cy="4578486"/>
          </a:xfrm>
          <a:custGeom>
            <a:avLst/>
            <a:gdLst>
              <a:gd name="connsiteX0" fmla="*/ 203219 w 336657"/>
              <a:gd name="connsiteY0" fmla="*/ 1146 h 4578486"/>
              <a:gd name="connsiteX1" fmla="*/ 169352 w 336657"/>
              <a:gd name="connsiteY1" fmla="*/ 2529857 h 4578486"/>
              <a:gd name="connsiteX2" fmla="*/ 135486 w 336657"/>
              <a:gd name="connsiteY2" fmla="*/ 2281502 h 4578486"/>
              <a:gd name="connsiteX3" fmla="*/ 327397 w 336657"/>
              <a:gd name="connsiteY3" fmla="*/ 4550568 h 4578486"/>
              <a:gd name="connsiteX4" fmla="*/ 293530 w 336657"/>
              <a:gd name="connsiteY4" fmla="*/ 3399102 h 4578486"/>
              <a:gd name="connsiteX5" fmla="*/ 180641 w 336657"/>
              <a:gd name="connsiteY5" fmla="*/ 1242924 h 4578486"/>
              <a:gd name="connsiteX6" fmla="*/ 19 w 336657"/>
              <a:gd name="connsiteY6" fmla="*/ 2191191 h 4578486"/>
              <a:gd name="connsiteX7" fmla="*/ 203219 w 336657"/>
              <a:gd name="connsiteY7" fmla="*/ 1146 h 457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657" h="4578486">
                <a:moveTo>
                  <a:pt x="203219" y="1146"/>
                </a:moveTo>
                <a:cubicBezTo>
                  <a:pt x="231441" y="57590"/>
                  <a:pt x="180641" y="2149798"/>
                  <a:pt x="169352" y="2529857"/>
                </a:cubicBezTo>
                <a:cubicBezTo>
                  <a:pt x="158063" y="2909916"/>
                  <a:pt x="109145" y="1944717"/>
                  <a:pt x="135486" y="2281502"/>
                </a:cubicBezTo>
                <a:cubicBezTo>
                  <a:pt x="161827" y="2618287"/>
                  <a:pt x="301056" y="4364301"/>
                  <a:pt x="327397" y="4550568"/>
                </a:cubicBezTo>
                <a:cubicBezTo>
                  <a:pt x="353738" y="4736835"/>
                  <a:pt x="317989" y="3950376"/>
                  <a:pt x="293530" y="3399102"/>
                </a:cubicBezTo>
                <a:cubicBezTo>
                  <a:pt x="269071" y="2847828"/>
                  <a:pt x="229559" y="1444242"/>
                  <a:pt x="180641" y="1242924"/>
                </a:cubicBezTo>
                <a:cubicBezTo>
                  <a:pt x="131723" y="1041606"/>
                  <a:pt x="-1863" y="2392510"/>
                  <a:pt x="19" y="2191191"/>
                </a:cubicBezTo>
                <a:cubicBezTo>
                  <a:pt x="1900" y="1989873"/>
                  <a:pt x="174997" y="-55298"/>
                  <a:pt x="203219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 2233">
            <a:extLst>
              <a:ext uri="{FF2B5EF4-FFF2-40B4-BE49-F238E27FC236}">
                <a16:creationId xmlns:a16="http://schemas.microsoft.com/office/drawing/2014/main" id="{3BC4576A-487E-7DAF-EA4D-4B70C994EA51}"/>
              </a:ext>
            </a:extLst>
          </p:cNvPr>
          <p:cNvSpPr/>
          <p:nvPr/>
        </p:nvSpPr>
        <p:spPr>
          <a:xfrm>
            <a:off x="1521629" y="2176804"/>
            <a:ext cx="1152313" cy="4136269"/>
          </a:xfrm>
          <a:custGeom>
            <a:avLst/>
            <a:gdLst>
              <a:gd name="connsiteX0" fmla="*/ 13660 w 1152313"/>
              <a:gd name="connsiteY0" fmla="*/ 92263 h 4136269"/>
              <a:gd name="connsiteX1" fmla="*/ 70104 w 1152313"/>
              <a:gd name="connsiteY1" fmla="*/ 329329 h 4136269"/>
              <a:gd name="connsiteX2" fmla="*/ 657127 w 1152313"/>
              <a:gd name="connsiteY2" fmla="*/ 2846752 h 4136269"/>
              <a:gd name="connsiteX3" fmla="*/ 499082 w 1152313"/>
              <a:gd name="connsiteY3" fmla="*/ 2587107 h 4136269"/>
              <a:gd name="connsiteX4" fmla="*/ 1142549 w 1152313"/>
              <a:gd name="connsiteY4" fmla="*/ 4111107 h 4136269"/>
              <a:gd name="connsiteX5" fmla="*/ 849038 w 1152313"/>
              <a:gd name="connsiteY5" fmla="*/ 3399907 h 4136269"/>
              <a:gd name="connsiteX6" fmla="*/ 329749 w 1152313"/>
              <a:gd name="connsiteY6" fmla="*/ 1650129 h 4136269"/>
              <a:gd name="connsiteX7" fmla="*/ 374904 w 1152313"/>
              <a:gd name="connsiteY7" fmla="*/ 2146840 h 4136269"/>
              <a:gd name="connsiteX8" fmla="*/ 13660 w 1152313"/>
              <a:gd name="connsiteY8" fmla="*/ 92263 h 413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313" h="4136269">
                <a:moveTo>
                  <a:pt x="13660" y="92263"/>
                </a:moveTo>
                <a:cubicBezTo>
                  <a:pt x="-37140" y="-210656"/>
                  <a:pt x="70104" y="329329"/>
                  <a:pt x="70104" y="329329"/>
                </a:cubicBezTo>
                <a:cubicBezTo>
                  <a:pt x="177348" y="788410"/>
                  <a:pt x="585631" y="2470456"/>
                  <a:pt x="657127" y="2846752"/>
                </a:cubicBezTo>
                <a:cubicBezTo>
                  <a:pt x="728623" y="3223048"/>
                  <a:pt x="418178" y="2376381"/>
                  <a:pt x="499082" y="2587107"/>
                </a:cubicBezTo>
                <a:cubicBezTo>
                  <a:pt x="579986" y="2797833"/>
                  <a:pt x="1084223" y="3975640"/>
                  <a:pt x="1142549" y="4111107"/>
                </a:cubicBezTo>
                <a:cubicBezTo>
                  <a:pt x="1200875" y="4246574"/>
                  <a:pt x="984505" y="3810070"/>
                  <a:pt x="849038" y="3399907"/>
                </a:cubicBezTo>
                <a:cubicBezTo>
                  <a:pt x="713571" y="2989744"/>
                  <a:pt x="408771" y="1858973"/>
                  <a:pt x="329749" y="1650129"/>
                </a:cubicBezTo>
                <a:cubicBezTo>
                  <a:pt x="250727" y="1441285"/>
                  <a:pt x="433230" y="2406484"/>
                  <a:pt x="374904" y="2146840"/>
                </a:cubicBezTo>
                <a:cubicBezTo>
                  <a:pt x="316578" y="1887196"/>
                  <a:pt x="64460" y="395182"/>
                  <a:pt x="13660" y="9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 2235">
            <a:extLst>
              <a:ext uri="{FF2B5EF4-FFF2-40B4-BE49-F238E27FC236}">
                <a16:creationId xmlns:a16="http://schemas.microsoft.com/office/drawing/2014/main" id="{3269CF88-06B3-ECE6-77C0-7B73B227138E}"/>
              </a:ext>
            </a:extLst>
          </p:cNvPr>
          <p:cNvSpPr/>
          <p:nvPr/>
        </p:nvSpPr>
        <p:spPr>
          <a:xfrm>
            <a:off x="2126342" y="3342523"/>
            <a:ext cx="1402922" cy="821903"/>
          </a:xfrm>
          <a:custGeom>
            <a:avLst/>
            <a:gdLst>
              <a:gd name="connsiteX0" fmla="*/ 41125 w 1402922"/>
              <a:gd name="connsiteY0" fmla="*/ 55433 h 821903"/>
              <a:gd name="connsiteX1" fmla="*/ 865214 w 1402922"/>
              <a:gd name="connsiteY1" fmla="*/ 563433 h 821903"/>
              <a:gd name="connsiteX2" fmla="*/ 774902 w 1402922"/>
              <a:gd name="connsiteY2" fmla="*/ 529566 h 821903"/>
              <a:gd name="connsiteX3" fmla="*/ 1361925 w 1402922"/>
              <a:gd name="connsiteY3" fmla="*/ 811788 h 821903"/>
              <a:gd name="connsiteX4" fmla="*/ 1260325 w 1402922"/>
              <a:gd name="connsiteY4" fmla="*/ 744055 h 821903"/>
              <a:gd name="connsiteX5" fmla="*/ 515258 w 1402922"/>
              <a:gd name="connsiteY5" fmla="*/ 597299 h 821903"/>
              <a:gd name="connsiteX6" fmla="*/ 932947 w 1402922"/>
              <a:gd name="connsiteY6" fmla="*/ 642455 h 821903"/>
              <a:gd name="connsiteX7" fmla="*/ 774902 w 1402922"/>
              <a:gd name="connsiteY7" fmla="*/ 529566 h 821903"/>
              <a:gd name="connsiteX8" fmla="*/ 187880 w 1402922"/>
              <a:gd name="connsiteY8" fmla="*/ 66721 h 821903"/>
              <a:gd name="connsiteX9" fmla="*/ 41125 w 1402922"/>
              <a:gd name="connsiteY9" fmla="*/ 55433 h 82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2922" h="821903">
                <a:moveTo>
                  <a:pt x="41125" y="55433"/>
                </a:moveTo>
                <a:cubicBezTo>
                  <a:pt x="154014" y="138218"/>
                  <a:pt x="742918" y="484411"/>
                  <a:pt x="865214" y="563433"/>
                </a:cubicBezTo>
                <a:cubicBezTo>
                  <a:pt x="987510" y="642455"/>
                  <a:pt x="692117" y="488174"/>
                  <a:pt x="774902" y="529566"/>
                </a:cubicBezTo>
                <a:cubicBezTo>
                  <a:pt x="857687" y="570959"/>
                  <a:pt x="1281021" y="776040"/>
                  <a:pt x="1361925" y="811788"/>
                </a:cubicBezTo>
                <a:cubicBezTo>
                  <a:pt x="1442829" y="847536"/>
                  <a:pt x="1401436" y="779803"/>
                  <a:pt x="1260325" y="744055"/>
                </a:cubicBezTo>
                <a:cubicBezTo>
                  <a:pt x="1119214" y="708307"/>
                  <a:pt x="569821" y="614232"/>
                  <a:pt x="515258" y="597299"/>
                </a:cubicBezTo>
                <a:cubicBezTo>
                  <a:pt x="460695" y="580366"/>
                  <a:pt x="889673" y="653744"/>
                  <a:pt x="932947" y="642455"/>
                </a:cubicBezTo>
                <a:cubicBezTo>
                  <a:pt x="976221" y="631166"/>
                  <a:pt x="899080" y="625522"/>
                  <a:pt x="774902" y="529566"/>
                </a:cubicBezTo>
                <a:cubicBezTo>
                  <a:pt x="650724" y="433610"/>
                  <a:pt x="304532" y="145743"/>
                  <a:pt x="187880" y="66721"/>
                </a:cubicBezTo>
                <a:cubicBezTo>
                  <a:pt x="71228" y="-12301"/>
                  <a:pt x="-71764" y="-27352"/>
                  <a:pt x="41125" y="55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 2236">
            <a:extLst>
              <a:ext uri="{FF2B5EF4-FFF2-40B4-BE49-F238E27FC236}">
                <a16:creationId xmlns:a16="http://schemas.microsoft.com/office/drawing/2014/main" id="{29694396-8D21-830E-0BA5-C1636A6B95DF}"/>
              </a:ext>
            </a:extLst>
          </p:cNvPr>
          <p:cNvSpPr/>
          <p:nvPr/>
        </p:nvSpPr>
        <p:spPr>
          <a:xfrm>
            <a:off x="3910686" y="3638729"/>
            <a:ext cx="476470" cy="248056"/>
          </a:xfrm>
          <a:custGeom>
            <a:avLst/>
            <a:gdLst>
              <a:gd name="connsiteX0" fmla="*/ 6558 w 476470"/>
              <a:gd name="connsiteY0" fmla="*/ 244649 h 248056"/>
              <a:gd name="connsiteX1" fmla="*/ 164603 w 476470"/>
              <a:gd name="connsiteY1" fmla="*/ 154338 h 248056"/>
              <a:gd name="connsiteX2" fmla="*/ 108158 w 476470"/>
              <a:gd name="connsiteY2" fmla="*/ 52738 h 248056"/>
              <a:gd name="connsiteX3" fmla="*/ 221047 w 476470"/>
              <a:gd name="connsiteY3" fmla="*/ 109182 h 248056"/>
              <a:gd name="connsiteX4" fmla="*/ 446825 w 476470"/>
              <a:gd name="connsiteY4" fmla="*/ 7582 h 248056"/>
              <a:gd name="connsiteX5" fmla="*/ 424247 w 476470"/>
              <a:gd name="connsiteY5" fmla="*/ 30160 h 248056"/>
              <a:gd name="connsiteX6" fmla="*/ 6558 w 476470"/>
              <a:gd name="connsiteY6" fmla="*/ 244649 h 2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470" h="248056">
                <a:moveTo>
                  <a:pt x="6558" y="244649"/>
                </a:moveTo>
                <a:cubicBezTo>
                  <a:pt x="-36716" y="265345"/>
                  <a:pt x="147670" y="186323"/>
                  <a:pt x="164603" y="154338"/>
                </a:cubicBezTo>
                <a:cubicBezTo>
                  <a:pt x="181536" y="122353"/>
                  <a:pt x="98751" y="60264"/>
                  <a:pt x="108158" y="52738"/>
                </a:cubicBezTo>
                <a:cubicBezTo>
                  <a:pt x="117565" y="45212"/>
                  <a:pt x="164603" y="116708"/>
                  <a:pt x="221047" y="109182"/>
                </a:cubicBezTo>
                <a:cubicBezTo>
                  <a:pt x="277492" y="101656"/>
                  <a:pt x="446825" y="7582"/>
                  <a:pt x="446825" y="7582"/>
                </a:cubicBezTo>
                <a:cubicBezTo>
                  <a:pt x="480692" y="-5588"/>
                  <a:pt x="499506" y="-3707"/>
                  <a:pt x="424247" y="30160"/>
                </a:cubicBezTo>
                <a:cubicBezTo>
                  <a:pt x="348988" y="64027"/>
                  <a:pt x="49832" y="223953"/>
                  <a:pt x="6558" y="244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 2237">
            <a:extLst>
              <a:ext uri="{FF2B5EF4-FFF2-40B4-BE49-F238E27FC236}">
                <a16:creationId xmlns:a16="http://schemas.microsoft.com/office/drawing/2014/main" id="{13FA6BE6-642C-9CEB-5983-EC0B586E5536}"/>
              </a:ext>
            </a:extLst>
          </p:cNvPr>
          <p:cNvSpPr/>
          <p:nvPr/>
        </p:nvSpPr>
        <p:spPr>
          <a:xfrm>
            <a:off x="4564375" y="3296085"/>
            <a:ext cx="1069296" cy="993763"/>
          </a:xfrm>
          <a:custGeom>
            <a:avLst/>
            <a:gdLst>
              <a:gd name="connsiteX0" fmla="*/ 7625 w 1069296"/>
              <a:gd name="connsiteY0" fmla="*/ 271 h 993763"/>
              <a:gd name="connsiteX1" fmla="*/ 244692 w 1069296"/>
              <a:gd name="connsiteY1" fmla="*/ 508271 h 993763"/>
              <a:gd name="connsiteX2" fmla="*/ 7625 w 1069296"/>
              <a:gd name="connsiteY2" fmla="*/ 305071 h 993763"/>
              <a:gd name="connsiteX3" fmla="*/ 414025 w 1069296"/>
              <a:gd name="connsiteY3" fmla="*/ 722759 h 993763"/>
              <a:gd name="connsiteX4" fmla="*/ 504336 w 1069296"/>
              <a:gd name="connsiteY4" fmla="*/ 621159 h 993763"/>
              <a:gd name="connsiteX5" fmla="*/ 1068781 w 1069296"/>
              <a:gd name="connsiteY5" fmla="*/ 993693 h 993763"/>
              <a:gd name="connsiteX6" fmla="*/ 594647 w 1069296"/>
              <a:gd name="connsiteY6" fmla="*/ 587293 h 993763"/>
              <a:gd name="connsiteX7" fmla="*/ 7625 w 1069296"/>
              <a:gd name="connsiteY7" fmla="*/ 271 h 9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296" h="993763">
                <a:moveTo>
                  <a:pt x="7625" y="271"/>
                </a:moveTo>
                <a:cubicBezTo>
                  <a:pt x="-50701" y="-12899"/>
                  <a:pt x="244692" y="457471"/>
                  <a:pt x="244692" y="508271"/>
                </a:cubicBezTo>
                <a:cubicBezTo>
                  <a:pt x="244692" y="559071"/>
                  <a:pt x="-20597" y="269323"/>
                  <a:pt x="7625" y="305071"/>
                </a:cubicBezTo>
                <a:cubicBezTo>
                  <a:pt x="35847" y="340819"/>
                  <a:pt x="331240" y="670078"/>
                  <a:pt x="414025" y="722759"/>
                </a:cubicBezTo>
                <a:cubicBezTo>
                  <a:pt x="496810" y="775440"/>
                  <a:pt x="395210" y="576003"/>
                  <a:pt x="504336" y="621159"/>
                </a:cubicBezTo>
                <a:cubicBezTo>
                  <a:pt x="613462" y="666315"/>
                  <a:pt x="1053729" y="999337"/>
                  <a:pt x="1068781" y="993693"/>
                </a:cubicBezTo>
                <a:cubicBezTo>
                  <a:pt x="1083833" y="988049"/>
                  <a:pt x="765862" y="754745"/>
                  <a:pt x="594647" y="587293"/>
                </a:cubicBezTo>
                <a:cubicBezTo>
                  <a:pt x="423432" y="419841"/>
                  <a:pt x="65951" y="13441"/>
                  <a:pt x="7625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 2238">
            <a:extLst>
              <a:ext uri="{FF2B5EF4-FFF2-40B4-BE49-F238E27FC236}">
                <a16:creationId xmlns:a16="http://schemas.microsoft.com/office/drawing/2014/main" id="{EE3F7F40-40D3-FC3C-5C4C-7144FEAB45F2}"/>
              </a:ext>
            </a:extLst>
          </p:cNvPr>
          <p:cNvSpPr/>
          <p:nvPr/>
        </p:nvSpPr>
        <p:spPr>
          <a:xfrm>
            <a:off x="2904110" y="1509531"/>
            <a:ext cx="688839" cy="2103735"/>
          </a:xfrm>
          <a:custGeom>
            <a:avLst/>
            <a:gdLst>
              <a:gd name="connsiteX0" fmla="*/ 31001 w 688839"/>
              <a:gd name="connsiteY0" fmla="*/ 70913 h 2103735"/>
              <a:gd name="connsiteX1" fmla="*/ 448690 w 688839"/>
              <a:gd name="connsiteY1" fmla="*/ 1436869 h 2103735"/>
              <a:gd name="connsiteX2" fmla="*/ 335801 w 688839"/>
              <a:gd name="connsiteY2" fmla="*/ 1007891 h 2103735"/>
              <a:gd name="connsiteX3" fmla="*/ 685757 w 688839"/>
              <a:gd name="connsiteY3" fmla="*/ 2069047 h 2103735"/>
              <a:gd name="connsiteX4" fmla="*/ 482557 w 688839"/>
              <a:gd name="connsiteY4" fmla="*/ 1707802 h 2103735"/>
              <a:gd name="connsiteX5" fmla="*/ 76157 w 688839"/>
              <a:gd name="connsiteY5" fmla="*/ 353136 h 2103735"/>
              <a:gd name="connsiteX6" fmla="*/ 31001 w 688839"/>
              <a:gd name="connsiteY6" fmla="*/ 70913 h 210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839" h="2103735">
                <a:moveTo>
                  <a:pt x="31001" y="70913"/>
                </a:moveTo>
                <a:cubicBezTo>
                  <a:pt x="93090" y="251535"/>
                  <a:pt x="397890" y="1280706"/>
                  <a:pt x="448690" y="1436869"/>
                </a:cubicBezTo>
                <a:cubicBezTo>
                  <a:pt x="499490" y="1593032"/>
                  <a:pt x="296290" y="902528"/>
                  <a:pt x="335801" y="1007891"/>
                </a:cubicBezTo>
                <a:cubicBezTo>
                  <a:pt x="375312" y="1113254"/>
                  <a:pt x="661298" y="1952395"/>
                  <a:pt x="685757" y="2069047"/>
                </a:cubicBezTo>
                <a:cubicBezTo>
                  <a:pt x="710216" y="2185699"/>
                  <a:pt x="584157" y="1993787"/>
                  <a:pt x="482557" y="1707802"/>
                </a:cubicBezTo>
                <a:cubicBezTo>
                  <a:pt x="380957" y="1421817"/>
                  <a:pt x="143890" y="625951"/>
                  <a:pt x="76157" y="353136"/>
                </a:cubicBezTo>
                <a:cubicBezTo>
                  <a:pt x="8424" y="80321"/>
                  <a:pt x="-31088" y="-109709"/>
                  <a:pt x="31001" y="70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フリーフォーム 2239">
            <a:extLst>
              <a:ext uri="{FF2B5EF4-FFF2-40B4-BE49-F238E27FC236}">
                <a16:creationId xmlns:a16="http://schemas.microsoft.com/office/drawing/2014/main" id="{195AD9A9-CB84-524C-1C51-90B719A66DB7}"/>
              </a:ext>
            </a:extLst>
          </p:cNvPr>
          <p:cNvSpPr/>
          <p:nvPr/>
        </p:nvSpPr>
        <p:spPr>
          <a:xfrm>
            <a:off x="3420296" y="2831020"/>
            <a:ext cx="509965" cy="1131630"/>
          </a:xfrm>
          <a:custGeom>
            <a:avLst/>
            <a:gdLst>
              <a:gd name="connsiteX0" fmla="*/ 237 w 509965"/>
              <a:gd name="connsiteY0" fmla="*/ 2491 h 1131630"/>
              <a:gd name="connsiteX1" fmla="*/ 316326 w 509965"/>
              <a:gd name="connsiteY1" fmla="*/ 510491 h 1131630"/>
              <a:gd name="connsiteX2" fmla="*/ 316326 w 509965"/>
              <a:gd name="connsiteY2" fmla="*/ 375024 h 1131630"/>
              <a:gd name="connsiteX3" fmla="*/ 474371 w 509965"/>
              <a:gd name="connsiteY3" fmla="*/ 713691 h 1131630"/>
              <a:gd name="connsiteX4" fmla="*/ 406637 w 509965"/>
              <a:gd name="connsiteY4" fmla="*/ 668536 h 1131630"/>
              <a:gd name="connsiteX5" fmla="*/ 508237 w 509965"/>
              <a:gd name="connsiteY5" fmla="*/ 1131380 h 1131630"/>
              <a:gd name="connsiteX6" fmla="*/ 305037 w 509965"/>
              <a:gd name="connsiteY6" fmla="*/ 736269 h 1131630"/>
              <a:gd name="connsiteX7" fmla="*/ 440504 w 509965"/>
              <a:gd name="connsiteY7" fmla="*/ 939469 h 1131630"/>
              <a:gd name="connsiteX8" fmla="*/ 203437 w 509965"/>
              <a:gd name="connsiteY8" fmla="*/ 499202 h 1131630"/>
              <a:gd name="connsiteX9" fmla="*/ 372771 w 509965"/>
              <a:gd name="connsiteY9" fmla="*/ 758847 h 1131630"/>
              <a:gd name="connsiteX10" fmla="*/ 237 w 509965"/>
              <a:gd name="connsiteY10" fmla="*/ 2491 h 113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9965" h="1131630">
                <a:moveTo>
                  <a:pt x="237" y="2491"/>
                </a:moveTo>
                <a:cubicBezTo>
                  <a:pt x="-9171" y="-38902"/>
                  <a:pt x="263645" y="448402"/>
                  <a:pt x="316326" y="510491"/>
                </a:cubicBezTo>
                <a:cubicBezTo>
                  <a:pt x="369008" y="572580"/>
                  <a:pt x="289985" y="341157"/>
                  <a:pt x="316326" y="375024"/>
                </a:cubicBezTo>
                <a:cubicBezTo>
                  <a:pt x="342667" y="408891"/>
                  <a:pt x="459319" y="664772"/>
                  <a:pt x="474371" y="713691"/>
                </a:cubicBezTo>
                <a:cubicBezTo>
                  <a:pt x="489423" y="762610"/>
                  <a:pt x="400993" y="598921"/>
                  <a:pt x="406637" y="668536"/>
                </a:cubicBezTo>
                <a:cubicBezTo>
                  <a:pt x="412281" y="738151"/>
                  <a:pt x="525170" y="1120091"/>
                  <a:pt x="508237" y="1131380"/>
                </a:cubicBezTo>
                <a:cubicBezTo>
                  <a:pt x="491304" y="1142669"/>
                  <a:pt x="316326" y="768254"/>
                  <a:pt x="305037" y="736269"/>
                </a:cubicBezTo>
                <a:cubicBezTo>
                  <a:pt x="293748" y="704284"/>
                  <a:pt x="457437" y="978980"/>
                  <a:pt x="440504" y="939469"/>
                </a:cubicBezTo>
                <a:cubicBezTo>
                  <a:pt x="423571" y="899958"/>
                  <a:pt x="214726" y="529306"/>
                  <a:pt x="203437" y="499202"/>
                </a:cubicBezTo>
                <a:cubicBezTo>
                  <a:pt x="192148" y="469098"/>
                  <a:pt x="404756" y="839751"/>
                  <a:pt x="372771" y="758847"/>
                </a:cubicBezTo>
                <a:cubicBezTo>
                  <a:pt x="340786" y="677943"/>
                  <a:pt x="9645" y="43884"/>
                  <a:pt x="237" y="2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 2240">
            <a:extLst>
              <a:ext uri="{FF2B5EF4-FFF2-40B4-BE49-F238E27FC236}">
                <a16:creationId xmlns:a16="http://schemas.microsoft.com/office/drawing/2014/main" id="{AAA28358-89EF-2104-7A01-0DB9177D8A0F}"/>
              </a:ext>
            </a:extLst>
          </p:cNvPr>
          <p:cNvSpPr/>
          <p:nvPr/>
        </p:nvSpPr>
        <p:spPr>
          <a:xfrm>
            <a:off x="2342789" y="3769750"/>
            <a:ext cx="515738" cy="1249347"/>
          </a:xfrm>
          <a:custGeom>
            <a:avLst/>
            <a:gdLst>
              <a:gd name="connsiteX0" fmla="*/ 118189 w 515738"/>
              <a:gd name="connsiteY0" fmla="*/ 739 h 1249347"/>
              <a:gd name="connsiteX1" fmla="*/ 140767 w 515738"/>
              <a:gd name="connsiteY1" fmla="*/ 779672 h 1249347"/>
              <a:gd name="connsiteX2" fmla="*/ 513300 w 515738"/>
              <a:gd name="connsiteY2" fmla="*/ 1242517 h 1249347"/>
              <a:gd name="connsiteX3" fmla="*/ 287522 w 515738"/>
              <a:gd name="connsiteY3" fmla="*/ 1028028 h 1249347"/>
              <a:gd name="connsiteX4" fmla="*/ 5300 w 515738"/>
              <a:gd name="connsiteY4" fmla="*/ 644206 h 1249347"/>
              <a:gd name="connsiteX5" fmla="*/ 118189 w 515738"/>
              <a:gd name="connsiteY5" fmla="*/ 739 h 124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738" h="1249347">
                <a:moveTo>
                  <a:pt x="118189" y="739"/>
                </a:moveTo>
                <a:cubicBezTo>
                  <a:pt x="140767" y="23317"/>
                  <a:pt x="74915" y="572709"/>
                  <a:pt x="140767" y="779672"/>
                </a:cubicBezTo>
                <a:cubicBezTo>
                  <a:pt x="206619" y="986635"/>
                  <a:pt x="488841" y="1201124"/>
                  <a:pt x="513300" y="1242517"/>
                </a:cubicBezTo>
                <a:cubicBezTo>
                  <a:pt x="537759" y="1283910"/>
                  <a:pt x="372189" y="1127747"/>
                  <a:pt x="287522" y="1028028"/>
                </a:cubicBezTo>
                <a:cubicBezTo>
                  <a:pt x="202855" y="928309"/>
                  <a:pt x="37285" y="809776"/>
                  <a:pt x="5300" y="644206"/>
                </a:cubicBezTo>
                <a:cubicBezTo>
                  <a:pt x="-26685" y="478636"/>
                  <a:pt x="95611" y="-21839"/>
                  <a:pt x="118189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 2241">
            <a:extLst>
              <a:ext uri="{FF2B5EF4-FFF2-40B4-BE49-F238E27FC236}">
                <a16:creationId xmlns:a16="http://schemas.microsoft.com/office/drawing/2014/main" id="{F46E2738-4636-1F7E-355C-6504F8380A24}"/>
              </a:ext>
            </a:extLst>
          </p:cNvPr>
          <p:cNvSpPr/>
          <p:nvPr/>
        </p:nvSpPr>
        <p:spPr>
          <a:xfrm>
            <a:off x="1938096" y="4030065"/>
            <a:ext cx="1499106" cy="2113378"/>
          </a:xfrm>
          <a:custGeom>
            <a:avLst/>
            <a:gdLst>
              <a:gd name="connsiteX0" fmla="*/ 3593 w 1499106"/>
              <a:gd name="connsiteY0" fmla="*/ 68 h 2113378"/>
              <a:gd name="connsiteX1" fmla="*/ 613193 w 1499106"/>
              <a:gd name="connsiteY1" fmla="*/ 1128957 h 2113378"/>
              <a:gd name="connsiteX2" fmla="*/ 884126 w 1499106"/>
              <a:gd name="connsiteY2" fmla="*/ 1140246 h 2113378"/>
              <a:gd name="connsiteX3" fmla="*/ 1042171 w 1499106"/>
              <a:gd name="connsiteY3" fmla="*/ 1388602 h 2113378"/>
              <a:gd name="connsiteX4" fmla="*/ 1109904 w 1499106"/>
              <a:gd name="connsiteY4" fmla="*/ 1422468 h 2113378"/>
              <a:gd name="connsiteX5" fmla="*/ 1482437 w 1499106"/>
              <a:gd name="connsiteY5" fmla="*/ 1885313 h 2113378"/>
              <a:gd name="connsiteX6" fmla="*/ 1380837 w 1499106"/>
              <a:gd name="connsiteY6" fmla="*/ 1772424 h 2113378"/>
              <a:gd name="connsiteX7" fmla="*/ 906704 w 1499106"/>
              <a:gd name="connsiteY7" fmla="*/ 1309579 h 2113378"/>
              <a:gd name="connsiteX8" fmla="*/ 816393 w 1499106"/>
              <a:gd name="connsiteY8" fmla="*/ 2111091 h 2113378"/>
              <a:gd name="connsiteX9" fmla="*/ 771237 w 1499106"/>
              <a:gd name="connsiteY9" fmla="*/ 1569224 h 2113378"/>
              <a:gd name="connsiteX10" fmla="*/ 782526 w 1499106"/>
              <a:gd name="connsiteY10" fmla="*/ 1704691 h 2113378"/>
              <a:gd name="connsiteX11" fmla="*/ 60037 w 1499106"/>
              <a:gd name="connsiteY11" fmla="*/ 756424 h 2113378"/>
              <a:gd name="connsiteX12" fmla="*/ 251948 w 1499106"/>
              <a:gd name="connsiteY12" fmla="*/ 1061224 h 2113378"/>
              <a:gd name="connsiteX13" fmla="*/ 195504 w 1499106"/>
              <a:gd name="connsiteY13" fmla="*/ 779002 h 2113378"/>
              <a:gd name="connsiteX14" fmla="*/ 353548 w 1499106"/>
              <a:gd name="connsiteY14" fmla="*/ 1072513 h 2113378"/>
              <a:gd name="connsiteX15" fmla="*/ 3593 w 1499106"/>
              <a:gd name="connsiteY15" fmla="*/ 68 h 211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9106" h="2113378">
                <a:moveTo>
                  <a:pt x="3593" y="68"/>
                </a:moveTo>
                <a:cubicBezTo>
                  <a:pt x="46867" y="9475"/>
                  <a:pt x="466438" y="938927"/>
                  <a:pt x="613193" y="1128957"/>
                </a:cubicBezTo>
                <a:cubicBezTo>
                  <a:pt x="759949" y="1318987"/>
                  <a:pt x="812630" y="1096972"/>
                  <a:pt x="884126" y="1140246"/>
                </a:cubicBezTo>
                <a:cubicBezTo>
                  <a:pt x="955622" y="1183520"/>
                  <a:pt x="1004541" y="1341565"/>
                  <a:pt x="1042171" y="1388602"/>
                </a:cubicBezTo>
                <a:cubicBezTo>
                  <a:pt x="1079801" y="1435639"/>
                  <a:pt x="1036526" y="1339683"/>
                  <a:pt x="1109904" y="1422468"/>
                </a:cubicBezTo>
                <a:cubicBezTo>
                  <a:pt x="1183282" y="1505253"/>
                  <a:pt x="1437282" y="1826987"/>
                  <a:pt x="1482437" y="1885313"/>
                </a:cubicBezTo>
                <a:cubicBezTo>
                  <a:pt x="1527592" y="1943639"/>
                  <a:pt x="1476792" y="1868380"/>
                  <a:pt x="1380837" y="1772424"/>
                </a:cubicBezTo>
                <a:cubicBezTo>
                  <a:pt x="1284882" y="1676468"/>
                  <a:pt x="1000778" y="1253135"/>
                  <a:pt x="906704" y="1309579"/>
                </a:cubicBezTo>
                <a:cubicBezTo>
                  <a:pt x="812630" y="1366024"/>
                  <a:pt x="838971" y="2067817"/>
                  <a:pt x="816393" y="2111091"/>
                </a:cubicBezTo>
                <a:cubicBezTo>
                  <a:pt x="793815" y="2154365"/>
                  <a:pt x="771237" y="1569224"/>
                  <a:pt x="771237" y="1569224"/>
                </a:cubicBezTo>
                <a:cubicBezTo>
                  <a:pt x="765593" y="1501491"/>
                  <a:pt x="901059" y="1840158"/>
                  <a:pt x="782526" y="1704691"/>
                </a:cubicBezTo>
                <a:cubicBezTo>
                  <a:pt x="663993" y="1569224"/>
                  <a:pt x="148467" y="863668"/>
                  <a:pt x="60037" y="756424"/>
                </a:cubicBezTo>
                <a:cubicBezTo>
                  <a:pt x="-28393" y="649180"/>
                  <a:pt x="229370" y="1057461"/>
                  <a:pt x="251948" y="1061224"/>
                </a:cubicBezTo>
                <a:cubicBezTo>
                  <a:pt x="274526" y="1064987"/>
                  <a:pt x="178571" y="777121"/>
                  <a:pt x="195504" y="779002"/>
                </a:cubicBezTo>
                <a:cubicBezTo>
                  <a:pt x="212437" y="780883"/>
                  <a:pt x="385533" y="1194809"/>
                  <a:pt x="353548" y="1072513"/>
                </a:cubicBezTo>
                <a:cubicBezTo>
                  <a:pt x="321563" y="950217"/>
                  <a:pt x="-39681" y="-9339"/>
                  <a:pt x="3593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3" name="フリーフォーム 2242">
            <a:extLst>
              <a:ext uri="{FF2B5EF4-FFF2-40B4-BE49-F238E27FC236}">
                <a16:creationId xmlns:a16="http://schemas.microsoft.com/office/drawing/2014/main" id="{33139C4B-2E3A-0AE9-5E21-36DD3D02F59C}"/>
              </a:ext>
            </a:extLst>
          </p:cNvPr>
          <p:cNvSpPr/>
          <p:nvPr/>
        </p:nvSpPr>
        <p:spPr>
          <a:xfrm>
            <a:off x="1848182" y="2242893"/>
            <a:ext cx="331368" cy="4693512"/>
          </a:xfrm>
          <a:custGeom>
            <a:avLst/>
            <a:gdLst>
              <a:gd name="connsiteX0" fmla="*/ 149951 w 331368"/>
              <a:gd name="connsiteY0" fmla="*/ 206796 h 4693512"/>
              <a:gd name="connsiteX1" fmla="*/ 195107 w 331368"/>
              <a:gd name="connsiteY1" fmla="*/ 398707 h 4693512"/>
              <a:gd name="connsiteX2" fmla="*/ 116085 w 331368"/>
              <a:gd name="connsiteY2" fmla="*/ 2870974 h 4693512"/>
              <a:gd name="connsiteX3" fmla="*/ 149951 w 331368"/>
              <a:gd name="connsiteY3" fmla="*/ 2712929 h 4693512"/>
              <a:gd name="connsiteX4" fmla="*/ 116085 w 331368"/>
              <a:gd name="connsiteY4" fmla="*/ 3525729 h 4693512"/>
              <a:gd name="connsiteX5" fmla="*/ 161240 w 331368"/>
              <a:gd name="connsiteY5" fmla="*/ 3762796 h 4693512"/>
              <a:gd name="connsiteX6" fmla="*/ 3196 w 331368"/>
              <a:gd name="connsiteY6" fmla="*/ 3446707 h 4693512"/>
              <a:gd name="connsiteX7" fmla="*/ 330574 w 331368"/>
              <a:gd name="connsiteY7" fmla="*/ 4665907 h 4693512"/>
              <a:gd name="connsiteX8" fmla="*/ 93507 w 331368"/>
              <a:gd name="connsiteY8" fmla="*/ 4135329 h 4693512"/>
              <a:gd name="connsiteX9" fmla="*/ 37062 w 331368"/>
              <a:gd name="connsiteY9" fmla="*/ 2329107 h 4693512"/>
              <a:gd name="connsiteX10" fmla="*/ 37062 w 331368"/>
              <a:gd name="connsiteY10" fmla="*/ 2430707 h 4693512"/>
              <a:gd name="connsiteX11" fmla="*/ 149951 w 331368"/>
              <a:gd name="connsiteY11" fmla="*/ 206796 h 469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368" h="4693512">
                <a:moveTo>
                  <a:pt x="149951" y="206796"/>
                </a:moveTo>
                <a:cubicBezTo>
                  <a:pt x="176292" y="-131871"/>
                  <a:pt x="200751" y="-45323"/>
                  <a:pt x="195107" y="398707"/>
                </a:cubicBezTo>
                <a:cubicBezTo>
                  <a:pt x="189463" y="842737"/>
                  <a:pt x="123611" y="2485270"/>
                  <a:pt x="116085" y="2870974"/>
                </a:cubicBezTo>
                <a:cubicBezTo>
                  <a:pt x="108559" y="3256678"/>
                  <a:pt x="149951" y="2603803"/>
                  <a:pt x="149951" y="2712929"/>
                </a:cubicBezTo>
                <a:cubicBezTo>
                  <a:pt x="149951" y="2822055"/>
                  <a:pt x="114204" y="3350751"/>
                  <a:pt x="116085" y="3525729"/>
                </a:cubicBezTo>
                <a:cubicBezTo>
                  <a:pt x="117966" y="3700707"/>
                  <a:pt x="180055" y="3775966"/>
                  <a:pt x="161240" y="3762796"/>
                </a:cubicBezTo>
                <a:cubicBezTo>
                  <a:pt x="142425" y="3749626"/>
                  <a:pt x="-25026" y="3296189"/>
                  <a:pt x="3196" y="3446707"/>
                </a:cubicBezTo>
                <a:cubicBezTo>
                  <a:pt x="31418" y="3597225"/>
                  <a:pt x="315522" y="4551137"/>
                  <a:pt x="330574" y="4665907"/>
                </a:cubicBezTo>
                <a:cubicBezTo>
                  <a:pt x="345626" y="4780677"/>
                  <a:pt x="142426" y="4524796"/>
                  <a:pt x="93507" y="4135329"/>
                </a:cubicBezTo>
                <a:cubicBezTo>
                  <a:pt x="44588" y="3745862"/>
                  <a:pt x="46469" y="2613211"/>
                  <a:pt x="37062" y="2329107"/>
                </a:cubicBezTo>
                <a:cubicBezTo>
                  <a:pt x="27654" y="2045003"/>
                  <a:pt x="20129" y="2782544"/>
                  <a:pt x="37062" y="2430707"/>
                </a:cubicBezTo>
                <a:cubicBezTo>
                  <a:pt x="53995" y="2078870"/>
                  <a:pt x="123610" y="545463"/>
                  <a:pt x="149951" y="206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4" name="フリーフォーム 2243">
            <a:extLst>
              <a:ext uri="{FF2B5EF4-FFF2-40B4-BE49-F238E27FC236}">
                <a16:creationId xmlns:a16="http://schemas.microsoft.com/office/drawing/2014/main" id="{D6F90E1D-6445-822D-25F4-89ACD3B83CA6}"/>
              </a:ext>
            </a:extLst>
          </p:cNvPr>
          <p:cNvSpPr/>
          <p:nvPr/>
        </p:nvSpPr>
        <p:spPr>
          <a:xfrm>
            <a:off x="2573090" y="438883"/>
            <a:ext cx="4801955" cy="3202330"/>
          </a:xfrm>
          <a:custGeom>
            <a:avLst/>
            <a:gdLst>
              <a:gd name="connsiteX0" fmla="*/ 777 w 4801955"/>
              <a:gd name="connsiteY0" fmla="*/ 1384 h 3202330"/>
              <a:gd name="connsiteX1" fmla="*/ 1886021 w 4801955"/>
              <a:gd name="connsiteY1" fmla="*/ 1028673 h 3202330"/>
              <a:gd name="connsiteX2" fmla="*/ 2044066 w 4801955"/>
              <a:gd name="connsiteY2" fmla="*/ 994806 h 3202330"/>
              <a:gd name="connsiteX3" fmla="*/ 3319710 w 4801955"/>
              <a:gd name="connsiteY3" fmla="*/ 1875339 h 3202330"/>
              <a:gd name="connsiteX4" fmla="*/ 3116510 w 4801955"/>
              <a:gd name="connsiteY4" fmla="*/ 1886628 h 3202330"/>
              <a:gd name="connsiteX5" fmla="*/ 4696954 w 4801955"/>
              <a:gd name="connsiteY5" fmla="*/ 3139695 h 3202330"/>
              <a:gd name="connsiteX6" fmla="*/ 4279266 w 4801955"/>
              <a:gd name="connsiteY6" fmla="*/ 2755873 h 3202330"/>
              <a:gd name="connsiteX7" fmla="*/ 1265132 w 4801955"/>
              <a:gd name="connsiteY7" fmla="*/ 554539 h 3202330"/>
              <a:gd name="connsiteX8" fmla="*/ 1648954 w 4801955"/>
              <a:gd name="connsiteY8" fmla="*/ 802895 h 3202330"/>
              <a:gd name="connsiteX9" fmla="*/ 777 w 4801955"/>
              <a:gd name="connsiteY9" fmla="*/ 1384 h 320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1955" h="3202330">
                <a:moveTo>
                  <a:pt x="777" y="1384"/>
                </a:moveTo>
                <a:cubicBezTo>
                  <a:pt x="40288" y="39014"/>
                  <a:pt x="1545473" y="863103"/>
                  <a:pt x="1886021" y="1028673"/>
                </a:cubicBezTo>
                <a:cubicBezTo>
                  <a:pt x="2226569" y="1194243"/>
                  <a:pt x="1805118" y="853695"/>
                  <a:pt x="2044066" y="994806"/>
                </a:cubicBezTo>
                <a:cubicBezTo>
                  <a:pt x="2283014" y="1135917"/>
                  <a:pt x="3140969" y="1726702"/>
                  <a:pt x="3319710" y="1875339"/>
                </a:cubicBezTo>
                <a:cubicBezTo>
                  <a:pt x="3498451" y="2023976"/>
                  <a:pt x="2886969" y="1675902"/>
                  <a:pt x="3116510" y="1886628"/>
                </a:cubicBezTo>
                <a:cubicBezTo>
                  <a:pt x="3346051" y="2097354"/>
                  <a:pt x="4503161" y="2994821"/>
                  <a:pt x="4696954" y="3139695"/>
                </a:cubicBezTo>
                <a:cubicBezTo>
                  <a:pt x="4890747" y="3284569"/>
                  <a:pt x="4851236" y="3186732"/>
                  <a:pt x="4279266" y="2755873"/>
                </a:cubicBezTo>
                <a:cubicBezTo>
                  <a:pt x="3707296" y="2325014"/>
                  <a:pt x="1703517" y="880035"/>
                  <a:pt x="1265132" y="554539"/>
                </a:cubicBezTo>
                <a:cubicBezTo>
                  <a:pt x="826747" y="229043"/>
                  <a:pt x="1857798" y="900732"/>
                  <a:pt x="1648954" y="802895"/>
                </a:cubicBezTo>
                <a:cubicBezTo>
                  <a:pt x="1440110" y="705058"/>
                  <a:pt x="-38734" y="-36246"/>
                  <a:pt x="777" y="1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5" name="フリーフォーム 2244">
            <a:extLst>
              <a:ext uri="{FF2B5EF4-FFF2-40B4-BE49-F238E27FC236}">
                <a16:creationId xmlns:a16="http://schemas.microsoft.com/office/drawing/2014/main" id="{5F7E2E96-74B9-47A2-E9B9-8778FBB43631}"/>
              </a:ext>
            </a:extLst>
          </p:cNvPr>
          <p:cNvSpPr/>
          <p:nvPr/>
        </p:nvSpPr>
        <p:spPr>
          <a:xfrm>
            <a:off x="4544388" y="3881223"/>
            <a:ext cx="1948720" cy="2553639"/>
          </a:xfrm>
          <a:custGeom>
            <a:avLst/>
            <a:gdLst>
              <a:gd name="connsiteX0" fmla="*/ 1890279 w 1948720"/>
              <a:gd name="connsiteY0" fmla="*/ 148910 h 2553639"/>
              <a:gd name="connsiteX1" fmla="*/ 1370990 w 1948720"/>
              <a:gd name="connsiteY1" fmla="*/ 1277799 h 2553639"/>
              <a:gd name="connsiteX2" fmla="*/ 1506456 w 1948720"/>
              <a:gd name="connsiteY2" fmla="*/ 1119755 h 2553639"/>
              <a:gd name="connsiteX3" fmla="*/ 1054901 w 1948720"/>
              <a:gd name="connsiteY3" fmla="*/ 2011577 h 2553639"/>
              <a:gd name="connsiteX4" fmla="*/ 1348412 w 1948720"/>
              <a:gd name="connsiteY4" fmla="*/ 1740644 h 2553639"/>
              <a:gd name="connsiteX5" fmla="*/ 625923 w 1948720"/>
              <a:gd name="connsiteY5" fmla="*/ 2293799 h 2553639"/>
              <a:gd name="connsiteX6" fmla="*/ 332412 w 1948720"/>
              <a:gd name="connsiteY6" fmla="*/ 2406688 h 2553639"/>
              <a:gd name="connsiteX7" fmla="*/ 467879 w 1948720"/>
              <a:gd name="connsiteY7" fmla="*/ 2372821 h 2553639"/>
              <a:gd name="connsiteX8" fmla="*/ 5034 w 1948720"/>
              <a:gd name="connsiteY8" fmla="*/ 2542155 h 2553639"/>
              <a:gd name="connsiteX9" fmla="*/ 817834 w 1948720"/>
              <a:gd name="connsiteY9" fmla="*/ 2000288 h 2553639"/>
              <a:gd name="connsiteX10" fmla="*/ 1032323 w 1948720"/>
              <a:gd name="connsiteY10" fmla="*/ 1029444 h 2553639"/>
              <a:gd name="connsiteX11" fmla="*/ 829123 w 1948720"/>
              <a:gd name="connsiteY11" fmla="*/ 1480999 h 2553639"/>
              <a:gd name="connsiteX12" fmla="*/ 1348412 w 1948720"/>
              <a:gd name="connsiteY12" fmla="*/ 521444 h 2553639"/>
              <a:gd name="connsiteX13" fmla="*/ 851701 w 1948720"/>
              <a:gd name="connsiteY13" fmla="*/ 1413266 h 2553639"/>
              <a:gd name="connsiteX14" fmla="*/ 1472590 w 1948720"/>
              <a:gd name="connsiteY14" fmla="*/ 939133 h 2553639"/>
              <a:gd name="connsiteX15" fmla="*/ 975879 w 1948720"/>
              <a:gd name="connsiteY15" fmla="*/ 1593888 h 2553639"/>
              <a:gd name="connsiteX16" fmla="*/ 1833834 w 1948720"/>
              <a:gd name="connsiteY16" fmla="*/ 171488 h 2553639"/>
              <a:gd name="connsiteX17" fmla="*/ 1890279 w 1948720"/>
              <a:gd name="connsiteY17" fmla="*/ 148910 h 255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48720" h="2553639">
                <a:moveTo>
                  <a:pt x="1890279" y="148910"/>
                </a:moveTo>
                <a:cubicBezTo>
                  <a:pt x="1813138" y="333295"/>
                  <a:pt x="1434960" y="1115992"/>
                  <a:pt x="1370990" y="1277799"/>
                </a:cubicBezTo>
                <a:cubicBezTo>
                  <a:pt x="1307020" y="1439606"/>
                  <a:pt x="1559137" y="997459"/>
                  <a:pt x="1506456" y="1119755"/>
                </a:cubicBezTo>
                <a:cubicBezTo>
                  <a:pt x="1453775" y="1242051"/>
                  <a:pt x="1081242" y="1908096"/>
                  <a:pt x="1054901" y="2011577"/>
                </a:cubicBezTo>
                <a:cubicBezTo>
                  <a:pt x="1028560" y="2115058"/>
                  <a:pt x="1419908" y="1693607"/>
                  <a:pt x="1348412" y="1740644"/>
                </a:cubicBezTo>
                <a:cubicBezTo>
                  <a:pt x="1276916" y="1787681"/>
                  <a:pt x="795256" y="2182792"/>
                  <a:pt x="625923" y="2293799"/>
                </a:cubicBezTo>
                <a:cubicBezTo>
                  <a:pt x="456590" y="2404806"/>
                  <a:pt x="358753" y="2393518"/>
                  <a:pt x="332412" y="2406688"/>
                </a:cubicBezTo>
                <a:cubicBezTo>
                  <a:pt x="306071" y="2419858"/>
                  <a:pt x="522442" y="2350243"/>
                  <a:pt x="467879" y="2372821"/>
                </a:cubicBezTo>
                <a:cubicBezTo>
                  <a:pt x="413316" y="2395399"/>
                  <a:pt x="-53292" y="2604244"/>
                  <a:pt x="5034" y="2542155"/>
                </a:cubicBezTo>
                <a:cubicBezTo>
                  <a:pt x="63360" y="2480066"/>
                  <a:pt x="646619" y="2252407"/>
                  <a:pt x="817834" y="2000288"/>
                </a:cubicBezTo>
                <a:cubicBezTo>
                  <a:pt x="989049" y="1748170"/>
                  <a:pt x="1030442" y="1115992"/>
                  <a:pt x="1032323" y="1029444"/>
                </a:cubicBezTo>
                <a:cubicBezTo>
                  <a:pt x="1034204" y="942896"/>
                  <a:pt x="776441" y="1565666"/>
                  <a:pt x="829123" y="1480999"/>
                </a:cubicBezTo>
                <a:cubicBezTo>
                  <a:pt x="881805" y="1396332"/>
                  <a:pt x="1344649" y="532733"/>
                  <a:pt x="1348412" y="521444"/>
                </a:cubicBezTo>
                <a:cubicBezTo>
                  <a:pt x="1352175" y="510155"/>
                  <a:pt x="831005" y="1343651"/>
                  <a:pt x="851701" y="1413266"/>
                </a:cubicBezTo>
                <a:cubicBezTo>
                  <a:pt x="872397" y="1482881"/>
                  <a:pt x="1451894" y="909029"/>
                  <a:pt x="1472590" y="939133"/>
                </a:cubicBezTo>
                <a:cubicBezTo>
                  <a:pt x="1493286" y="969237"/>
                  <a:pt x="915672" y="1721829"/>
                  <a:pt x="975879" y="1593888"/>
                </a:cubicBezTo>
                <a:cubicBezTo>
                  <a:pt x="1036086" y="1465947"/>
                  <a:pt x="1681434" y="414199"/>
                  <a:pt x="1833834" y="171488"/>
                </a:cubicBezTo>
                <a:cubicBezTo>
                  <a:pt x="1986234" y="-71223"/>
                  <a:pt x="1967420" y="-35475"/>
                  <a:pt x="1890279" y="148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6" name="フリーフォーム 2245">
            <a:extLst>
              <a:ext uri="{FF2B5EF4-FFF2-40B4-BE49-F238E27FC236}">
                <a16:creationId xmlns:a16="http://schemas.microsoft.com/office/drawing/2014/main" id="{60E66ADF-E2FA-B5F4-2024-6C4A749917F1}"/>
              </a:ext>
            </a:extLst>
          </p:cNvPr>
          <p:cNvSpPr/>
          <p:nvPr/>
        </p:nvSpPr>
        <p:spPr>
          <a:xfrm>
            <a:off x="2260381" y="4393206"/>
            <a:ext cx="970963" cy="267188"/>
          </a:xfrm>
          <a:custGeom>
            <a:avLst/>
            <a:gdLst>
              <a:gd name="connsiteX0" fmla="*/ 25619 w 970963"/>
              <a:gd name="connsiteY0" fmla="*/ 238061 h 267188"/>
              <a:gd name="connsiteX1" fmla="*/ 161086 w 970963"/>
              <a:gd name="connsiteY1" fmla="*/ 263461 h 267188"/>
              <a:gd name="connsiteX2" fmla="*/ 618286 w 970963"/>
              <a:gd name="connsiteY2" fmla="*/ 161861 h 267188"/>
              <a:gd name="connsiteX3" fmla="*/ 525152 w 970963"/>
              <a:gd name="connsiteY3" fmla="*/ 144927 h 267188"/>
              <a:gd name="connsiteX4" fmla="*/ 956952 w 970963"/>
              <a:gd name="connsiteY4" fmla="*/ 994 h 267188"/>
              <a:gd name="connsiteX5" fmla="*/ 838419 w 970963"/>
              <a:gd name="connsiteY5" fmla="*/ 85661 h 267188"/>
              <a:gd name="connsiteX6" fmla="*/ 567486 w 970963"/>
              <a:gd name="connsiteY6" fmla="*/ 170327 h 267188"/>
              <a:gd name="connsiteX7" fmla="*/ 135686 w 970963"/>
              <a:gd name="connsiteY7" fmla="*/ 153394 h 267188"/>
              <a:gd name="connsiteX8" fmla="*/ 626752 w 970963"/>
              <a:gd name="connsiteY8" fmla="*/ 170327 h 267188"/>
              <a:gd name="connsiteX9" fmla="*/ 25619 w 970963"/>
              <a:gd name="connsiteY9" fmla="*/ 238061 h 26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0963" h="267188">
                <a:moveTo>
                  <a:pt x="25619" y="238061"/>
                </a:moveTo>
                <a:cubicBezTo>
                  <a:pt x="-51992" y="253583"/>
                  <a:pt x="62308" y="276161"/>
                  <a:pt x="161086" y="263461"/>
                </a:cubicBezTo>
                <a:cubicBezTo>
                  <a:pt x="259864" y="250761"/>
                  <a:pt x="557608" y="181617"/>
                  <a:pt x="618286" y="161861"/>
                </a:cubicBezTo>
                <a:cubicBezTo>
                  <a:pt x="678964" y="142105"/>
                  <a:pt x="468708" y="171738"/>
                  <a:pt x="525152" y="144927"/>
                </a:cubicBezTo>
                <a:cubicBezTo>
                  <a:pt x="581596" y="118116"/>
                  <a:pt x="904741" y="10872"/>
                  <a:pt x="956952" y="994"/>
                </a:cubicBezTo>
                <a:cubicBezTo>
                  <a:pt x="1009163" y="-8884"/>
                  <a:pt x="903330" y="57439"/>
                  <a:pt x="838419" y="85661"/>
                </a:cubicBezTo>
                <a:cubicBezTo>
                  <a:pt x="773508" y="113883"/>
                  <a:pt x="684608" y="159038"/>
                  <a:pt x="567486" y="170327"/>
                </a:cubicBezTo>
                <a:cubicBezTo>
                  <a:pt x="450364" y="181616"/>
                  <a:pt x="125808" y="153394"/>
                  <a:pt x="135686" y="153394"/>
                </a:cubicBezTo>
                <a:cubicBezTo>
                  <a:pt x="145564" y="153394"/>
                  <a:pt x="650741" y="153394"/>
                  <a:pt x="626752" y="170327"/>
                </a:cubicBezTo>
                <a:cubicBezTo>
                  <a:pt x="602763" y="187260"/>
                  <a:pt x="103230" y="222539"/>
                  <a:pt x="25619" y="238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7" name="フリーフォーム 2246">
            <a:extLst>
              <a:ext uri="{FF2B5EF4-FFF2-40B4-BE49-F238E27FC236}">
                <a16:creationId xmlns:a16="http://schemas.microsoft.com/office/drawing/2014/main" id="{E3D0B76F-4BE0-7B8A-4FBF-9AF3B7CEC97C}"/>
              </a:ext>
            </a:extLst>
          </p:cNvPr>
          <p:cNvSpPr/>
          <p:nvPr/>
        </p:nvSpPr>
        <p:spPr>
          <a:xfrm>
            <a:off x="3588814" y="3590672"/>
            <a:ext cx="1273248" cy="671591"/>
          </a:xfrm>
          <a:custGeom>
            <a:avLst/>
            <a:gdLst>
              <a:gd name="connsiteX0" fmla="*/ 1245653 w 1273248"/>
              <a:gd name="connsiteY0" fmla="*/ 24595 h 671591"/>
              <a:gd name="connsiteX1" fmla="*/ 847719 w 1273248"/>
              <a:gd name="connsiteY1" fmla="*/ 422528 h 671591"/>
              <a:gd name="connsiteX2" fmla="*/ 1076319 w 1273248"/>
              <a:gd name="connsiteY2" fmla="*/ 346328 h 671591"/>
              <a:gd name="connsiteX3" fmla="*/ 763053 w 1273248"/>
              <a:gd name="connsiteY3" fmla="*/ 532595 h 671591"/>
              <a:gd name="connsiteX4" fmla="*/ 1053 w 1273248"/>
              <a:gd name="connsiteY4" fmla="*/ 668061 h 671591"/>
              <a:gd name="connsiteX5" fmla="*/ 602186 w 1273248"/>
              <a:gd name="connsiteY5" fmla="*/ 608795 h 671591"/>
              <a:gd name="connsiteX6" fmla="*/ 813853 w 1273248"/>
              <a:gd name="connsiteY6" fmla="*/ 608795 h 671591"/>
              <a:gd name="connsiteX7" fmla="*/ 339719 w 1273248"/>
              <a:gd name="connsiteY7" fmla="*/ 668061 h 671591"/>
              <a:gd name="connsiteX8" fmla="*/ 1033986 w 1273248"/>
              <a:gd name="connsiteY8" fmla="*/ 490261 h 671591"/>
              <a:gd name="connsiteX9" fmla="*/ 839253 w 1273248"/>
              <a:gd name="connsiteY9" fmla="*/ 524128 h 671591"/>
              <a:gd name="connsiteX10" fmla="*/ 1194853 w 1273248"/>
              <a:gd name="connsiteY10" fmla="*/ 92328 h 671591"/>
              <a:gd name="connsiteX11" fmla="*/ 1245653 w 1273248"/>
              <a:gd name="connsiteY11" fmla="*/ 24595 h 6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3248" h="671591">
                <a:moveTo>
                  <a:pt x="1245653" y="24595"/>
                </a:moveTo>
                <a:cubicBezTo>
                  <a:pt x="1187797" y="79628"/>
                  <a:pt x="875941" y="368906"/>
                  <a:pt x="847719" y="422528"/>
                </a:cubicBezTo>
                <a:cubicBezTo>
                  <a:pt x="819497" y="476150"/>
                  <a:pt x="1090430" y="327984"/>
                  <a:pt x="1076319" y="346328"/>
                </a:cubicBezTo>
                <a:cubicBezTo>
                  <a:pt x="1062208" y="364672"/>
                  <a:pt x="942264" y="478973"/>
                  <a:pt x="763053" y="532595"/>
                </a:cubicBezTo>
                <a:cubicBezTo>
                  <a:pt x="583842" y="586217"/>
                  <a:pt x="27864" y="655361"/>
                  <a:pt x="1053" y="668061"/>
                </a:cubicBezTo>
                <a:cubicBezTo>
                  <a:pt x="-25758" y="680761"/>
                  <a:pt x="466719" y="618673"/>
                  <a:pt x="602186" y="608795"/>
                </a:cubicBezTo>
                <a:cubicBezTo>
                  <a:pt x="737653" y="598917"/>
                  <a:pt x="857597" y="598917"/>
                  <a:pt x="813853" y="608795"/>
                </a:cubicBezTo>
                <a:cubicBezTo>
                  <a:pt x="770109" y="618673"/>
                  <a:pt x="303030" y="687817"/>
                  <a:pt x="339719" y="668061"/>
                </a:cubicBezTo>
                <a:cubicBezTo>
                  <a:pt x="376408" y="648305"/>
                  <a:pt x="950730" y="514250"/>
                  <a:pt x="1033986" y="490261"/>
                </a:cubicBezTo>
                <a:cubicBezTo>
                  <a:pt x="1117242" y="466272"/>
                  <a:pt x="812442" y="590450"/>
                  <a:pt x="839253" y="524128"/>
                </a:cubicBezTo>
                <a:cubicBezTo>
                  <a:pt x="866064" y="457806"/>
                  <a:pt x="1127120" y="171350"/>
                  <a:pt x="1194853" y="92328"/>
                </a:cubicBezTo>
                <a:cubicBezTo>
                  <a:pt x="1262586" y="13306"/>
                  <a:pt x="1303509" y="-30438"/>
                  <a:pt x="1245653" y="24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3" name="フリーフォーム 2252">
            <a:extLst>
              <a:ext uri="{FF2B5EF4-FFF2-40B4-BE49-F238E27FC236}">
                <a16:creationId xmlns:a16="http://schemas.microsoft.com/office/drawing/2014/main" id="{3DCEE7A3-D052-2946-29CD-8448969C7B7E}"/>
              </a:ext>
            </a:extLst>
          </p:cNvPr>
          <p:cNvSpPr/>
          <p:nvPr/>
        </p:nvSpPr>
        <p:spPr>
          <a:xfrm>
            <a:off x="3298407" y="4346139"/>
            <a:ext cx="82763" cy="678337"/>
          </a:xfrm>
          <a:custGeom>
            <a:avLst/>
            <a:gdLst>
              <a:gd name="connsiteX0" fmla="*/ 13118 w 82763"/>
              <a:gd name="connsiteY0" fmla="*/ 436 h 678337"/>
              <a:gd name="connsiteX1" fmla="*/ 70268 w 82763"/>
              <a:gd name="connsiteY1" fmla="*/ 448111 h 678337"/>
              <a:gd name="connsiteX2" fmla="*/ 63918 w 82763"/>
              <a:gd name="connsiteY2" fmla="*/ 416361 h 678337"/>
              <a:gd name="connsiteX3" fmla="*/ 76618 w 82763"/>
              <a:gd name="connsiteY3" fmla="*/ 676711 h 678337"/>
              <a:gd name="connsiteX4" fmla="*/ 76618 w 82763"/>
              <a:gd name="connsiteY4" fmla="*/ 511611 h 678337"/>
              <a:gd name="connsiteX5" fmla="*/ 418 w 82763"/>
              <a:gd name="connsiteY5" fmla="*/ 213161 h 678337"/>
              <a:gd name="connsiteX6" fmla="*/ 44868 w 82763"/>
              <a:gd name="connsiteY6" fmla="*/ 362386 h 678337"/>
              <a:gd name="connsiteX7" fmla="*/ 13118 w 82763"/>
              <a:gd name="connsiteY7" fmla="*/ 436 h 67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63" h="678337">
                <a:moveTo>
                  <a:pt x="13118" y="436"/>
                </a:moveTo>
                <a:cubicBezTo>
                  <a:pt x="17351" y="14723"/>
                  <a:pt x="61801" y="378790"/>
                  <a:pt x="70268" y="448111"/>
                </a:cubicBezTo>
                <a:cubicBezTo>
                  <a:pt x="78735" y="517432"/>
                  <a:pt x="62860" y="378261"/>
                  <a:pt x="63918" y="416361"/>
                </a:cubicBezTo>
                <a:cubicBezTo>
                  <a:pt x="64976" y="454461"/>
                  <a:pt x="74501" y="660836"/>
                  <a:pt x="76618" y="676711"/>
                </a:cubicBezTo>
                <a:cubicBezTo>
                  <a:pt x="78735" y="692586"/>
                  <a:pt x="89318" y="588869"/>
                  <a:pt x="76618" y="511611"/>
                </a:cubicBezTo>
                <a:cubicBezTo>
                  <a:pt x="63918" y="434353"/>
                  <a:pt x="5710" y="238032"/>
                  <a:pt x="418" y="213161"/>
                </a:cubicBezTo>
                <a:cubicBezTo>
                  <a:pt x="-4874" y="188290"/>
                  <a:pt x="41693" y="397840"/>
                  <a:pt x="44868" y="362386"/>
                </a:cubicBezTo>
                <a:cubicBezTo>
                  <a:pt x="48043" y="326932"/>
                  <a:pt x="8885" y="-13851"/>
                  <a:pt x="13118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4" name="フリーフォーム 2253">
            <a:extLst>
              <a:ext uri="{FF2B5EF4-FFF2-40B4-BE49-F238E27FC236}">
                <a16:creationId xmlns:a16="http://schemas.microsoft.com/office/drawing/2014/main" id="{4BA11350-E877-8992-5187-3C0EC905389D}"/>
              </a:ext>
            </a:extLst>
          </p:cNvPr>
          <p:cNvSpPr/>
          <p:nvPr/>
        </p:nvSpPr>
        <p:spPr>
          <a:xfrm>
            <a:off x="2901805" y="2477799"/>
            <a:ext cx="401998" cy="1123687"/>
          </a:xfrm>
          <a:custGeom>
            <a:avLst/>
            <a:gdLst>
              <a:gd name="connsiteX0" fmla="*/ 145 w 401998"/>
              <a:gd name="connsiteY0" fmla="*/ 1876 h 1123687"/>
              <a:gd name="connsiteX1" fmla="*/ 165245 w 401998"/>
              <a:gd name="connsiteY1" fmla="*/ 719426 h 1123687"/>
              <a:gd name="connsiteX2" fmla="*/ 158895 w 401998"/>
              <a:gd name="connsiteY2" fmla="*/ 614651 h 1123687"/>
              <a:gd name="connsiteX3" fmla="*/ 244620 w 401998"/>
              <a:gd name="connsiteY3" fmla="*/ 843251 h 1123687"/>
              <a:gd name="connsiteX4" fmla="*/ 247795 w 401998"/>
              <a:gd name="connsiteY4" fmla="*/ 751176 h 1123687"/>
              <a:gd name="connsiteX5" fmla="*/ 397020 w 401998"/>
              <a:gd name="connsiteY5" fmla="*/ 1119476 h 1123687"/>
              <a:gd name="connsiteX6" fmla="*/ 352570 w 401998"/>
              <a:gd name="connsiteY6" fmla="*/ 944851 h 1123687"/>
              <a:gd name="connsiteX7" fmla="*/ 216045 w 401998"/>
              <a:gd name="connsiteY7" fmla="*/ 852776 h 1123687"/>
              <a:gd name="connsiteX8" fmla="*/ 158895 w 401998"/>
              <a:gd name="connsiteY8" fmla="*/ 417801 h 1123687"/>
              <a:gd name="connsiteX9" fmla="*/ 136670 w 401998"/>
              <a:gd name="connsiteY9" fmla="*/ 506701 h 1123687"/>
              <a:gd name="connsiteX10" fmla="*/ 145 w 401998"/>
              <a:gd name="connsiteY10" fmla="*/ 1876 h 112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998" h="1123687">
                <a:moveTo>
                  <a:pt x="145" y="1876"/>
                </a:moveTo>
                <a:cubicBezTo>
                  <a:pt x="4907" y="37330"/>
                  <a:pt x="138787" y="617297"/>
                  <a:pt x="165245" y="719426"/>
                </a:cubicBezTo>
                <a:cubicBezTo>
                  <a:pt x="191703" y="821555"/>
                  <a:pt x="145666" y="594013"/>
                  <a:pt x="158895" y="614651"/>
                </a:cubicBezTo>
                <a:cubicBezTo>
                  <a:pt x="172124" y="635289"/>
                  <a:pt x="229803" y="820497"/>
                  <a:pt x="244620" y="843251"/>
                </a:cubicBezTo>
                <a:cubicBezTo>
                  <a:pt x="259437" y="866005"/>
                  <a:pt x="222395" y="705139"/>
                  <a:pt x="247795" y="751176"/>
                </a:cubicBezTo>
                <a:cubicBezTo>
                  <a:pt x="273195" y="797213"/>
                  <a:pt x="379558" y="1087197"/>
                  <a:pt x="397020" y="1119476"/>
                </a:cubicBezTo>
                <a:cubicBezTo>
                  <a:pt x="414482" y="1151755"/>
                  <a:pt x="382732" y="989301"/>
                  <a:pt x="352570" y="944851"/>
                </a:cubicBezTo>
                <a:cubicBezTo>
                  <a:pt x="322408" y="900401"/>
                  <a:pt x="248324" y="940618"/>
                  <a:pt x="216045" y="852776"/>
                </a:cubicBezTo>
                <a:cubicBezTo>
                  <a:pt x="183766" y="764934"/>
                  <a:pt x="172124" y="475480"/>
                  <a:pt x="158895" y="417801"/>
                </a:cubicBezTo>
                <a:cubicBezTo>
                  <a:pt x="145666" y="360122"/>
                  <a:pt x="164187" y="569143"/>
                  <a:pt x="136670" y="506701"/>
                </a:cubicBezTo>
                <a:cubicBezTo>
                  <a:pt x="109153" y="444259"/>
                  <a:pt x="-4617" y="-33578"/>
                  <a:pt x="145" y="1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5" name="フリーフォーム 2254">
            <a:extLst>
              <a:ext uri="{FF2B5EF4-FFF2-40B4-BE49-F238E27FC236}">
                <a16:creationId xmlns:a16="http://schemas.microsoft.com/office/drawing/2014/main" id="{E3B4A9E3-CEA7-0568-EE86-02104C5465BE}"/>
              </a:ext>
            </a:extLst>
          </p:cNvPr>
          <p:cNvSpPr/>
          <p:nvPr/>
        </p:nvSpPr>
        <p:spPr>
          <a:xfrm>
            <a:off x="2697057" y="2469792"/>
            <a:ext cx="147394" cy="1345851"/>
          </a:xfrm>
          <a:custGeom>
            <a:avLst/>
            <a:gdLst>
              <a:gd name="connsiteX0" fmla="*/ 33443 w 147394"/>
              <a:gd name="connsiteY0" fmla="*/ 358 h 1345851"/>
              <a:gd name="connsiteX1" fmla="*/ 17568 w 147394"/>
              <a:gd name="connsiteY1" fmla="*/ 425808 h 1345851"/>
              <a:gd name="connsiteX2" fmla="*/ 46143 w 147394"/>
              <a:gd name="connsiteY2" fmla="*/ 314683 h 1345851"/>
              <a:gd name="connsiteX3" fmla="*/ 49318 w 147394"/>
              <a:gd name="connsiteY3" fmla="*/ 771883 h 1345851"/>
              <a:gd name="connsiteX4" fmla="*/ 58843 w 147394"/>
              <a:gd name="connsiteY4" fmla="*/ 670283 h 1345851"/>
              <a:gd name="connsiteX5" fmla="*/ 87418 w 147394"/>
              <a:gd name="connsiteY5" fmla="*/ 1121133 h 1345851"/>
              <a:gd name="connsiteX6" fmla="*/ 93768 w 147394"/>
              <a:gd name="connsiteY6" fmla="*/ 1029058 h 1345851"/>
              <a:gd name="connsiteX7" fmla="*/ 131868 w 147394"/>
              <a:gd name="connsiteY7" fmla="*/ 1308458 h 1345851"/>
              <a:gd name="connsiteX8" fmla="*/ 138218 w 147394"/>
              <a:gd name="connsiteY8" fmla="*/ 1251308 h 1345851"/>
              <a:gd name="connsiteX9" fmla="*/ 8043 w 147394"/>
              <a:gd name="connsiteY9" fmla="*/ 476608 h 1345851"/>
              <a:gd name="connsiteX10" fmla="*/ 14393 w 147394"/>
              <a:gd name="connsiteY10" fmla="*/ 508358 h 1345851"/>
              <a:gd name="connsiteX11" fmla="*/ 33443 w 147394"/>
              <a:gd name="connsiteY11" fmla="*/ 358 h 134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394" h="1345851">
                <a:moveTo>
                  <a:pt x="33443" y="358"/>
                </a:moveTo>
                <a:cubicBezTo>
                  <a:pt x="33972" y="-13400"/>
                  <a:pt x="15451" y="373421"/>
                  <a:pt x="17568" y="425808"/>
                </a:cubicBezTo>
                <a:cubicBezTo>
                  <a:pt x="19685" y="478195"/>
                  <a:pt x="40851" y="257004"/>
                  <a:pt x="46143" y="314683"/>
                </a:cubicBezTo>
                <a:cubicBezTo>
                  <a:pt x="51435" y="372362"/>
                  <a:pt x="47201" y="712616"/>
                  <a:pt x="49318" y="771883"/>
                </a:cubicBezTo>
                <a:cubicBezTo>
                  <a:pt x="51435" y="831150"/>
                  <a:pt x="52493" y="612075"/>
                  <a:pt x="58843" y="670283"/>
                </a:cubicBezTo>
                <a:cubicBezTo>
                  <a:pt x="65193" y="728491"/>
                  <a:pt x="81597" y="1061337"/>
                  <a:pt x="87418" y="1121133"/>
                </a:cubicBezTo>
                <a:cubicBezTo>
                  <a:pt x="93239" y="1180929"/>
                  <a:pt x="86360" y="997837"/>
                  <a:pt x="93768" y="1029058"/>
                </a:cubicBezTo>
                <a:cubicBezTo>
                  <a:pt x="101176" y="1060279"/>
                  <a:pt x="124460" y="1271416"/>
                  <a:pt x="131868" y="1308458"/>
                </a:cubicBezTo>
                <a:cubicBezTo>
                  <a:pt x="139276" y="1345500"/>
                  <a:pt x="158855" y="1389950"/>
                  <a:pt x="138218" y="1251308"/>
                </a:cubicBezTo>
                <a:cubicBezTo>
                  <a:pt x="117581" y="1112666"/>
                  <a:pt x="28680" y="600433"/>
                  <a:pt x="8043" y="476608"/>
                </a:cubicBezTo>
                <a:cubicBezTo>
                  <a:pt x="-12594" y="352783"/>
                  <a:pt x="12806" y="584029"/>
                  <a:pt x="14393" y="508358"/>
                </a:cubicBezTo>
                <a:cubicBezTo>
                  <a:pt x="15980" y="432687"/>
                  <a:pt x="32914" y="14116"/>
                  <a:pt x="33443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6" name="フリーフォーム 2255">
            <a:extLst>
              <a:ext uri="{FF2B5EF4-FFF2-40B4-BE49-F238E27FC236}">
                <a16:creationId xmlns:a16="http://schemas.microsoft.com/office/drawing/2014/main" id="{CE925F41-829E-961E-F91A-7B7FD7EB8532}"/>
              </a:ext>
            </a:extLst>
          </p:cNvPr>
          <p:cNvSpPr/>
          <p:nvPr/>
        </p:nvSpPr>
        <p:spPr>
          <a:xfrm>
            <a:off x="3886191" y="3393838"/>
            <a:ext cx="298460" cy="38467"/>
          </a:xfrm>
          <a:custGeom>
            <a:avLst/>
            <a:gdLst>
              <a:gd name="connsiteX0" fmla="*/ 9 w 298460"/>
              <a:gd name="connsiteY0" fmla="*/ 38337 h 38467"/>
              <a:gd name="connsiteX1" fmla="*/ 225434 w 298460"/>
              <a:gd name="connsiteY1" fmla="*/ 237 h 38467"/>
              <a:gd name="connsiteX2" fmla="*/ 146059 w 298460"/>
              <a:gd name="connsiteY2" fmla="*/ 25637 h 38467"/>
              <a:gd name="connsiteX3" fmla="*/ 298459 w 298460"/>
              <a:gd name="connsiteY3" fmla="*/ 237 h 38467"/>
              <a:gd name="connsiteX4" fmla="*/ 142884 w 298460"/>
              <a:gd name="connsiteY4" fmla="*/ 12937 h 38467"/>
              <a:gd name="connsiteX5" fmla="*/ 215909 w 298460"/>
              <a:gd name="connsiteY5" fmla="*/ 12937 h 38467"/>
              <a:gd name="connsiteX6" fmla="*/ 9 w 298460"/>
              <a:gd name="connsiteY6" fmla="*/ 38337 h 3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460" h="38467">
                <a:moveTo>
                  <a:pt x="9" y="38337"/>
                </a:moveTo>
                <a:cubicBezTo>
                  <a:pt x="1597" y="36220"/>
                  <a:pt x="201092" y="2354"/>
                  <a:pt x="225434" y="237"/>
                </a:cubicBezTo>
                <a:cubicBezTo>
                  <a:pt x="249776" y="-1880"/>
                  <a:pt x="133888" y="25637"/>
                  <a:pt x="146059" y="25637"/>
                </a:cubicBezTo>
                <a:cubicBezTo>
                  <a:pt x="158230" y="25637"/>
                  <a:pt x="298988" y="2354"/>
                  <a:pt x="298459" y="237"/>
                </a:cubicBezTo>
                <a:cubicBezTo>
                  <a:pt x="297930" y="-1880"/>
                  <a:pt x="156642" y="10820"/>
                  <a:pt x="142884" y="12937"/>
                </a:cubicBezTo>
                <a:cubicBezTo>
                  <a:pt x="129126" y="15054"/>
                  <a:pt x="233901" y="9762"/>
                  <a:pt x="215909" y="12937"/>
                </a:cubicBezTo>
                <a:cubicBezTo>
                  <a:pt x="197917" y="16112"/>
                  <a:pt x="-1579" y="40454"/>
                  <a:pt x="9" y="38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482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ジョジョの奇妙な冒険 オールスターバトル R 「空条 徐倫 G.D.st JAIL ジャケット」">
            <a:extLst>
              <a:ext uri="{FF2B5EF4-FFF2-40B4-BE49-F238E27FC236}">
                <a16:creationId xmlns:a16="http://schemas.microsoft.com/office/drawing/2014/main" id="{2ECFABF9-8641-A051-E3EF-429E72344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6012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61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" name="グループ化 2087">
            <a:extLst>
              <a:ext uri="{FF2B5EF4-FFF2-40B4-BE49-F238E27FC236}">
                <a16:creationId xmlns:a16="http://schemas.microsoft.com/office/drawing/2014/main" id="{DDC49648-AC37-F1BA-C958-4CF090E447BA}"/>
              </a:ext>
            </a:extLst>
          </p:cNvPr>
          <p:cNvGrpSpPr/>
          <p:nvPr/>
        </p:nvGrpSpPr>
        <p:grpSpPr>
          <a:xfrm>
            <a:off x="934134" y="821094"/>
            <a:ext cx="7732932" cy="11588620"/>
            <a:chOff x="528638" y="0"/>
            <a:chExt cx="8542337" cy="12801600"/>
          </a:xfrm>
        </p:grpSpPr>
        <p:pic>
          <p:nvPicPr>
            <p:cNvPr id="2050" name="Picture 2" descr="流さず、すべてに真っ向から向き合う。 平手友梨奈、私が私であるために。 | VOGUE GIRL">
              <a:extLst>
                <a:ext uri="{FF2B5EF4-FFF2-40B4-BE49-F238E27FC236}">
                  <a16:creationId xmlns:a16="http://schemas.microsoft.com/office/drawing/2014/main" id="{7F1427AE-0876-A8DB-005D-113B583AFC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638" y="0"/>
              <a:ext cx="8542337" cy="1280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7159555E-5B45-C167-DC7A-7A749FD975F2}"/>
                </a:ext>
              </a:extLst>
            </p:cNvPr>
            <p:cNvSpPr/>
            <p:nvPr/>
          </p:nvSpPr>
          <p:spPr>
            <a:xfrm>
              <a:off x="3759317" y="3289087"/>
              <a:ext cx="283143" cy="464072"/>
            </a:xfrm>
            <a:custGeom>
              <a:avLst/>
              <a:gdLst>
                <a:gd name="connsiteX0" fmla="*/ 276108 w 283143"/>
                <a:gd name="connsiteY0" fmla="*/ 213 h 464072"/>
                <a:gd name="connsiteX1" fmla="*/ 215783 w 283143"/>
                <a:gd name="connsiteY1" fmla="*/ 79588 h 464072"/>
                <a:gd name="connsiteX2" fmla="*/ 187208 w 283143"/>
                <a:gd name="connsiteY2" fmla="*/ 143088 h 464072"/>
                <a:gd name="connsiteX3" fmla="*/ 203083 w 283143"/>
                <a:gd name="connsiteY3" fmla="*/ 66888 h 464072"/>
                <a:gd name="connsiteX4" fmla="*/ 139583 w 283143"/>
                <a:gd name="connsiteY4" fmla="*/ 197063 h 464072"/>
                <a:gd name="connsiteX5" fmla="*/ 145933 w 283143"/>
                <a:gd name="connsiteY5" fmla="*/ 104988 h 464072"/>
                <a:gd name="connsiteX6" fmla="*/ 82433 w 283143"/>
                <a:gd name="connsiteY6" fmla="*/ 257388 h 464072"/>
                <a:gd name="connsiteX7" fmla="*/ 25283 w 283143"/>
                <a:gd name="connsiteY7" fmla="*/ 336763 h 464072"/>
                <a:gd name="connsiteX8" fmla="*/ 41158 w 283143"/>
                <a:gd name="connsiteY8" fmla="*/ 266913 h 464072"/>
                <a:gd name="connsiteX9" fmla="*/ 25283 w 283143"/>
                <a:gd name="connsiteY9" fmla="*/ 419313 h 464072"/>
                <a:gd name="connsiteX10" fmla="*/ 41158 w 283143"/>
                <a:gd name="connsiteY10" fmla="*/ 463763 h 464072"/>
                <a:gd name="connsiteX11" fmla="*/ 28458 w 283143"/>
                <a:gd name="connsiteY11" fmla="*/ 403438 h 464072"/>
                <a:gd name="connsiteX12" fmla="*/ 25283 w 283143"/>
                <a:gd name="connsiteY12" fmla="*/ 270088 h 464072"/>
                <a:gd name="connsiteX13" fmla="*/ 3058 w 283143"/>
                <a:gd name="connsiteY13" fmla="*/ 305013 h 464072"/>
                <a:gd name="connsiteX14" fmla="*/ 101483 w 283143"/>
                <a:gd name="connsiteY14" fmla="*/ 130388 h 464072"/>
                <a:gd name="connsiteX15" fmla="*/ 44333 w 283143"/>
                <a:gd name="connsiteY15" fmla="*/ 174838 h 464072"/>
                <a:gd name="connsiteX16" fmla="*/ 120533 w 283143"/>
                <a:gd name="connsiteY16" fmla="*/ 79588 h 464072"/>
                <a:gd name="connsiteX17" fmla="*/ 34808 w 283143"/>
                <a:gd name="connsiteY17" fmla="*/ 104988 h 464072"/>
                <a:gd name="connsiteX18" fmla="*/ 276108 w 283143"/>
                <a:gd name="connsiteY18" fmla="*/ 213 h 46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143" h="464072">
                  <a:moveTo>
                    <a:pt x="276108" y="213"/>
                  </a:moveTo>
                  <a:cubicBezTo>
                    <a:pt x="306270" y="-4020"/>
                    <a:pt x="230600" y="55776"/>
                    <a:pt x="215783" y="79588"/>
                  </a:cubicBezTo>
                  <a:cubicBezTo>
                    <a:pt x="200966" y="103400"/>
                    <a:pt x="189325" y="145205"/>
                    <a:pt x="187208" y="143088"/>
                  </a:cubicBezTo>
                  <a:cubicBezTo>
                    <a:pt x="185091" y="140971"/>
                    <a:pt x="211020" y="57892"/>
                    <a:pt x="203083" y="66888"/>
                  </a:cubicBezTo>
                  <a:cubicBezTo>
                    <a:pt x="195145" y="75884"/>
                    <a:pt x="149108" y="190713"/>
                    <a:pt x="139583" y="197063"/>
                  </a:cubicBezTo>
                  <a:cubicBezTo>
                    <a:pt x="130058" y="203413"/>
                    <a:pt x="155458" y="94934"/>
                    <a:pt x="145933" y="104988"/>
                  </a:cubicBezTo>
                  <a:cubicBezTo>
                    <a:pt x="136408" y="115042"/>
                    <a:pt x="102541" y="218759"/>
                    <a:pt x="82433" y="257388"/>
                  </a:cubicBezTo>
                  <a:cubicBezTo>
                    <a:pt x="62325" y="296017"/>
                    <a:pt x="32162" y="335176"/>
                    <a:pt x="25283" y="336763"/>
                  </a:cubicBezTo>
                  <a:cubicBezTo>
                    <a:pt x="18404" y="338350"/>
                    <a:pt x="41158" y="253155"/>
                    <a:pt x="41158" y="266913"/>
                  </a:cubicBezTo>
                  <a:cubicBezTo>
                    <a:pt x="41158" y="280671"/>
                    <a:pt x="25283" y="386505"/>
                    <a:pt x="25283" y="419313"/>
                  </a:cubicBezTo>
                  <a:cubicBezTo>
                    <a:pt x="25283" y="452121"/>
                    <a:pt x="40629" y="466409"/>
                    <a:pt x="41158" y="463763"/>
                  </a:cubicBezTo>
                  <a:cubicBezTo>
                    <a:pt x="41687" y="461117"/>
                    <a:pt x="31104" y="435717"/>
                    <a:pt x="28458" y="403438"/>
                  </a:cubicBezTo>
                  <a:cubicBezTo>
                    <a:pt x="25812" y="371159"/>
                    <a:pt x="29516" y="286492"/>
                    <a:pt x="25283" y="270088"/>
                  </a:cubicBezTo>
                  <a:cubicBezTo>
                    <a:pt x="21050" y="253684"/>
                    <a:pt x="-9642" y="328296"/>
                    <a:pt x="3058" y="305013"/>
                  </a:cubicBezTo>
                  <a:cubicBezTo>
                    <a:pt x="15758" y="281730"/>
                    <a:pt x="94604" y="152084"/>
                    <a:pt x="101483" y="130388"/>
                  </a:cubicBezTo>
                  <a:cubicBezTo>
                    <a:pt x="108362" y="108692"/>
                    <a:pt x="41158" y="183305"/>
                    <a:pt x="44333" y="174838"/>
                  </a:cubicBezTo>
                  <a:cubicBezTo>
                    <a:pt x="47508" y="166371"/>
                    <a:pt x="122120" y="91230"/>
                    <a:pt x="120533" y="79588"/>
                  </a:cubicBezTo>
                  <a:cubicBezTo>
                    <a:pt x="118946" y="67946"/>
                    <a:pt x="12054" y="113984"/>
                    <a:pt x="34808" y="104988"/>
                  </a:cubicBezTo>
                  <a:cubicBezTo>
                    <a:pt x="57562" y="95992"/>
                    <a:pt x="245946" y="4446"/>
                    <a:pt x="276108" y="2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D83ED7C7-D237-9408-26DF-EA2F545B35D5}"/>
                </a:ext>
              </a:extLst>
            </p:cNvPr>
            <p:cNvSpPr/>
            <p:nvPr/>
          </p:nvSpPr>
          <p:spPr>
            <a:xfrm>
              <a:off x="3695606" y="3298731"/>
              <a:ext cx="210007" cy="299401"/>
            </a:xfrm>
            <a:custGeom>
              <a:avLst/>
              <a:gdLst>
                <a:gd name="connsiteX0" fmla="*/ 209644 w 210007"/>
                <a:gd name="connsiteY0" fmla="*/ 94 h 299401"/>
                <a:gd name="connsiteX1" fmla="*/ 92169 w 210007"/>
                <a:gd name="connsiteY1" fmla="*/ 171544 h 299401"/>
                <a:gd name="connsiteX2" fmla="*/ 130269 w 210007"/>
                <a:gd name="connsiteY2" fmla="*/ 114394 h 299401"/>
                <a:gd name="connsiteX3" fmla="*/ 94 w 210007"/>
                <a:gd name="connsiteY3" fmla="*/ 282669 h 299401"/>
                <a:gd name="connsiteX4" fmla="*/ 108044 w 210007"/>
                <a:gd name="connsiteY4" fmla="*/ 206469 h 299401"/>
                <a:gd name="connsiteX5" fmla="*/ 31844 w 210007"/>
                <a:gd name="connsiteY5" fmla="*/ 298544 h 299401"/>
                <a:gd name="connsiteX6" fmla="*/ 152494 w 210007"/>
                <a:gd name="connsiteY6" fmla="*/ 139794 h 299401"/>
                <a:gd name="connsiteX7" fmla="*/ 136619 w 210007"/>
                <a:gd name="connsiteY7" fmla="*/ 155669 h 299401"/>
                <a:gd name="connsiteX8" fmla="*/ 149319 w 210007"/>
                <a:gd name="connsiteY8" fmla="*/ 88994 h 299401"/>
                <a:gd name="connsiteX9" fmla="*/ 130269 w 210007"/>
                <a:gd name="connsiteY9" fmla="*/ 146144 h 299401"/>
                <a:gd name="connsiteX10" fmla="*/ 209644 w 210007"/>
                <a:gd name="connsiteY10" fmla="*/ 94 h 299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007" h="299401">
                  <a:moveTo>
                    <a:pt x="209644" y="94"/>
                  </a:moveTo>
                  <a:cubicBezTo>
                    <a:pt x="203294" y="4327"/>
                    <a:pt x="105398" y="152494"/>
                    <a:pt x="92169" y="171544"/>
                  </a:cubicBezTo>
                  <a:cubicBezTo>
                    <a:pt x="78940" y="190594"/>
                    <a:pt x="145615" y="95873"/>
                    <a:pt x="130269" y="114394"/>
                  </a:cubicBezTo>
                  <a:cubicBezTo>
                    <a:pt x="114923" y="132915"/>
                    <a:pt x="3798" y="267323"/>
                    <a:pt x="94" y="282669"/>
                  </a:cubicBezTo>
                  <a:cubicBezTo>
                    <a:pt x="-3610" y="298015"/>
                    <a:pt x="102752" y="203823"/>
                    <a:pt x="108044" y="206469"/>
                  </a:cubicBezTo>
                  <a:cubicBezTo>
                    <a:pt x="113336" y="209115"/>
                    <a:pt x="24436" y="309657"/>
                    <a:pt x="31844" y="298544"/>
                  </a:cubicBezTo>
                  <a:cubicBezTo>
                    <a:pt x="39252" y="287432"/>
                    <a:pt x="152494" y="139794"/>
                    <a:pt x="152494" y="139794"/>
                  </a:cubicBezTo>
                  <a:cubicBezTo>
                    <a:pt x="169956" y="115982"/>
                    <a:pt x="137148" y="164136"/>
                    <a:pt x="136619" y="155669"/>
                  </a:cubicBezTo>
                  <a:cubicBezTo>
                    <a:pt x="136090" y="147202"/>
                    <a:pt x="150377" y="90582"/>
                    <a:pt x="149319" y="88994"/>
                  </a:cubicBezTo>
                  <a:cubicBezTo>
                    <a:pt x="148261" y="87406"/>
                    <a:pt x="123390" y="157256"/>
                    <a:pt x="130269" y="146144"/>
                  </a:cubicBezTo>
                  <a:cubicBezTo>
                    <a:pt x="137148" y="135032"/>
                    <a:pt x="215994" y="-4139"/>
                    <a:pt x="209644" y="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679A093-C0A3-A3C7-0FC2-9F86B22800B2}"/>
                </a:ext>
              </a:extLst>
            </p:cNvPr>
            <p:cNvSpPr/>
            <p:nvPr/>
          </p:nvSpPr>
          <p:spPr>
            <a:xfrm>
              <a:off x="3751848" y="3476535"/>
              <a:ext cx="96309" cy="264050"/>
            </a:xfrm>
            <a:custGeom>
              <a:avLst/>
              <a:gdLst>
                <a:gd name="connsiteX0" fmla="*/ 96252 w 96309"/>
                <a:gd name="connsiteY0" fmla="*/ 90 h 264050"/>
                <a:gd name="connsiteX1" fmla="*/ 20052 w 96309"/>
                <a:gd name="connsiteY1" fmla="*/ 117565 h 264050"/>
                <a:gd name="connsiteX2" fmla="*/ 35927 w 96309"/>
                <a:gd name="connsiteY2" fmla="*/ 60415 h 264050"/>
                <a:gd name="connsiteX3" fmla="*/ 7352 w 96309"/>
                <a:gd name="connsiteY3" fmla="*/ 155665 h 264050"/>
                <a:gd name="connsiteX4" fmla="*/ 1002 w 96309"/>
                <a:gd name="connsiteY4" fmla="*/ 206465 h 264050"/>
                <a:gd name="connsiteX5" fmla="*/ 1002 w 96309"/>
                <a:gd name="connsiteY5" fmla="*/ 146140 h 264050"/>
                <a:gd name="connsiteX6" fmla="*/ 10527 w 96309"/>
                <a:gd name="connsiteY6" fmla="*/ 263615 h 264050"/>
                <a:gd name="connsiteX7" fmla="*/ 29577 w 96309"/>
                <a:gd name="connsiteY7" fmla="*/ 187415 h 264050"/>
                <a:gd name="connsiteX8" fmla="*/ 32752 w 96309"/>
                <a:gd name="connsiteY8" fmla="*/ 225515 h 264050"/>
                <a:gd name="connsiteX9" fmla="*/ 32752 w 96309"/>
                <a:gd name="connsiteY9" fmla="*/ 139790 h 264050"/>
                <a:gd name="connsiteX10" fmla="*/ 96252 w 96309"/>
                <a:gd name="connsiteY10" fmla="*/ 90 h 26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309" h="264050">
                  <a:moveTo>
                    <a:pt x="96252" y="90"/>
                  </a:moveTo>
                  <a:cubicBezTo>
                    <a:pt x="94135" y="-3614"/>
                    <a:pt x="30106" y="107511"/>
                    <a:pt x="20052" y="117565"/>
                  </a:cubicBezTo>
                  <a:cubicBezTo>
                    <a:pt x="9998" y="127619"/>
                    <a:pt x="38044" y="54065"/>
                    <a:pt x="35927" y="60415"/>
                  </a:cubicBezTo>
                  <a:cubicBezTo>
                    <a:pt x="33810" y="66765"/>
                    <a:pt x="13173" y="131323"/>
                    <a:pt x="7352" y="155665"/>
                  </a:cubicBezTo>
                  <a:cubicBezTo>
                    <a:pt x="1531" y="180007"/>
                    <a:pt x="2060" y="208053"/>
                    <a:pt x="1002" y="206465"/>
                  </a:cubicBezTo>
                  <a:cubicBezTo>
                    <a:pt x="-56" y="204877"/>
                    <a:pt x="-586" y="136615"/>
                    <a:pt x="1002" y="146140"/>
                  </a:cubicBezTo>
                  <a:cubicBezTo>
                    <a:pt x="2589" y="155665"/>
                    <a:pt x="5765" y="256736"/>
                    <a:pt x="10527" y="263615"/>
                  </a:cubicBezTo>
                  <a:cubicBezTo>
                    <a:pt x="15289" y="270494"/>
                    <a:pt x="25873" y="193765"/>
                    <a:pt x="29577" y="187415"/>
                  </a:cubicBezTo>
                  <a:cubicBezTo>
                    <a:pt x="33281" y="181065"/>
                    <a:pt x="32223" y="233453"/>
                    <a:pt x="32752" y="225515"/>
                  </a:cubicBezTo>
                  <a:cubicBezTo>
                    <a:pt x="33281" y="217578"/>
                    <a:pt x="23756" y="174715"/>
                    <a:pt x="32752" y="139790"/>
                  </a:cubicBezTo>
                  <a:cubicBezTo>
                    <a:pt x="41748" y="104865"/>
                    <a:pt x="98369" y="3794"/>
                    <a:pt x="96252" y="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762B7ECE-6A14-60D4-AE80-77676E949DF1}"/>
                </a:ext>
              </a:extLst>
            </p:cNvPr>
            <p:cNvSpPr/>
            <p:nvPr/>
          </p:nvSpPr>
          <p:spPr>
            <a:xfrm>
              <a:off x="3847644" y="3149422"/>
              <a:ext cx="791510" cy="203389"/>
            </a:xfrm>
            <a:custGeom>
              <a:avLst/>
              <a:gdLst>
                <a:gd name="connsiteX0" fmla="*/ 456 w 791510"/>
                <a:gd name="connsiteY0" fmla="*/ 203378 h 203389"/>
                <a:gd name="connsiteX1" fmla="*/ 235406 w 791510"/>
                <a:gd name="connsiteY1" fmla="*/ 108128 h 203389"/>
                <a:gd name="connsiteX2" fmla="*/ 190956 w 791510"/>
                <a:gd name="connsiteY2" fmla="*/ 89078 h 203389"/>
                <a:gd name="connsiteX3" fmla="*/ 143331 w 791510"/>
                <a:gd name="connsiteY3" fmla="*/ 9703 h 203389"/>
                <a:gd name="connsiteX4" fmla="*/ 244931 w 791510"/>
                <a:gd name="connsiteY4" fmla="*/ 124003 h 203389"/>
                <a:gd name="connsiteX5" fmla="*/ 210006 w 791510"/>
                <a:gd name="connsiteY5" fmla="*/ 54153 h 203389"/>
                <a:gd name="connsiteX6" fmla="*/ 238581 w 791510"/>
                <a:gd name="connsiteY6" fmla="*/ 85903 h 203389"/>
                <a:gd name="connsiteX7" fmla="*/ 390981 w 791510"/>
                <a:gd name="connsiteY7" fmla="*/ 60503 h 203389"/>
                <a:gd name="connsiteX8" fmla="*/ 381456 w 791510"/>
                <a:gd name="connsiteY8" fmla="*/ 178 h 203389"/>
                <a:gd name="connsiteX9" fmla="*/ 390981 w 791510"/>
                <a:gd name="connsiteY9" fmla="*/ 41453 h 203389"/>
                <a:gd name="connsiteX10" fmla="*/ 543381 w 791510"/>
                <a:gd name="connsiteY10" fmla="*/ 25578 h 203389"/>
                <a:gd name="connsiteX11" fmla="*/ 483056 w 791510"/>
                <a:gd name="connsiteY11" fmla="*/ 6528 h 203389"/>
                <a:gd name="connsiteX12" fmla="*/ 676731 w 791510"/>
                <a:gd name="connsiteY12" fmla="*/ 16053 h 203389"/>
                <a:gd name="connsiteX13" fmla="*/ 606881 w 791510"/>
                <a:gd name="connsiteY13" fmla="*/ 3353 h 203389"/>
                <a:gd name="connsiteX14" fmla="*/ 791031 w 791510"/>
                <a:gd name="connsiteY14" fmla="*/ 25578 h 203389"/>
                <a:gd name="connsiteX15" fmla="*/ 651331 w 791510"/>
                <a:gd name="connsiteY15" fmla="*/ 19228 h 203389"/>
                <a:gd name="connsiteX16" fmla="*/ 387806 w 791510"/>
                <a:gd name="connsiteY16" fmla="*/ 60503 h 203389"/>
                <a:gd name="connsiteX17" fmla="*/ 495756 w 791510"/>
                <a:gd name="connsiteY17" fmla="*/ 57328 h 203389"/>
                <a:gd name="connsiteX18" fmla="*/ 305256 w 791510"/>
                <a:gd name="connsiteY18" fmla="*/ 114478 h 203389"/>
                <a:gd name="connsiteX19" fmla="*/ 456 w 791510"/>
                <a:gd name="connsiteY19" fmla="*/ 203378 h 203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1510" h="203389">
                  <a:moveTo>
                    <a:pt x="456" y="203378"/>
                  </a:moveTo>
                  <a:cubicBezTo>
                    <a:pt x="-11186" y="202320"/>
                    <a:pt x="203656" y="127178"/>
                    <a:pt x="235406" y="108128"/>
                  </a:cubicBezTo>
                  <a:cubicBezTo>
                    <a:pt x="267156" y="89078"/>
                    <a:pt x="206302" y="105482"/>
                    <a:pt x="190956" y="89078"/>
                  </a:cubicBezTo>
                  <a:cubicBezTo>
                    <a:pt x="175610" y="72674"/>
                    <a:pt x="134335" y="3882"/>
                    <a:pt x="143331" y="9703"/>
                  </a:cubicBezTo>
                  <a:cubicBezTo>
                    <a:pt x="152327" y="15524"/>
                    <a:pt x="233819" y="116595"/>
                    <a:pt x="244931" y="124003"/>
                  </a:cubicBezTo>
                  <a:cubicBezTo>
                    <a:pt x="256044" y="131411"/>
                    <a:pt x="211064" y="60503"/>
                    <a:pt x="210006" y="54153"/>
                  </a:cubicBezTo>
                  <a:cubicBezTo>
                    <a:pt x="208948" y="47803"/>
                    <a:pt x="208419" y="84845"/>
                    <a:pt x="238581" y="85903"/>
                  </a:cubicBezTo>
                  <a:cubicBezTo>
                    <a:pt x="268743" y="86961"/>
                    <a:pt x="367169" y="74790"/>
                    <a:pt x="390981" y="60503"/>
                  </a:cubicBezTo>
                  <a:cubicBezTo>
                    <a:pt x="414793" y="46216"/>
                    <a:pt x="381456" y="3353"/>
                    <a:pt x="381456" y="178"/>
                  </a:cubicBezTo>
                  <a:cubicBezTo>
                    <a:pt x="381456" y="-2997"/>
                    <a:pt x="363994" y="37220"/>
                    <a:pt x="390981" y="41453"/>
                  </a:cubicBezTo>
                  <a:cubicBezTo>
                    <a:pt x="417969" y="45686"/>
                    <a:pt x="528035" y="31399"/>
                    <a:pt x="543381" y="25578"/>
                  </a:cubicBezTo>
                  <a:cubicBezTo>
                    <a:pt x="558727" y="19757"/>
                    <a:pt x="460831" y="8115"/>
                    <a:pt x="483056" y="6528"/>
                  </a:cubicBezTo>
                  <a:cubicBezTo>
                    <a:pt x="505281" y="4941"/>
                    <a:pt x="656094" y="16582"/>
                    <a:pt x="676731" y="16053"/>
                  </a:cubicBezTo>
                  <a:cubicBezTo>
                    <a:pt x="697368" y="15524"/>
                    <a:pt x="587831" y="1766"/>
                    <a:pt x="606881" y="3353"/>
                  </a:cubicBezTo>
                  <a:cubicBezTo>
                    <a:pt x="625931" y="4940"/>
                    <a:pt x="783623" y="22932"/>
                    <a:pt x="791031" y="25578"/>
                  </a:cubicBezTo>
                  <a:cubicBezTo>
                    <a:pt x="798439" y="28224"/>
                    <a:pt x="718535" y="13407"/>
                    <a:pt x="651331" y="19228"/>
                  </a:cubicBezTo>
                  <a:cubicBezTo>
                    <a:pt x="584127" y="25049"/>
                    <a:pt x="413735" y="54153"/>
                    <a:pt x="387806" y="60503"/>
                  </a:cubicBezTo>
                  <a:cubicBezTo>
                    <a:pt x="361877" y="66853"/>
                    <a:pt x="509514" y="48332"/>
                    <a:pt x="495756" y="57328"/>
                  </a:cubicBezTo>
                  <a:cubicBezTo>
                    <a:pt x="481998" y="66324"/>
                    <a:pt x="381985" y="93841"/>
                    <a:pt x="305256" y="114478"/>
                  </a:cubicBezTo>
                  <a:cubicBezTo>
                    <a:pt x="228527" y="135115"/>
                    <a:pt x="12098" y="204436"/>
                    <a:pt x="456" y="203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19CACA12-D653-5380-A304-35392B744375}"/>
                </a:ext>
              </a:extLst>
            </p:cNvPr>
            <p:cNvSpPr/>
            <p:nvPr/>
          </p:nvSpPr>
          <p:spPr>
            <a:xfrm>
              <a:off x="4077276" y="3136879"/>
              <a:ext cx="626146" cy="115140"/>
            </a:xfrm>
            <a:custGeom>
              <a:avLst/>
              <a:gdLst>
                <a:gd name="connsiteX0" fmla="*/ 8949 w 626146"/>
                <a:gd name="connsiteY0" fmla="*/ 101621 h 115140"/>
                <a:gd name="connsiteX1" fmla="*/ 367724 w 626146"/>
                <a:gd name="connsiteY1" fmla="*/ 101621 h 115140"/>
                <a:gd name="connsiteX2" fmla="*/ 297874 w 626146"/>
                <a:gd name="connsiteY2" fmla="*/ 85746 h 115140"/>
                <a:gd name="connsiteX3" fmla="*/ 520124 w 626146"/>
                <a:gd name="connsiteY3" fmla="*/ 114321 h 115140"/>
                <a:gd name="connsiteX4" fmla="*/ 364549 w 626146"/>
                <a:gd name="connsiteY4" fmla="*/ 107971 h 115140"/>
                <a:gd name="connsiteX5" fmla="*/ 624899 w 626146"/>
                <a:gd name="connsiteY5" fmla="*/ 114321 h 115140"/>
                <a:gd name="connsiteX6" fmla="*/ 462974 w 626146"/>
                <a:gd name="connsiteY6" fmla="*/ 85746 h 115140"/>
                <a:gd name="connsiteX7" fmla="*/ 456624 w 626146"/>
                <a:gd name="connsiteY7" fmla="*/ 69871 h 115140"/>
                <a:gd name="connsiteX8" fmla="*/ 539174 w 626146"/>
                <a:gd name="connsiteY8" fmla="*/ 66696 h 115140"/>
                <a:gd name="connsiteX9" fmla="*/ 364549 w 626146"/>
                <a:gd name="connsiteY9" fmla="*/ 22246 h 115140"/>
                <a:gd name="connsiteX10" fmla="*/ 456624 w 626146"/>
                <a:gd name="connsiteY10" fmla="*/ 66696 h 115140"/>
                <a:gd name="connsiteX11" fmla="*/ 440749 w 626146"/>
                <a:gd name="connsiteY11" fmla="*/ 79396 h 115140"/>
                <a:gd name="connsiteX12" fmla="*/ 208974 w 626146"/>
                <a:gd name="connsiteY12" fmla="*/ 25421 h 115140"/>
                <a:gd name="connsiteX13" fmla="*/ 339149 w 626146"/>
                <a:gd name="connsiteY13" fmla="*/ 66696 h 115140"/>
                <a:gd name="connsiteX14" fmla="*/ 170874 w 626146"/>
                <a:gd name="connsiteY14" fmla="*/ 57171 h 115140"/>
                <a:gd name="connsiteX15" fmla="*/ 158174 w 626146"/>
                <a:gd name="connsiteY15" fmla="*/ 21 h 115140"/>
                <a:gd name="connsiteX16" fmla="*/ 158174 w 626146"/>
                <a:gd name="connsiteY16" fmla="*/ 50821 h 115140"/>
                <a:gd name="connsiteX17" fmla="*/ 113724 w 626146"/>
                <a:gd name="connsiteY17" fmla="*/ 85746 h 115140"/>
                <a:gd name="connsiteX18" fmla="*/ 8949 w 626146"/>
                <a:gd name="connsiteY18" fmla="*/ 101621 h 115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26146" h="115140">
                  <a:moveTo>
                    <a:pt x="8949" y="101621"/>
                  </a:moveTo>
                  <a:cubicBezTo>
                    <a:pt x="51282" y="104267"/>
                    <a:pt x="319570" y="104267"/>
                    <a:pt x="367724" y="101621"/>
                  </a:cubicBezTo>
                  <a:cubicBezTo>
                    <a:pt x="415878" y="98975"/>
                    <a:pt x="272474" y="83629"/>
                    <a:pt x="297874" y="85746"/>
                  </a:cubicBezTo>
                  <a:cubicBezTo>
                    <a:pt x="323274" y="87863"/>
                    <a:pt x="509012" y="110617"/>
                    <a:pt x="520124" y="114321"/>
                  </a:cubicBezTo>
                  <a:cubicBezTo>
                    <a:pt x="531236" y="118025"/>
                    <a:pt x="347087" y="107971"/>
                    <a:pt x="364549" y="107971"/>
                  </a:cubicBezTo>
                  <a:cubicBezTo>
                    <a:pt x="382011" y="107971"/>
                    <a:pt x="608495" y="118025"/>
                    <a:pt x="624899" y="114321"/>
                  </a:cubicBezTo>
                  <a:cubicBezTo>
                    <a:pt x="641303" y="110617"/>
                    <a:pt x="491020" y="93154"/>
                    <a:pt x="462974" y="85746"/>
                  </a:cubicBezTo>
                  <a:cubicBezTo>
                    <a:pt x="434928" y="78338"/>
                    <a:pt x="443924" y="73046"/>
                    <a:pt x="456624" y="69871"/>
                  </a:cubicBezTo>
                  <a:cubicBezTo>
                    <a:pt x="469324" y="66696"/>
                    <a:pt x="554520" y="74633"/>
                    <a:pt x="539174" y="66696"/>
                  </a:cubicBezTo>
                  <a:cubicBezTo>
                    <a:pt x="523828" y="58759"/>
                    <a:pt x="378307" y="22246"/>
                    <a:pt x="364549" y="22246"/>
                  </a:cubicBezTo>
                  <a:cubicBezTo>
                    <a:pt x="350791" y="22246"/>
                    <a:pt x="443924" y="57171"/>
                    <a:pt x="456624" y="66696"/>
                  </a:cubicBezTo>
                  <a:cubicBezTo>
                    <a:pt x="469324" y="76221"/>
                    <a:pt x="482024" y="86275"/>
                    <a:pt x="440749" y="79396"/>
                  </a:cubicBezTo>
                  <a:cubicBezTo>
                    <a:pt x="399474" y="72517"/>
                    <a:pt x="225907" y="27538"/>
                    <a:pt x="208974" y="25421"/>
                  </a:cubicBezTo>
                  <a:cubicBezTo>
                    <a:pt x="192041" y="23304"/>
                    <a:pt x="345499" y="61404"/>
                    <a:pt x="339149" y="66696"/>
                  </a:cubicBezTo>
                  <a:cubicBezTo>
                    <a:pt x="332799" y="71988"/>
                    <a:pt x="201036" y="68283"/>
                    <a:pt x="170874" y="57171"/>
                  </a:cubicBezTo>
                  <a:cubicBezTo>
                    <a:pt x="140712" y="46059"/>
                    <a:pt x="160291" y="1079"/>
                    <a:pt x="158174" y="21"/>
                  </a:cubicBezTo>
                  <a:cubicBezTo>
                    <a:pt x="156057" y="-1037"/>
                    <a:pt x="165582" y="36534"/>
                    <a:pt x="158174" y="50821"/>
                  </a:cubicBezTo>
                  <a:cubicBezTo>
                    <a:pt x="150766" y="65108"/>
                    <a:pt x="140711" y="78338"/>
                    <a:pt x="113724" y="85746"/>
                  </a:cubicBezTo>
                  <a:cubicBezTo>
                    <a:pt x="86737" y="93154"/>
                    <a:pt x="-33384" y="98975"/>
                    <a:pt x="8949" y="1016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BCE00FCF-48B5-52D1-7E21-005849548337}"/>
                </a:ext>
              </a:extLst>
            </p:cNvPr>
            <p:cNvSpPr/>
            <p:nvPr/>
          </p:nvSpPr>
          <p:spPr>
            <a:xfrm>
              <a:off x="3831478" y="3180465"/>
              <a:ext cx="552736" cy="186034"/>
            </a:xfrm>
            <a:custGeom>
              <a:avLst/>
              <a:gdLst>
                <a:gd name="connsiteX0" fmla="*/ 747 w 552736"/>
                <a:gd name="connsiteY0" fmla="*/ 185035 h 186034"/>
                <a:gd name="connsiteX1" fmla="*/ 175372 w 552736"/>
                <a:gd name="connsiteY1" fmla="*/ 127885 h 186034"/>
                <a:gd name="connsiteX2" fmla="*/ 207122 w 552736"/>
                <a:gd name="connsiteY2" fmla="*/ 77085 h 186034"/>
                <a:gd name="connsiteX3" fmla="*/ 188072 w 552736"/>
                <a:gd name="connsiteY3" fmla="*/ 54860 h 186034"/>
                <a:gd name="connsiteX4" fmla="*/ 292847 w 552736"/>
                <a:gd name="connsiteY4" fmla="*/ 70735 h 186034"/>
                <a:gd name="connsiteX5" fmla="*/ 394447 w 552736"/>
                <a:gd name="connsiteY5" fmla="*/ 885 h 186034"/>
                <a:gd name="connsiteX6" fmla="*/ 356347 w 552736"/>
                <a:gd name="connsiteY6" fmla="*/ 29460 h 186034"/>
                <a:gd name="connsiteX7" fmla="*/ 550022 w 552736"/>
                <a:gd name="connsiteY7" fmla="*/ 885 h 186034"/>
                <a:gd name="connsiteX8" fmla="*/ 448422 w 552736"/>
                <a:gd name="connsiteY8" fmla="*/ 13585 h 186034"/>
                <a:gd name="connsiteX9" fmla="*/ 159497 w 552736"/>
                <a:gd name="connsiteY9" fmla="*/ 70735 h 186034"/>
                <a:gd name="connsiteX10" fmla="*/ 251572 w 552736"/>
                <a:gd name="connsiteY10" fmla="*/ 77085 h 186034"/>
                <a:gd name="connsiteX11" fmla="*/ 747 w 552736"/>
                <a:gd name="connsiteY11" fmla="*/ 185035 h 18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736" h="186034">
                  <a:moveTo>
                    <a:pt x="747" y="185035"/>
                  </a:moveTo>
                  <a:cubicBezTo>
                    <a:pt x="-11953" y="193502"/>
                    <a:pt x="140976" y="145877"/>
                    <a:pt x="175372" y="127885"/>
                  </a:cubicBezTo>
                  <a:cubicBezTo>
                    <a:pt x="209768" y="109893"/>
                    <a:pt x="205005" y="89256"/>
                    <a:pt x="207122" y="77085"/>
                  </a:cubicBezTo>
                  <a:cubicBezTo>
                    <a:pt x="209239" y="64914"/>
                    <a:pt x="173785" y="55918"/>
                    <a:pt x="188072" y="54860"/>
                  </a:cubicBezTo>
                  <a:cubicBezTo>
                    <a:pt x="202359" y="53802"/>
                    <a:pt x="258451" y="79731"/>
                    <a:pt x="292847" y="70735"/>
                  </a:cubicBezTo>
                  <a:cubicBezTo>
                    <a:pt x="327243" y="61739"/>
                    <a:pt x="383864" y="7764"/>
                    <a:pt x="394447" y="885"/>
                  </a:cubicBezTo>
                  <a:cubicBezTo>
                    <a:pt x="405030" y="-5994"/>
                    <a:pt x="330418" y="29460"/>
                    <a:pt x="356347" y="29460"/>
                  </a:cubicBezTo>
                  <a:cubicBezTo>
                    <a:pt x="382276" y="29460"/>
                    <a:pt x="534676" y="3531"/>
                    <a:pt x="550022" y="885"/>
                  </a:cubicBezTo>
                  <a:cubicBezTo>
                    <a:pt x="565368" y="-1761"/>
                    <a:pt x="513509" y="1943"/>
                    <a:pt x="448422" y="13585"/>
                  </a:cubicBezTo>
                  <a:cubicBezTo>
                    <a:pt x="383335" y="25227"/>
                    <a:pt x="192305" y="60152"/>
                    <a:pt x="159497" y="70735"/>
                  </a:cubicBezTo>
                  <a:cubicBezTo>
                    <a:pt x="126689" y="81318"/>
                    <a:pt x="272209" y="61739"/>
                    <a:pt x="251572" y="77085"/>
                  </a:cubicBezTo>
                  <a:cubicBezTo>
                    <a:pt x="230935" y="92431"/>
                    <a:pt x="13447" y="176568"/>
                    <a:pt x="747" y="185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151E482B-CBE4-A41A-E76D-84A7812C5502}"/>
                </a:ext>
              </a:extLst>
            </p:cNvPr>
            <p:cNvSpPr/>
            <p:nvPr/>
          </p:nvSpPr>
          <p:spPr>
            <a:xfrm>
              <a:off x="4206690" y="3212971"/>
              <a:ext cx="585976" cy="191025"/>
            </a:xfrm>
            <a:custGeom>
              <a:avLst/>
              <a:gdLst>
                <a:gd name="connsiteX0" fmla="*/ 185 w 585976"/>
                <a:gd name="connsiteY0" fmla="*/ 129 h 191025"/>
                <a:gd name="connsiteX1" fmla="*/ 314510 w 585976"/>
                <a:gd name="connsiteY1" fmla="*/ 54104 h 191025"/>
                <a:gd name="connsiteX2" fmla="*/ 244660 w 585976"/>
                <a:gd name="connsiteY2" fmla="*/ 41404 h 191025"/>
                <a:gd name="connsiteX3" fmla="*/ 441510 w 585976"/>
                <a:gd name="connsiteY3" fmla="*/ 162054 h 191025"/>
                <a:gd name="connsiteX4" fmla="*/ 368485 w 585976"/>
                <a:gd name="connsiteY4" fmla="*/ 101729 h 191025"/>
                <a:gd name="connsiteX5" fmla="*/ 584385 w 585976"/>
                <a:gd name="connsiteY5" fmla="*/ 190629 h 191025"/>
                <a:gd name="connsiteX6" fmla="*/ 463735 w 585976"/>
                <a:gd name="connsiteY6" fmla="*/ 130304 h 191025"/>
                <a:gd name="connsiteX7" fmla="*/ 409760 w 585976"/>
                <a:gd name="connsiteY7" fmla="*/ 35054 h 191025"/>
                <a:gd name="connsiteX8" fmla="*/ 466910 w 585976"/>
                <a:gd name="connsiteY8" fmla="*/ 136654 h 191025"/>
                <a:gd name="connsiteX9" fmla="*/ 343085 w 585976"/>
                <a:gd name="connsiteY9" fmla="*/ 47754 h 191025"/>
                <a:gd name="connsiteX10" fmla="*/ 397060 w 585976"/>
                <a:gd name="connsiteY10" fmla="*/ 117604 h 191025"/>
                <a:gd name="connsiteX11" fmla="*/ 270060 w 585976"/>
                <a:gd name="connsiteY11" fmla="*/ 41404 h 191025"/>
                <a:gd name="connsiteX12" fmla="*/ 185 w 585976"/>
                <a:gd name="connsiteY12" fmla="*/ 129 h 19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5976" h="191025">
                  <a:moveTo>
                    <a:pt x="185" y="129"/>
                  </a:moveTo>
                  <a:cubicBezTo>
                    <a:pt x="7593" y="2246"/>
                    <a:pt x="273764" y="47225"/>
                    <a:pt x="314510" y="54104"/>
                  </a:cubicBezTo>
                  <a:cubicBezTo>
                    <a:pt x="355256" y="60983"/>
                    <a:pt x="223493" y="23412"/>
                    <a:pt x="244660" y="41404"/>
                  </a:cubicBezTo>
                  <a:cubicBezTo>
                    <a:pt x="265827" y="59396"/>
                    <a:pt x="420872" y="152000"/>
                    <a:pt x="441510" y="162054"/>
                  </a:cubicBezTo>
                  <a:cubicBezTo>
                    <a:pt x="462148" y="172108"/>
                    <a:pt x="344673" y="96967"/>
                    <a:pt x="368485" y="101729"/>
                  </a:cubicBezTo>
                  <a:cubicBezTo>
                    <a:pt x="392297" y="106491"/>
                    <a:pt x="568510" y="185867"/>
                    <a:pt x="584385" y="190629"/>
                  </a:cubicBezTo>
                  <a:cubicBezTo>
                    <a:pt x="600260" y="195391"/>
                    <a:pt x="492839" y="156233"/>
                    <a:pt x="463735" y="130304"/>
                  </a:cubicBezTo>
                  <a:cubicBezTo>
                    <a:pt x="434631" y="104375"/>
                    <a:pt x="409231" y="33996"/>
                    <a:pt x="409760" y="35054"/>
                  </a:cubicBezTo>
                  <a:cubicBezTo>
                    <a:pt x="410289" y="36112"/>
                    <a:pt x="478022" y="134537"/>
                    <a:pt x="466910" y="136654"/>
                  </a:cubicBezTo>
                  <a:cubicBezTo>
                    <a:pt x="455798" y="138771"/>
                    <a:pt x="354727" y="50929"/>
                    <a:pt x="343085" y="47754"/>
                  </a:cubicBezTo>
                  <a:cubicBezTo>
                    <a:pt x="331443" y="44579"/>
                    <a:pt x="409231" y="118662"/>
                    <a:pt x="397060" y="117604"/>
                  </a:cubicBezTo>
                  <a:cubicBezTo>
                    <a:pt x="384889" y="116546"/>
                    <a:pt x="330914" y="60454"/>
                    <a:pt x="270060" y="41404"/>
                  </a:cubicBezTo>
                  <a:cubicBezTo>
                    <a:pt x="209206" y="22354"/>
                    <a:pt x="-7223" y="-1988"/>
                    <a:pt x="185" y="1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48738431-D225-AD3B-F8F9-EA78320746AF}"/>
                </a:ext>
              </a:extLst>
            </p:cNvPr>
            <p:cNvSpPr/>
            <p:nvPr/>
          </p:nvSpPr>
          <p:spPr>
            <a:xfrm>
              <a:off x="3862252" y="3384419"/>
              <a:ext cx="154442" cy="276359"/>
            </a:xfrm>
            <a:custGeom>
              <a:avLst/>
              <a:gdLst>
                <a:gd name="connsiteX0" fmla="*/ 33473 w 154442"/>
                <a:gd name="connsiteY0" fmla="*/ 131 h 276359"/>
                <a:gd name="connsiteX1" fmla="*/ 30298 w 154442"/>
                <a:gd name="connsiteY1" fmla="*/ 200156 h 276359"/>
                <a:gd name="connsiteX2" fmla="*/ 30298 w 154442"/>
                <a:gd name="connsiteY2" fmla="*/ 130306 h 276359"/>
                <a:gd name="connsiteX3" fmla="*/ 96973 w 154442"/>
                <a:gd name="connsiteY3" fmla="*/ 222381 h 276359"/>
                <a:gd name="connsiteX4" fmla="*/ 55698 w 154442"/>
                <a:gd name="connsiteY4" fmla="*/ 209681 h 276359"/>
                <a:gd name="connsiteX5" fmla="*/ 154123 w 154442"/>
                <a:gd name="connsiteY5" fmla="*/ 276356 h 276359"/>
                <a:gd name="connsiteX6" fmla="*/ 84273 w 154442"/>
                <a:gd name="connsiteY6" fmla="*/ 206506 h 276359"/>
                <a:gd name="connsiteX7" fmla="*/ 4898 w 154442"/>
                <a:gd name="connsiteY7" fmla="*/ 123956 h 276359"/>
                <a:gd name="connsiteX8" fmla="*/ 11248 w 154442"/>
                <a:gd name="connsiteY8" fmla="*/ 168406 h 276359"/>
                <a:gd name="connsiteX9" fmla="*/ 33473 w 154442"/>
                <a:gd name="connsiteY9" fmla="*/ 131 h 27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442" h="276359">
                  <a:moveTo>
                    <a:pt x="33473" y="131"/>
                  </a:moveTo>
                  <a:cubicBezTo>
                    <a:pt x="36648" y="5423"/>
                    <a:pt x="30827" y="178460"/>
                    <a:pt x="30298" y="200156"/>
                  </a:cubicBezTo>
                  <a:cubicBezTo>
                    <a:pt x="29769" y="221852"/>
                    <a:pt x="19186" y="126602"/>
                    <a:pt x="30298" y="130306"/>
                  </a:cubicBezTo>
                  <a:cubicBezTo>
                    <a:pt x="41410" y="134010"/>
                    <a:pt x="92740" y="209152"/>
                    <a:pt x="96973" y="222381"/>
                  </a:cubicBezTo>
                  <a:cubicBezTo>
                    <a:pt x="101206" y="235610"/>
                    <a:pt x="46173" y="200685"/>
                    <a:pt x="55698" y="209681"/>
                  </a:cubicBezTo>
                  <a:cubicBezTo>
                    <a:pt x="65223" y="218677"/>
                    <a:pt x="149361" y="276885"/>
                    <a:pt x="154123" y="276356"/>
                  </a:cubicBezTo>
                  <a:cubicBezTo>
                    <a:pt x="158886" y="275827"/>
                    <a:pt x="109144" y="231906"/>
                    <a:pt x="84273" y="206506"/>
                  </a:cubicBezTo>
                  <a:cubicBezTo>
                    <a:pt x="59402" y="181106"/>
                    <a:pt x="17069" y="130306"/>
                    <a:pt x="4898" y="123956"/>
                  </a:cubicBezTo>
                  <a:cubicBezTo>
                    <a:pt x="-7273" y="117606"/>
                    <a:pt x="6486" y="185339"/>
                    <a:pt x="11248" y="168406"/>
                  </a:cubicBezTo>
                  <a:cubicBezTo>
                    <a:pt x="16010" y="151473"/>
                    <a:pt x="30298" y="-5161"/>
                    <a:pt x="33473" y="1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5A7FCCE8-181F-EADC-0258-9E2DE7D41265}"/>
                </a:ext>
              </a:extLst>
            </p:cNvPr>
            <p:cNvSpPr/>
            <p:nvPr/>
          </p:nvSpPr>
          <p:spPr>
            <a:xfrm>
              <a:off x="4279751" y="3219154"/>
              <a:ext cx="248195" cy="207260"/>
            </a:xfrm>
            <a:custGeom>
              <a:avLst/>
              <a:gdLst>
                <a:gd name="connsiteX0" fmla="*/ 149 w 248195"/>
                <a:gd name="connsiteY0" fmla="*/ 296 h 207260"/>
                <a:gd name="connsiteX1" fmla="*/ 168424 w 248195"/>
                <a:gd name="connsiteY1" fmla="*/ 95546 h 207260"/>
                <a:gd name="connsiteX2" fmla="*/ 133499 w 248195"/>
                <a:gd name="connsiteY2" fmla="*/ 73321 h 207260"/>
                <a:gd name="connsiteX3" fmla="*/ 187474 w 248195"/>
                <a:gd name="connsiteY3" fmla="*/ 114596 h 207260"/>
                <a:gd name="connsiteX4" fmla="*/ 130324 w 248195"/>
                <a:gd name="connsiteY4" fmla="*/ 206671 h 207260"/>
                <a:gd name="connsiteX5" fmla="*/ 177949 w 248195"/>
                <a:gd name="connsiteY5" fmla="*/ 149521 h 207260"/>
                <a:gd name="connsiteX6" fmla="*/ 247799 w 248195"/>
                <a:gd name="connsiteY6" fmla="*/ 60621 h 207260"/>
                <a:gd name="connsiteX7" fmla="*/ 203349 w 248195"/>
                <a:gd name="connsiteY7" fmla="*/ 108246 h 207260"/>
                <a:gd name="connsiteX8" fmla="*/ 139849 w 248195"/>
                <a:gd name="connsiteY8" fmla="*/ 66971 h 207260"/>
                <a:gd name="connsiteX9" fmla="*/ 149 w 248195"/>
                <a:gd name="connsiteY9" fmla="*/ 296 h 20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195" h="207260">
                  <a:moveTo>
                    <a:pt x="149" y="296"/>
                  </a:moveTo>
                  <a:cubicBezTo>
                    <a:pt x="4911" y="5058"/>
                    <a:pt x="146199" y="83375"/>
                    <a:pt x="168424" y="95546"/>
                  </a:cubicBezTo>
                  <a:cubicBezTo>
                    <a:pt x="190649" y="107717"/>
                    <a:pt x="130324" y="70146"/>
                    <a:pt x="133499" y="73321"/>
                  </a:cubicBezTo>
                  <a:cubicBezTo>
                    <a:pt x="136674" y="76496"/>
                    <a:pt x="188003" y="92371"/>
                    <a:pt x="187474" y="114596"/>
                  </a:cubicBezTo>
                  <a:cubicBezTo>
                    <a:pt x="186945" y="136821"/>
                    <a:pt x="131912" y="200850"/>
                    <a:pt x="130324" y="206671"/>
                  </a:cubicBezTo>
                  <a:cubicBezTo>
                    <a:pt x="128737" y="212492"/>
                    <a:pt x="158370" y="173863"/>
                    <a:pt x="177949" y="149521"/>
                  </a:cubicBezTo>
                  <a:cubicBezTo>
                    <a:pt x="197528" y="125179"/>
                    <a:pt x="243566" y="67500"/>
                    <a:pt x="247799" y="60621"/>
                  </a:cubicBezTo>
                  <a:cubicBezTo>
                    <a:pt x="252032" y="53742"/>
                    <a:pt x="221340" y="107188"/>
                    <a:pt x="203349" y="108246"/>
                  </a:cubicBezTo>
                  <a:cubicBezTo>
                    <a:pt x="185358" y="109304"/>
                    <a:pt x="173716" y="84434"/>
                    <a:pt x="139849" y="66971"/>
                  </a:cubicBezTo>
                  <a:cubicBezTo>
                    <a:pt x="105982" y="49509"/>
                    <a:pt x="-4613" y="-4466"/>
                    <a:pt x="149" y="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F65C19D9-11F5-5A3F-E096-62B11D12ADFA}"/>
                </a:ext>
              </a:extLst>
            </p:cNvPr>
            <p:cNvSpPr/>
            <p:nvPr/>
          </p:nvSpPr>
          <p:spPr>
            <a:xfrm>
              <a:off x="3762339" y="3511416"/>
              <a:ext cx="274762" cy="164019"/>
            </a:xfrm>
            <a:custGeom>
              <a:avLst/>
              <a:gdLst>
                <a:gd name="connsiteX0" fmla="*/ 36 w 274762"/>
                <a:gd name="connsiteY0" fmla="*/ 134 h 164019"/>
                <a:gd name="connsiteX1" fmla="*/ 161961 w 274762"/>
                <a:gd name="connsiteY1" fmla="*/ 101734 h 164019"/>
                <a:gd name="connsiteX2" fmla="*/ 127036 w 274762"/>
                <a:gd name="connsiteY2" fmla="*/ 54109 h 164019"/>
                <a:gd name="connsiteX3" fmla="*/ 269911 w 274762"/>
                <a:gd name="connsiteY3" fmla="*/ 162059 h 164019"/>
                <a:gd name="connsiteX4" fmla="*/ 228636 w 274762"/>
                <a:gd name="connsiteY4" fmla="*/ 120784 h 164019"/>
                <a:gd name="connsiteX5" fmla="*/ 104811 w 274762"/>
                <a:gd name="connsiteY5" fmla="*/ 82684 h 164019"/>
                <a:gd name="connsiteX6" fmla="*/ 177836 w 274762"/>
                <a:gd name="connsiteY6" fmla="*/ 127134 h 164019"/>
                <a:gd name="connsiteX7" fmla="*/ 36 w 274762"/>
                <a:gd name="connsiteY7" fmla="*/ 134 h 164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4762" h="164019">
                  <a:moveTo>
                    <a:pt x="36" y="134"/>
                  </a:moveTo>
                  <a:cubicBezTo>
                    <a:pt x="-2610" y="-4099"/>
                    <a:pt x="140794" y="92738"/>
                    <a:pt x="161961" y="101734"/>
                  </a:cubicBezTo>
                  <a:cubicBezTo>
                    <a:pt x="183128" y="110730"/>
                    <a:pt x="109044" y="44055"/>
                    <a:pt x="127036" y="54109"/>
                  </a:cubicBezTo>
                  <a:cubicBezTo>
                    <a:pt x="145028" y="64163"/>
                    <a:pt x="252978" y="150947"/>
                    <a:pt x="269911" y="162059"/>
                  </a:cubicBezTo>
                  <a:cubicBezTo>
                    <a:pt x="286844" y="173171"/>
                    <a:pt x="256153" y="134013"/>
                    <a:pt x="228636" y="120784"/>
                  </a:cubicBezTo>
                  <a:cubicBezTo>
                    <a:pt x="201119" y="107555"/>
                    <a:pt x="113278" y="81626"/>
                    <a:pt x="104811" y="82684"/>
                  </a:cubicBezTo>
                  <a:cubicBezTo>
                    <a:pt x="96344" y="83742"/>
                    <a:pt x="190007" y="137717"/>
                    <a:pt x="177836" y="127134"/>
                  </a:cubicBezTo>
                  <a:cubicBezTo>
                    <a:pt x="165665" y="116551"/>
                    <a:pt x="2682" y="4367"/>
                    <a:pt x="36" y="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03D02A6C-1604-591F-8FD6-AE0FFE8E2D7B}"/>
                </a:ext>
              </a:extLst>
            </p:cNvPr>
            <p:cNvSpPr/>
            <p:nvPr/>
          </p:nvSpPr>
          <p:spPr>
            <a:xfrm>
              <a:off x="3738789" y="3527423"/>
              <a:ext cx="317363" cy="171590"/>
            </a:xfrm>
            <a:custGeom>
              <a:avLst/>
              <a:gdLst>
                <a:gd name="connsiteX0" fmla="*/ 29936 w 317363"/>
                <a:gd name="connsiteY0" fmla="*/ 2 h 171590"/>
                <a:gd name="connsiteX1" fmla="*/ 137886 w 317363"/>
                <a:gd name="connsiteY1" fmla="*/ 120652 h 171590"/>
                <a:gd name="connsiteX2" fmla="*/ 102961 w 317363"/>
                <a:gd name="connsiteY2" fmla="*/ 127002 h 171590"/>
                <a:gd name="connsiteX3" fmla="*/ 312511 w 317363"/>
                <a:gd name="connsiteY3" fmla="*/ 123827 h 171590"/>
                <a:gd name="connsiteX4" fmla="*/ 229961 w 317363"/>
                <a:gd name="connsiteY4" fmla="*/ 130177 h 171590"/>
                <a:gd name="connsiteX5" fmla="*/ 1361 w 317363"/>
                <a:gd name="connsiteY5" fmla="*/ 171452 h 171590"/>
                <a:gd name="connsiteX6" fmla="*/ 131536 w 317363"/>
                <a:gd name="connsiteY6" fmla="*/ 142877 h 171590"/>
                <a:gd name="connsiteX7" fmla="*/ 58511 w 317363"/>
                <a:gd name="connsiteY7" fmla="*/ 123827 h 171590"/>
                <a:gd name="connsiteX8" fmla="*/ 156936 w 317363"/>
                <a:gd name="connsiteY8" fmla="*/ 123827 h 171590"/>
                <a:gd name="connsiteX9" fmla="*/ 29936 w 317363"/>
                <a:gd name="connsiteY9" fmla="*/ 2 h 171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363" h="171590">
                  <a:moveTo>
                    <a:pt x="29936" y="2"/>
                  </a:moveTo>
                  <a:cubicBezTo>
                    <a:pt x="26761" y="-527"/>
                    <a:pt x="125715" y="99485"/>
                    <a:pt x="137886" y="120652"/>
                  </a:cubicBezTo>
                  <a:cubicBezTo>
                    <a:pt x="150057" y="141819"/>
                    <a:pt x="102961" y="127002"/>
                    <a:pt x="102961" y="127002"/>
                  </a:cubicBezTo>
                  <a:lnTo>
                    <a:pt x="312511" y="123827"/>
                  </a:lnTo>
                  <a:cubicBezTo>
                    <a:pt x="333678" y="124356"/>
                    <a:pt x="281819" y="122240"/>
                    <a:pt x="229961" y="130177"/>
                  </a:cubicBezTo>
                  <a:cubicBezTo>
                    <a:pt x="178103" y="138114"/>
                    <a:pt x="17765" y="169335"/>
                    <a:pt x="1361" y="171452"/>
                  </a:cubicBezTo>
                  <a:cubicBezTo>
                    <a:pt x="-15043" y="173569"/>
                    <a:pt x="122011" y="150814"/>
                    <a:pt x="131536" y="142877"/>
                  </a:cubicBezTo>
                  <a:cubicBezTo>
                    <a:pt x="141061" y="134940"/>
                    <a:pt x="54278" y="127002"/>
                    <a:pt x="58511" y="123827"/>
                  </a:cubicBezTo>
                  <a:cubicBezTo>
                    <a:pt x="62744" y="120652"/>
                    <a:pt x="159053" y="143406"/>
                    <a:pt x="156936" y="123827"/>
                  </a:cubicBezTo>
                  <a:cubicBezTo>
                    <a:pt x="154819" y="104248"/>
                    <a:pt x="33111" y="531"/>
                    <a:pt x="2993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A7C1C2FD-7B32-EB02-6A2E-41B171301874}"/>
                </a:ext>
              </a:extLst>
            </p:cNvPr>
            <p:cNvSpPr/>
            <p:nvPr/>
          </p:nvSpPr>
          <p:spPr>
            <a:xfrm>
              <a:off x="4078782" y="3311514"/>
              <a:ext cx="458431" cy="321794"/>
            </a:xfrm>
            <a:custGeom>
              <a:avLst/>
              <a:gdLst>
                <a:gd name="connsiteX0" fmla="*/ 458293 w 458431"/>
                <a:gd name="connsiteY0" fmla="*/ 11 h 321794"/>
                <a:gd name="connsiteX1" fmla="*/ 302718 w 458431"/>
                <a:gd name="connsiteY1" fmla="*/ 190511 h 321794"/>
                <a:gd name="connsiteX2" fmla="*/ 213818 w 458431"/>
                <a:gd name="connsiteY2" fmla="*/ 279411 h 321794"/>
                <a:gd name="connsiteX3" fmla="*/ 280493 w 458431"/>
                <a:gd name="connsiteY3" fmla="*/ 184161 h 321794"/>
                <a:gd name="connsiteX4" fmla="*/ 115393 w 458431"/>
                <a:gd name="connsiteY4" fmla="*/ 279411 h 321794"/>
                <a:gd name="connsiteX5" fmla="*/ 4268 w 458431"/>
                <a:gd name="connsiteY5" fmla="*/ 317511 h 321794"/>
                <a:gd name="connsiteX6" fmla="*/ 264618 w 458431"/>
                <a:gd name="connsiteY6" fmla="*/ 184161 h 321794"/>
                <a:gd name="connsiteX7" fmla="*/ 369393 w 458431"/>
                <a:gd name="connsiteY7" fmla="*/ 117486 h 321794"/>
                <a:gd name="connsiteX8" fmla="*/ 191593 w 458431"/>
                <a:gd name="connsiteY8" fmla="*/ 238136 h 321794"/>
                <a:gd name="connsiteX9" fmla="*/ 331293 w 458431"/>
                <a:gd name="connsiteY9" fmla="*/ 123836 h 321794"/>
                <a:gd name="connsiteX10" fmla="*/ 274143 w 458431"/>
                <a:gd name="connsiteY10" fmla="*/ 180986 h 321794"/>
                <a:gd name="connsiteX11" fmla="*/ 458293 w 458431"/>
                <a:gd name="connsiteY11" fmla="*/ 11 h 32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8431" h="321794">
                  <a:moveTo>
                    <a:pt x="458293" y="11"/>
                  </a:moveTo>
                  <a:cubicBezTo>
                    <a:pt x="463055" y="1598"/>
                    <a:pt x="343464" y="143944"/>
                    <a:pt x="302718" y="190511"/>
                  </a:cubicBezTo>
                  <a:cubicBezTo>
                    <a:pt x="261972" y="237078"/>
                    <a:pt x="217522" y="280469"/>
                    <a:pt x="213818" y="279411"/>
                  </a:cubicBezTo>
                  <a:cubicBezTo>
                    <a:pt x="210114" y="278353"/>
                    <a:pt x="296897" y="184161"/>
                    <a:pt x="280493" y="184161"/>
                  </a:cubicBezTo>
                  <a:cubicBezTo>
                    <a:pt x="264089" y="184161"/>
                    <a:pt x="161430" y="257186"/>
                    <a:pt x="115393" y="279411"/>
                  </a:cubicBezTo>
                  <a:cubicBezTo>
                    <a:pt x="69356" y="301636"/>
                    <a:pt x="-20603" y="333386"/>
                    <a:pt x="4268" y="317511"/>
                  </a:cubicBezTo>
                  <a:cubicBezTo>
                    <a:pt x="29139" y="301636"/>
                    <a:pt x="203764" y="217498"/>
                    <a:pt x="264618" y="184161"/>
                  </a:cubicBezTo>
                  <a:cubicBezTo>
                    <a:pt x="325472" y="150824"/>
                    <a:pt x="381564" y="108490"/>
                    <a:pt x="369393" y="117486"/>
                  </a:cubicBezTo>
                  <a:cubicBezTo>
                    <a:pt x="357222" y="126482"/>
                    <a:pt x="197943" y="237078"/>
                    <a:pt x="191593" y="238136"/>
                  </a:cubicBezTo>
                  <a:cubicBezTo>
                    <a:pt x="185243" y="239194"/>
                    <a:pt x="317535" y="133361"/>
                    <a:pt x="331293" y="123836"/>
                  </a:cubicBezTo>
                  <a:cubicBezTo>
                    <a:pt x="345051" y="114311"/>
                    <a:pt x="252447" y="198448"/>
                    <a:pt x="274143" y="180986"/>
                  </a:cubicBezTo>
                  <a:cubicBezTo>
                    <a:pt x="295839" y="163524"/>
                    <a:pt x="453531" y="-1576"/>
                    <a:pt x="458293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C23092CD-FADD-5626-EB23-493CBAB5729C}"/>
                </a:ext>
              </a:extLst>
            </p:cNvPr>
            <p:cNvSpPr/>
            <p:nvPr/>
          </p:nvSpPr>
          <p:spPr>
            <a:xfrm>
              <a:off x="4111592" y="3282941"/>
              <a:ext cx="476427" cy="392783"/>
            </a:xfrm>
            <a:custGeom>
              <a:avLst/>
              <a:gdLst>
                <a:gd name="connsiteX0" fmla="*/ 476283 w 476427"/>
                <a:gd name="connsiteY0" fmla="*/ 9 h 392783"/>
                <a:gd name="connsiteX1" fmla="*/ 323883 w 476427"/>
                <a:gd name="connsiteY1" fmla="*/ 212734 h 392783"/>
                <a:gd name="connsiteX2" fmla="*/ 377858 w 476427"/>
                <a:gd name="connsiteY2" fmla="*/ 146059 h 392783"/>
                <a:gd name="connsiteX3" fmla="*/ 238158 w 476427"/>
                <a:gd name="connsiteY3" fmla="*/ 336559 h 392783"/>
                <a:gd name="connsiteX4" fmla="*/ 295308 w 476427"/>
                <a:gd name="connsiteY4" fmla="*/ 257184 h 392783"/>
                <a:gd name="connsiteX5" fmla="*/ 142908 w 476427"/>
                <a:gd name="connsiteY5" fmla="*/ 342909 h 392783"/>
                <a:gd name="connsiteX6" fmla="*/ 238158 w 476427"/>
                <a:gd name="connsiteY6" fmla="*/ 342909 h 392783"/>
                <a:gd name="connsiteX7" fmla="*/ 66708 w 476427"/>
                <a:gd name="connsiteY7" fmla="*/ 377834 h 392783"/>
                <a:gd name="connsiteX8" fmla="*/ 9558 w 476427"/>
                <a:gd name="connsiteY8" fmla="*/ 387359 h 392783"/>
                <a:gd name="connsiteX9" fmla="*/ 250858 w 476427"/>
                <a:gd name="connsiteY9" fmla="*/ 295284 h 392783"/>
                <a:gd name="connsiteX10" fmla="*/ 187358 w 476427"/>
                <a:gd name="connsiteY10" fmla="*/ 304809 h 392783"/>
                <a:gd name="connsiteX11" fmla="*/ 384208 w 476427"/>
                <a:gd name="connsiteY11" fmla="*/ 165109 h 392783"/>
                <a:gd name="connsiteX12" fmla="*/ 292133 w 476427"/>
                <a:gd name="connsiteY12" fmla="*/ 222259 h 392783"/>
                <a:gd name="connsiteX13" fmla="*/ 476283 w 476427"/>
                <a:gd name="connsiteY13" fmla="*/ 9 h 3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427" h="392783">
                  <a:moveTo>
                    <a:pt x="476283" y="9"/>
                  </a:moveTo>
                  <a:cubicBezTo>
                    <a:pt x="481575" y="-1578"/>
                    <a:pt x="340287" y="188392"/>
                    <a:pt x="323883" y="212734"/>
                  </a:cubicBezTo>
                  <a:cubicBezTo>
                    <a:pt x="307479" y="237076"/>
                    <a:pt x="392145" y="125422"/>
                    <a:pt x="377858" y="146059"/>
                  </a:cubicBezTo>
                  <a:cubicBezTo>
                    <a:pt x="363571" y="166696"/>
                    <a:pt x="251916" y="318038"/>
                    <a:pt x="238158" y="336559"/>
                  </a:cubicBezTo>
                  <a:cubicBezTo>
                    <a:pt x="224400" y="355080"/>
                    <a:pt x="311183" y="256126"/>
                    <a:pt x="295308" y="257184"/>
                  </a:cubicBezTo>
                  <a:cubicBezTo>
                    <a:pt x="279433" y="258242"/>
                    <a:pt x="152433" y="328622"/>
                    <a:pt x="142908" y="342909"/>
                  </a:cubicBezTo>
                  <a:cubicBezTo>
                    <a:pt x="133383" y="357196"/>
                    <a:pt x="250858" y="337088"/>
                    <a:pt x="238158" y="342909"/>
                  </a:cubicBezTo>
                  <a:cubicBezTo>
                    <a:pt x="225458" y="348730"/>
                    <a:pt x="104808" y="370426"/>
                    <a:pt x="66708" y="377834"/>
                  </a:cubicBezTo>
                  <a:cubicBezTo>
                    <a:pt x="28608" y="385242"/>
                    <a:pt x="-21134" y="401117"/>
                    <a:pt x="9558" y="387359"/>
                  </a:cubicBezTo>
                  <a:cubicBezTo>
                    <a:pt x="40250" y="373601"/>
                    <a:pt x="221225" y="309042"/>
                    <a:pt x="250858" y="295284"/>
                  </a:cubicBezTo>
                  <a:cubicBezTo>
                    <a:pt x="280491" y="281526"/>
                    <a:pt x="165133" y="326505"/>
                    <a:pt x="187358" y="304809"/>
                  </a:cubicBezTo>
                  <a:cubicBezTo>
                    <a:pt x="209583" y="283113"/>
                    <a:pt x="366746" y="178867"/>
                    <a:pt x="384208" y="165109"/>
                  </a:cubicBezTo>
                  <a:cubicBezTo>
                    <a:pt x="401670" y="151351"/>
                    <a:pt x="274670" y="245013"/>
                    <a:pt x="292133" y="222259"/>
                  </a:cubicBezTo>
                  <a:cubicBezTo>
                    <a:pt x="309595" y="199505"/>
                    <a:pt x="470991" y="1596"/>
                    <a:pt x="47628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A34A750F-716C-6388-C599-E56477DEC08C}"/>
                </a:ext>
              </a:extLst>
            </p:cNvPr>
            <p:cNvSpPr/>
            <p:nvPr/>
          </p:nvSpPr>
          <p:spPr>
            <a:xfrm>
              <a:off x="4263404" y="3266979"/>
              <a:ext cx="370175" cy="575434"/>
            </a:xfrm>
            <a:custGeom>
              <a:avLst/>
              <a:gdLst>
                <a:gd name="connsiteX0" fmla="*/ 368921 w 370175"/>
                <a:gd name="connsiteY0" fmla="*/ 96 h 575434"/>
                <a:gd name="connsiteX1" fmla="*/ 318121 w 370175"/>
                <a:gd name="connsiteY1" fmla="*/ 171546 h 575434"/>
                <a:gd name="connsiteX2" fmla="*/ 305421 w 370175"/>
                <a:gd name="connsiteY2" fmla="*/ 235046 h 575434"/>
                <a:gd name="connsiteX3" fmla="*/ 368921 w 370175"/>
                <a:gd name="connsiteY3" fmla="*/ 95346 h 575434"/>
                <a:gd name="connsiteX4" fmla="*/ 238746 w 370175"/>
                <a:gd name="connsiteY4" fmla="*/ 298546 h 575434"/>
                <a:gd name="connsiteX5" fmla="*/ 311771 w 370175"/>
                <a:gd name="connsiteY5" fmla="*/ 196946 h 575434"/>
                <a:gd name="connsiteX6" fmla="*/ 165721 w 370175"/>
                <a:gd name="connsiteY6" fmla="*/ 412846 h 575434"/>
                <a:gd name="connsiteX7" fmla="*/ 289546 w 370175"/>
                <a:gd name="connsiteY7" fmla="*/ 282671 h 575434"/>
                <a:gd name="connsiteX8" fmla="*/ 621 w 370175"/>
                <a:gd name="connsiteY8" fmla="*/ 574771 h 575434"/>
                <a:gd name="connsiteX9" fmla="*/ 216521 w 370175"/>
                <a:gd name="connsiteY9" fmla="*/ 358871 h 575434"/>
                <a:gd name="connsiteX10" fmla="*/ 349871 w 370175"/>
                <a:gd name="connsiteY10" fmla="*/ 241396 h 575434"/>
                <a:gd name="connsiteX11" fmla="*/ 245096 w 370175"/>
                <a:gd name="connsiteY11" fmla="*/ 330296 h 575434"/>
                <a:gd name="connsiteX12" fmla="*/ 314946 w 370175"/>
                <a:gd name="connsiteY12" fmla="*/ 181071 h 575434"/>
                <a:gd name="connsiteX13" fmla="*/ 289546 w 370175"/>
                <a:gd name="connsiteY13" fmla="*/ 196946 h 575434"/>
                <a:gd name="connsiteX14" fmla="*/ 368921 w 370175"/>
                <a:gd name="connsiteY14" fmla="*/ 96 h 575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0175" h="575434">
                  <a:moveTo>
                    <a:pt x="368921" y="96"/>
                  </a:moveTo>
                  <a:cubicBezTo>
                    <a:pt x="373683" y="-4137"/>
                    <a:pt x="328704" y="132388"/>
                    <a:pt x="318121" y="171546"/>
                  </a:cubicBezTo>
                  <a:cubicBezTo>
                    <a:pt x="307538" y="210704"/>
                    <a:pt x="296954" y="247746"/>
                    <a:pt x="305421" y="235046"/>
                  </a:cubicBezTo>
                  <a:cubicBezTo>
                    <a:pt x="313888" y="222346"/>
                    <a:pt x="380033" y="84763"/>
                    <a:pt x="368921" y="95346"/>
                  </a:cubicBezTo>
                  <a:cubicBezTo>
                    <a:pt x="357809" y="105929"/>
                    <a:pt x="248271" y="281613"/>
                    <a:pt x="238746" y="298546"/>
                  </a:cubicBezTo>
                  <a:cubicBezTo>
                    <a:pt x="229221" y="315479"/>
                    <a:pt x="323942" y="177896"/>
                    <a:pt x="311771" y="196946"/>
                  </a:cubicBezTo>
                  <a:cubicBezTo>
                    <a:pt x="299600" y="215996"/>
                    <a:pt x="169425" y="398559"/>
                    <a:pt x="165721" y="412846"/>
                  </a:cubicBezTo>
                  <a:cubicBezTo>
                    <a:pt x="162017" y="427133"/>
                    <a:pt x="317063" y="255684"/>
                    <a:pt x="289546" y="282671"/>
                  </a:cubicBezTo>
                  <a:cubicBezTo>
                    <a:pt x="262029" y="309659"/>
                    <a:pt x="12792" y="562071"/>
                    <a:pt x="621" y="574771"/>
                  </a:cubicBezTo>
                  <a:cubicBezTo>
                    <a:pt x="-11550" y="587471"/>
                    <a:pt x="158313" y="414433"/>
                    <a:pt x="216521" y="358871"/>
                  </a:cubicBezTo>
                  <a:cubicBezTo>
                    <a:pt x="274729" y="303309"/>
                    <a:pt x="345109" y="246158"/>
                    <a:pt x="349871" y="241396"/>
                  </a:cubicBezTo>
                  <a:cubicBezTo>
                    <a:pt x="354633" y="236634"/>
                    <a:pt x="250917" y="340350"/>
                    <a:pt x="245096" y="330296"/>
                  </a:cubicBezTo>
                  <a:cubicBezTo>
                    <a:pt x="239275" y="320242"/>
                    <a:pt x="307538" y="203296"/>
                    <a:pt x="314946" y="181071"/>
                  </a:cubicBezTo>
                  <a:cubicBezTo>
                    <a:pt x="322354" y="158846"/>
                    <a:pt x="280021" y="222346"/>
                    <a:pt x="289546" y="196946"/>
                  </a:cubicBezTo>
                  <a:cubicBezTo>
                    <a:pt x="299071" y="171546"/>
                    <a:pt x="364159" y="4329"/>
                    <a:pt x="368921" y="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7882639D-623E-6C21-A16C-3E80ACDC1C1F}"/>
                </a:ext>
              </a:extLst>
            </p:cNvPr>
            <p:cNvSpPr/>
            <p:nvPr/>
          </p:nvSpPr>
          <p:spPr>
            <a:xfrm>
              <a:off x="3692525" y="3559037"/>
              <a:ext cx="774700" cy="155826"/>
            </a:xfrm>
            <a:custGeom>
              <a:avLst/>
              <a:gdLst>
                <a:gd name="connsiteX0" fmla="*/ 0 w 774700"/>
                <a:gd name="connsiteY0" fmla="*/ 123963 h 155826"/>
                <a:gd name="connsiteX1" fmla="*/ 466725 w 774700"/>
                <a:gd name="connsiteY1" fmla="*/ 123963 h 155826"/>
                <a:gd name="connsiteX2" fmla="*/ 311150 w 774700"/>
                <a:gd name="connsiteY2" fmla="*/ 111263 h 155826"/>
                <a:gd name="connsiteX3" fmla="*/ 501650 w 774700"/>
                <a:gd name="connsiteY3" fmla="*/ 111263 h 155826"/>
                <a:gd name="connsiteX4" fmla="*/ 758825 w 774700"/>
                <a:gd name="connsiteY4" fmla="*/ 66813 h 155826"/>
                <a:gd name="connsiteX5" fmla="*/ 615950 w 774700"/>
                <a:gd name="connsiteY5" fmla="*/ 79513 h 155826"/>
                <a:gd name="connsiteX6" fmla="*/ 774700 w 774700"/>
                <a:gd name="connsiteY6" fmla="*/ 138 h 155826"/>
                <a:gd name="connsiteX7" fmla="*/ 615950 w 774700"/>
                <a:gd name="connsiteY7" fmla="*/ 101738 h 155826"/>
                <a:gd name="connsiteX8" fmla="*/ 327025 w 774700"/>
                <a:gd name="connsiteY8" fmla="*/ 146188 h 155826"/>
                <a:gd name="connsiteX9" fmla="*/ 717550 w 774700"/>
                <a:gd name="connsiteY9" fmla="*/ 111263 h 155826"/>
                <a:gd name="connsiteX10" fmla="*/ 187325 w 774700"/>
                <a:gd name="connsiteY10" fmla="*/ 155713 h 155826"/>
                <a:gd name="connsiteX11" fmla="*/ 374650 w 774700"/>
                <a:gd name="connsiteY11" fmla="*/ 123963 h 155826"/>
                <a:gd name="connsiteX12" fmla="*/ 63500 w 774700"/>
                <a:gd name="connsiteY12" fmla="*/ 120788 h 155826"/>
                <a:gd name="connsiteX13" fmla="*/ 0 w 774700"/>
                <a:gd name="connsiteY13" fmla="*/ 123963 h 15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4700" h="155826">
                  <a:moveTo>
                    <a:pt x="0" y="123963"/>
                  </a:moveTo>
                  <a:lnTo>
                    <a:pt x="466725" y="123963"/>
                  </a:lnTo>
                  <a:cubicBezTo>
                    <a:pt x="518583" y="121846"/>
                    <a:pt x="305329" y="113380"/>
                    <a:pt x="311150" y="111263"/>
                  </a:cubicBezTo>
                  <a:cubicBezTo>
                    <a:pt x="316971" y="109146"/>
                    <a:pt x="427038" y="118671"/>
                    <a:pt x="501650" y="111263"/>
                  </a:cubicBezTo>
                  <a:cubicBezTo>
                    <a:pt x="576263" y="103855"/>
                    <a:pt x="739775" y="72105"/>
                    <a:pt x="758825" y="66813"/>
                  </a:cubicBezTo>
                  <a:cubicBezTo>
                    <a:pt x="777875" y="61521"/>
                    <a:pt x="613304" y="90626"/>
                    <a:pt x="615950" y="79513"/>
                  </a:cubicBezTo>
                  <a:cubicBezTo>
                    <a:pt x="618596" y="68400"/>
                    <a:pt x="774700" y="-3566"/>
                    <a:pt x="774700" y="138"/>
                  </a:cubicBezTo>
                  <a:cubicBezTo>
                    <a:pt x="774700" y="3842"/>
                    <a:pt x="690563" y="77396"/>
                    <a:pt x="615950" y="101738"/>
                  </a:cubicBezTo>
                  <a:cubicBezTo>
                    <a:pt x="541337" y="126080"/>
                    <a:pt x="327025" y="146188"/>
                    <a:pt x="327025" y="146188"/>
                  </a:cubicBezTo>
                  <a:lnTo>
                    <a:pt x="717550" y="111263"/>
                  </a:lnTo>
                  <a:cubicBezTo>
                    <a:pt x="694267" y="112850"/>
                    <a:pt x="244475" y="153596"/>
                    <a:pt x="187325" y="155713"/>
                  </a:cubicBezTo>
                  <a:cubicBezTo>
                    <a:pt x="130175" y="157830"/>
                    <a:pt x="395287" y="129784"/>
                    <a:pt x="374650" y="123963"/>
                  </a:cubicBezTo>
                  <a:cubicBezTo>
                    <a:pt x="354013" y="118142"/>
                    <a:pt x="63500" y="120788"/>
                    <a:pt x="63500" y="120788"/>
                  </a:cubicBezTo>
                  <a:lnTo>
                    <a:pt x="0" y="12396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C3625ED7-7657-D3E9-D6DA-C4FB1B122802}"/>
                </a:ext>
              </a:extLst>
            </p:cNvPr>
            <p:cNvSpPr/>
            <p:nvPr/>
          </p:nvSpPr>
          <p:spPr>
            <a:xfrm>
              <a:off x="3775280" y="3541977"/>
              <a:ext cx="491162" cy="211130"/>
            </a:xfrm>
            <a:custGeom>
              <a:avLst/>
              <a:gdLst>
                <a:gd name="connsiteX0" fmla="*/ 22020 w 491162"/>
                <a:gd name="connsiteY0" fmla="*/ 1323 h 211130"/>
                <a:gd name="connsiteX1" fmla="*/ 28370 w 491162"/>
                <a:gd name="connsiteY1" fmla="*/ 83873 h 211130"/>
                <a:gd name="connsiteX2" fmla="*/ 120445 w 491162"/>
                <a:gd name="connsiteY2" fmla="*/ 156898 h 211130"/>
                <a:gd name="connsiteX3" fmla="*/ 56945 w 491162"/>
                <a:gd name="connsiteY3" fmla="*/ 137848 h 211130"/>
                <a:gd name="connsiteX4" fmla="*/ 174420 w 491162"/>
                <a:gd name="connsiteY4" fmla="*/ 188648 h 211130"/>
                <a:gd name="connsiteX5" fmla="*/ 82345 w 491162"/>
                <a:gd name="connsiteY5" fmla="*/ 188648 h 211130"/>
                <a:gd name="connsiteX6" fmla="*/ 482395 w 491162"/>
                <a:gd name="connsiteY6" fmla="*/ 210873 h 211130"/>
                <a:gd name="connsiteX7" fmla="*/ 368095 w 491162"/>
                <a:gd name="connsiteY7" fmla="*/ 201348 h 211130"/>
                <a:gd name="connsiteX8" fmla="*/ 60120 w 491162"/>
                <a:gd name="connsiteY8" fmla="*/ 172773 h 211130"/>
                <a:gd name="connsiteX9" fmla="*/ 158545 w 491162"/>
                <a:gd name="connsiteY9" fmla="*/ 175948 h 211130"/>
                <a:gd name="connsiteX10" fmla="*/ 2970 w 491162"/>
                <a:gd name="connsiteY10" fmla="*/ 118798 h 211130"/>
                <a:gd name="connsiteX11" fmla="*/ 53770 w 491162"/>
                <a:gd name="connsiteY11" fmla="*/ 153723 h 211130"/>
                <a:gd name="connsiteX12" fmla="*/ 22020 w 491162"/>
                <a:gd name="connsiteY12" fmla="*/ 1323 h 21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1162" h="211130">
                  <a:moveTo>
                    <a:pt x="22020" y="1323"/>
                  </a:moveTo>
                  <a:cubicBezTo>
                    <a:pt x="17787" y="-10319"/>
                    <a:pt x="11966" y="57944"/>
                    <a:pt x="28370" y="83873"/>
                  </a:cubicBezTo>
                  <a:cubicBezTo>
                    <a:pt x="44774" y="109802"/>
                    <a:pt x="115683" y="147902"/>
                    <a:pt x="120445" y="156898"/>
                  </a:cubicBezTo>
                  <a:cubicBezTo>
                    <a:pt x="125207" y="165894"/>
                    <a:pt x="47949" y="132556"/>
                    <a:pt x="56945" y="137848"/>
                  </a:cubicBezTo>
                  <a:cubicBezTo>
                    <a:pt x="65941" y="143140"/>
                    <a:pt x="170187" y="180181"/>
                    <a:pt x="174420" y="188648"/>
                  </a:cubicBezTo>
                  <a:cubicBezTo>
                    <a:pt x="178653" y="197115"/>
                    <a:pt x="31016" y="184944"/>
                    <a:pt x="82345" y="188648"/>
                  </a:cubicBezTo>
                  <a:cubicBezTo>
                    <a:pt x="133674" y="192352"/>
                    <a:pt x="434770" y="208756"/>
                    <a:pt x="482395" y="210873"/>
                  </a:cubicBezTo>
                  <a:cubicBezTo>
                    <a:pt x="530020" y="212990"/>
                    <a:pt x="368095" y="201348"/>
                    <a:pt x="368095" y="201348"/>
                  </a:cubicBezTo>
                  <a:lnTo>
                    <a:pt x="60120" y="172773"/>
                  </a:lnTo>
                  <a:cubicBezTo>
                    <a:pt x="25195" y="168540"/>
                    <a:pt x="168070" y="184944"/>
                    <a:pt x="158545" y="175948"/>
                  </a:cubicBezTo>
                  <a:cubicBezTo>
                    <a:pt x="149020" y="166952"/>
                    <a:pt x="20432" y="122502"/>
                    <a:pt x="2970" y="118798"/>
                  </a:cubicBezTo>
                  <a:cubicBezTo>
                    <a:pt x="-14492" y="115094"/>
                    <a:pt x="50595" y="170127"/>
                    <a:pt x="53770" y="153723"/>
                  </a:cubicBezTo>
                  <a:cubicBezTo>
                    <a:pt x="56945" y="137319"/>
                    <a:pt x="26253" y="12965"/>
                    <a:pt x="22020" y="13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4FA510F4-170C-043D-EABA-78FA1F419160}"/>
                </a:ext>
              </a:extLst>
            </p:cNvPr>
            <p:cNvSpPr/>
            <p:nvPr/>
          </p:nvSpPr>
          <p:spPr>
            <a:xfrm>
              <a:off x="3816350" y="3549239"/>
              <a:ext cx="496124" cy="100253"/>
            </a:xfrm>
            <a:custGeom>
              <a:avLst/>
              <a:gdLst>
                <a:gd name="connsiteX0" fmla="*/ 0 w 496124"/>
                <a:gd name="connsiteY0" fmla="*/ 98836 h 100253"/>
                <a:gd name="connsiteX1" fmla="*/ 219075 w 496124"/>
                <a:gd name="connsiteY1" fmla="*/ 95661 h 100253"/>
                <a:gd name="connsiteX2" fmla="*/ 263525 w 496124"/>
                <a:gd name="connsiteY2" fmla="*/ 70261 h 100253"/>
                <a:gd name="connsiteX3" fmla="*/ 206375 w 496124"/>
                <a:gd name="connsiteY3" fmla="*/ 70261 h 100253"/>
                <a:gd name="connsiteX4" fmla="*/ 311150 w 496124"/>
                <a:gd name="connsiteY4" fmla="*/ 70261 h 100253"/>
                <a:gd name="connsiteX5" fmla="*/ 492125 w 496124"/>
                <a:gd name="connsiteY5" fmla="*/ 3586 h 100253"/>
                <a:gd name="connsiteX6" fmla="*/ 425450 w 496124"/>
                <a:gd name="connsiteY6" fmla="*/ 13111 h 100253"/>
                <a:gd name="connsiteX7" fmla="*/ 298450 w 496124"/>
                <a:gd name="connsiteY7" fmla="*/ 48036 h 100253"/>
                <a:gd name="connsiteX8" fmla="*/ 219075 w 496124"/>
                <a:gd name="connsiteY8" fmla="*/ 79786 h 100253"/>
                <a:gd name="connsiteX9" fmla="*/ 0 w 496124"/>
                <a:gd name="connsiteY9" fmla="*/ 98836 h 100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6124" h="100253">
                  <a:moveTo>
                    <a:pt x="0" y="98836"/>
                  </a:moveTo>
                  <a:cubicBezTo>
                    <a:pt x="0" y="101482"/>
                    <a:pt x="175154" y="100423"/>
                    <a:pt x="219075" y="95661"/>
                  </a:cubicBezTo>
                  <a:cubicBezTo>
                    <a:pt x="262996" y="90899"/>
                    <a:pt x="265642" y="74494"/>
                    <a:pt x="263525" y="70261"/>
                  </a:cubicBezTo>
                  <a:cubicBezTo>
                    <a:pt x="261408" y="66028"/>
                    <a:pt x="206375" y="70261"/>
                    <a:pt x="206375" y="70261"/>
                  </a:cubicBezTo>
                  <a:cubicBezTo>
                    <a:pt x="214312" y="70261"/>
                    <a:pt x="263525" y="81373"/>
                    <a:pt x="311150" y="70261"/>
                  </a:cubicBezTo>
                  <a:cubicBezTo>
                    <a:pt x="358775" y="59149"/>
                    <a:pt x="473075" y="13111"/>
                    <a:pt x="492125" y="3586"/>
                  </a:cubicBezTo>
                  <a:cubicBezTo>
                    <a:pt x="511175" y="-5939"/>
                    <a:pt x="457729" y="5703"/>
                    <a:pt x="425450" y="13111"/>
                  </a:cubicBezTo>
                  <a:cubicBezTo>
                    <a:pt x="393171" y="20519"/>
                    <a:pt x="332846" y="36923"/>
                    <a:pt x="298450" y="48036"/>
                  </a:cubicBezTo>
                  <a:cubicBezTo>
                    <a:pt x="264054" y="59149"/>
                    <a:pt x="265642" y="70261"/>
                    <a:pt x="219075" y="79786"/>
                  </a:cubicBezTo>
                  <a:cubicBezTo>
                    <a:pt x="172508" y="89311"/>
                    <a:pt x="0" y="96190"/>
                    <a:pt x="0" y="988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8CA1F994-F2C4-705D-F6EF-C2566ED6ACD3}"/>
                </a:ext>
              </a:extLst>
            </p:cNvPr>
            <p:cNvSpPr/>
            <p:nvPr/>
          </p:nvSpPr>
          <p:spPr>
            <a:xfrm>
              <a:off x="3825863" y="3568027"/>
              <a:ext cx="791868" cy="263613"/>
            </a:xfrm>
            <a:custGeom>
              <a:avLst/>
              <a:gdLst>
                <a:gd name="connsiteX0" fmla="*/ 784237 w 791868"/>
                <a:gd name="connsiteY0" fmla="*/ 673 h 263613"/>
                <a:gd name="connsiteX1" fmla="*/ 619137 w 791868"/>
                <a:gd name="connsiteY1" fmla="*/ 105448 h 263613"/>
                <a:gd name="connsiteX2" fmla="*/ 523887 w 791868"/>
                <a:gd name="connsiteY2" fmla="*/ 181648 h 263613"/>
                <a:gd name="connsiteX3" fmla="*/ 663587 w 791868"/>
                <a:gd name="connsiteY3" fmla="*/ 124498 h 263613"/>
                <a:gd name="connsiteX4" fmla="*/ 504837 w 791868"/>
                <a:gd name="connsiteY4" fmla="*/ 226098 h 263613"/>
                <a:gd name="connsiteX5" fmla="*/ 349262 w 791868"/>
                <a:gd name="connsiteY5" fmla="*/ 261023 h 263613"/>
                <a:gd name="connsiteX6" fmla="*/ 479437 w 791868"/>
                <a:gd name="connsiteY6" fmla="*/ 257848 h 263613"/>
                <a:gd name="connsiteX7" fmla="*/ 12 w 791868"/>
                <a:gd name="connsiteY7" fmla="*/ 232448 h 263613"/>
                <a:gd name="connsiteX8" fmla="*/ 463562 w 791868"/>
                <a:gd name="connsiteY8" fmla="*/ 248323 h 263613"/>
                <a:gd name="connsiteX9" fmla="*/ 377837 w 791868"/>
                <a:gd name="connsiteY9" fmla="*/ 232448 h 263613"/>
                <a:gd name="connsiteX10" fmla="*/ 571512 w 791868"/>
                <a:gd name="connsiteY10" fmla="*/ 187998 h 263613"/>
                <a:gd name="connsiteX11" fmla="*/ 473087 w 791868"/>
                <a:gd name="connsiteY11" fmla="*/ 187998 h 263613"/>
                <a:gd name="connsiteX12" fmla="*/ 587387 w 791868"/>
                <a:gd name="connsiteY12" fmla="*/ 121323 h 263613"/>
                <a:gd name="connsiteX13" fmla="*/ 349262 w 791868"/>
                <a:gd name="connsiteY13" fmla="*/ 159423 h 263613"/>
                <a:gd name="connsiteX14" fmla="*/ 784237 w 791868"/>
                <a:gd name="connsiteY14" fmla="*/ 673 h 26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1868" h="263613">
                  <a:moveTo>
                    <a:pt x="784237" y="673"/>
                  </a:moveTo>
                  <a:cubicBezTo>
                    <a:pt x="829216" y="-8323"/>
                    <a:pt x="662529" y="75286"/>
                    <a:pt x="619137" y="105448"/>
                  </a:cubicBezTo>
                  <a:cubicBezTo>
                    <a:pt x="575745" y="135610"/>
                    <a:pt x="516479" y="178473"/>
                    <a:pt x="523887" y="181648"/>
                  </a:cubicBezTo>
                  <a:cubicBezTo>
                    <a:pt x="531295" y="184823"/>
                    <a:pt x="666762" y="117090"/>
                    <a:pt x="663587" y="124498"/>
                  </a:cubicBezTo>
                  <a:cubicBezTo>
                    <a:pt x="660412" y="131906"/>
                    <a:pt x="557224" y="203344"/>
                    <a:pt x="504837" y="226098"/>
                  </a:cubicBezTo>
                  <a:cubicBezTo>
                    <a:pt x="452449" y="248852"/>
                    <a:pt x="353495" y="255731"/>
                    <a:pt x="349262" y="261023"/>
                  </a:cubicBezTo>
                  <a:cubicBezTo>
                    <a:pt x="345029" y="266315"/>
                    <a:pt x="537645" y="262610"/>
                    <a:pt x="479437" y="257848"/>
                  </a:cubicBezTo>
                  <a:cubicBezTo>
                    <a:pt x="421229" y="253086"/>
                    <a:pt x="2658" y="234036"/>
                    <a:pt x="12" y="232448"/>
                  </a:cubicBezTo>
                  <a:cubicBezTo>
                    <a:pt x="-2634" y="230861"/>
                    <a:pt x="400591" y="248323"/>
                    <a:pt x="463562" y="248323"/>
                  </a:cubicBezTo>
                  <a:cubicBezTo>
                    <a:pt x="526533" y="248323"/>
                    <a:pt x="359845" y="242502"/>
                    <a:pt x="377837" y="232448"/>
                  </a:cubicBezTo>
                  <a:cubicBezTo>
                    <a:pt x="395829" y="222394"/>
                    <a:pt x="555637" y="195406"/>
                    <a:pt x="571512" y="187998"/>
                  </a:cubicBezTo>
                  <a:cubicBezTo>
                    <a:pt x="587387" y="180590"/>
                    <a:pt x="470441" y="199111"/>
                    <a:pt x="473087" y="187998"/>
                  </a:cubicBezTo>
                  <a:cubicBezTo>
                    <a:pt x="475733" y="176885"/>
                    <a:pt x="608024" y="126085"/>
                    <a:pt x="587387" y="121323"/>
                  </a:cubicBezTo>
                  <a:cubicBezTo>
                    <a:pt x="566750" y="116561"/>
                    <a:pt x="314337" y="174769"/>
                    <a:pt x="349262" y="159423"/>
                  </a:cubicBezTo>
                  <a:cubicBezTo>
                    <a:pt x="384187" y="144077"/>
                    <a:pt x="739258" y="9669"/>
                    <a:pt x="784237" y="6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DDE3363E-4ABF-365D-F52D-75F46DDC5BF3}"/>
                </a:ext>
              </a:extLst>
            </p:cNvPr>
            <p:cNvSpPr/>
            <p:nvPr/>
          </p:nvSpPr>
          <p:spPr>
            <a:xfrm>
              <a:off x="3983467" y="3185734"/>
              <a:ext cx="504004" cy="349006"/>
            </a:xfrm>
            <a:custGeom>
              <a:avLst/>
              <a:gdLst>
                <a:gd name="connsiteX0" fmla="*/ 499633 w 504004"/>
                <a:gd name="connsiteY0" fmla="*/ 1966 h 349006"/>
                <a:gd name="connsiteX1" fmla="*/ 429783 w 504004"/>
                <a:gd name="connsiteY1" fmla="*/ 84516 h 349006"/>
                <a:gd name="connsiteX2" fmla="*/ 378983 w 504004"/>
                <a:gd name="connsiteY2" fmla="*/ 125791 h 349006"/>
                <a:gd name="connsiteX3" fmla="*/ 401208 w 504004"/>
                <a:gd name="connsiteY3" fmla="*/ 106741 h 349006"/>
                <a:gd name="connsiteX4" fmla="*/ 391683 w 504004"/>
                <a:gd name="connsiteY4" fmla="*/ 224216 h 349006"/>
                <a:gd name="connsiteX5" fmla="*/ 312308 w 504004"/>
                <a:gd name="connsiteY5" fmla="*/ 322641 h 349006"/>
                <a:gd name="connsiteX6" fmla="*/ 188483 w 504004"/>
                <a:gd name="connsiteY6" fmla="*/ 338516 h 349006"/>
                <a:gd name="connsiteX7" fmla="*/ 134508 w 504004"/>
                <a:gd name="connsiteY7" fmla="*/ 325816 h 349006"/>
                <a:gd name="connsiteX8" fmla="*/ 153558 w 504004"/>
                <a:gd name="connsiteY8" fmla="*/ 348041 h 349006"/>
                <a:gd name="connsiteX9" fmla="*/ 77358 w 504004"/>
                <a:gd name="connsiteY9" fmla="*/ 287716 h 349006"/>
                <a:gd name="connsiteX10" fmla="*/ 58308 w 504004"/>
                <a:gd name="connsiteY10" fmla="*/ 271841 h 349006"/>
                <a:gd name="connsiteX11" fmla="*/ 55133 w 504004"/>
                <a:gd name="connsiteY11" fmla="*/ 186116 h 349006"/>
                <a:gd name="connsiteX12" fmla="*/ 29733 w 504004"/>
                <a:gd name="connsiteY12" fmla="*/ 125791 h 349006"/>
                <a:gd name="connsiteX13" fmla="*/ 7508 w 504004"/>
                <a:gd name="connsiteY13" fmla="*/ 122616 h 349006"/>
                <a:gd name="connsiteX14" fmla="*/ 169433 w 504004"/>
                <a:gd name="connsiteY14" fmla="*/ 49591 h 349006"/>
                <a:gd name="connsiteX15" fmla="*/ 121808 w 504004"/>
                <a:gd name="connsiteY15" fmla="*/ 55941 h 349006"/>
                <a:gd name="connsiteX16" fmla="*/ 388508 w 504004"/>
                <a:gd name="connsiteY16" fmla="*/ 24191 h 349006"/>
                <a:gd name="connsiteX17" fmla="*/ 293258 w 504004"/>
                <a:gd name="connsiteY17" fmla="*/ 24191 h 349006"/>
                <a:gd name="connsiteX18" fmla="*/ 499633 w 504004"/>
                <a:gd name="connsiteY18" fmla="*/ 1966 h 349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04004" h="349006">
                  <a:moveTo>
                    <a:pt x="499633" y="1966"/>
                  </a:moveTo>
                  <a:cubicBezTo>
                    <a:pt x="522387" y="12020"/>
                    <a:pt x="449891" y="63879"/>
                    <a:pt x="429783" y="84516"/>
                  </a:cubicBezTo>
                  <a:cubicBezTo>
                    <a:pt x="409675" y="105153"/>
                    <a:pt x="383745" y="122087"/>
                    <a:pt x="378983" y="125791"/>
                  </a:cubicBezTo>
                  <a:cubicBezTo>
                    <a:pt x="374221" y="129495"/>
                    <a:pt x="399091" y="90337"/>
                    <a:pt x="401208" y="106741"/>
                  </a:cubicBezTo>
                  <a:cubicBezTo>
                    <a:pt x="403325" y="123145"/>
                    <a:pt x="406500" y="188233"/>
                    <a:pt x="391683" y="224216"/>
                  </a:cubicBezTo>
                  <a:cubicBezTo>
                    <a:pt x="376866" y="260199"/>
                    <a:pt x="346175" y="303591"/>
                    <a:pt x="312308" y="322641"/>
                  </a:cubicBezTo>
                  <a:cubicBezTo>
                    <a:pt x="278441" y="341691"/>
                    <a:pt x="218116" y="337987"/>
                    <a:pt x="188483" y="338516"/>
                  </a:cubicBezTo>
                  <a:cubicBezTo>
                    <a:pt x="158850" y="339045"/>
                    <a:pt x="140329" y="324229"/>
                    <a:pt x="134508" y="325816"/>
                  </a:cubicBezTo>
                  <a:cubicBezTo>
                    <a:pt x="128687" y="327404"/>
                    <a:pt x="163083" y="354391"/>
                    <a:pt x="153558" y="348041"/>
                  </a:cubicBezTo>
                  <a:cubicBezTo>
                    <a:pt x="144033" y="341691"/>
                    <a:pt x="93233" y="300416"/>
                    <a:pt x="77358" y="287716"/>
                  </a:cubicBezTo>
                  <a:cubicBezTo>
                    <a:pt x="61483" y="275016"/>
                    <a:pt x="62012" y="288774"/>
                    <a:pt x="58308" y="271841"/>
                  </a:cubicBezTo>
                  <a:cubicBezTo>
                    <a:pt x="54604" y="254908"/>
                    <a:pt x="59895" y="210458"/>
                    <a:pt x="55133" y="186116"/>
                  </a:cubicBezTo>
                  <a:cubicBezTo>
                    <a:pt x="50371" y="161774"/>
                    <a:pt x="37670" y="136374"/>
                    <a:pt x="29733" y="125791"/>
                  </a:cubicBezTo>
                  <a:cubicBezTo>
                    <a:pt x="21796" y="115208"/>
                    <a:pt x="-15775" y="135316"/>
                    <a:pt x="7508" y="122616"/>
                  </a:cubicBezTo>
                  <a:cubicBezTo>
                    <a:pt x="30791" y="109916"/>
                    <a:pt x="150383" y="60703"/>
                    <a:pt x="169433" y="49591"/>
                  </a:cubicBezTo>
                  <a:cubicBezTo>
                    <a:pt x="188483" y="38479"/>
                    <a:pt x="121808" y="55941"/>
                    <a:pt x="121808" y="55941"/>
                  </a:cubicBezTo>
                  <a:lnTo>
                    <a:pt x="388508" y="24191"/>
                  </a:lnTo>
                  <a:cubicBezTo>
                    <a:pt x="417083" y="18899"/>
                    <a:pt x="279500" y="24720"/>
                    <a:pt x="293258" y="24191"/>
                  </a:cubicBezTo>
                  <a:cubicBezTo>
                    <a:pt x="307016" y="23662"/>
                    <a:pt x="476879" y="-8088"/>
                    <a:pt x="499633" y="19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22">
              <a:extLst>
                <a:ext uri="{FF2B5EF4-FFF2-40B4-BE49-F238E27FC236}">
                  <a16:creationId xmlns:a16="http://schemas.microsoft.com/office/drawing/2014/main" id="{E347BB9E-39CA-0E22-6314-0528DF7302D8}"/>
                </a:ext>
              </a:extLst>
            </p:cNvPr>
            <p:cNvSpPr/>
            <p:nvPr/>
          </p:nvSpPr>
          <p:spPr>
            <a:xfrm>
              <a:off x="4126239" y="332601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1AB7BED6-AC0D-178D-1B3A-DECBC51FAA0E}"/>
                </a:ext>
              </a:extLst>
            </p:cNvPr>
            <p:cNvSpPr/>
            <p:nvPr/>
          </p:nvSpPr>
          <p:spPr>
            <a:xfrm>
              <a:off x="3863975" y="2860493"/>
              <a:ext cx="616346" cy="228782"/>
            </a:xfrm>
            <a:custGeom>
              <a:avLst/>
              <a:gdLst>
                <a:gd name="connsiteX0" fmla="*/ 0 w 616346"/>
                <a:gd name="connsiteY0" fmla="*/ 228782 h 228782"/>
                <a:gd name="connsiteX1" fmla="*/ 447675 w 616346"/>
                <a:gd name="connsiteY1" fmla="*/ 82732 h 228782"/>
                <a:gd name="connsiteX2" fmla="*/ 269875 w 616346"/>
                <a:gd name="connsiteY2" fmla="*/ 149407 h 228782"/>
                <a:gd name="connsiteX3" fmla="*/ 381000 w 616346"/>
                <a:gd name="connsiteY3" fmla="*/ 89082 h 228782"/>
                <a:gd name="connsiteX4" fmla="*/ 260350 w 616346"/>
                <a:gd name="connsiteY4" fmla="*/ 117657 h 228782"/>
                <a:gd name="connsiteX5" fmla="*/ 615950 w 616346"/>
                <a:gd name="connsiteY5" fmla="*/ 182 h 228782"/>
                <a:gd name="connsiteX6" fmla="*/ 327025 w 616346"/>
                <a:gd name="connsiteY6" fmla="*/ 92257 h 228782"/>
                <a:gd name="connsiteX7" fmla="*/ 168275 w 616346"/>
                <a:gd name="connsiteY7" fmla="*/ 155757 h 228782"/>
                <a:gd name="connsiteX8" fmla="*/ 330200 w 616346"/>
                <a:gd name="connsiteY8" fmla="*/ 73207 h 228782"/>
                <a:gd name="connsiteX9" fmla="*/ 0 w 616346"/>
                <a:gd name="connsiteY9" fmla="*/ 228782 h 228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6346" h="228782">
                  <a:moveTo>
                    <a:pt x="0" y="228782"/>
                  </a:moveTo>
                  <a:lnTo>
                    <a:pt x="447675" y="82732"/>
                  </a:lnTo>
                  <a:cubicBezTo>
                    <a:pt x="492654" y="69503"/>
                    <a:pt x="280987" y="148349"/>
                    <a:pt x="269875" y="149407"/>
                  </a:cubicBezTo>
                  <a:cubicBezTo>
                    <a:pt x="258763" y="150465"/>
                    <a:pt x="382587" y="94374"/>
                    <a:pt x="381000" y="89082"/>
                  </a:cubicBezTo>
                  <a:cubicBezTo>
                    <a:pt x="379413" y="83790"/>
                    <a:pt x="221192" y="132474"/>
                    <a:pt x="260350" y="117657"/>
                  </a:cubicBezTo>
                  <a:cubicBezTo>
                    <a:pt x="299508" y="102840"/>
                    <a:pt x="604838" y="4415"/>
                    <a:pt x="615950" y="182"/>
                  </a:cubicBezTo>
                  <a:cubicBezTo>
                    <a:pt x="627063" y="-4051"/>
                    <a:pt x="401637" y="66328"/>
                    <a:pt x="327025" y="92257"/>
                  </a:cubicBezTo>
                  <a:cubicBezTo>
                    <a:pt x="252413" y="118186"/>
                    <a:pt x="167746" y="158932"/>
                    <a:pt x="168275" y="155757"/>
                  </a:cubicBezTo>
                  <a:cubicBezTo>
                    <a:pt x="168804" y="152582"/>
                    <a:pt x="330200" y="73207"/>
                    <a:pt x="330200" y="73207"/>
                  </a:cubicBezTo>
                  <a:lnTo>
                    <a:pt x="0" y="22878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625E2AC2-C690-8875-AD2A-13E4496F1A65}"/>
                </a:ext>
              </a:extLst>
            </p:cNvPr>
            <p:cNvSpPr/>
            <p:nvPr/>
          </p:nvSpPr>
          <p:spPr>
            <a:xfrm>
              <a:off x="3498836" y="2920522"/>
              <a:ext cx="731445" cy="127809"/>
            </a:xfrm>
            <a:custGeom>
              <a:avLst/>
              <a:gdLst>
                <a:gd name="connsiteX0" fmla="*/ 14 w 731445"/>
                <a:gd name="connsiteY0" fmla="*/ 89378 h 127809"/>
                <a:gd name="connsiteX1" fmla="*/ 400064 w 731445"/>
                <a:gd name="connsiteY1" fmla="*/ 98903 h 127809"/>
                <a:gd name="connsiteX2" fmla="*/ 193689 w 731445"/>
                <a:gd name="connsiteY2" fmla="*/ 54453 h 127809"/>
                <a:gd name="connsiteX3" fmla="*/ 431814 w 731445"/>
                <a:gd name="connsiteY3" fmla="*/ 67153 h 127809"/>
                <a:gd name="connsiteX4" fmla="*/ 279414 w 731445"/>
                <a:gd name="connsiteY4" fmla="*/ 10003 h 127809"/>
                <a:gd name="connsiteX5" fmla="*/ 730264 w 731445"/>
                <a:gd name="connsiteY5" fmla="*/ 38578 h 127809"/>
                <a:gd name="connsiteX6" fmla="*/ 406414 w 731445"/>
                <a:gd name="connsiteY6" fmla="*/ 478 h 127809"/>
                <a:gd name="connsiteX7" fmla="*/ 276239 w 731445"/>
                <a:gd name="connsiteY7" fmla="*/ 22703 h 127809"/>
                <a:gd name="connsiteX8" fmla="*/ 412764 w 731445"/>
                <a:gd name="connsiteY8" fmla="*/ 98903 h 127809"/>
                <a:gd name="connsiteX9" fmla="*/ 301639 w 731445"/>
                <a:gd name="connsiteY9" fmla="*/ 63978 h 127809"/>
                <a:gd name="connsiteX10" fmla="*/ 415939 w 731445"/>
                <a:gd name="connsiteY10" fmla="*/ 127478 h 127809"/>
                <a:gd name="connsiteX11" fmla="*/ 14 w 731445"/>
                <a:gd name="connsiteY11" fmla="*/ 89378 h 12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1445" h="127809">
                  <a:moveTo>
                    <a:pt x="14" y="89378"/>
                  </a:moveTo>
                  <a:cubicBezTo>
                    <a:pt x="-2632" y="84616"/>
                    <a:pt x="367785" y="104724"/>
                    <a:pt x="400064" y="98903"/>
                  </a:cubicBezTo>
                  <a:cubicBezTo>
                    <a:pt x="432343" y="93082"/>
                    <a:pt x="188397" y="59745"/>
                    <a:pt x="193689" y="54453"/>
                  </a:cubicBezTo>
                  <a:cubicBezTo>
                    <a:pt x="198981" y="49161"/>
                    <a:pt x="417527" y="74561"/>
                    <a:pt x="431814" y="67153"/>
                  </a:cubicBezTo>
                  <a:cubicBezTo>
                    <a:pt x="446101" y="59745"/>
                    <a:pt x="229672" y="14765"/>
                    <a:pt x="279414" y="10003"/>
                  </a:cubicBezTo>
                  <a:cubicBezTo>
                    <a:pt x="329156" y="5241"/>
                    <a:pt x="709097" y="40165"/>
                    <a:pt x="730264" y="38578"/>
                  </a:cubicBezTo>
                  <a:cubicBezTo>
                    <a:pt x="751431" y="36991"/>
                    <a:pt x="482085" y="3124"/>
                    <a:pt x="406414" y="478"/>
                  </a:cubicBezTo>
                  <a:cubicBezTo>
                    <a:pt x="330743" y="-2168"/>
                    <a:pt x="275181" y="6299"/>
                    <a:pt x="276239" y="22703"/>
                  </a:cubicBezTo>
                  <a:cubicBezTo>
                    <a:pt x="277297" y="39107"/>
                    <a:pt x="408531" y="92024"/>
                    <a:pt x="412764" y="98903"/>
                  </a:cubicBezTo>
                  <a:cubicBezTo>
                    <a:pt x="416997" y="105782"/>
                    <a:pt x="301110" y="59215"/>
                    <a:pt x="301639" y="63978"/>
                  </a:cubicBezTo>
                  <a:cubicBezTo>
                    <a:pt x="302168" y="68740"/>
                    <a:pt x="463035" y="123245"/>
                    <a:pt x="415939" y="127478"/>
                  </a:cubicBezTo>
                  <a:cubicBezTo>
                    <a:pt x="368843" y="131711"/>
                    <a:pt x="2660" y="94140"/>
                    <a:pt x="14" y="893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97722E2E-5D50-E628-8750-CCAFE4FCCB5D}"/>
                </a:ext>
              </a:extLst>
            </p:cNvPr>
            <p:cNvSpPr/>
            <p:nvPr/>
          </p:nvSpPr>
          <p:spPr>
            <a:xfrm>
              <a:off x="3717851" y="2745582"/>
              <a:ext cx="663843" cy="188118"/>
            </a:xfrm>
            <a:custGeom>
              <a:avLst/>
              <a:gdLst>
                <a:gd name="connsiteX0" fmla="*/ 311224 w 663843"/>
                <a:gd name="connsiteY0" fmla="*/ 793 h 188118"/>
                <a:gd name="connsiteX1" fmla="*/ 606499 w 663843"/>
                <a:gd name="connsiteY1" fmla="*/ 89693 h 188118"/>
                <a:gd name="connsiteX2" fmla="*/ 415999 w 663843"/>
                <a:gd name="connsiteY2" fmla="*/ 86518 h 188118"/>
                <a:gd name="connsiteX3" fmla="*/ 495374 w 663843"/>
                <a:gd name="connsiteY3" fmla="*/ 118268 h 188118"/>
                <a:gd name="connsiteX4" fmla="*/ 304874 w 663843"/>
                <a:gd name="connsiteY4" fmla="*/ 134143 h 188118"/>
                <a:gd name="connsiteX5" fmla="*/ 74 w 663843"/>
                <a:gd name="connsiteY5" fmla="*/ 188118 h 188118"/>
                <a:gd name="connsiteX6" fmla="*/ 273124 w 663843"/>
                <a:gd name="connsiteY6" fmla="*/ 134143 h 188118"/>
                <a:gd name="connsiteX7" fmla="*/ 412824 w 663843"/>
                <a:gd name="connsiteY7" fmla="*/ 105568 h 188118"/>
                <a:gd name="connsiteX8" fmla="*/ 308049 w 663843"/>
                <a:gd name="connsiteY8" fmla="*/ 92868 h 188118"/>
                <a:gd name="connsiteX9" fmla="*/ 654124 w 663843"/>
                <a:gd name="connsiteY9" fmla="*/ 92868 h 188118"/>
                <a:gd name="connsiteX10" fmla="*/ 546174 w 663843"/>
                <a:gd name="connsiteY10" fmla="*/ 48418 h 188118"/>
                <a:gd name="connsiteX11" fmla="*/ 311224 w 663843"/>
                <a:gd name="connsiteY11" fmla="*/ 793 h 188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3843" h="188118">
                  <a:moveTo>
                    <a:pt x="311224" y="793"/>
                  </a:moveTo>
                  <a:cubicBezTo>
                    <a:pt x="321278" y="7672"/>
                    <a:pt x="589037" y="75406"/>
                    <a:pt x="606499" y="89693"/>
                  </a:cubicBezTo>
                  <a:cubicBezTo>
                    <a:pt x="623961" y="103980"/>
                    <a:pt x="434520" y="81755"/>
                    <a:pt x="415999" y="86518"/>
                  </a:cubicBezTo>
                  <a:cubicBezTo>
                    <a:pt x="397478" y="91281"/>
                    <a:pt x="513895" y="110331"/>
                    <a:pt x="495374" y="118268"/>
                  </a:cubicBezTo>
                  <a:cubicBezTo>
                    <a:pt x="476853" y="126205"/>
                    <a:pt x="387424" y="122501"/>
                    <a:pt x="304874" y="134143"/>
                  </a:cubicBezTo>
                  <a:cubicBezTo>
                    <a:pt x="222324" y="145785"/>
                    <a:pt x="5366" y="188118"/>
                    <a:pt x="74" y="188118"/>
                  </a:cubicBezTo>
                  <a:cubicBezTo>
                    <a:pt x="-5218" y="188118"/>
                    <a:pt x="273124" y="134143"/>
                    <a:pt x="273124" y="134143"/>
                  </a:cubicBezTo>
                  <a:cubicBezTo>
                    <a:pt x="341916" y="120385"/>
                    <a:pt x="407003" y="112447"/>
                    <a:pt x="412824" y="105568"/>
                  </a:cubicBezTo>
                  <a:cubicBezTo>
                    <a:pt x="418645" y="98689"/>
                    <a:pt x="267832" y="94985"/>
                    <a:pt x="308049" y="92868"/>
                  </a:cubicBezTo>
                  <a:cubicBezTo>
                    <a:pt x="348266" y="90751"/>
                    <a:pt x="614437" y="100276"/>
                    <a:pt x="654124" y="92868"/>
                  </a:cubicBezTo>
                  <a:cubicBezTo>
                    <a:pt x="693811" y="85460"/>
                    <a:pt x="602795" y="63235"/>
                    <a:pt x="546174" y="48418"/>
                  </a:cubicBezTo>
                  <a:cubicBezTo>
                    <a:pt x="489553" y="33601"/>
                    <a:pt x="301170" y="-6086"/>
                    <a:pt x="311224" y="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3D3C9077-DCCE-4BD8-7861-E2C6CDE0A118}"/>
                </a:ext>
              </a:extLst>
            </p:cNvPr>
            <p:cNvSpPr/>
            <p:nvPr/>
          </p:nvSpPr>
          <p:spPr>
            <a:xfrm>
              <a:off x="2052478" y="3659351"/>
              <a:ext cx="419774" cy="312657"/>
            </a:xfrm>
            <a:custGeom>
              <a:avLst/>
              <a:gdLst>
                <a:gd name="connsiteX0" fmla="*/ 414497 w 419774"/>
                <a:gd name="connsiteY0" fmla="*/ 1424 h 312657"/>
                <a:gd name="connsiteX1" fmla="*/ 227172 w 419774"/>
                <a:gd name="connsiteY1" fmla="*/ 169699 h 312657"/>
                <a:gd name="connsiteX2" fmla="*/ 106522 w 419774"/>
                <a:gd name="connsiteY2" fmla="*/ 303049 h 312657"/>
                <a:gd name="connsiteX3" fmla="*/ 274797 w 419774"/>
                <a:gd name="connsiteY3" fmla="*/ 80799 h 312657"/>
                <a:gd name="connsiteX4" fmla="*/ 87472 w 419774"/>
                <a:gd name="connsiteY4" fmla="*/ 303049 h 312657"/>
                <a:gd name="connsiteX5" fmla="*/ 163672 w 419774"/>
                <a:gd name="connsiteY5" fmla="*/ 156999 h 312657"/>
                <a:gd name="connsiteX6" fmla="*/ 62072 w 419774"/>
                <a:gd name="connsiteY6" fmla="*/ 312574 h 312657"/>
                <a:gd name="connsiteX7" fmla="*/ 135097 w 419774"/>
                <a:gd name="connsiteY7" fmla="*/ 131599 h 312657"/>
                <a:gd name="connsiteX8" fmla="*/ 36672 w 419774"/>
                <a:gd name="connsiteY8" fmla="*/ 96674 h 312657"/>
                <a:gd name="connsiteX9" fmla="*/ 55722 w 419774"/>
                <a:gd name="connsiteY9" fmla="*/ 188749 h 312657"/>
                <a:gd name="connsiteX10" fmla="*/ 74772 w 419774"/>
                <a:gd name="connsiteY10" fmla="*/ 68099 h 312657"/>
                <a:gd name="connsiteX11" fmla="*/ 23972 w 419774"/>
                <a:gd name="connsiteY11" fmla="*/ 61749 h 312657"/>
                <a:gd name="connsiteX12" fmla="*/ 189072 w 419774"/>
                <a:gd name="connsiteY12" fmla="*/ 58574 h 312657"/>
                <a:gd name="connsiteX13" fmla="*/ 46197 w 419774"/>
                <a:gd name="connsiteY13" fmla="*/ 29999 h 312657"/>
                <a:gd name="connsiteX14" fmla="*/ 265272 w 419774"/>
                <a:gd name="connsiteY14" fmla="*/ 23649 h 312657"/>
                <a:gd name="connsiteX15" fmla="*/ 1747 w 419774"/>
                <a:gd name="connsiteY15" fmla="*/ 83974 h 312657"/>
                <a:gd name="connsiteX16" fmla="*/ 414497 w 419774"/>
                <a:gd name="connsiteY16" fmla="*/ 1424 h 3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9774" h="312657">
                  <a:moveTo>
                    <a:pt x="414497" y="1424"/>
                  </a:moveTo>
                  <a:cubicBezTo>
                    <a:pt x="452068" y="15712"/>
                    <a:pt x="278501" y="119428"/>
                    <a:pt x="227172" y="169699"/>
                  </a:cubicBezTo>
                  <a:cubicBezTo>
                    <a:pt x="175843" y="219970"/>
                    <a:pt x="98584" y="317866"/>
                    <a:pt x="106522" y="303049"/>
                  </a:cubicBezTo>
                  <a:cubicBezTo>
                    <a:pt x="114459" y="288232"/>
                    <a:pt x="277972" y="80799"/>
                    <a:pt x="274797" y="80799"/>
                  </a:cubicBezTo>
                  <a:cubicBezTo>
                    <a:pt x="271622" y="80799"/>
                    <a:pt x="105993" y="290349"/>
                    <a:pt x="87472" y="303049"/>
                  </a:cubicBezTo>
                  <a:cubicBezTo>
                    <a:pt x="68951" y="315749"/>
                    <a:pt x="167905" y="155412"/>
                    <a:pt x="163672" y="156999"/>
                  </a:cubicBezTo>
                  <a:cubicBezTo>
                    <a:pt x="159439" y="158586"/>
                    <a:pt x="66834" y="316807"/>
                    <a:pt x="62072" y="312574"/>
                  </a:cubicBezTo>
                  <a:cubicBezTo>
                    <a:pt x="57310" y="308341"/>
                    <a:pt x="139330" y="167582"/>
                    <a:pt x="135097" y="131599"/>
                  </a:cubicBezTo>
                  <a:cubicBezTo>
                    <a:pt x="130864" y="95616"/>
                    <a:pt x="49901" y="87149"/>
                    <a:pt x="36672" y="96674"/>
                  </a:cubicBezTo>
                  <a:cubicBezTo>
                    <a:pt x="23443" y="106199"/>
                    <a:pt x="49372" y="193511"/>
                    <a:pt x="55722" y="188749"/>
                  </a:cubicBezTo>
                  <a:cubicBezTo>
                    <a:pt x="62072" y="183987"/>
                    <a:pt x="80064" y="89265"/>
                    <a:pt x="74772" y="68099"/>
                  </a:cubicBezTo>
                  <a:cubicBezTo>
                    <a:pt x="69480" y="46933"/>
                    <a:pt x="4922" y="63336"/>
                    <a:pt x="23972" y="61749"/>
                  </a:cubicBezTo>
                  <a:cubicBezTo>
                    <a:pt x="43022" y="60162"/>
                    <a:pt x="185368" y="63866"/>
                    <a:pt x="189072" y="58574"/>
                  </a:cubicBezTo>
                  <a:cubicBezTo>
                    <a:pt x="192776" y="53282"/>
                    <a:pt x="33497" y="35820"/>
                    <a:pt x="46197" y="29999"/>
                  </a:cubicBezTo>
                  <a:cubicBezTo>
                    <a:pt x="58897" y="24178"/>
                    <a:pt x="272680" y="14653"/>
                    <a:pt x="265272" y="23649"/>
                  </a:cubicBezTo>
                  <a:cubicBezTo>
                    <a:pt x="257864" y="32645"/>
                    <a:pt x="-24711" y="82916"/>
                    <a:pt x="1747" y="83974"/>
                  </a:cubicBezTo>
                  <a:cubicBezTo>
                    <a:pt x="28205" y="85032"/>
                    <a:pt x="376926" y="-12864"/>
                    <a:pt x="414497" y="14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C484789C-84F0-5A7B-DC59-37B2394F7CA1}"/>
                </a:ext>
              </a:extLst>
            </p:cNvPr>
            <p:cNvSpPr/>
            <p:nvPr/>
          </p:nvSpPr>
          <p:spPr>
            <a:xfrm>
              <a:off x="2353123" y="3654540"/>
              <a:ext cx="438650" cy="191113"/>
            </a:xfrm>
            <a:custGeom>
              <a:avLst/>
              <a:gdLst>
                <a:gd name="connsiteX0" fmla="*/ 2727 w 438650"/>
                <a:gd name="connsiteY0" fmla="*/ 31635 h 191113"/>
                <a:gd name="connsiteX1" fmla="*/ 310702 w 438650"/>
                <a:gd name="connsiteY1" fmla="*/ 120535 h 191113"/>
                <a:gd name="connsiteX2" fmla="*/ 266252 w 438650"/>
                <a:gd name="connsiteY2" fmla="*/ 76085 h 191113"/>
                <a:gd name="connsiteX3" fmla="*/ 437702 w 438650"/>
                <a:gd name="connsiteY3" fmla="*/ 168160 h 191113"/>
                <a:gd name="connsiteX4" fmla="*/ 339277 w 438650"/>
                <a:gd name="connsiteY4" fmla="*/ 123710 h 191113"/>
                <a:gd name="connsiteX5" fmla="*/ 428177 w 438650"/>
                <a:gd name="connsiteY5" fmla="*/ 190385 h 191113"/>
                <a:gd name="connsiteX6" fmla="*/ 399602 w 438650"/>
                <a:gd name="connsiteY6" fmla="*/ 149110 h 191113"/>
                <a:gd name="connsiteX7" fmla="*/ 101152 w 438650"/>
                <a:gd name="connsiteY7" fmla="*/ 3060 h 191113"/>
                <a:gd name="connsiteX8" fmla="*/ 158302 w 438650"/>
                <a:gd name="connsiteY8" fmla="*/ 47510 h 191113"/>
                <a:gd name="connsiteX9" fmla="*/ 2727 w 438650"/>
                <a:gd name="connsiteY9" fmla="*/ 31635 h 19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650" h="191113">
                  <a:moveTo>
                    <a:pt x="2727" y="31635"/>
                  </a:moveTo>
                  <a:cubicBezTo>
                    <a:pt x="28127" y="43806"/>
                    <a:pt x="266781" y="113127"/>
                    <a:pt x="310702" y="120535"/>
                  </a:cubicBezTo>
                  <a:cubicBezTo>
                    <a:pt x="354623" y="127943"/>
                    <a:pt x="245085" y="68148"/>
                    <a:pt x="266252" y="76085"/>
                  </a:cubicBezTo>
                  <a:cubicBezTo>
                    <a:pt x="287419" y="84023"/>
                    <a:pt x="425531" y="160223"/>
                    <a:pt x="437702" y="168160"/>
                  </a:cubicBezTo>
                  <a:cubicBezTo>
                    <a:pt x="449873" y="176097"/>
                    <a:pt x="340864" y="120006"/>
                    <a:pt x="339277" y="123710"/>
                  </a:cubicBezTo>
                  <a:cubicBezTo>
                    <a:pt x="337690" y="127414"/>
                    <a:pt x="418123" y="186152"/>
                    <a:pt x="428177" y="190385"/>
                  </a:cubicBezTo>
                  <a:cubicBezTo>
                    <a:pt x="438231" y="194618"/>
                    <a:pt x="454106" y="180331"/>
                    <a:pt x="399602" y="149110"/>
                  </a:cubicBezTo>
                  <a:cubicBezTo>
                    <a:pt x="345098" y="117889"/>
                    <a:pt x="141369" y="19993"/>
                    <a:pt x="101152" y="3060"/>
                  </a:cubicBezTo>
                  <a:cubicBezTo>
                    <a:pt x="60935" y="-13873"/>
                    <a:pt x="179469" y="44864"/>
                    <a:pt x="158302" y="47510"/>
                  </a:cubicBezTo>
                  <a:cubicBezTo>
                    <a:pt x="137135" y="50156"/>
                    <a:pt x="-22673" y="19464"/>
                    <a:pt x="2727" y="316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07FEA90E-6949-8A32-6737-4D21A2AC0B0B}"/>
                </a:ext>
              </a:extLst>
            </p:cNvPr>
            <p:cNvSpPr/>
            <p:nvPr/>
          </p:nvSpPr>
          <p:spPr>
            <a:xfrm>
              <a:off x="2359778" y="3625828"/>
              <a:ext cx="417721" cy="321698"/>
            </a:xfrm>
            <a:custGeom>
              <a:avLst/>
              <a:gdLst>
                <a:gd name="connsiteX0" fmla="*/ 24647 w 417721"/>
                <a:gd name="connsiteY0" fmla="*/ 22 h 321698"/>
                <a:gd name="connsiteX1" fmla="*/ 34172 w 417721"/>
                <a:gd name="connsiteY1" fmla="*/ 168297 h 321698"/>
                <a:gd name="connsiteX2" fmla="*/ 27822 w 417721"/>
                <a:gd name="connsiteY2" fmla="*/ 142897 h 321698"/>
                <a:gd name="connsiteX3" fmla="*/ 104022 w 417721"/>
                <a:gd name="connsiteY3" fmla="*/ 304822 h 321698"/>
                <a:gd name="connsiteX4" fmla="*/ 126247 w 417721"/>
                <a:gd name="connsiteY4" fmla="*/ 263547 h 321698"/>
                <a:gd name="connsiteX5" fmla="*/ 180222 w 417721"/>
                <a:gd name="connsiteY5" fmla="*/ 314347 h 321698"/>
                <a:gd name="connsiteX6" fmla="*/ 256422 w 417721"/>
                <a:gd name="connsiteY6" fmla="*/ 311172 h 321698"/>
                <a:gd name="connsiteX7" fmla="*/ 380247 w 417721"/>
                <a:gd name="connsiteY7" fmla="*/ 219097 h 321698"/>
                <a:gd name="connsiteX8" fmla="*/ 367547 w 417721"/>
                <a:gd name="connsiteY8" fmla="*/ 161947 h 321698"/>
                <a:gd name="connsiteX9" fmla="*/ 396122 w 417721"/>
                <a:gd name="connsiteY9" fmla="*/ 180997 h 321698"/>
                <a:gd name="connsiteX10" fmla="*/ 24647 w 417721"/>
                <a:gd name="connsiteY10" fmla="*/ 22 h 32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7721" h="321698">
                  <a:moveTo>
                    <a:pt x="24647" y="22"/>
                  </a:moveTo>
                  <a:cubicBezTo>
                    <a:pt x="-35678" y="-2095"/>
                    <a:pt x="33643" y="144485"/>
                    <a:pt x="34172" y="168297"/>
                  </a:cubicBezTo>
                  <a:cubicBezTo>
                    <a:pt x="34701" y="192109"/>
                    <a:pt x="16180" y="120143"/>
                    <a:pt x="27822" y="142897"/>
                  </a:cubicBezTo>
                  <a:cubicBezTo>
                    <a:pt x="39464" y="165651"/>
                    <a:pt x="87618" y="284714"/>
                    <a:pt x="104022" y="304822"/>
                  </a:cubicBezTo>
                  <a:cubicBezTo>
                    <a:pt x="120426" y="324930"/>
                    <a:pt x="113547" y="261960"/>
                    <a:pt x="126247" y="263547"/>
                  </a:cubicBezTo>
                  <a:cubicBezTo>
                    <a:pt x="138947" y="265134"/>
                    <a:pt x="158526" y="306410"/>
                    <a:pt x="180222" y="314347"/>
                  </a:cubicBezTo>
                  <a:cubicBezTo>
                    <a:pt x="201918" y="322284"/>
                    <a:pt x="223085" y="327047"/>
                    <a:pt x="256422" y="311172"/>
                  </a:cubicBezTo>
                  <a:cubicBezTo>
                    <a:pt x="289759" y="295297"/>
                    <a:pt x="361726" y="243968"/>
                    <a:pt x="380247" y="219097"/>
                  </a:cubicBezTo>
                  <a:cubicBezTo>
                    <a:pt x="398768" y="194226"/>
                    <a:pt x="364901" y="168297"/>
                    <a:pt x="367547" y="161947"/>
                  </a:cubicBezTo>
                  <a:cubicBezTo>
                    <a:pt x="370193" y="155597"/>
                    <a:pt x="456976" y="212218"/>
                    <a:pt x="396122" y="180997"/>
                  </a:cubicBezTo>
                  <a:cubicBezTo>
                    <a:pt x="335268" y="149776"/>
                    <a:pt x="84972" y="2139"/>
                    <a:pt x="24647" y="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29">
              <a:extLst>
                <a:ext uri="{FF2B5EF4-FFF2-40B4-BE49-F238E27FC236}">
                  <a16:creationId xmlns:a16="http://schemas.microsoft.com/office/drawing/2014/main" id="{58AD5CD5-DEF0-E861-463B-E7A261343036}"/>
                </a:ext>
              </a:extLst>
            </p:cNvPr>
            <p:cNvSpPr/>
            <p:nvPr/>
          </p:nvSpPr>
          <p:spPr>
            <a:xfrm flipV="1">
              <a:off x="2499975" y="375009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33A2F69E-29F9-FE4D-B2CE-6134DE374A54}"/>
                </a:ext>
              </a:extLst>
            </p:cNvPr>
            <p:cNvSpPr/>
            <p:nvPr/>
          </p:nvSpPr>
          <p:spPr>
            <a:xfrm>
              <a:off x="2330443" y="3552811"/>
              <a:ext cx="521610" cy="381098"/>
            </a:xfrm>
            <a:custGeom>
              <a:avLst/>
              <a:gdLst>
                <a:gd name="connsiteX0" fmla="*/ 7 w 521610"/>
                <a:gd name="connsiteY0" fmla="*/ 14 h 381098"/>
                <a:gd name="connsiteX1" fmla="*/ 273057 w 521610"/>
                <a:gd name="connsiteY1" fmla="*/ 136539 h 381098"/>
                <a:gd name="connsiteX2" fmla="*/ 225432 w 521610"/>
                <a:gd name="connsiteY2" fmla="*/ 76214 h 381098"/>
                <a:gd name="connsiteX3" fmla="*/ 381007 w 521610"/>
                <a:gd name="connsiteY3" fmla="*/ 206389 h 381098"/>
                <a:gd name="connsiteX4" fmla="*/ 361957 w 521610"/>
                <a:gd name="connsiteY4" fmla="*/ 158764 h 381098"/>
                <a:gd name="connsiteX5" fmla="*/ 466732 w 521610"/>
                <a:gd name="connsiteY5" fmla="*/ 282589 h 381098"/>
                <a:gd name="connsiteX6" fmla="*/ 434982 w 521610"/>
                <a:gd name="connsiteY6" fmla="*/ 222264 h 381098"/>
                <a:gd name="connsiteX7" fmla="*/ 517532 w 521610"/>
                <a:gd name="connsiteY7" fmla="*/ 377839 h 381098"/>
                <a:gd name="connsiteX8" fmla="*/ 485782 w 521610"/>
                <a:gd name="connsiteY8" fmla="*/ 314339 h 381098"/>
                <a:gd name="connsiteX9" fmla="*/ 288932 w 521610"/>
                <a:gd name="connsiteY9" fmla="*/ 155589 h 381098"/>
                <a:gd name="connsiteX10" fmla="*/ 355607 w 521610"/>
                <a:gd name="connsiteY10" fmla="*/ 222264 h 381098"/>
                <a:gd name="connsiteX11" fmla="*/ 282582 w 521610"/>
                <a:gd name="connsiteY11" fmla="*/ 146064 h 381098"/>
                <a:gd name="connsiteX12" fmla="*/ 7 w 521610"/>
                <a:gd name="connsiteY12" fmla="*/ 14 h 381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1610" h="381098">
                  <a:moveTo>
                    <a:pt x="7" y="14"/>
                  </a:moveTo>
                  <a:cubicBezTo>
                    <a:pt x="-1580" y="-1573"/>
                    <a:pt x="235486" y="123839"/>
                    <a:pt x="273057" y="136539"/>
                  </a:cubicBezTo>
                  <a:cubicBezTo>
                    <a:pt x="310628" y="149239"/>
                    <a:pt x="207440" y="64572"/>
                    <a:pt x="225432" y="76214"/>
                  </a:cubicBezTo>
                  <a:cubicBezTo>
                    <a:pt x="243424" y="87856"/>
                    <a:pt x="358253" y="192631"/>
                    <a:pt x="381007" y="206389"/>
                  </a:cubicBezTo>
                  <a:cubicBezTo>
                    <a:pt x="403761" y="220147"/>
                    <a:pt x="347670" y="146064"/>
                    <a:pt x="361957" y="158764"/>
                  </a:cubicBezTo>
                  <a:cubicBezTo>
                    <a:pt x="376245" y="171464"/>
                    <a:pt x="454561" y="272006"/>
                    <a:pt x="466732" y="282589"/>
                  </a:cubicBezTo>
                  <a:cubicBezTo>
                    <a:pt x="478903" y="293172"/>
                    <a:pt x="434982" y="222264"/>
                    <a:pt x="434982" y="222264"/>
                  </a:cubicBezTo>
                  <a:lnTo>
                    <a:pt x="517532" y="377839"/>
                  </a:lnTo>
                  <a:cubicBezTo>
                    <a:pt x="525999" y="393185"/>
                    <a:pt x="523882" y="351381"/>
                    <a:pt x="485782" y="314339"/>
                  </a:cubicBezTo>
                  <a:cubicBezTo>
                    <a:pt x="447682" y="277297"/>
                    <a:pt x="310628" y="170935"/>
                    <a:pt x="288932" y="155589"/>
                  </a:cubicBezTo>
                  <a:cubicBezTo>
                    <a:pt x="267236" y="140243"/>
                    <a:pt x="356665" y="223852"/>
                    <a:pt x="355607" y="222264"/>
                  </a:cubicBezTo>
                  <a:cubicBezTo>
                    <a:pt x="354549" y="220676"/>
                    <a:pt x="342907" y="182047"/>
                    <a:pt x="282582" y="146064"/>
                  </a:cubicBezTo>
                  <a:cubicBezTo>
                    <a:pt x="222257" y="110081"/>
                    <a:pt x="1594" y="1601"/>
                    <a:pt x="7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5AB37C86-7594-5234-2332-46AAB7DBA782}"/>
                </a:ext>
              </a:extLst>
            </p:cNvPr>
            <p:cNvSpPr/>
            <p:nvPr/>
          </p:nvSpPr>
          <p:spPr>
            <a:xfrm>
              <a:off x="2501891" y="3790887"/>
              <a:ext cx="298958" cy="269952"/>
            </a:xfrm>
            <a:custGeom>
              <a:avLst/>
              <a:gdLst>
                <a:gd name="connsiteX0" fmla="*/ 285759 w 298958"/>
                <a:gd name="connsiteY0" fmla="*/ 63 h 269952"/>
                <a:gd name="connsiteX1" fmla="*/ 247659 w 298958"/>
                <a:gd name="connsiteY1" fmla="*/ 127063 h 269952"/>
                <a:gd name="connsiteX2" fmla="*/ 276234 w 298958"/>
                <a:gd name="connsiteY2" fmla="*/ 76263 h 269952"/>
                <a:gd name="connsiteX3" fmla="*/ 254009 w 298958"/>
                <a:gd name="connsiteY3" fmla="*/ 127063 h 269952"/>
                <a:gd name="connsiteX4" fmla="*/ 82559 w 298958"/>
                <a:gd name="connsiteY4" fmla="*/ 215963 h 269952"/>
                <a:gd name="connsiteX5" fmla="*/ 139709 w 298958"/>
                <a:gd name="connsiteY5" fmla="*/ 181038 h 269952"/>
                <a:gd name="connsiteX6" fmla="*/ 9 w 298958"/>
                <a:gd name="connsiteY6" fmla="*/ 269938 h 269952"/>
                <a:gd name="connsiteX7" fmla="*/ 133359 w 298958"/>
                <a:gd name="connsiteY7" fmla="*/ 187388 h 269952"/>
                <a:gd name="connsiteX8" fmla="*/ 295284 w 298958"/>
                <a:gd name="connsiteY8" fmla="*/ 120713 h 269952"/>
                <a:gd name="connsiteX9" fmla="*/ 250834 w 298958"/>
                <a:gd name="connsiteY9" fmla="*/ 146113 h 269952"/>
                <a:gd name="connsiteX10" fmla="*/ 285759 w 298958"/>
                <a:gd name="connsiteY10" fmla="*/ 63 h 269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958" h="269952">
                  <a:moveTo>
                    <a:pt x="285759" y="63"/>
                  </a:moveTo>
                  <a:cubicBezTo>
                    <a:pt x="285230" y="-3112"/>
                    <a:pt x="249246" y="114363"/>
                    <a:pt x="247659" y="127063"/>
                  </a:cubicBezTo>
                  <a:cubicBezTo>
                    <a:pt x="246072" y="139763"/>
                    <a:pt x="275176" y="76263"/>
                    <a:pt x="276234" y="76263"/>
                  </a:cubicBezTo>
                  <a:cubicBezTo>
                    <a:pt x="277292" y="76263"/>
                    <a:pt x="286288" y="103780"/>
                    <a:pt x="254009" y="127063"/>
                  </a:cubicBezTo>
                  <a:cubicBezTo>
                    <a:pt x="221730" y="150346"/>
                    <a:pt x="101609" y="206967"/>
                    <a:pt x="82559" y="215963"/>
                  </a:cubicBezTo>
                  <a:cubicBezTo>
                    <a:pt x="63509" y="224959"/>
                    <a:pt x="153467" y="172042"/>
                    <a:pt x="139709" y="181038"/>
                  </a:cubicBezTo>
                  <a:cubicBezTo>
                    <a:pt x="125951" y="190034"/>
                    <a:pt x="1067" y="268880"/>
                    <a:pt x="9" y="269938"/>
                  </a:cubicBezTo>
                  <a:cubicBezTo>
                    <a:pt x="-1049" y="270996"/>
                    <a:pt x="84147" y="212259"/>
                    <a:pt x="133359" y="187388"/>
                  </a:cubicBezTo>
                  <a:cubicBezTo>
                    <a:pt x="182571" y="162517"/>
                    <a:pt x="275705" y="127592"/>
                    <a:pt x="295284" y="120713"/>
                  </a:cubicBezTo>
                  <a:cubicBezTo>
                    <a:pt x="314863" y="113834"/>
                    <a:pt x="249776" y="160400"/>
                    <a:pt x="250834" y="146113"/>
                  </a:cubicBezTo>
                  <a:cubicBezTo>
                    <a:pt x="251892" y="131826"/>
                    <a:pt x="286288" y="3238"/>
                    <a:pt x="285759" y="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50F73E52-2B64-1F53-F684-E0B3FCF51F38}"/>
                </a:ext>
              </a:extLst>
            </p:cNvPr>
            <p:cNvSpPr/>
            <p:nvPr/>
          </p:nvSpPr>
          <p:spPr>
            <a:xfrm>
              <a:off x="2204962" y="3697698"/>
              <a:ext cx="176886" cy="255220"/>
            </a:xfrm>
            <a:custGeom>
              <a:avLst/>
              <a:gdLst>
                <a:gd name="connsiteX0" fmla="*/ 173113 w 176886"/>
                <a:gd name="connsiteY0" fmla="*/ 1177 h 255220"/>
                <a:gd name="connsiteX1" fmla="*/ 119138 w 176886"/>
                <a:gd name="connsiteY1" fmla="*/ 96427 h 255220"/>
                <a:gd name="connsiteX2" fmla="*/ 106438 w 176886"/>
                <a:gd name="connsiteY2" fmla="*/ 175802 h 255220"/>
                <a:gd name="connsiteX3" fmla="*/ 109613 w 176886"/>
                <a:gd name="connsiteY3" fmla="*/ 125002 h 255220"/>
                <a:gd name="connsiteX4" fmla="*/ 52463 w 176886"/>
                <a:gd name="connsiteY4" fmla="*/ 255177 h 255220"/>
                <a:gd name="connsiteX5" fmla="*/ 90563 w 176886"/>
                <a:gd name="connsiteY5" fmla="*/ 109127 h 255220"/>
                <a:gd name="connsiteX6" fmla="*/ 33413 w 176886"/>
                <a:gd name="connsiteY6" fmla="*/ 252002 h 255220"/>
                <a:gd name="connsiteX7" fmla="*/ 81038 w 176886"/>
                <a:gd name="connsiteY7" fmla="*/ 109127 h 255220"/>
                <a:gd name="connsiteX8" fmla="*/ 1663 w 176886"/>
                <a:gd name="connsiteY8" fmla="*/ 166277 h 255220"/>
                <a:gd name="connsiteX9" fmla="*/ 173113 w 176886"/>
                <a:gd name="connsiteY9" fmla="*/ 1177 h 255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886" h="255220">
                  <a:moveTo>
                    <a:pt x="173113" y="1177"/>
                  </a:moveTo>
                  <a:cubicBezTo>
                    <a:pt x="192692" y="-10465"/>
                    <a:pt x="130250" y="67323"/>
                    <a:pt x="119138" y="96427"/>
                  </a:cubicBezTo>
                  <a:cubicBezTo>
                    <a:pt x="108025" y="125531"/>
                    <a:pt x="108025" y="171040"/>
                    <a:pt x="106438" y="175802"/>
                  </a:cubicBezTo>
                  <a:cubicBezTo>
                    <a:pt x="104851" y="180564"/>
                    <a:pt x="118609" y="111773"/>
                    <a:pt x="109613" y="125002"/>
                  </a:cubicBezTo>
                  <a:cubicBezTo>
                    <a:pt x="100617" y="138231"/>
                    <a:pt x="55638" y="257823"/>
                    <a:pt x="52463" y="255177"/>
                  </a:cubicBezTo>
                  <a:cubicBezTo>
                    <a:pt x="49288" y="252531"/>
                    <a:pt x="93738" y="109656"/>
                    <a:pt x="90563" y="109127"/>
                  </a:cubicBezTo>
                  <a:cubicBezTo>
                    <a:pt x="87388" y="108598"/>
                    <a:pt x="35000" y="252002"/>
                    <a:pt x="33413" y="252002"/>
                  </a:cubicBezTo>
                  <a:cubicBezTo>
                    <a:pt x="31826" y="252002"/>
                    <a:pt x="86330" y="123414"/>
                    <a:pt x="81038" y="109127"/>
                  </a:cubicBezTo>
                  <a:cubicBezTo>
                    <a:pt x="75746" y="94840"/>
                    <a:pt x="-13153" y="177389"/>
                    <a:pt x="1663" y="166277"/>
                  </a:cubicBezTo>
                  <a:cubicBezTo>
                    <a:pt x="16479" y="155165"/>
                    <a:pt x="153534" y="12819"/>
                    <a:pt x="173113" y="11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D5972F4F-D07C-1C46-663B-814F701D1279}"/>
                </a:ext>
              </a:extLst>
            </p:cNvPr>
            <p:cNvSpPr/>
            <p:nvPr/>
          </p:nvSpPr>
          <p:spPr>
            <a:xfrm>
              <a:off x="2168387" y="3790111"/>
              <a:ext cx="457561" cy="277656"/>
            </a:xfrm>
            <a:custGeom>
              <a:avLst/>
              <a:gdLst>
                <a:gd name="connsiteX0" fmla="*/ 138 w 457561"/>
                <a:gd name="connsiteY0" fmla="*/ 70689 h 277656"/>
                <a:gd name="connsiteX1" fmla="*/ 98563 w 457561"/>
                <a:gd name="connsiteY1" fmla="*/ 165939 h 277656"/>
                <a:gd name="connsiteX2" fmla="*/ 149363 w 457561"/>
                <a:gd name="connsiteY2" fmla="*/ 223089 h 277656"/>
                <a:gd name="connsiteX3" fmla="*/ 117613 w 457561"/>
                <a:gd name="connsiteY3" fmla="*/ 169114 h 277656"/>
                <a:gd name="connsiteX4" fmla="*/ 216038 w 457561"/>
                <a:gd name="connsiteY4" fmla="*/ 238964 h 277656"/>
                <a:gd name="connsiteX5" fmla="*/ 149363 w 457561"/>
                <a:gd name="connsiteY5" fmla="*/ 229439 h 277656"/>
                <a:gd name="connsiteX6" fmla="*/ 308113 w 457561"/>
                <a:gd name="connsiteY6" fmla="*/ 245314 h 277656"/>
                <a:gd name="connsiteX7" fmla="*/ 133488 w 457561"/>
                <a:gd name="connsiteY7" fmla="*/ 248489 h 277656"/>
                <a:gd name="connsiteX8" fmla="*/ 454163 w 457561"/>
                <a:gd name="connsiteY8" fmla="*/ 219914 h 277656"/>
                <a:gd name="connsiteX9" fmla="*/ 301763 w 457561"/>
                <a:gd name="connsiteY9" fmla="*/ 238964 h 277656"/>
                <a:gd name="connsiteX10" fmla="*/ 295413 w 457561"/>
                <a:gd name="connsiteY10" fmla="*/ 277064 h 277656"/>
                <a:gd name="connsiteX11" fmla="*/ 285888 w 457561"/>
                <a:gd name="connsiteY11" fmla="*/ 258014 h 277656"/>
                <a:gd name="connsiteX12" fmla="*/ 146188 w 457561"/>
                <a:gd name="connsiteY12" fmla="*/ 204039 h 277656"/>
                <a:gd name="connsiteX13" fmla="*/ 136663 w 457561"/>
                <a:gd name="connsiteY13" fmla="*/ 134189 h 277656"/>
                <a:gd name="connsiteX14" fmla="*/ 120788 w 457561"/>
                <a:gd name="connsiteY14" fmla="*/ 184989 h 277656"/>
                <a:gd name="connsiteX15" fmla="*/ 133488 w 457561"/>
                <a:gd name="connsiteY15" fmla="*/ 73864 h 277656"/>
                <a:gd name="connsiteX16" fmla="*/ 85863 w 457561"/>
                <a:gd name="connsiteY16" fmla="*/ 127839 h 277656"/>
                <a:gd name="connsiteX17" fmla="*/ 136663 w 457561"/>
                <a:gd name="connsiteY17" fmla="*/ 4014 h 277656"/>
                <a:gd name="connsiteX18" fmla="*/ 44588 w 457561"/>
                <a:gd name="connsiteY18" fmla="*/ 105614 h 277656"/>
                <a:gd name="connsiteX19" fmla="*/ 76338 w 457561"/>
                <a:gd name="connsiteY19" fmla="*/ 839 h 277656"/>
                <a:gd name="connsiteX20" fmla="*/ 138 w 457561"/>
                <a:gd name="connsiteY20" fmla="*/ 70689 h 27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57561" h="277656">
                  <a:moveTo>
                    <a:pt x="138" y="70689"/>
                  </a:moveTo>
                  <a:cubicBezTo>
                    <a:pt x="3842" y="98206"/>
                    <a:pt x="73692" y="140539"/>
                    <a:pt x="98563" y="165939"/>
                  </a:cubicBezTo>
                  <a:cubicBezTo>
                    <a:pt x="123434" y="191339"/>
                    <a:pt x="146188" y="222560"/>
                    <a:pt x="149363" y="223089"/>
                  </a:cubicBezTo>
                  <a:cubicBezTo>
                    <a:pt x="152538" y="223618"/>
                    <a:pt x="106500" y="166468"/>
                    <a:pt x="117613" y="169114"/>
                  </a:cubicBezTo>
                  <a:cubicBezTo>
                    <a:pt x="128726" y="171760"/>
                    <a:pt x="210746" y="228910"/>
                    <a:pt x="216038" y="238964"/>
                  </a:cubicBezTo>
                  <a:cubicBezTo>
                    <a:pt x="221330" y="249018"/>
                    <a:pt x="134017" y="228381"/>
                    <a:pt x="149363" y="229439"/>
                  </a:cubicBezTo>
                  <a:cubicBezTo>
                    <a:pt x="164709" y="230497"/>
                    <a:pt x="310759" y="242139"/>
                    <a:pt x="308113" y="245314"/>
                  </a:cubicBezTo>
                  <a:cubicBezTo>
                    <a:pt x="305467" y="248489"/>
                    <a:pt x="109146" y="252722"/>
                    <a:pt x="133488" y="248489"/>
                  </a:cubicBezTo>
                  <a:cubicBezTo>
                    <a:pt x="157830" y="244256"/>
                    <a:pt x="426117" y="221501"/>
                    <a:pt x="454163" y="219914"/>
                  </a:cubicBezTo>
                  <a:cubicBezTo>
                    <a:pt x="482209" y="218327"/>
                    <a:pt x="328221" y="229439"/>
                    <a:pt x="301763" y="238964"/>
                  </a:cubicBezTo>
                  <a:cubicBezTo>
                    <a:pt x="275305" y="248489"/>
                    <a:pt x="295413" y="277064"/>
                    <a:pt x="295413" y="277064"/>
                  </a:cubicBezTo>
                  <a:cubicBezTo>
                    <a:pt x="292767" y="280239"/>
                    <a:pt x="310759" y="270185"/>
                    <a:pt x="285888" y="258014"/>
                  </a:cubicBezTo>
                  <a:cubicBezTo>
                    <a:pt x="261017" y="245843"/>
                    <a:pt x="171059" y="224676"/>
                    <a:pt x="146188" y="204039"/>
                  </a:cubicBezTo>
                  <a:cubicBezTo>
                    <a:pt x="121317" y="183402"/>
                    <a:pt x="140896" y="137364"/>
                    <a:pt x="136663" y="134189"/>
                  </a:cubicBezTo>
                  <a:cubicBezTo>
                    <a:pt x="132430" y="131014"/>
                    <a:pt x="121317" y="195043"/>
                    <a:pt x="120788" y="184989"/>
                  </a:cubicBezTo>
                  <a:cubicBezTo>
                    <a:pt x="120259" y="174935"/>
                    <a:pt x="139309" y="83389"/>
                    <a:pt x="133488" y="73864"/>
                  </a:cubicBezTo>
                  <a:cubicBezTo>
                    <a:pt x="127667" y="64339"/>
                    <a:pt x="85334" y="139481"/>
                    <a:pt x="85863" y="127839"/>
                  </a:cubicBezTo>
                  <a:cubicBezTo>
                    <a:pt x="86392" y="116197"/>
                    <a:pt x="143542" y="7718"/>
                    <a:pt x="136663" y="4014"/>
                  </a:cubicBezTo>
                  <a:cubicBezTo>
                    <a:pt x="129784" y="310"/>
                    <a:pt x="54642" y="106143"/>
                    <a:pt x="44588" y="105614"/>
                  </a:cubicBezTo>
                  <a:cubicBezTo>
                    <a:pt x="34534" y="105085"/>
                    <a:pt x="84275" y="8776"/>
                    <a:pt x="76338" y="839"/>
                  </a:cubicBezTo>
                  <a:cubicBezTo>
                    <a:pt x="68401" y="-7098"/>
                    <a:pt x="-3566" y="43172"/>
                    <a:pt x="138" y="7068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1D6BA880-7415-073F-4198-0F84D3283CEF}"/>
                </a:ext>
              </a:extLst>
            </p:cNvPr>
            <p:cNvSpPr/>
            <p:nvPr/>
          </p:nvSpPr>
          <p:spPr>
            <a:xfrm>
              <a:off x="2463800" y="3882994"/>
              <a:ext cx="387748" cy="282663"/>
            </a:xfrm>
            <a:custGeom>
              <a:avLst/>
              <a:gdLst>
                <a:gd name="connsiteX0" fmla="*/ 244475 w 387748"/>
                <a:gd name="connsiteY0" fmla="*/ 31 h 282663"/>
                <a:gd name="connsiteX1" fmla="*/ 374650 w 387748"/>
                <a:gd name="connsiteY1" fmla="*/ 41306 h 282663"/>
                <a:gd name="connsiteX2" fmla="*/ 263525 w 387748"/>
                <a:gd name="connsiteY2" fmla="*/ 101631 h 282663"/>
                <a:gd name="connsiteX3" fmla="*/ 371475 w 387748"/>
                <a:gd name="connsiteY3" fmla="*/ 95281 h 282663"/>
                <a:gd name="connsiteX4" fmla="*/ 203200 w 387748"/>
                <a:gd name="connsiteY4" fmla="*/ 133381 h 282663"/>
                <a:gd name="connsiteX5" fmla="*/ 104775 w 387748"/>
                <a:gd name="connsiteY5" fmla="*/ 209581 h 282663"/>
                <a:gd name="connsiteX6" fmla="*/ 244475 w 387748"/>
                <a:gd name="connsiteY6" fmla="*/ 114331 h 282663"/>
                <a:gd name="connsiteX7" fmla="*/ 0 w 387748"/>
                <a:gd name="connsiteY7" fmla="*/ 282606 h 282663"/>
                <a:gd name="connsiteX8" fmla="*/ 241300 w 387748"/>
                <a:gd name="connsiteY8" fmla="*/ 133381 h 282663"/>
                <a:gd name="connsiteX9" fmla="*/ 149225 w 387748"/>
                <a:gd name="connsiteY9" fmla="*/ 142906 h 282663"/>
                <a:gd name="connsiteX10" fmla="*/ 349250 w 387748"/>
                <a:gd name="connsiteY10" fmla="*/ 69881 h 282663"/>
                <a:gd name="connsiteX11" fmla="*/ 381000 w 387748"/>
                <a:gd name="connsiteY11" fmla="*/ 34956 h 282663"/>
                <a:gd name="connsiteX12" fmla="*/ 244475 w 387748"/>
                <a:gd name="connsiteY12" fmla="*/ 31 h 282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7748" h="282663">
                  <a:moveTo>
                    <a:pt x="244475" y="31"/>
                  </a:moveTo>
                  <a:cubicBezTo>
                    <a:pt x="243417" y="1089"/>
                    <a:pt x="371475" y="24373"/>
                    <a:pt x="374650" y="41306"/>
                  </a:cubicBezTo>
                  <a:cubicBezTo>
                    <a:pt x="377825" y="58239"/>
                    <a:pt x="264054" y="92635"/>
                    <a:pt x="263525" y="101631"/>
                  </a:cubicBezTo>
                  <a:cubicBezTo>
                    <a:pt x="262996" y="110627"/>
                    <a:pt x="381529" y="89989"/>
                    <a:pt x="371475" y="95281"/>
                  </a:cubicBezTo>
                  <a:cubicBezTo>
                    <a:pt x="361421" y="100573"/>
                    <a:pt x="247650" y="114331"/>
                    <a:pt x="203200" y="133381"/>
                  </a:cubicBezTo>
                  <a:cubicBezTo>
                    <a:pt x="158750" y="152431"/>
                    <a:pt x="97896" y="212756"/>
                    <a:pt x="104775" y="209581"/>
                  </a:cubicBezTo>
                  <a:cubicBezTo>
                    <a:pt x="111654" y="206406"/>
                    <a:pt x="244475" y="114331"/>
                    <a:pt x="244475" y="114331"/>
                  </a:cubicBezTo>
                  <a:cubicBezTo>
                    <a:pt x="227013" y="126502"/>
                    <a:pt x="529" y="279431"/>
                    <a:pt x="0" y="282606"/>
                  </a:cubicBezTo>
                  <a:cubicBezTo>
                    <a:pt x="-529" y="285781"/>
                    <a:pt x="216429" y="156664"/>
                    <a:pt x="241300" y="133381"/>
                  </a:cubicBezTo>
                  <a:cubicBezTo>
                    <a:pt x="266171" y="110098"/>
                    <a:pt x="131233" y="153489"/>
                    <a:pt x="149225" y="142906"/>
                  </a:cubicBezTo>
                  <a:cubicBezTo>
                    <a:pt x="167217" y="132323"/>
                    <a:pt x="310621" y="87873"/>
                    <a:pt x="349250" y="69881"/>
                  </a:cubicBezTo>
                  <a:cubicBezTo>
                    <a:pt x="387879" y="51889"/>
                    <a:pt x="395287" y="45010"/>
                    <a:pt x="381000" y="34956"/>
                  </a:cubicBezTo>
                  <a:cubicBezTo>
                    <a:pt x="366713" y="24902"/>
                    <a:pt x="245533" y="-1027"/>
                    <a:pt x="244475" y="3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5F2D0C83-24DC-6733-568A-5E4B8593B80B}"/>
                </a:ext>
              </a:extLst>
            </p:cNvPr>
            <p:cNvSpPr/>
            <p:nvPr/>
          </p:nvSpPr>
          <p:spPr>
            <a:xfrm>
              <a:off x="2206042" y="3800431"/>
              <a:ext cx="145673" cy="379636"/>
            </a:xfrm>
            <a:custGeom>
              <a:avLst/>
              <a:gdLst>
                <a:gd name="connsiteX0" fmla="*/ 10108 w 145673"/>
                <a:gd name="connsiteY0" fmla="*/ 44 h 379636"/>
                <a:gd name="connsiteX1" fmla="*/ 32333 w 145673"/>
                <a:gd name="connsiteY1" fmla="*/ 190544 h 379636"/>
                <a:gd name="connsiteX2" fmla="*/ 16458 w 145673"/>
                <a:gd name="connsiteY2" fmla="*/ 152444 h 379636"/>
                <a:gd name="connsiteX3" fmla="*/ 86308 w 145673"/>
                <a:gd name="connsiteY3" fmla="*/ 260394 h 379636"/>
                <a:gd name="connsiteX4" fmla="*/ 60908 w 145673"/>
                <a:gd name="connsiteY4" fmla="*/ 203244 h 379636"/>
                <a:gd name="connsiteX5" fmla="*/ 86308 w 145673"/>
                <a:gd name="connsiteY5" fmla="*/ 301669 h 379636"/>
                <a:gd name="connsiteX6" fmla="*/ 67258 w 145673"/>
                <a:gd name="connsiteY6" fmla="*/ 269919 h 379636"/>
                <a:gd name="connsiteX7" fmla="*/ 143458 w 145673"/>
                <a:gd name="connsiteY7" fmla="*/ 377869 h 379636"/>
                <a:gd name="connsiteX8" fmla="*/ 114883 w 145673"/>
                <a:gd name="connsiteY8" fmla="*/ 327069 h 379636"/>
                <a:gd name="connsiteX9" fmla="*/ 10108 w 145673"/>
                <a:gd name="connsiteY9" fmla="*/ 200069 h 379636"/>
                <a:gd name="connsiteX10" fmla="*/ 3758 w 145673"/>
                <a:gd name="connsiteY10" fmla="*/ 187369 h 379636"/>
                <a:gd name="connsiteX11" fmla="*/ 6933 w 145673"/>
                <a:gd name="connsiteY11" fmla="*/ 209594 h 379636"/>
                <a:gd name="connsiteX12" fmla="*/ 10108 w 145673"/>
                <a:gd name="connsiteY12" fmla="*/ 44 h 37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673" h="379636">
                  <a:moveTo>
                    <a:pt x="10108" y="44"/>
                  </a:moveTo>
                  <a:cubicBezTo>
                    <a:pt x="14341" y="-3131"/>
                    <a:pt x="31275" y="165144"/>
                    <a:pt x="32333" y="190544"/>
                  </a:cubicBezTo>
                  <a:cubicBezTo>
                    <a:pt x="33391" y="215944"/>
                    <a:pt x="7462" y="140802"/>
                    <a:pt x="16458" y="152444"/>
                  </a:cubicBezTo>
                  <a:cubicBezTo>
                    <a:pt x="25454" y="164086"/>
                    <a:pt x="78900" y="251927"/>
                    <a:pt x="86308" y="260394"/>
                  </a:cubicBezTo>
                  <a:cubicBezTo>
                    <a:pt x="93716" y="268861"/>
                    <a:pt x="60908" y="196365"/>
                    <a:pt x="60908" y="203244"/>
                  </a:cubicBezTo>
                  <a:cubicBezTo>
                    <a:pt x="60908" y="210123"/>
                    <a:pt x="85250" y="290557"/>
                    <a:pt x="86308" y="301669"/>
                  </a:cubicBezTo>
                  <a:cubicBezTo>
                    <a:pt x="87366" y="312781"/>
                    <a:pt x="57733" y="257219"/>
                    <a:pt x="67258" y="269919"/>
                  </a:cubicBezTo>
                  <a:cubicBezTo>
                    <a:pt x="76783" y="282619"/>
                    <a:pt x="135521" y="368344"/>
                    <a:pt x="143458" y="377869"/>
                  </a:cubicBezTo>
                  <a:cubicBezTo>
                    <a:pt x="151395" y="387394"/>
                    <a:pt x="137108" y="356702"/>
                    <a:pt x="114883" y="327069"/>
                  </a:cubicBezTo>
                  <a:cubicBezTo>
                    <a:pt x="92658" y="297436"/>
                    <a:pt x="28629" y="223352"/>
                    <a:pt x="10108" y="200069"/>
                  </a:cubicBezTo>
                  <a:cubicBezTo>
                    <a:pt x="-8413" y="176786"/>
                    <a:pt x="4287" y="185782"/>
                    <a:pt x="3758" y="187369"/>
                  </a:cubicBezTo>
                  <a:cubicBezTo>
                    <a:pt x="3229" y="188956"/>
                    <a:pt x="4816" y="237640"/>
                    <a:pt x="6933" y="209594"/>
                  </a:cubicBezTo>
                  <a:cubicBezTo>
                    <a:pt x="9050" y="181548"/>
                    <a:pt x="5875" y="3219"/>
                    <a:pt x="10108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F7849B01-E2BF-A789-8533-A04C2911233D}"/>
                </a:ext>
              </a:extLst>
            </p:cNvPr>
            <p:cNvSpPr/>
            <p:nvPr/>
          </p:nvSpPr>
          <p:spPr>
            <a:xfrm>
              <a:off x="2194091" y="3845695"/>
              <a:ext cx="470459" cy="244201"/>
            </a:xfrm>
            <a:custGeom>
              <a:avLst/>
              <a:gdLst>
                <a:gd name="connsiteX0" fmla="*/ 6184 w 470459"/>
                <a:gd name="connsiteY0" fmla="*/ 8755 h 244201"/>
                <a:gd name="connsiteX1" fmla="*/ 142709 w 470459"/>
                <a:gd name="connsiteY1" fmla="*/ 215130 h 244201"/>
                <a:gd name="connsiteX2" fmla="*/ 149059 w 470459"/>
                <a:gd name="connsiteY2" fmla="*/ 221480 h 244201"/>
                <a:gd name="connsiteX3" fmla="*/ 231609 w 470459"/>
                <a:gd name="connsiteY3" fmla="*/ 234180 h 244201"/>
                <a:gd name="connsiteX4" fmla="*/ 123659 w 470459"/>
                <a:gd name="connsiteY4" fmla="*/ 234180 h 244201"/>
                <a:gd name="connsiteX5" fmla="*/ 330034 w 470459"/>
                <a:gd name="connsiteY5" fmla="*/ 221480 h 244201"/>
                <a:gd name="connsiteX6" fmla="*/ 247484 w 470459"/>
                <a:gd name="connsiteY6" fmla="*/ 224655 h 244201"/>
                <a:gd name="connsiteX7" fmla="*/ 469734 w 470459"/>
                <a:gd name="connsiteY7" fmla="*/ 151630 h 244201"/>
                <a:gd name="connsiteX8" fmla="*/ 314159 w 470459"/>
                <a:gd name="connsiteY8" fmla="*/ 208780 h 244201"/>
                <a:gd name="connsiteX9" fmla="*/ 187159 w 470459"/>
                <a:gd name="connsiteY9" fmla="*/ 243705 h 244201"/>
                <a:gd name="connsiteX10" fmla="*/ 110959 w 470459"/>
                <a:gd name="connsiteY10" fmla="*/ 183380 h 244201"/>
                <a:gd name="connsiteX11" fmla="*/ 126834 w 470459"/>
                <a:gd name="connsiteY11" fmla="*/ 196080 h 244201"/>
                <a:gd name="connsiteX12" fmla="*/ 34759 w 470459"/>
                <a:gd name="connsiteY12" fmla="*/ 50030 h 244201"/>
                <a:gd name="connsiteX13" fmla="*/ 6184 w 470459"/>
                <a:gd name="connsiteY13" fmla="*/ 8755 h 24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0459" h="244201">
                  <a:moveTo>
                    <a:pt x="6184" y="8755"/>
                  </a:moveTo>
                  <a:cubicBezTo>
                    <a:pt x="24176" y="36272"/>
                    <a:pt x="118897" y="179676"/>
                    <a:pt x="142709" y="215130"/>
                  </a:cubicBezTo>
                  <a:cubicBezTo>
                    <a:pt x="166522" y="250584"/>
                    <a:pt x="134242" y="218305"/>
                    <a:pt x="149059" y="221480"/>
                  </a:cubicBezTo>
                  <a:cubicBezTo>
                    <a:pt x="163876" y="224655"/>
                    <a:pt x="235842" y="232063"/>
                    <a:pt x="231609" y="234180"/>
                  </a:cubicBezTo>
                  <a:cubicBezTo>
                    <a:pt x="227376" y="236297"/>
                    <a:pt x="107255" y="236297"/>
                    <a:pt x="123659" y="234180"/>
                  </a:cubicBezTo>
                  <a:cubicBezTo>
                    <a:pt x="140063" y="232063"/>
                    <a:pt x="309397" y="223067"/>
                    <a:pt x="330034" y="221480"/>
                  </a:cubicBezTo>
                  <a:cubicBezTo>
                    <a:pt x="350671" y="219893"/>
                    <a:pt x="224201" y="236297"/>
                    <a:pt x="247484" y="224655"/>
                  </a:cubicBezTo>
                  <a:cubicBezTo>
                    <a:pt x="270767" y="213013"/>
                    <a:pt x="458621" y="154276"/>
                    <a:pt x="469734" y="151630"/>
                  </a:cubicBezTo>
                  <a:cubicBezTo>
                    <a:pt x="480847" y="148984"/>
                    <a:pt x="361255" y="193434"/>
                    <a:pt x="314159" y="208780"/>
                  </a:cubicBezTo>
                  <a:cubicBezTo>
                    <a:pt x="267063" y="224126"/>
                    <a:pt x="221026" y="247938"/>
                    <a:pt x="187159" y="243705"/>
                  </a:cubicBezTo>
                  <a:cubicBezTo>
                    <a:pt x="153292" y="239472"/>
                    <a:pt x="121013" y="191317"/>
                    <a:pt x="110959" y="183380"/>
                  </a:cubicBezTo>
                  <a:cubicBezTo>
                    <a:pt x="100905" y="175443"/>
                    <a:pt x="139534" y="218305"/>
                    <a:pt x="126834" y="196080"/>
                  </a:cubicBezTo>
                  <a:cubicBezTo>
                    <a:pt x="114134" y="173855"/>
                    <a:pt x="56455" y="74901"/>
                    <a:pt x="34759" y="50030"/>
                  </a:cubicBezTo>
                  <a:cubicBezTo>
                    <a:pt x="13063" y="25159"/>
                    <a:pt x="-11808" y="-18762"/>
                    <a:pt x="6184" y="87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2B4585EF-8087-E542-F9F9-4C5C631A8C4B}"/>
                </a:ext>
              </a:extLst>
            </p:cNvPr>
            <p:cNvSpPr/>
            <p:nvPr/>
          </p:nvSpPr>
          <p:spPr>
            <a:xfrm>
              <a:off x="2393466" y="3999201"/>
              <a:ext cx="477041" cy="268702"/>
            </a:xfrm>
            <a:custGeom>
              <a:avLst/>
              <a:gdLst>
                <a:gd name="connsiteX0" fmla="*/ 476734 w 477041"/>
                <a:gd name="connsiteY0" fmla="*/ 1299 h 268702"/>
                <a:gd name="connsiteX1" fmla="*/ 371959 w 477041"/>
                <a:gd name="connsiteY1" fmla="*/ 7649 h 268702"/>
                <a:gd name="connsiteX2" fmla="*/ 283059 w 477041"/>
                <a:gd name="connsiteY2" fmla="*/ 55274 h 268702"/>
                <a:gd name="connsiteX3" fmla="*/ 327509 w 477041"/>
                <a:gd name="connsiteY3" fmla="*/ 36224 h 268702"/>
                <a:gd name="connsiteX4" fmla="*/ 194159 w 477041"/>
                <a:gd name="connsiteY4" fmla="*/ 128299 h 268702"/>
                <a:gd name="connsiteX5" fmla="*/ 484 w 477041"/>
                <a:gd name="connsiteY5" fmla="*/ 267999 h 268702"/>
                <a:gd name="connsiteX6" fmla="*/ 254484 w 477041"/>
                <a:gd name="connsiteY6" fmla="*/ 64799 h 268702"/>
                <a:gd name="connsiteX7" fmla="*/ 337034 w 477041"/>
                <a:gd name="connsiteY7" fmla="*/ 20349 h 268702"/>
                <a:gd name="connsiteX8" fmla="*/ 476734 w 477041"/>
                <a:gd name="connsiteY8" fmla="*/ 1299 h 26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041" h="268702">
                  <a:moveTo>
                    <a:pt x="476734" y="1299"/>
                  </a:moveTo>
                  <a:cubicBezTo>
                    <a:pt x="482555" y="-818"/>
                    <a:pt x="404238" y="-1347"/>
                    <a:pt x="371959" y="7649"/>
                  </a:cubicBezTo>
                  <a:cubicBezTo>
                    <a:pt x="339680" y="16645"/>
                    <a:pt x="290467" y="50512"/>
                    <a:pt x="283059" y="55274"/>
                  </a:cubicBezTo>
                  <a:cubicBezTo>
                    <a:pt x="275651" y="60037"/>
                    <a:pt x="342326" y="24053"/>
                    <a:pt x="327509" y="36224"/>
                  </a:cubicBezTo>
                  <a:cubicBezTo>
                    <a:pt x="312692" y="48395"/>
                    <a:pt x="248663" y="89670"/>
                    <a:pt x="194159" y="128299"/>
                  </a:cubicBezTo>
                  <a:cubicBezTo>
                    <a:pt x="139655" y="166928"/>
                    <a:pt x="-9570" y="278582"/>
                    <a:pt x="484" y="267999"/>
                  </a:cubicBezTo>
                  <a:cubicBezTo>
                    <a:pt x="10538" y="257416"/>
                    <a:pt x="198392" y="106074"/>
                    <a:pt x="254484" y="64799"/>
                  </a:cubicBezTo>
                  <a:cubicBezTo>
                    <a:pt x="310576" y="23524"/>
                    <a:pt x="295759" y="30403"/>
                    <a:pt x="337034" y="20349"/>
                  </a:cubicBezTo>
                  <a:cubicBezTo>
                    <a:pt x="378309" y="10295"/>
                    <a:pt x="470913" y="3416"/>
                    <a:pt x="476734" y="12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E818DE75-CEF2-0E60-A37F-D4D1319179BD}"/>
                </a:ext>
              </a:extLst>
            </p:cNvPr>
            <p:cNvSpPr/>
            <p:nvPr/>
          </p:nvSpPr>
          <p:spPr>
            <a:xfrm>
              <a:off x="2216148" y="3787768"/>
              <a:ext cx="206505" cy="435024"/>
            </a:xfrm>
            <a:custGeom>
              <a:avLst/>
              <a:gdLst>
                <a:gd name="connsiteX0" fmla="*/ 2 w 206505"/>
                <a:gd name="connsiteY0" fmla="*/ 7 h 435024"/>
                <a:gd name="connsiteX1" fmla="*/ 95252 w 206505"/>
                <a:gd name="connsiteY1" fmla="*/ 279407 h 435024"/>
                <a:gd name="connsiteX2" fmla="*/ 53977 w 206505"/>
                <a:gd name="connsiteY2" fmla="*/ 158757 h 435024"/>
                <a:gd name="connsiteX3" fmla="*/ 149227 w 206505"/>
                <a:gd name="connsiteY3" fmla="*/ 371482 h 435024"/>
                <a:gd name="connsiteX4" fmla="*/ 206377 w 206505"/>
                <a:gd name="connsiteY4" fmla="*/ 434982 h 435024"/>
                <a:gd name="connsiteX5" fmla="*/ 161927 w 206505"/>
                <a:gd name="connsiteY5" fmla="*/ 365132 h 435024"/>
                <a:gd name="connsiteX6" fmla="*/ 73027 w 206505"/>
                <a:gd name="connsiteY6" fmla="*/ 187332 h 435024"/>
                <a:gd name="connsiteX7" fmla="*/ 98427 w 206505"/>
                <a:gd name="connsiteY7" fmla="*/ 288932 h 435024"/>
                <a:gd name="connsiteX8" fmla="*/ 2 w 206505"/>
                <a:gd name="connsiteY8" fmla="*/ 7 h 435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505" h="435024">
                  <a:moveTo>
                    <a:pt x="2" y="7"/>
                  </a:moveTo>
                  <a:cubicBezTo>
                    <a:pt x="-527" y="-1580"/>
                    <a:pt x="86256" y="252949"/>
                    <a:pt x="95252" y="279407"/>
                  </a:cubicBezTo>
                  <a:cubicBezTo>
                    <a:pt x="104248" y="305865"/>
                    <a:pt x="44981" y="143411"/>
                    <a:pt x="53977" y="158757"/>
                  </a:cubicBezTo>
                  <a:cubicBezTo>
                    <a:pt x="62973" y="174103"/>
                    <a:pt x="123827" y="325445"/>
                    <a:pt x="149227" y="371482"/>
                  </a:cubicBezTo>
                  <a:cubicBezTo>
                    <a:pt x="174627" y="417519"/>
                    <a:pt x="204260" y="436040"/>
                    <a:pt x="206377" y="434982"/>
                  </a:cubicBezTo>
                  <a:cubicBezTo>
                    <a:pt x="208494" y="433924"/>
                    <a:pt x="184152" y="406407"/>
                    <a:pt x="161927" y="365132"/>
                  </a:cubicBezTo>
                  <a:cubicBezTo>
                    <a:pt x="139702" y="323857"/>
                    <a:pt x="83610" y="200032"/>
                    <a:pt x="73027" y="187332"/>
                  </a:cubicBezTo>
                  <a:cubicBezTo>
                    <a:pt x="62444" y="174632"/>
                    <a:pt x="105835" y="316449"/>
                    <a:pt x="98427" y="288932"/>
                  </a:cubicBezTo>
                  <a:cubicBezTo>
                    <a:pt x="91019" y="261415"/>
                    <a:pt x="531" y="1594"/>
                    <a:pt x="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078FA4D9-EBDF-0B7A-CE7C-F1BCCC8562D8}"/>
                </a:ext>
              </a:extLst>
            </p:cNvPr>
            <p:cNvSpPr/>
            <p:nvPr/>
          </p:nvSpPr>
          <p:spPr>
            <a:xfrm>
              <a:off x="2244724" y="3981402"/>
              <a:ext cx="517550" cy="140240"/>
            </a:xfrm>
            <a:custGeom>
              <a:avLst/>
              <a:gdLst>
                <a:gd name="connsiteX0" fmla="*/ 1 w 517550"/>
                <a:gd name="connsiteY0" fmla="*/ 139748 h 140240"/>
                <a:gd name="connsiteX1" fmla="*/ 292101 w 517550"/>
                <a:gd name="connsiteY1" fmla="*/ 107998 h 140240"/>
                <a:gd name="connsiteX2" fmla="*/ 165101 w 517550"/>
                <a:gd name="connsiteY2" fmla="*/ 107998 h 140240"/>
                <a:gd name="connsiteX3" fmla="*/ 327026 w 517550"/>
                <a:gd name="connsiteY3" fmla="*/ 92123 h 140240"/>
                <a:gd name="connsiteX4" fmla="*/ 482601 w 517550"/>
                <a:gd name="connsiteY4" fmla="*/ 9573 h 140240"/>
                <a:gd name="connsiteX5" fmla="*/ 304801 w 517550"/>
                <a:gd name="connsiteY5" fmla="*/ 66723 h 140240"/>
                <a:gd name="connsiteX6" fmla="*/ 517526 w 517550"/>
                <a:gd name="connsiteY6" fmla="*/ 48 h 140240"/>
                <a:gd name="connsiteX7" fmla="*/ 288926 w 517550"/>
                <a:gd name="connsiteY7" fmla="*/ 79423 h 140240"/>
                <a:gd name="connsiteX8" fmla="*/ 1 w 517550"/>
                <a:gd name="connsiteY8" fmla="*/ 139748 h 14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550" h="140240">
                  <a:moveTo>
                    <a:pt x="1" y="139748"/>
                  </a:moveTo>
                  <a:cubicBezTo>
                    <a:pt x="530" y="144511"/>
                    <a:pt x="264584" y="113290"/>
                    <a:pt x="292101" y="107998"/>
                  </a:cubicBezTo>
                  <a:cubicBezTo>
                    <a:pt x="319618" y="102706"/>
                    <a:pt x="159280" y="110644"/>
                    <a:pt x="165101" y="107998"/>
                  </a:cubicBezTo>
                  <a:cubicBezTo>
                    <a:pt x="170922" y="105352"/>
                    <a:pt x="274109" y="108527"/>
                    <a:pt x="327026" y="92123"/>
                  </a:cubicBezTo>
                  <a:cubicBezTo>
                    <a:pt x="379943" y="75719"/>
                    <a:pt x="486305" y="13806"/>
                    <a:pt x="482601" y="9573"/>
                  </a:cubicBezTo>
                  <a:cubicBezTo>
                    <a:pt x="478897" y="5340"/>
                    <a:pt x="298980" y="68310"/>
                    <a:pt x="304801" y="66723"/>
                  </a:cubicBezTo>
                  <a:cubicBezTo>
                    <a:pt x="310622" y="65135"/>
                    <a:pt x="520172" y="-2069"/>
                    <a:pt x="517526" y="48"/>
                  </a:cubicBezTo>
                  <a:cubicBezTo>
                    <a:pt x="514880" y="2165"/>
                    <a:pt x="370418" y="58256"/>
                    <a:pt x="288926" y="79423"/>
                  </a:cubicBezTo>
                  <a:cubicBezTo>
                    <a:pt x="207434" y="100590"/>
                    <a:pt x="-528" y="134985"/>
                    <a:pt x="1" y="1397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A69269BD-DF72-B9C4-F7E4-8CDBC3721DB6}"/>
                </a:ext>
              </a:extLst>
            </p:cNvPr>
            <p:cNvSpPr/>
            <p:nvPr/>
          </p:nvSpPr>
          <p:spPr>
            <a:xfrm>
              <a:off x="1971564" y="3292441"/>
              <a:ext cx="926646" cy="417309"/>
            </a:xfrm>
            <a:custGeom>
              <a:avLst/>
              <a:gdLst>
                <a:gd name="connsiteX0" fmla="*/ 111 w 926646"/>
                <a:gd name="connsiteY0" fmla="*/ 34 h 417309"/>
                <a:gd name="connsiteX1" fmla="*/ 549386 w 926646"/>
                <a:gd name="connsiteY1" fmla="*/ 247684 h 417309"/>
                <a:gd name="connsiteX2" fmla="*/ 492236 w 926646"/>
                <a:gd name="connsiteY2" fmla="*/ 219109 h 417309"/>
                <a:gd name="connsiteX3" fmla="*/ 781161 w 926646"/>
                <a:gd name="connsiteY3" fmla="*/ 304834 h 417309"/>
                <a:gd name="connsiteX4" fmla="*/ 644636 w 926646"/>
                <a:gd name="connsiteY4" fmla="*/ 273084 h 417309"/>
                <a:gd name="connsiteX5" fmla="*/ 924036 w 926646"/>
                <a:gd name="connsiteY5" fmla="*/ 415959 h 417309"/>
                <a:gd name="connsiteX6" fmla="*/ 768461 w 926646"/>
                <a:gd name="connsiteY6" fmla="*/ 339759 h 417309"/>
                <a:gd name="connsiteX7" fmla="*/ 504936 w 926646"/>
                <a:gd name="connsiteY7" fmla="*/ 254034 h 417309"/>
                <a:gd name="connsiteX8" fmla="*/ 784336 w 926646"/>
                <a:gd name="connsiteY8" fmla="*/ 393734 h 417309"/>
                <a:gd name="connsiteX9" fmla="*/ 539861 w 926646"/>
                <a:gd name="connsiteY9" fmla="*/ 247684 h 417309"/>
                <a:gd name="connsiteX10" fmla="*/ 600186 w 926646"/>
                <a:gd name="connsiteY10" fmla="*/ 266734 h 417309"/>
                <a:gd name="connsiteX11" fmla="*/ 111 w 926646"/>
                <a:gd name="connsiteY11" fmla="*/ 34 h 41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6646" h="417309">
                  <a:moveTo>
                    <a:pt x="111" y="34"/>
                  </a:moveTo>
                  <a:cubicBezTo>
                    <a:pt x="-8356" y="-3141"/>
                    <a:pt x="467365" y="211171"/>
                    <a:pt x="549386" y="247684"/>
                  </a:cubicBezTo>
                  <a:cubicBezTo>
                    <a:pt x="631407" y="284197"/>
                    <a:pt x="453607" y="209584"/>
                    <a:pt x="492236" y="219109"/>
                  </a:cubicBezTo>
                  <a:cubicBezTo>
                    <a:pt x="530865" y="228634"/>
                    <a:pt x="755761" y="295838"/>
                    <a:pt x="781161" y="304834"/>
                  </a:cubicBezTo>
                  <a:cubicBezTo>
                    <a:pt x="806561" y="313830"/>
                    <a:pt x="620824" y="254563"/>
                    <a:pt x="644636" y="273084"/>
                  </a:cubicBezTo>
                  <a:cubicBezTo>
                    <a:pt x="668448" y="291605"/>
                    <a:pt x="903399" y="404847"/>
                    <a:pt x="924036" y="415959"/>
                  </a:cubicBezTo>
                  <a:cubicBezTo>
                    <a:pt x="944673" y="427071"/>
                    <a:pt x="838311" y="366747"/>
                    <a:pt x="768461" y="339759"/>
                  </a:cubicBezTo>
                  <a:cubicBezTo>
                    <a:pt x="698611" y="312772"/>
                    <a:pt x="502290" y="245038"/>
                    <a:pt x="504936" y="254034"/>
                  </a:cubicBezTo>
                  <a:cubicBezTo>
                    <a:pt x="507582" y="263030"/>
                    <a:pt x="778515" y="394792"/>
                    <a:pt x="784336" y="393734"/>
                  </a:cubicBezTo>
                  <a:cubicBezTo>
                    <a:pt x="790157" y="392676"/>
                    <a:pt x="570553" y="268851"/>
                    <a:pt x="539861" y="247684"/>
                  </a:cubicBezTo>
                  <a:cubicBezTo>
                    <a:pt x="509169" y="226517"/>
                    <a:pt x="690674" y="307480"/>
                    <a:pt x="600186" y="266734"/>
                  </a:cubicBezTo>
                  <a:lnTo>
                    <a:pt x="111" y="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84A028A8-5D10-6B35-CD04-7A4B8F4EE587}"/>
                </a:ext>
              </a:extLst>
            </p:cNvPr>
            <p:cNvSpPr/>
            <p:nvPr/>
          </p:nvSpPr>
          <p:spPr>
            <a:xfrm>
              <a:off x="1942000" y="3395805"/>
              <a:ext cx="682214" cy="306621"/>
            </a:xfrm>
            <a:custGeom>
              <a:avLst/>
              <a:gdLst>
                <a:gd name="connsiteX0" fmla="*/ 1100 w 682214"/>
                <a:gd name="connsiteY0" fmla="*/ 1445 h 306621"/>
                <a:gd name="connsiteX1" fmla="*/ 401150 w 682214"/>
                <a:gd name="connsiteY1" fmla="*/ 182420 h 306621"/>
                <a:gd name="connsiteX2" fmla="*/ 324950 w 682214"/>
                <a:gd name="connsiteY2" fmla="*/ 150670 h 306621"/>
                <a:gd name="connsiteX3" fmla="*/ 397975 w 682214"/>
                <a:gd name="connsiteY3" fmla="*/ 245920 h 306621"/>
                <a:gd name="connsiteX4" fmla="*/ 299550 w 682214"/>
                <a:gd name="connsiteY4" fmla="*/ 163370 h 306621"/>
                <a:gd name="connsiteX5" fmla="*/ 680550 w 682214"/>
                <a:gd name="connsiteY5" fmla="*/ 306245 h 306621"/>
                <a:gd name="connsiteX6" fmla="*/ 442425 w 682214"/>
                <a:gd name="connsiteY6" fmla="*/ 207820 h 306621"/>
                <a:gd name="connsiteX7" fmla="*/ 544025 w 682214"/>
                <a:gd name="connsiteY7" fmla="*/ 296720 h 306621"/>
                <a:gd name="connsiteX8" fmla="*/ 1100 w 682214"/>
                <a:gd name="connsiteY8" fmla="*/ 1445 h 306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214" h="306621">
                  <a:moveTo>
                    <a:pt x="1100" y="1445"/>
                  </a:moveTo>
                  <a:cubicBezTo>
                    <a:pt x="-22712" y="-17605"/>
                    <a:pt x="347175" y="157549"/>
                    <a:pt x="401150" y="182420"/>
                  </a:cubicBezTo>
                  <a:cubicBezTo>
                    <a:pt x="455125" y="207291"/>
                    <a:pt x="325479" y="140087"/>
                    <a:pt x="324950" y="150670"/>
                  </a:cubicBezTo>
                  <a:cubicBezTo>
                    <a:pt x="324421" y="161253"/>
                    <a:pt x="402208" y="243803"/>
                    <a:pt x="397975" y="245920"/>
                  </a:cubicBezTo>
                  <a:cubicBezTo>
                    <a:pt x="393742" y="248037"/>
                    <a:pt x="252454" y="153316"/>
                    <a:pt x="299550" y="163370"/>
                  </a:cubicBezTo>
                  <a:cubicBezTo>
                    <a:pt x="346646" y="173424"/>
                    <a:pt x="656738" y="298837"/>
                    <a:pt x="680550" y="306245"/>
                  </a:cubicBezTo>
                  <a:cubicBezTo>
                    <a:pt x="704363" y="313653"/>
                    <a:pt x="465179" y="209407"/>
                    <a:pt x="442425" y="207820"/>
                  </a:cubicBezTo>
                  <a:cubicBezTo>
                    <a:pt x="419671" y="206233"/>
                    <a:pt x="612288" y="328470"/>
                    <a:pt x="544025" y="296720"/>
                  </a:cubicBezTo>
                  <a:cubicBezTo>
                    <a:pt x="475763" y="264970"/>
                    <a:pt x="24912" y="20495"/>
                    <a:pt x="1100" y="14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F0B4A46C-22E0-9F09-3B99-1EECC9AE2BBF}"/>
                </a:ext>
              </a:extLst>
            </p:cNvPr>
            <p:cNvSpPr/>
            <p:nvPr/>
          </p:nvSpPr>
          <p:spPr>
            <a:xfrm>
              <a:off x="2968488" y="3692505"/>
              <a:ext cx="299615" cy="1148215"/>
            </a:xfrm>
            <a:custGeom>
              <a:avLst/>
              <a:gdLst>
                <a:gd name="connsiteX0" fmla="*/ 137 w 299615"/>
                <a:gd name="connsiteY0" fmla="*/ 20 h 1148215"/>
                <a:gd name="connsiteX1" fmla="*/ 158887 w 299615"/>
                <a:gd name="connsiteY1" fmla="*/ 285770 h 1148215"/>
                <a:gd name="connsiteX2" fmla="*/ 155712 w 299615"/>
                <a:gd name="connsiteY2" fmla="*/ 257195 h 1148215"/>
                <a:gd name="connsiteX3" fmla="*/ 216037 w 299615"/>
                <a:gd name="connsiteY3" fmla="*/ 647720 h 1148215"/>
                <a:gd name="connsiteX4" fmla="*/ 216037 w 299615"/>
                <a:gd name="connsiteY4" fmla="*/ 466745 h 1148215"/>
                <a:gd name="connsiteX5" fmla="*/ 250962 w 299615"/>
                <a:gd name="connsiteY5" fmla="*/ 939820 h 1148215"/>
                <a:gd name="connsiteX6" fmla="*/ 298587 w 299615"/>
                <a:gd name="connsiteY6" fmla="*/ 1146195 h 1148215"/>
                <a:gd name="connsiteX7" fmla="*/ 279537 w 299615"/>
                <a:gd name="connsiteY7" fmla="*/ 1016020 h 1148215"/>
                <a:gd name="connsiteX8" fmla="*/ 231912 w 299615"/>
                <a:gd name="connsiteY8" fmla="*/ 574695 h 1148215"/>
                <a:gd name="connsiteX9" fmla="*/ 155712 w 299615"/>
                <a:gd name="connsiteY9" fmla="*/ 333395 h 1148215"/>
                <a:gd name="connsiteX10" fmla="*/ 196987 w 299615"/>
                <a:gd name="connsiteY10" fmla="*/ 485795 h 1148215"/>
                <a:gd name="connsiteX11" fmla="*/ 111262 w 299615"/>
                <a:gd name="connsiteY11" fmla="*/ 180995 h 1148215"/>
                <a:gd name="connsiteX12" fmla="*/ 168412 w 299615"/>
                <a:gd name="connsiteY12" fmla="*/ 285770 h 1148215"/>
                <a:gd name="connsiteX13" fmla="*/ 92212 w 299615"/>
                <a:gd name="connsiteY13" fmla="*/ 104795 h 1148215"/>
                <a:gd name="connsiteX14" fmla="*/ 130312 w 299615"/>
                <a:gd name="connsiteY14" fmla="*/ 269895 h 1148215"/>
                <a:gd name="connsiteX15" fmla="*/ 137 w 299615"/>
                <a:gd name="connsiteY15" fmla="*/ 20 h 114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9615" h="1148215">
                  <a:moveTo>
                    <a:pt x="137" y="20"/>
                  </a:moveTo>
                  <a:cubicBezTo>
                    <a:pt x="4899" y="2666"/>
                    <a:pt x="132958" y="242908"/>
                    <a:pt x="158887" y="285770"/>
                  </a:cubicBezTo>
                  <a:cubicBezTo>
                    <a:pt x="184816" y="328633"/>
                    <a:pt x="146187" y="196870"/>
                    <a:pt x="155712" y="257195"/>
                  </a:cubicBezTo>
                  <a:cubicBezTo>
                    <a:pt x="165237" y="317520"/>
                    <a:pt x="205983" y="612795"/>
                    <a:pt x="216037" y="647720"/>
                  </a:cubicBezTo>
                  <a:cubicBezTo>
                    <a:pt x="226091" y="682645"/>
                    <a:pt x="210216" y="418062"/>
                    <a:pt x="216037" y="466745"/>
                  </a:cubicBezTo>
                  <a:cubicBezTo>
                    <a:pt x="221858" y="515428"/>
                    <a:pt x="237204" y="826578"/>
                    <a:pt x="250962" y="939820"/>
                  </a:cubicBezTo>
                  <a:cubicBezTo>
                    <a:pt x="264720" y="1053062"/>
                    <a:pt x="293824" y="1133495"/>
                    <a:pt x="298587" y="1146195"/>
                  </a:cubicBezTo>
                  <a:cubicBezTo>
                    <a:pt x="303350" y="1158895"/>
                    <a:pt x="290649" y="1111270"/>
                    <a:pt x="279537" y="1016020"/>
                  </a:cubicBezTo>
                  <a:cubicBezTo>
                    <a:pt x="268425" y="920770"/>
                    <a:pt x="252550" y="688466"/>
                    <a:pt x="231912" y="574695"/>
                  </a:cubicBezTo>
                  <a:cubicBezTo>
                    <a:pt x="211274" y="460924"/>
                    <a:pt x="161533" y="348212"/>
                    <a:pt x="155712" y="333395"/>
                  </a:cubicBezTo>
                  <a:cubicBezTo>
                    <a:pt x="149891" y="318578"/>
                    <a:pt x="204395" y="511195"/>
                    <a:pt x="196987" y="485795"/>
                  </a:cubicBezTo>
                  <a:cubicBezTo>
                    <a:pt x="189579" y="460395"/>
                    <a:pt x="116024" y="214332"/>
                    <a:pt x="111262" y="180995"/>
                  </a:cubicBezTo>
                  <a:cubicBezTo>
                    <a:pt x="106500" y="147658"/>
                    <a:pt x="171587" y="298470"/>
                    <a:pt x="168412" y="285770"/>
                  </a:cubicBezTo>
                  <a:cubicBezTo>
                    <a:pt x="165237" y="273070"/>
                    <a:pt x="98562" y="107441"/>
                    <a:pt x="92212" y="104795"/>
                  </a:cubicBezTo>
                  <a:cubicBezTo>
                    <a:pt x="85862" y="102149"/>
                    <a:pt x="145129" y="288945"/>
                    <a:pt x="130312" y="269895"/>
                  </a:cubicBezTo>
                  <a:cubicBezTo>
                    <a:pt x="115495" y="250845"/>
                    <a:pt x="-4625" y="-2626"/>
                    <a:pt x="137" y="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648B6BA3-6603-9B9E-F987-17DF05B471A7}"/>
                </a:ext>
              </a:extLst>
            </p:cNvPr>
            <p:cNvSpPr/>
            <p:nvPr/>
          </p:nvSpPr>
          <p:spPr>
            <a:xfrm>
              <a:off x="3117798" y="4113485"/>
              <a:ext cx="355879" cy="948918"/>
            </a:xfrm>
            <a:custGeom>
              <a:avLst/>
              <a:gdLst>
                <a:gd name="connsiteX0" fmla="*/ 52 w 355879"/>
                <a:gd name="connsiteY0" fmla="*/ 4490 h 948918"/>
                <a:gd name="connsiteX1" fmla="*/ 85777 w 355879"/>
                <a:gd name="connsiteY1" fmla="*/ 509315 h 948918"/>
                <a:gd name="connsiteX2" fmla="*/ 79427 w 355879"/>
                <a:gd name="connsiteY2" fmla="*/ 458515 h 948918"/>
                <a:gd name="connsiteX3" fmla="*/ 92127 w 355879"/>
                <a:gd name="connsiteY3" fmla="*/ 715690 h 948918"/>
                <a:gd name="connsiteX4" fmla="*/ 82602 w 355879"/>
                <a:gd name="connsiteY4" fmla="*/ 642665 h 948918"/>
                <a:gd name="connsiteX5" fmla="*/ 142927 w 355879"/>
                <a:gd name="connsiteY5" fmla="*/ 791890 h 948918"/>
                <a:gd name="connsiteX6" fmla="*/ 130227 w 355879"/>
                <a:gd name="connsiteY6" fmla="*/ 718865 h 948918"/>
                <a:gd name="connsiteX7" fmla="*/ 342952 w 355879"/>
                <a:gd name="connsiteY7" fmla="*/ 937940 h 948918"/>
                <a:gd name="connsiteX8" fmla="*/ 308027 w 355879"/>
                <a:gd name="connsiteY8" fmla="*/ 896665 h 948918"/>
                <a:gd name="connsiteX9" fmla="*/ 108002 w 355879"/>
                <a:gd name="connsiteY9" fmla="*/ 728390 h 948918"/>
                <a:gd name="connsiteX10" fmla="*/ 104827 w 355879"/>
                <a:gd name="connsiteY10" fmla="*/ 737915 h 948918"/>
                <a:gd name="connsiteX11" fmla="*/ 47677 w 355879"/>
                <a:gd name="connsiteY11" fmla="*/ 385490 h 948918"/>
                <a:gd name="connsiteX12" fmla="*/ 57202 w 355879"/>
                <a:gd name="connsiteY12" fmla="*/ 487090 h 948918"/>
                <a:gd name="connsiteX13" fmla="*/ 60377 w 355879"/>
                <a:gd name="connsiteY13" fmla="*/ 220390 h 948918"/>
                <a:gd name="connsiteX14" fmla="*/ 73077 w 355879"/>
                <a:gd name="connsiteY14" fmla="*/ 258490 h 948918"/>
                <a:gd name="connsiteX15" fmla="*/ 52 w 355879"/>
                <a:gd name="connsiteY15" fmla="*/ 4490 h 94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5879" h="948918">
                  <a:moveTo>
                    <a:pt x="52" y="4490"/>
                  </a:moveTo>
                  <a:cubicBezTo>
                    <a:pt x="2169" y="46294"/>
                    <a:pt x="72548" y="433644"/>
                    <a:pt x="85777" y="509315"/>
                  </a:cubicBezTo>
                  <a:cubicBezTo>
                    <a:pt x="99006" y="584986"/>
                    <a:pt x="78369" y="424119"/>
                    <a:pt x="79427" y="458515"/>
                  </a:cubicBezTo>
                  <a:cubicBezTo>
                    <a:pt x="80485" y="492911"/>
                    <a:pt x="91598" y="684998"/>
                    <a:pt x="92127" y="715690"/>
                  </a:cubicBezTo>
                  <a:cubicBezTo>
                    <a:pt x="92656" y="746382"/>
                    <a:pt x="74135" y="629965"/>
                    <a:pt x="82602" y="642665"/>
                  </a:cubicBezTo>
                  <a:cubicBezTo>
                    <a:pt x="91069" y="655365"/>
                    <a:pt x="134990" y="779190"/>
                    <a:pt x="142927" y="791890"/>
                  </a:cubicBezTo>
                  <a:cubicBezTo>
                    <a:pt x="150864" y="804590"/>
                    <a:pt x="96889" y="694523"/>
                    <a:pt x="130227" y="718865"/>
                  </a:cubicBezTo>
                  <a:cubicBezTo>
                    <a:pt x="163565" y="743207"/>
                    <a:pt x="313319" y="908307"/>
                    <a:pt x="342952" y="937940"/>
                  </a:cubicBezTo>
                  <a:cubicBezTo>
                    <a:pt x="372585" y="967573"/>
                    <a:pt x="347185" y="931590"/>
                    <a:pt x="308027" y="896665"/>
                  </a:cubicBezTo>
                  <a:cubicBezTo>
                    <a:pt x="268869" y="861740"/>
                    <a:pt x="141869" y="754848"/>
                    <a:pt x="108002" y="728390"/>
                  </a:cubicBezTo>
                  <a:cubicBezTo>
                    <a:pt x="74135" y="701932"/>
                    <a:pt x="114881" y="795065"/>
                    <a:pt x="104827" y="737915"/>
                  </a:cubicBezTo>
                  <a:cubicBezTo>
                    <a:pt x="94773" y="680765"/>
                    <a:pt x="55614" y="427294"/>
                    <a:pt x="47677" y="385490"/>
                  </a:cubicBezTo>
                  <a:cubicBezTo>
                    <a:pt x="39740" y="343686"/>
                    <a:pt x="55085" y="514607"/>
                    <a:pt x="57202" y="487090"/>
                  </a:cubicBezTo>
                  <a:cubicBezTo>
                    <a:pt x="59319" y="459573"/>
                    <a:pt x="57731" y="258490"/>
                    <a:pt x="60377" y="220390"/>
                  </a:cubicBezTo>
                  <a:cubicBezTo>
                    <a:pt x="63023" y="182290"/>
                    <a:pt x="85248" y="291298"/>
                    <a:pt x="73077" y="258490"/>
                  </a:cubicBezTo>
                  <a:cubicBezTo>
                    <a:pt x="60906" y="225682"/>
                    <a:pt x="-2065" y="-37314"/>
                    <a:pt x="52" y="44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4ED42B3F-6A97-1BD4-9BBD-1DC7C0CAAC96}"/>
                </a:ext>
              </a:extLst>
            </p:cNvPr>
            <p:cNvSpPr/>
            <p:nvPr/>
          </p:nvSpPr>
          <p:spPr>
            <a:xfrm>
              <a:off x="3162117" y="3663513"/>
              <a:ext cx="265160" cy="698600"/>
            </a:xfrm>
            <a:custGeom>
              <a:avLst/>
              <a:gdLst>
                <a:gd name="connsiteX0" fmla="*/ 244658 w 265160"/>
                <a:gd name="connsiteY0" fmla="*/ 437 h 698600"/>
                <a:gd name="connsiteX1" fmla="*/ 73208 w 265160"/>
                <a:gd name="connsiteY1" fmla="*/ 133787 h 698600"/>
                <a:gd name="connsiteX2" fmla="*/ 73208 w 265160"/>
                <a:gd name="connsiteY2" fmla="*/ 235387 h 698600"/>
                <a:gd name="connsiteX3" fmla="*/ 60508 w 265160"/>
                <a:gd name="connsiteY3" fmla="*/ 187762 h 698600"/>
                <a:gd name="connsiteX4" fmla="*/ 209733 w 265160"/>
                <a:gd name="connsiteY4" fmla="*/ 473512 h 698600"/>
                <a:gd name="connsiteX5" fmla="*/ 241483 w 265160"/>
                <a:gd name="connsiteY5" fmla="*/ 368737 h 698600"/>
                <a:gd name="connsiteX6" fmla="*/ 247833 w 265160"/>
                <a:gd name="connsiteY6" fmla="*/ 603687 h 698600"/>
                <a:gd name="connsiteX7" fmla="*/ 263708 w 265160"/>
                <a:gd name="connsiteY7" fmla="*/ 695762 h 698600"/>
                <a:gd name="connsiteX8" fmla="*/ 244658 w 265160"/>
                <a:gd name="connsiteY8" fmla="*/ 508437 h 698600"/>
                <a:gd name="connsiteX9" fmla="*/ 89083 w 265160"/>
                <a:gd name="connsiteY9" fmla="*/ 267137 h 698600"/>
                <a:gd name="connsiteX10" fmla="*/ 44633 w 265160"/>
                <a:gd name="connsiteY10" fmla="*/ 130612 h 698600"/>
                <a:gd name="connsiteX11" fmla="*/ 9708 w 265160"/>
                <a:gd name="connsiteY11" fmla="*/ 181412 h 698600"/>
                <a:gd name="connsiteX12" fmla="*/ 244658 w 265160"/>
                <a:gd name="connsiteY12" fmla="*/ 437 h 69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5160" h="698600">
                  <a:moveTo>
                    <a:pt x="244658" y="437"/>
                  </a:moveTo>
                  <a:cubicBezTo>
                    <a:pt x="255241" y="-7500"/>
                    <a:pt x="101783" y="94629"/>
                    <a:pt x="73208" y="133787"/>
                  </a:cubicBezTo>
                  <a:cubicBezTo>
                    <a:pt x="44633" y="172945"/>
                    <a:pt x="75325" y="226391"/>
                    <a:pt x="73208" y="235387"/>
                  </a:cubicBezTo>
                  <a:cubicBezTo>
                    <a:pt x="71091" y="244383"/>
                    <a:pt x="37754" y="148075"/>
                    <a:pt x="60508" y="187762"/>
                  </a:cubicBezTo>
                  <a:cubicBezTo>
                    <a:pt x="83262" y="227449"/>
                    <a:pt x="179571" y="443350"/>
                    <a:pt x="209733" y="473512"/>
                  </a:cubicBezTo>
                  <a:cubicBezTo>
                    <a:pt x="239895" y="503674"/>
                    <a:pt x="235133" y="347041"/>
                    <a:pt x="241483" y="368737"/>
                  </a:cubicBezTo>
                  <a:cubicBezTo>
                    <a:pt x="247833" y="390433"/>
                    <a:pt x="244129" y="549183"/>
                    <a:pt x="247833" y="603687"/>
                  </a:cubicBezTo>
                  <a:cubicBezTo>
                    <a:pt x="251537" y="658191"/>
                    <a:pt x="264237" y="711637"/>
                    <a:pt x="263708" y="695762"/>
                  </a:cubicBezTo>
                  <a:cubicBezTo>
                    <a:pt x="263179" y="679887"/>
                    <a:pt x="273762" y="579875"/>
                    <a:pt x="244658" y="508437"/>
                  </a:cubicBezTo>
                  <a:cubicBezTo>
                    <a:pt x="215554" y="436999"/>
                    <a:pt x="122421" y="330108"/>
                    <a:pt x="89083" y="267137"/>
                  </a:cubicBezTo>
                  <a:cubicBezTo>
                    <a:pt x="55745" y="204166"/>
                    <a:pt x="57862" y="144900"/>
                    <a:pt x="44633" y="130612"/>
                  </a:cubicBezTo>
                  <a:cubicBezTo>
                    <a:pt x="31404" y="116325"/>
                    <a:pt x="-21513" y="199933"/>
                    <a:pt x="9708" y="181412"/>
                  </a:cubicBezTo>
                  <a:cubicBezTo>
                    <a:pt x="40929" y="162891"/>
                    <a:pt x="234075" y="8374"/>
                    <a:pt x="244658" y="4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1EEC096E-14C6-25F5-27CB-1CE9BB5E1EC2}"/>
                </a:ext>
              </a:extLst>
            </p:cNvPr>
            <p:cNvSpPr/>
            <p:nvPr/>
          </p:nvSpPr>
          <p:spPr>
            <a:xfrm>
              <a:off x="3241488" y="3978252"/>
              <a:ext cx="200232" cy="902445"/>
            </a:xfrm>
            <a:custGeom>
              <a:avLst/>
              <a:gdLst>
                <a:gd name="connsiteX0" fmla="*/ 187 w 200232"/>
                <a:gd name="connsiteY0" fmla="*/ 23 h 902445"/>
                <a:gd name="connsiteX1" fmla="*/ 60512 w 200232"/>
                <a:gd name="connsiteY1" fmla="*/ 361973 h 902445"/>
                <a:gd name="connsiteX2" fmla="*/ 50987 w 200232"/>
                <a:gd name="connsiteY2" fmla="*/ 266723 h 902445"/>
                <a:gd name="connsiteX3" fmla="*/ 149412 w 200232"/>
                <a:gd name="connsiteY3" fmla="*/ 638198 h 902445"/>
                <a:gd name="connsiteX4" fmla="*/ 152587 w 200232"/>
                <a:gd name="connsiteY4" fmla="*/ 542948 h 902445"/>
                <a:gd name="connsiteX5" fmla="*/ 200212 w 200232"/>
                <a:gd name="connsiteY5" fmla="*/ 739798 h 902445"/>
                <a:gd name="connsiteX6" fmla="*/ 158937 w 200232"/>
                <a:gd name="connsiteY6" fmla="*/ 901723 h 902445"/>
                <a:gd name="connsiteX7" fmla="*/ 187512 w 200232"/>
                <a:gd name="connsiteY7" fmla="*/ 793773 h 902445"/>
                <a:gd name="connsiteX8" fmla="*/ 174812 w 200232"/>
                <a:gd name="connsiteY8" fmla="*/ 663598 h 902445"/>
                <a:gd name="connsiteX9" fmla="*/ 190687 w 200232"/>
                <a:gd name="connsiteY9" fmla="*/ 720748 h 902445"/>
                <a:gd name="connsiteX10" fmla="*/ 127187 w 200232"/>
                <a:gd name="connsiteY10" fmla="*/ 536598 h 902445"/>
                <a:gd name="connsiteX11" fmla="*/ 41462 w 200232"/>
                <a:gd name="connsiteY11" fmla="*/ 292123 h 902445"/>
                <a:gd name="connsiteX12" fmla="*/ 41462 w 200232"/>
                <a:gd name="connsiteY12" fmla="*/ 381023 h 902445"/>
                <a:gd name="connsiteX13" fmla="*/ 187 w 200232"/>
                <a:gd name="connsiteY13" fmla="*/ 23 h 90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0232" h="902445">
                  <a:moveTo>
                    <a:pt x="187" y="23"/>
                  </a:moveTo>
                  <a:cubicBezTo>
                    <a:pt x="3362" y="-3152"/>
                    <a:pt x="52045" y="317523"/>
                    <a:pt x="60512" y="361973"/>
                  </a:cubicBezTo>
                  <a:cubicBezTo>
                    <a:pt x="68979" y="406423"/>
                    <a:pt x="36170" y="220686"/>
                    <a:pt x="50987" y="266723"/>
                  </a:cubicBezTo>
                  <a:cubicBezTo>
                    <a:pt x="65804" y="312760"/>
                    <a:pt x="132479" y="592161"/>
                    <a:pt x="149412" y="638198"/>
                  </a:cubicBezTo>
                  <a:cubicBezTo>
                    <a:pt x="166345" y="684235"/>
                    <a:pt x="144120" y="526015"/>
                    <a:pt x="152587" y="542948"/>
                  </a:cubicBezTo>
                  <a:cubicBezTo>
                    <a:pt x="161054" y="559881"/>
                    <a:pt x="199154" y="680002"/>
                    <a:pt x="200212" y="739798"/>
                  </a:cubicBezTo>
                  <a:cubicBezTo>
                    <a:pt x="201270" y="799594"/>
                    <a:pt x="161054" y="892727"/>
                    <a:pt x="158937" y="901723"/>
                  </a:cubicBezTo>
                  <a:cubicBezTo>
                    <a:pt x="156820" y="910719"/>
                    <a:pt x="184866" y="833460"/>
                    <a:pt x="187512" y="793773"/>
                  </a:cubicBezTo>
                  <a:cubicBezTo>
                    <a:pt x="190158" y="754086"/>
                    <a:pt x="174283" y="675769"/>
                    <a:pt x="174812" y="663598"/>
                  </a:cubicBezTo>
                  <a:cubicBezTo>
                    <a:pt x="175341" y="651427"/>
                    <a:pt x="198625" y="741915"/>
                    <a:pt x="190687" y="720748"/>
                  </a:cubicBezTo>
                  <a:cubicBezTo>
                    <a:pt x="182750" y="699581"/>
                    <a:pt x="152058" y="608036"/>
                    <a:pt x="127187" y="536598"/>
                  </a:cubicBezTo>
                  <a:cubicBezTo>
                    <a:pt x="102316" y="465161"/>
                    <a:pt x="55749" y="318052"/>
                    <a:pt x="41462" y="292123"/>
                  </a:cubicBezTo>
                  <a:cubicBezTo>
                    <a:pt x="27175" y="266194"/>
                    <a:pt x="47812" y="426531"/>
                    <a:pt x="41462" y="381023"/>
                  </a:cubicBezTo>
                  <a:cubicBezTo>
                    <a:pt x="35112" y="335515"/>
                    <a:pt x="-2988" y="3198"/>
                    <a:pt x="187" y="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25146D3C-755D-6A10-DEA8-53631BCF0BB5}"/>
                </a:ext>
              </a:extLst>
            </p:cNvPr>
            <p:cNvSpPr/>
            <p:nvPr/>
          </p:nvSpPr>
          <p:spPr>
            <a:xfrm>
              <a:off x="3273371" y="4422720"/>
              <a:ext cx="92668" cy="505785"/>
            </a:xfrm>
            <a:custGeom>
              <a:avLst/>
              <a:gdLst>
                <a:gd name="connsiteX0" fmla="*/ 54 w 92668"/>
                <a:gd name="connsiteY0" fmla="*/ 55 h 505785"/>
                <a:gd name="connsiteX1" fmla="*/ 47679 w 92668"/>
                <a:gd name="connsiteY1" fmla="*/ 238180 h 505785"/>
                <a:gd name="connsiteX2" fmla="*/ 76254 w 92668"/>
                <a:gd name="connsiteY2" fmla="*/ 346130 h 505785"/>
                <a:gd name="connsiteX3" fmla="*/ 92129 w 92668"/>
                <a:gd name="connsiteY3" fmla="*/ 288980 h 505785"/>
                <a:gd name="connsiteX4" fmla="*/ 88954 w 92668"/>
                <a:gd name="connsiteY4" fmla="*/ 504880 h 505785"/>
                <a:gd name="connsiteX5" fmla="*/ 88954 w 92668"/>
                <a:gd name="connsiteY5" fmla="*/ 362005 h 505785"/>
                <a:gd name="connsiteX6" fmla="*/ 50854 w 92668"/>
                <a:gd name="connsiteY6" fmla="*/ 257230 h 505785"/>
                <a:gd name="connsiteX7" fmla="*/ 28629 w 92668"/>
                <a:gd name="connsiteY7" fmla="*/ 435030 h 505785"/>
                <a:gd name="connsiteX8" fmla="*/ 38154 w 92668"/>
                <a:gd name="connsiteY8" fmla="*/ 260405 h 505785"/>
                <a:gd name="connsiteX9" fmla="*/ 54 w 92668"/>
                <a:gd name="connsiteY9" fmla="*/ 55 h 50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668" h="505785">
                  <a:moveTo>
                    <a:pt x="54" y="55"/>
                  </a:moveTo>
                  <a:cubicBezTo>
                    <a:pt x="1641" y="-3649"/>
                    <a:pt x="34979" y="180501"/>
                    <a:pt x="47679" y="238180"/>
                  </a:cubicBezTo>
                  <a:cubicBezTo>
                    <a:pt x="60379" y="295859"/>
                    <a:pt x="68846" y="337663"/>
                    <a:pt x="76254" y="346130"/>
                  </a:cubicBezTo>
                  <a:cubicBezTo>
                    <a:pt x="83662" y="354597"/>
                    <a:pt x="90012" y="262522"/>
                    <a:pt x="92129" y="288980"/>
                  </a:cubicBezTo>
                  <a:cubicBezTo>
                    <a:pt x="94246" y="315438"/>
                    <a:pt x="89483" y="492709"/>
                    <a:pt x="88954" y="504880"/>
                  </a:cubicBezTo>
                  <a:cubicBezTo>
                    <a:pt x="88425" y="517051"/>
                    <a:pt x="95304" y="403280"/>
                    <a:pt x="88954" y="362005"/>
                  </a:cubicBezTo>
                  <a:cubicBezTo>
                    <a:pt x="82604" y="320730"/>
                    <a:pt x="60908" y="245059"/>
                    <a:pt x="50854" y="257230"/>
                  </a:cubicBezTo>
                  <a:cubicBezTo>
                    <a:pt x="40800" y="269401"/>
                    <a:pt x="30746" y="434501"/>
                    <a:pt x="28629" y="435030"/>
                  </a:cubicBezTo>
                  <a:cubicBezTo>
                    <a:pt x="26512" y="435559"/>
                    <a:pt x="43975" y="339780"/>
                    <a:pt x="38154" y="260405"/>
                  </a:cubicBezTo>
                  <a:cubicBezTo>
                    <a:pt x="32333" y="181030"/>
                    <a:pt x="-1533" y="3759"/>
                    <a:pt x="54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A7D56E03-2322-F430-49F7-585D7D0A6E91}"/>
                </a:ext>
              </a:extLst>
            </p:cNvPr>
            <p:cNvSpPr/>
            <p:nvPr/>
          </p:nvSpPr>
          <p:spPr>
            <a:xfrm>
              <a:off x="3365441" y="4266574"/>
              <a:ext cx="170795" cy="728913"/>
            </a:xfrm>
            <a:custGeom>
              <a:avLst/>
              <a:gdLst>
                <a:gd name="connsiteX0" fmla="*/ 59 w 170795"/>
                <a:gd name="connsiteY0" fmla="*/ 626 h 728913"/>
                <a:gd name="connsiteX1" fmla="*/ 155634 w 170795"/>
                <a:gd name="connsiteY1" fmla="*/ 464176 h 728913"/>
                <a:gd name="connsiteX2" fmla="*/ 161984 w 170795"/>
                <a:gd name="connsiteY2" fmla="*/ 381626 h 728913"/>
                <a:gd name="connsiteX3" fmla="*/ 130234 w 170795"/>
                <a:gd name="connsiteY3" fmla="*/ 578476 h 728913"/>
                <a:gd name="connsiteX4" fmla="*/ 127059 w 170795"/>
                <a:gd name="connsiteY4" fmla="*/ 727701 h 728913"/>
                <a:gd name="connsiteX5" fmla="*/ 123884 w 170795"/>
                <a:gd name="connsiteY5" fmla="*/ 638801 h 728913"/>
                <a:gd name="connsiteX6" fmla="*/ 142934 w 170795"/>
                <a:gd name="connsiteY6" fmla="*/ 461001 h 728913"/>
                <a:gd name="connsiteX7" fmla="*/ 155634 w 170795"/>
                <a:gd name="connsiteY7" fmla="*/ 521326 h 728913"/>
                <a:gd name="connsiteX8" fmla="*/ 108009 w 170795"/>
                <a:gd name="connsiteY8" fmla="*/ 286376 h 728913"/>
                <a:gd name="connsiteX9" fmla="*/ 136584 w 170795"/>
                <a:gd name="connsiteY9" fmla="*/ 362576 h 728913"/>
                <a:gd name="connsiteX10" fmla="*/ 59 w 170795"/>
                <a:gd name="connsiteY10" fmla="*/ 626 h 728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795" h="728913">
                  <a:moveTo>
                    <a:pt x="59" y="626"/>
                  </a:moveTo>
                  <a:cubicBezTo>
                    <a:pt x="3234" y="17559"/>
                    <a:pt x="128647" y="400676"/>
                    <a:pt x="155634" y="464176"/>
                  </a:cubicBezTo>
                  <a:cubicBezTo>
                    <a:pt x="182621" y="527676"/>
                    <a:pt x="166217" y="362576"/>
                    <a:pt x="161984" y="381626"/>
                  </a:cubicBezTo>
                  <a:cubicBezTo>
                    <a:pt x="157751" y="400676"/>
                    <a:pt x="136055" y="520797"/>
                    <a:pt x="130234" y="578476"/>
                  </a:cubicBezTo>
                  <a:cubicBezTo>
                    <a:pt x="124413" y="636155"/>
                    <a:pt x="128117" y="717647"/>
                    <a:pt x="127059" y="727701"/>
                  </a:cubicBezTo>
                  <a:cubicBezTo>
                    <a:pt x="126001" y="737755"/>
                    <a:pt x="121238" y="683251"/>
                    <a:pt x="123884" y="638801"/>
                  </a:cubicBezTo>
                  <a:cubicBezTo>
                    <a:pt x="126530" y="594351"/>
                    <a:pt x="137642" y="480580"/>
                    <a:pt x="142934" y="461001"/>
                  </a:cubicBezTo>
                  <a:cubicBezTo>
                    <a:pt x="148226" y="441422"/>
                    <a:pt x="161455" y="550430"/>
                    <a:pt x="155634" y="521326"/>
                  </a:cubicBezTo>
                  <a:cubicBezTo>
                    <a:pt x="149813" y="492222"/>
                    <a:pt x="111184" y="312834"/>
                    <a:pt x="108009" y="286376"/>
                  </a:cubicBezTo>
                  <a:cubicBezTo>
                    <a:pt x="104834" y="259918"/>
                    <a:pt x="151930" y="409672"/>
                    <a:pt x="136584" y="362576"/>
                  </a:cubicBezTo>
                  <a:cubicBezTo>
                    <a:pt x="121238" y="315480"/>
                    <a:pt x="-3116" y="-16307"/>
                    <a:pt x="59" y="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B4CB7DAC-BFB2-2924-D070-AE570D58020B}"/>
                </a:ext>
              </a:extLst>
            </p:cNvPr>
            <p:cNvSpPr/>
            <p:nvPr/>
          </p:nvSpPr>
          <p:spPr>
            <a:xfrm>
              <a:off x="3373298" y="4756083"/>
              <a:ext cx="149251" cy="298252"/>
            </a:xfrm>
            <a:custGeom>
              <a:avLst/>
              <a:gdLst>
                <a:gd name="connsiteX0" fmla="*/ 100152 w 149251"/>
                <a:gd name="connsiteY0" fmla="*/ 67 h 298252"/>
                <a:gd name="connsiteX1" fmla="*/ 20777 w 149251"/>
                <a:gd name="connsiteY1" fmla="*/ 152467 h 298252"/>
                <a:gd name="connsiteX2" fmla="*/ 52527 w 149251"/>
                <a:gd name="connsiteY2" fmla="*/ 184217 h 298252"/>
                <a:gd name="connsiteX3" fmla="*/ 49352 w 149251"/>
                <a:gd name="connsiteY3" fmla="*/ 146117 h 298252"/>
                <a:gd name="connsiteX4" fmla="*/ 144602 w 149251"/>
                <a:gd name="connsiteY4" fmla="*/ 295342 h 298252"/>
                <a:gd name="connsiteX5" fmla="*/ 122377 w 149251"/>
                <a:gd name="connsiteY5" fmla="*/ 238192 h 298252"/>
                <a:gd name="connsiteX6" fmla="*/ 17602 w 149251"/>
                <a:gd name="connsiteY6" fmla="*/ 155642 h 298252"/>
                <a:gd name="connsiteX7" fmla="*/ 8077 w 149251"/>
                <a:gd name="connsiteY7" fmla="*/ 133417 h 298252"/>
                <a:gd name="connsiteX8" fmla="*/ 100152 w 149251"/>
                <a:gd name="connsiteY8" fmla="*/ 67 h 29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251" h="298252">
                  <a:moveTo>
                    <a:pt x="100152" y="67"/>
                  </a:moveTo>
                  <a:cubicBezTo>
                    <a:pt x="102269" y="3242"/>
                    <a:pt x="28714" y="121775"/>
                    <a:pt x="20777" y="152467"/>
                  </a:cubicBezTo>
                  <a:cubicBezTo>
                    <a:pt x="12840" y="183159"/>
                    <a:pt x="47765" y="185275"/>
                    <a:pt x="52527" y="184217"/>
                  </a:cubicBezTo>
                  <a:cubicBezTo>
                    <a:pt x="57289" y="183159"/>
                    <a:pt x="34006" y="127596"/>
                    <a:pt x="49352" y="146117"/>
                  </a:cubicBezTo>
                  <a:cubicBezTo>
                    <a:pt x="64698" y="164638"/>
                    <a:pt x="132431" y="279996"/>
                    <a:pt x="144602" y="295342"/>
                  </a:cubicBezTo>
                  <a:cubicBezTo>
                    <a:pt x="156773" y="310688"/>
                    <a:pt x="143544" y="261475"/>
                    <a:pt x="122377" y="238192"/>
                  </a:cubicBezTo>
                  <a:cubicBezTo>
                    <a:pt x="101210" y="214909"/>
                    <a:pt x="36652" y="173104"/>
                    <a:pt x="17602" y="155642"/>
                  </a:cubicBezTo>
                  <a:cubicBezTo>
                    <a:pt x="-1448" y="138180"/>
                    <a:pt x="-5681" y="159346"/>
                    <a:pt x="8077" y="133417"/>
                  </a:cubicBezTo>
                  <a:cubicBezTo>
                    <a:pt x="21835" y="107488"/>
                    <a:pt x="98035" y="-3108"/>
                    <a:pt x="100152" y="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18D51356-9ABA-CC76-E2F9-945A3C3BE1DD}"/>
                </a:ext>
              </a:extLst>
            </p:cNvPr>
            <p:cNvSpPr/>
            <p:nvPr/>
          </p:nvSpPr>
          <p:spPr>
            <a:xfrm>
              <a:off x="3308340" y="4654408"/>
              <a:ext cx="239365" cy="331461"/>
            </a:xfrm>
            <a:custGeom>
              <a:avLst/>
              <a:gdLst>
                <a:gd name="connsiteX0" fmla="*/ 10 w 239365"/>
                <a:gd name="connsiteY0" fmla="*/ 142 h 331461"/>
                <a:gd name="connsiteX1" fmla="*/ 215910 w 239365"/>
                <a:gd name="connsiteY1" fmla="*/ 257317 h 331461"/>
                <a:gd name="connsiteX2" fmla="*/ 231785 w 239365"/>
                <a:gd name="connsiteY2" fmla="*/ 330342 h 331461"/>
                <a:gd name="connsiteX3" fmla="*/ 200035 w 239365"/>
                <a:gd name="connsiteY3" fmla="*/ 216042 h 331461"/>
                <a:gd name="connsiteX4" fmla="*/ 161935 w 239365"/>
                <a:gd name="connsiteY4" fmla="*/ 149367 h 331461"/>
                <a:gd name="connsiteX5" fmla="*/ 225435 w 239365"/>
                <a:gd name="connsiteY5" fmla="*/ 219217 h 331461"/>
                <a:gd name="connsiteX6" fmla="*/ 10 w 239365"/>
                <a:gd name="connsiteY6" fmla="*/ 142 h 331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365" h="331461">
                  <a:moveTo>
                    <a:pt x="10" y="142"/>
                  </a:moveTo>
                  <a:cubicBezTo>
                    <a:pt x="-1578" y="6492"/>
                    <a:pt x="177281" y="202284"/>
                    <a:pt x="215910" y="257317"/>
                  </a:cubicBezTo>
                  <a:cubicBezTo>
                    <a:pt x="254539" y="312350"/>
                    <a:pt x="234431" y="337221"/>
                    <a:pt x="231785" y="330342"/>
                  </a:cubicBezTo>
                  <a:cubicBezTo>
                    <a:pt x="229139" y="323463"/>
                    <a:pt x="211677" y="246204"/>
                    <a:pt x="200035" y="216042"/>
                  </a:cubicBezTo>
                  <a:cubicBezTo>
                    <a:pt x="188393" y="185880"/>
                    <a:pt x="157702" y="148838"/>
                    <a:pt x="161935" y="149367"/>
                  </a:cubicBezTo>
                  <a:cubicBezTo>
                    <a:pt x="166168" y="149896"/>
                    <a:pt x="249248" y="237209"/>
                    <a:pt x="225435" y="219217"/>
                  </a:cubicBezTo>
                  <a:cubicBezTo>
                    <a:pt x="201623" y="201225"/>
                    <a:pt x="1598" y="-6208"/>
                    <a:pt x="10" y="1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C845861E-B8B8-059F-D212-094A525B1E0D}"/>
                </a:ext>
              </a:extLst>
            </p:cNvPr>
            <p:cNvSpPr/>
            <p:nvPr/>
          </p:nvSpPr>
          <p:spPr>
            <a:xfrm>
              <a:off x="3282544" y="4818680"/>
              <a:ext cx="211235" cy="204682"/>
            </a:xfrm>
            <a:custGeom>
              <a:avLst/>
              <a:gdLst>
                <a:gd name="connsiteX0" fmla="*/ 406 w 211235"/>
                <a:gd name="connsiteY0" fmla="*/ 970 h 204682"/>
                <a:gd name="connsiteX1" fmla="*/ 190906 w 211235"/>
                <a:gd name="connsiteY1" fmla="*/ 185120 h 204682"/>
                <a:gd name="connsiteX2" fmla="*/ 200431 w 211235"/>
                <a:gd name="connsiteY2" fmla="*/ 191470 h 204682"/>
                <a:gd name="connsiteX3" fmla="*/ 143281 w 211235"/>
                <a:gd name="connsiteY3" fmla="*/ 115270 h 204682"/>
                <a:gd name="connsiteX4" fmla="*/ 406 w 211235"/>
                <a:gd name="connsiteY4" fmla="*/ 970 h 20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235" h="204682">
                  <a:moveTo>
                    <a:pt x="406" y="970"/>
                  </a:moveTo>
                  <a:cubicBezTo>
                    <a:pt x="8344" y="12612"/>
                    <a:pt x="157569" y="153370"/>
                    <a:pt x="190906" y="185120"/>
                  </a:cubicBezTo>
                  <a:cubicBezTo>
                    <a:pt x="224243" y="216870"/>
                    <a:pt x="208369" y="203112"/>
                    <a:pt x="200431" y="191470"/>
                  </a:cubicBezTo>
                  <a:cubicBezTo>
                    <a:pt x="192494" y="179828"/>
                    <a:pt x="183497" y="144903"/>
                    <a:pt x="143281" y="115270"/>
                  </a:cubicBezTo>
                  <a:cubicBezTo>
                    <a:pt x="103065" y="85637"/>
                    <a:pt x="-7532" y="-10672"/>
                    <a:pt x="406" y="9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99E5F31B-F459-9876-113D-2598AD155CD2}"/>
                </a:ext>
              </a:extLst>
            </p:cNvPr>
            <p:cNvSpPr/>
            <p:nvPr/>
          </p:nvSpPr>
          <p:spPr>
            <a:xfrm>
              <a:off x="3486146" y="4400550"/>
              <a:ext cx="104779" cy="501814"/>
            </a:xfrm>
            <a:custGeom>
              <a:avLst/>
              <a:gdLst>
                <a:gd name="connsiteX0" fmla="*/ 4 w 104779"/>
                <a:gd name="connsiteY0" fmla="*/ 0 h 501814"/>
                <a:gd name="connsiteX1" fmla="*/ 60329 w 104779"/>
                <a:gd name="connsiteY1" fmla="*/ 142875 h 501814"/>
                <a:gd name="connsiteX2" fmla="*/ 73029 w 104779"/>
                <a:gd name="connsiteY2" fmla="*/ 98425 h 501814"/>
                <a:gd name="connsiteX3" fmla="*/ 73029 w 104779"/>
                <a:gd name="connsiteY3" fmla="*/ 311150 h 501814"/>
                <a:gd name="connsiteX4" fmla="*/ 85729 w 104779"/>
                <a:gd name="connsiteY4" fmla="*/ 234950 h 501814"/>
                <a:gd name="connsiteX5" fmla="*/ 76204 w 104779"/>
                <a:gd name="connsiteY5" fmla="*/ 419100 h 501814"/>
                <a:gd name="connsiteX6" fmla="*/ 104779 w 104779"/>
                <a:gd name="connsiteY6" fmla="*/ 501650 h 501814"/>
                <a:gd name="connsiteX7" fmla="*/ 76204 w 104779"/>
                <a:gd name="connsiteY7" fmla="*/ 431800 h 501814"/>
                <a:gd name="connsiteX8" fmla="*/ 63504 w 104779"/>
                <a:gd name="connsiteY8" fmla="*/ 177800 h 501814"/>
                <a:gd name="connsiteX9" fmla="*/ 57154 w 104779"/>
                <a:gd name="connsiteY9" fmla="*/ 250825 h 501814"/>
                <a:gd name="connsiteX10" fmla="*/ 63504 w 104779"/>
                <a:gd name="connsiteY10" fmla="*/ 142875 h 501814"/>
                <a:gd name="connsiteX11" fmla="*/ 4 w 104779"/>
                <a:gd name="connsiteY11" fmla="*/ 0 h 50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4779" h="501814">
                  <a:moveTo>
                    <a:pt x="4" y="0"/>
                  </a:moveTo>
                  <a:cubicBezTo>
                    <a:pt x="-525" y="0"/>
                    <a:pt x="48158" y="126471"/>
                    <a:pt x="60329" y="142875"/>
                  </a:cubicBezTo>
                  <a:cubicBezTo>
                    <a:pt x="72500" y="159279"/>
                    <a:pt x="70912" y="70379"/>
                    <a:pt x="73029" y="98425"/>
                  </a:cubicBezTo>
                  <a:cubicBezTo>
                    <a:pt x="75146" y="126471"/>
                    <a:pt x="70912" y="288396"/>
                    <a:pt x="73029" y="311150"/>
                  </a:cubicBezTo>
                  <a:cubicBezTo>
                    <a:pt x="75146" y="333904"/>
                    <a:pt x="85200" y="216958"/>
                    <a:pt x="85729" y="234950"/>
                  </a:cubicBezTo>
                  <a:cubicBezTo>
                    <a:pt x="86258" y="252942"/>
                    <a:pt x="73029" y="374650"/>
                    <a:pt x="76204" y="419100"/>
                  </a:cubicBezTo>
                  <a:cubicBezTo>
                    <a:pt x="79379" y="463550"/>
                    <a:pt x="104779" y="499533"/>
                    <a:pt x="104779" y="501650"/>
                  </a:cubicBezTo>
                  <a:cubicBezTo>
                    <a:pt x="104779" y="503767"/>
                    <a:pt x="83083" y="485775"/>
                    <a:pt x="76204" y="431800"/>
                  </a:cubicBezTo>
                  <a:cubicBezTo>
                    <a:pt x="69325" y="377825"/>
                    <a:pt x="66679" y="207963"/>
                    <a:pt x="63504" y="177800"/>
                  </a:cubicBezTo>
                  <a:cubicBezTo>
                    <a:pt x="60329" y="147637"/>
                    <a:pt x="57154" y="256646"/>
                    <a:pt x="57154" y="250825"/>
                  </a:cubicBezTo>
                  <a:cubicBezTo>
                    <a:pt x="57154" y="245004"/>
                    <a:pt x="69854" y="183092"/>
                    <a:pt x="63504" y="142875"/>
                  </a:cubicBezTo>
                  <a:cubicBezTo>
                    <a:pt x="57154" y="102658"/>
                    <a:pt x="533" y="0"/>
                    <a:pt x="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95282CB9-26E8-0F8C-B213-A1438DABFC85}"/>
                </a:ext>
              </a:extLst>
            </p:cNvPr>
            <p:cNvSpPr/>
            <p:nvPr/>
          </p:nvSpPr>
          <p:spPr>
            <a:xfrm>
              <a:off x="3473270" y="4711598"/>
              <a:ext cx="169692" cy="336655"/>
            </a:xfrm>
            <a:custGeom>
              <a:avLst/>
              <a:gdLst>
                <a:gd name="connsiteX0" fmla="*/ 168455 w 169692"/>
                <a:gd name="connsiteY0" fmla="*/ 102 h 336655"/>
                <a:gd name="connsiteX1" fmla="*/ 146230 w 169692"/>
                <a:gd name="connsiteY1" fmla="*/ 162027 h 336655"/>
                <a:gd name="connsiteX2" fmla="*/ 136705 w 169692"/>
                <a:gd name="connsiteY2" fmla="*/ 228702 h 336655"/>
                <a:gd name="connsiteX3" fmla="*/ 155755 w 169692"/>
                <a:gd name="connsiteY3" fmla="*/ 187427 h 336655"/>
                <a:gd name="connsiteX4" fmla="*/ 152580 w 169692"/>
                <a:gd name="connsiteY4" fmla="*/ 244577 h 336655"/>
                <a:gd name="connsiteX5" fmla="*/ 41455 w 169692"/>
                <a:gd name="connsiteY5" fmla="*/ 304902 h 336655"/>
                <a:gd name="connsiteX6" fmla="*/ 114480 w 169692"/>
                <a:gd name="connsiteY6" fmla="*/ 279502 h 336655"/>
                <a:gd name="connsiteX7" fmla="*/ 180 w 169692"/>
                <a:gd name="connsiteY7" fmla="*/ 336652 h 336655"/>
                <a:gd name="connsiteX8" fmla="*/ 146230 w 169692"/>
                <a:gd name="connsiteY8" fmla="*/ 276327 h 336655"/>
                <a:gd name="connsiteX9" fmla="*/ 124005 w 169692"/>
                <a:gd name="connsiteY9" fmla="*/ 152502 h 336655"/>
                <a:gd name="connsiteX10" fmla="*/ 104955 w 169692"/>
                <a:gd name="connsiteY10" fmla="*/ 187427 h 336655"/>
                <a:gd name="connsiteX11" fmla="*/ 168455 w 169692"/>
                <a:gd name="connsiteY11" fmla="*/ 102 h 336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692" h="336655">
                  <a:moveTo>
                    <a:pt x="168455" y="102"/>
                  </a:moveTo>
                  <a:cubicBezTo>
                    <a:pt x="175334" y="-4131"/>
                    <a:pt x="151522" y="123927"/>
                    <a:pt x="146230" y="162027"/>
                  </a:cubicBezTo>
                  <a:cubicBezTo>
                    <a:pt x="140938" y="200127"/>
                    <a:pt x="135118" y="224469"/>
                    <a:pt x="136705" y="228702"/>
                  </a:cubicBezTo>
                  <a:cubicBezTo>
                    <a:pt x="138292" y="232935"/>
                    <a:pt x="153109" y="184781"/>
                    <a:pt x="155755" y="187427"/>
                  </a:cubicBezTo>
                  <a:cubicBezTo>
                    <a:pt x="158401" y="190073"/>
                    <a:pt x="171630" y="224998"/>
                    <a:pt x="152580" y="244577"/>
                  </a:cubicBezTo>
                  <a:cubicBezTo>
                    <a:pt x="133530" y="264156"/>
                    <a:pt x="47805" y="299081"/>
                    <a:pt x="41455" y="304902"/>
                  </a:cubicBezTo>
                  <a:cubicBezTo>
                    <a:pt x="35105" y="310723"/>
                    <a:pt x="121359" y="274210"/>
                    <a:pt x="114480" y="279502"/>
                  </a:cubicBezTo>
                  <a:cubicBezTo>
                    <a:pt x="107601" y="284794"/>
                    <a:pt x="-5112" y="337181"/>
                    <a:pt x="180" y="336652"/>
                  </a:cubicBezTo>
                  <a:cubicBezTo>
                    <a:pt x="5472" y="336123"/>
                    <a:pt x="125593" y="307019"/>
                    <a:pt x="146230" y="276327"/>
                  </a:cubicBezTo>
                  <a:cubicBezTo>
                    <a:pt x="166867" y="245635"/>
                    <a:pt x="130884" y="167319"/>
                    <a:pt x="124005" y="152502"/>
                  </a:cubicBezTo>
                  <a:cubicBezTo>
                    <a:pt x="117126" y="137685"/>
                    <a:pt x="96488" y="211769"/>
                    <a:pt x="104955" y="187427"/>
                  </a:cubicBezTo>
                  <a:cubicBezTo>
                    <a:pt x="113422" y="163085"/>
                    <a:pt x="161576" y="4335"/>
                    <a:pt x="168455" y="10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056C6BBC-7FE9-505D-4C14-C23924F7DA1A}"/>
                </a:ext>
              </a:extLst>
            </p:cNvPr>
            <p:cNvSpPr/>
            <p:nvPr/>
          </p:nvSpPr>
          <p:spPr>
            <a:xfrm>
              <a:off x="3892422" y="4514848"/>
              <a:ext cx="162146" cy="378974"/>
            </a:xfrm>
            <a:custGeom>
              <a:avLst/>
              <a:gdLst>
                <a:gd name="connsiteX0" fmla="*/ 128 w 162146"/>
                <a:gd name="connsiteY0" fmla="*/ 15877 h 378974"/>
                <a:gd name="connsiteX1" fmla="*/ 117603 w 162146"/>
                <a:gd name="connsiteY1" fmla="*/ 152402 h 378974"/>
                <a:gd name="connsiteX2" fmla="*/ 117603 w 162146"/>
                <a:gd name="connsiteY2" fmla="*/ 142877 h 378974"/>
                <a:gd name="connsiteX3" fmla="*/ 120778 w 162146"/>
                <a:gd name="connsiteY3" fmla="*/ 269877 h 378974"/>
                <a:gd name="connsiteX4" fmla="*/ 136653 w 162146"/>
                <a:gd name="connsiteY4" fmla="*/ 219077 h 378974"/>
                <a:gd name="connsiteX5" fmla="*/ 57278 w 162146"/>
                <a:gd name="connsiteY5" fmla="*/ 377827 h 378974"/>
                <a:gd name="connsiteX6" fmla="*/ 108078 w 162146"/>
                <a:gd name="connsiteY6" fmla="*/ 285752 h 378974"/>
                <a:gd name="connsiteX7" fmla="*/ 162053 w 162146"/>
                <a:gd name="connsiteY7" fmla="*/ 193677 h 378974"/>
                <a:gd name="connsiteX8" fmla="*/ 120778 w 162146"/>
                <a:gd name="connsiteY8" fmla="*/ 130177 h 378974"/>
                <a:gd name="connsiteX9" fmla="*/ 108078 w 162146"/>
                <a:gd name="connsiteY9" fmla="*/ 2 h 378974"/>
                <a:gd name="connsiteX10" fmla="*/ 95378 w 162146"/>
                <a:gd name="connsiteY10" fmla="*/ 133352 h 378974"/>
                <a:gd name="connsiteX11" fmla="*/ 128 w 162146"/>
                <a:gd name="connsiteY11" fmla="*/ 15877 h 37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146" h="378974">
                  <a:moveTo>
                    <a:pt x="128" y="15877"/>
                  </a:moveTo>
                  <a:cubicBezTo>
                    <a:pt x="3832" y="19052"/>
                    <a:pt x="98024" y="131235"/>
                    <a:pt x="117603" y="152402"/>
                  </a:cubicBezTo>
                  <a:cubicBezTo>
                    <a:pt x="137182" y="173569"/>
                    <a:pt x="117074" y="123298"/>
                    <a:pt x="117603" y="142877"/>
                  </a:cubicBezTo>
                  <a:cubicBezTo>
                    <a:pt x="118132" y="162456"/>
                    <a:pt x="117603" y="257177"/>
                    <a:pt x="120778" y="269877"/>
                  </a:cubicBezTo>
                  <a:cubicBezTo>
                    <a:pt x="123953" y="282577"/>
                    <a:pt x="147236" y="201085"/>
                    <a:pt x="136653" y="219077"/>
                  </a:cubicBezTo>
                  <a:cubicBezTo>
                    <a:pt x="126070" y="237069"/>
                    <a:pt x="62040" y="366715"/>
                    <a:pt x="57278" y="377827"/>
                  </a:cubicBezTo>
                  <a:cubicBezTo>
                    <a:pt x="52516" y="388939"/>
                    <a:pt x="90616" y="316444"/>
                    <a:pt x="108078" y="285752"/>
                  </a:cubicBezTo>
                  <a:cubicBezTo>
                    <a:pt x="125541" y="255060"/>
                    <a:pt x="159936" y="219606"/>
                    <a:pt x="162053" y="193677"/>
                  </a:cubicBezTo>
                  <a:cubicBezTo>
                    <a:pt x="164170" y="167748"/>
                    <a:pt x="129774" y="162456"/>
                    <a:pt x="120778" y="130177"/>
                  </a:cubicBezTo>
                  <a:cubicBezTo>
                    <a:pt x="111782" y="97898"/>
                    <a:pt x="112311" y="-527"/>
                    <a:pt x="108078" y="2"/>
                  </a:cubicBezTo>
                  <a:cubicBezTo>
                    <a:pt x="103845" y="531"/>
                    <a:pt x="117074" y="133881"/>
                    <a:pt x="95378" y="133352"/>
                  </a:cubicBezTo>
                  <a:cubicBezTo>
                    <a:pt x="73682" y="132823"/>
                    <a:pt x="-3576" y="12702"/>
                    <a:pt x="128" y="158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6883500F-351E-4325-D095-C944F6168184}"/>
                </a:ext>
              </a:extLst>
            </p:cNvPr>
            <p:cNvSpPr/>
            <p:nvPr/>
          </p:nvSpPr>
          <p:spPr>
            <a:xfrm>
              <a:off x="3575050" y="4366799"/>
              <a:ext cx="118731" cy="437054"/>
            </a:xfrm>
            <a:custGeom>
              <a:avLst/>
              <a:gdLst>
                <a:gd name="connsiteX0" fmla="*/ 117475 w 118731"/>
                <a:gd name="connsiteY0" fmla="*/ 2001 h 437054"/>
                <a:gd name="connsiteX1" fmla="*/ 73025 w 118731"/>
                <a:gd name="connsiteY1" fmla="*/ 227426 h 437054"/>
                <a:gd name="connsiteX2" fmla="*/ 19050 w 118731"/>
                <a:gd name="connsiteY2" fmla="*/ 427451 h 437054"/>
                <a:gd name="connsiteX3" fmla="*/ 38100 w 118731"/>
                <a:gd name="connsiteY3" fmla="*/ 271876 h 437054"/>
                <a:gd name="connsiteX4" fmla="*/ 0 w 118731"/>
                <a:gd name="connsiteY4" fmla="*/ 436976 h 437054"/>
                <a:gd name="connsiteX5" fmla="*/ 38100 w 118731"/>
                <a:gd name="connsiteY5" fmla="*/ 246476 h 437054"/>
                <a:gd name="connsiteX6" fmla="*/ 15875 w 118731"/>
                <a:gd name="connsiteY6" fmla="*/ 325851 h 437054"/>
                <a:gd name="connsiteX7" fmla="*/ 47625 w 118731"/>
                <a:gd name="connsiteY7" fmla="*/ 236951 h 437054"/>
                <a:gd name="connsiteX8" fmla="*/ 22225 w 118731"/>
                <a:gd name="connsiteY8" fmla="*/ 363951 h 437054"/>
                <a:gd name="connsiteX9" fmla="*/ 117475 w 118731"/>
                <a:gd name="connsiteY9" fmla="*/ 2001 h 437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731" h="437054">
                  <a:moveTo>
                    <a:pt x="117475" y="2001"/>
                  </a:moveTo>
                  <a:cubicBezTo>
                    <a:pt x="125942" y="-20753"/>
                    <a:pt x="89429" y="156518"/>
                    <a:pt x="73025" y="227426"/>
                  </a:cubicBezTo>
                  <a:cubicBezTo>
                    <a:pt x="56621" y="298334"/>
                    <a:pt x="24871" y="420043"/>
                    <a:pt x="19050" y="427451"/>
                  </a:cubicBezTo>
                  <a:cubicBezTo>
                    <a:pt x="13229" y="434859"/>
                    <a:pt x="41275" y="270289"/>
                    <a:pt x="38100" y="271876"/>
                  </a:cubicBezTo>
                  <a:cubicBezTo>
                    <a:pt x="34925" y="273463"/>
                    <a:pt x="0" y="441209"/>
                    <a:pt x="0" y="436976"/>
                  </a:cubicBezTo>
                  <a:cubicBezTo>
                    <a:pt x="0" y="432743"/>
                    <a:pt x="35454" y="264997"/>
                    <a:pt x="38100" y="246476"/>
                  </a:cubicBezTo>
                  <a:cubicBezTo>
                    <a:pt x="40746" y="227955"/>
                    <a:pt x="14288" y="327438"/>
                    <a:pt x="15875" y="325851"/>
                  </a:cubicBezTo>
                  <a:cubicBezTo>
                    <a:pt x="17462" y="324264"/>
                    <a:pt x="46567" y="230601"/>
                    <a:pt x="47625" y="236951"/>
                  </a:cubicBezTo>
                  <a:cubicBezTo>
                    <a:pt x="48683" y="243301"/>
                    <a:pt x="9525" y="399405"/>
                    <a:pt x="22225" y="363951"/>
                  </a:cubicBezTo>
                  <a:cubicBezTo>
                    <a:pt x="34925" y="328497"/>
                    <a:pt x="109008" y="24755"/>
                    <a:pt x="117475" y="20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E9E9075B-B46D-2BAD-F3EF-2DF8F59EB04C}"/>
                </a:ext>
              </a:extLst>
            </p:cNvPr>
            <p:cNvSpPr/>
            <p:nvPr/>
          </p:nvSpPr>
          <p:spPr>
            <a:xfrm>
              <a:off x="3343398" y="3778095"/>
              <a:ext cx="196071" cy="499449"/>
            </a:xfrm>
            <a:custGeom>
              <a:avLst/>
              <a:gdLst>
                <a:gd name="connsiteX0" fmla="*/ 25277 w 196071"/>
                <a:gd name="connsiteY0" fmla="*/ 155 h 499449"/>
                <a:gd name="connsiteX1" fmla="*/ 22102 w 196071"/>
                <a:gd name="connsiteY1" fmla="*/ 133505 h 499449"/>
                <a:gd name="connsiteX2" fmla="*/ 50677 w 196071"/>
                <a:gd name="connsiteY2" fmla="*/ 193830 h 499449"/>
                <a:gd name="connsiteX3" fmla="*/ 22102 w 196071"/>
                <a:gd name="connsiteY3" fmla="*/ 184305 h 499449"/>
                <a:gd name="connsiteX4" fmla="*/ 193552 w 196071"/>
                <a:gd name="connsiteY4" fmla="*/ 358930 h 499449"/>
                <a:gd name="connsiteX5" fmla="*/ 126877 w 196071"/>
                <a:gd name="connsiteY5" fmla="*/ 279555 h 499449"/>
                <a:gd name="connsiteX6" fmla="*/ 161802 w 196071"/>
                <a:gd name="connsiteY6" fmla="*/ 377980 h 499449"/>
                <a:gd name="connsiteX7" fmla="*/ 158627 w 196071"/>
                <a:gd name="connsiteY7" fmla="*/ 498630 h 499449"/>
                <a:gd name="connsiteX8" fmla="*/ 149102 w 196071"/>
                <a:gd name="connsiteY8" fmla="*/ 314480 h 499449"/>
                <a:gd name="connsiteX9" fmla="*/ 6227 w 196071"/>
                <a:gd name="connsiteY9" fmla="*/ 162080 h 499449"/>
                <a:gd name="connsiteX10" fmla="*/ 25277 w 196071"/>
                <a:gd name="connsiteY10" fmla="*/ 155 h 49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71" h="499449">
                  <a:moveTo>
                    <a:pt x="25277" y="155"/>
                  </a:moveTo>
                  <a:cubicBezTo>
                    <a:pt x="27923" y="-4607"/>
                    <a:pt x="17869" y="101226"/>
                    <a:pt x="22102" y="133505"/>
                  </a:cubicBezTo>
                  <a:cubicBezTo>
                    <a:pt x="26335" y="165784"/>
                    <a:pt x="50677" y="185363"/>
                    <a:pt x="50677" y="193830"/>
                  </a:cubicBezTo>
                  <a:cubicBezTo>
                    <a:pt x="50677" y="202297"/>
                    <a:pt x="-1710" y="156788"/>
                    <a:pt x="22102" y="184305"/>
                  </a:cubicBezTo>
                  <a:cubicBezTo>
                    <a:pt x="45914" y="211822"/>
                    <a:pt x="176090" y="343055"/>
                    <a:pt x="193552" y="358930"/>
                  </a:cubicBezTo>
                  <a:cubicBezTo>
                    <a:pt x="211014" y="374805"/>
                    <a:pt x="132169" y="276380"/>
                    <a:pt x="126877" y="279555"/>
                  </a:cubicBezTo>
                  <a:cubicBezTo>
                    <a:pt x="121585" y="282730"/>
                    <a:pt x="156510" y="341467"/>
                    <a:pt x="161802" y="377980"/>
                  </a:cubicBezTo>
                  <a:cubicBezTo>
                    <a:pt x="167094" y="414493"/>
                    <a:pt x="160744" y="509213"/>
                    <a:pt x="158627" y="498630"/>
                  </a:cubicBezTo>
                  <a:cubicBezTo>
                    <a:pt x="156510" y="488047"/>
                    <a:pt x="174502" y="370572"/>
                    <a:pt x="149102" y="314480"/>
                  </a:cubicBezTo>
                  <a:cubicBezTo>
                    <a:pt x="123702" y="258388"/>
                    <a:pt x="26864" y="212880"/>
                    <a:pt x="6227" y="162080"/>
                  </a:cubicBezTo>
                  <a:cubicBezTo>
                    <a:pt x="-14410" y="111280"/>
                    <a:pt x="22631" y="4917"/>
                    <a:pt x="25277" y="1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1D8637A9-7914-947A-32E8-AD9DC4C1178C}"/>
                </a:ext>
              </a:extLst>
            </p:cNvPr>
            <p:cNvSpPr/>
            <p:nvPr/>
          </p:nvSpPr>
          <p:spPr>
            <a:xfrm>
              <a:off x="3559116" y="4028637"/>
              <a:ext cx="73581" cy="521232"/>
            </a:xfrm>
            <a:custGeom>
              <a:avLst/>
              <a:gdLst>
                <a:gd name="connsiteX0" fmla="*/ 73084 w 73581"/>
                <a:gd name="connsiteY0" fmla="*/ 438 h 521232"/>
                <a:gd name="connsiteX1" fmla="*/ 41334 w 73581"/>
                <a:gd name="connsiteY1" fmla="*/ 298888 h 521232"/>
                <a:gd name="connsiteX2" fmla="*/ 59 w 73581"/>
                <a:gd name="connsiteY2" fmla="*/ 521138 h 521232"/>
                <a:gd name="connsiteX3" fmla="*/ 31809 w 73581"/>
                <a:gd name="connsiteY3" fmla="*/ 273488 h 521232"/>
                <a:gd name="connsiteX4" fmla="*/ 15934 w 73581"/>
                <a:gd name="connsiteY4" fmla="*/ 368738 h 521232"/>
                <a:gd name="connsiteX5" fmla="*/ 73084 w 73581"/>
                <a:gd name="connsiteY5" fmla="*/ 438 h 52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81" h="521232">
                  <a:moveTo>
                    <a:pt x="73084" y="438"/>
                  </a:moveTo>
                  <a:cubicBezTo>
                    <a:pt x="77317" y="-11204"/>
                    <a:pt x="53505" y="212105"/>
                    <a:pt x="41334" y="298888"/>
                  </a:cubicBezTo>
                  <a:cubicBezTo>
                    <a:pt x="29163" y="385671"/>
                    <a:pt x="1646" y="525371"/>
                    <a:pt x="59" y="521138"/>
                  </a:cubicBezTo>
                  <a:cubicBezTo>
                    <a:pt x="-1528" y="516905"/>
                    <a:pt x="29163" y="298888"/>
                    <a:pt x="31809" y="273488"/>
                  </a:cubicBezTo>
                  <a:cubicBezTo>
                    <a:pt x="34455" y="248088"/>
                    <a:pt x="11701" y="408426"/>
                    <a:pt x="15934" y="368738"/>
                  </a:cubicBezTo>
                  <a:cubicBezTo>
                    <a:pt x="20167" y="329050"/>
                    <a:pt x="68851" y="12080"/>
                    <a:pt x="73084" y="4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A62D4E7E-7E35-6BD1-57A1-8A7481C85054}"/>
                </a:ext>
              </a:extLst>
            </p:cNvPr>
            <p:cNvSpPr/>
            <p:nvPr/>
          </p:nvSpPr>
          <p:spPr>
            <a:xfrm>
              <a:off x="3710750" y="4536790"/>
              <a:ext cx="293332" cy="312298"/>
            </a:xfrm>
            <a:custGeom>
              <a:avLst/>
              <a:gdLst>
                <a:gd name="connsiteX0" fmla="*/ 825 w 293332"/>
                <a:gd name="connsiteY0" fmla="*/ 171735 h 312298"/>
                <a:gd name="connsiteX1" fmla="*/ 131000 w 293332"/>
                <a:gd name="connsiteY1" fmla="*/ 162210 h 312298"/>
                <a:gd name="connsiteX2" fmla="*/ 162750 w 293332"/>
                <a:gd name="connsiteY2" fmla="*/ 219360 h 312298"/>
                <a:gd name="connsiteX3" fmla="*/ 194500 w 293332"/>
                <a:gd name="connsiteY3" fmla="*/ 181260 h 312298"/>
                <a:gd name="connsiteX4" fmla="*/ 207200 w 293332"/>
                <a:gd name="connsiteY4" fmla="*/ 311435 h 312298"/>
                <a:gd name="connsiteX5" fmla="*/ 226250 w 293332"/>
                <a:gd name="connsiteY5" fmla="*/ 225710 h 312298"/>
                <a:gd name="connsiteX6" fmla="*/ 292925 w 293332"/>
                <a:gd name="connsiteY6" fmla="*/ 285 h 312298"/>
                <a:gd name="connsiteX7" fmla="*/ 191325 w 293332"/>
                <a:gd name="connsiteY7" fmla="*/ 276510 h 312298"/>
                <a:gd name="connsiteX8" fmla="*/ 200850 w 293332"/>
                <a:gd name="connsiteY8" fmla="*/ 181260 h 312298"/>
                <a:gd name="connsiteX9" fmla="*/ 825 w 293332"/>
                <a:gd name="connsiteY9" fmla="*/ 171735 h 312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332" h="312298">
                  <a:moveTo>
                    <a:pt x="825" y="171735"/>
                  </a:moveTo>
                  <a:cubicBezTo>
                    <a:pt x="-10817" y="168560"/>
                    <a:pt x="104013" y="154273"/>
                    <a:pt x="131000" y="162210"/>
                  </a:cubicBezTo>
                  <a:cubicBezTo>
                    <a:pt x="157987" y="170147"/>
                    <a:pt x="152167" y="216185"/>
                    <a:pt x="162750" y="219360"/>
                  </a:cubicBezTo>
                  <a:cubicBezTo>
                    <a:pt x="173333" y="222535"/>
                    <a:pt x="187092" y="165914"/>
                    <a:pt x="194500" y="181260"/>
                  </a:cubicBezTo>
                  <a:cubicBezTo>
                    <a:pt x="201908" y="196606"/>
                    <a:pt x="201908" y="304027"/>
                    <a:pt x="207200" y="311435"/>
                  </a:cubicBezTo>
                  <a:cubicBezTo>
                    <a:pt x="212492" y="318843"/>
                    <a:pt x="211963" y="277568"/>
                    <a:pt x="226250" y="225710"/>
                  </a:cubicBezTo>
                  <a:cubicBezTo>
                    <a:pt x="240537" y="173852"/>
                    <a:pt x="298746" y="-8182"/>
                    <a:pt x="292925" y="285"/>
                  </a:cubicBezTo>
                  <a:cubicBezTo>
                    <a:pt x="287104" y="8752"/>
                    <a:pt x="206671" y="246348"/>
                    <a:pt x="191325" y="276510"/>
                  </a:cubicBezTo>
                  <a:cubicBezTo>
                    <a:pt x="175979" y="306673"/>
                    <a:pt x="232071" y="201897"/>
                    <a:pt x="200850" y="181260"/>
                  </a:cubicBezTo>
                  <a:cubicBezTo>
                    <a:pt x="169629" y="160623"/>
                    <a:pt x="12467" y="174910"/>
                    <a:pt x="825" y="1717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58D3F69E-B227-7DBC-0E26-83120F21E3F4}"/>
                </a:ext>
              </a:extLst>
            </p:cNvPr>
            <p:cNvSpPr/>
            <p:nvPr/>
          </p:nvSpPr>
          <p:spPr>
            <a:xfrm>
              <a:off x="3663947" y="4251213"/>
              <a:ext cx="149666" cy="397709"/>
            </a:xfrm>
            <a:custGeom>
              <a:avLst/>
              <a:gdLst>
                <a:gd name="connsiteX0" fmla="*/ 44453 w 149666"/>
                <a:gd name="connsiteY0" fmla="*/ 112 h 397709"/>
                <a:gd name="connsiteX1" fmla="*/ 66678 w 149666"/>
                <a:gd name="connsiteY1" fmla="*/ 295387 h 397709"/>
                <a:gd name="connsiteX2" fmla="*/ 66678 w 149666"/>
                <a:gd name="connsiteY2" fmla="*/ 219187 h 397709"/>
                <a:gd name="connsiteX3" fmla="*/ 3 w 149666"/>
                <a:gd name="connsiteY3" fmla="*/ 362062 h 397709"/>
                <a:gd name="connsiteX4" fmla="*/ 63503 w 149666"/>
                <a:gd name="connsiteY4" fmla="*/ 269987 h 397709"/>
                <a:gd name="connsiteX5" fmla="*/ 66678 w 149666"/>
                <a:gd name="connsiteY5" fmla="*/ 396987 h 397709"/>
                <a:gd name="connsiteX6" fmla="*/ 120653 w 149666"/>
                <a:gd name="connsiteY6" fmla="*/ 200137 h 397709"/>
                <a:gd name="connsiteX7" fmla="*/ 88903 w 149666"/>
                <a:gd name="connsiteY7" fmla="*/ 377937 h 397709"/>
                <a:gd name="connsiteX8" fmla="*/ 149228 w 149666"/>
                <a:gd name="connsiteY8" fmla="*/ 235062 h 397709"/>
                <a:gd name="connsiteX9" fmla="*/ 114303 w 149666"/>
                <a:gd name="connsiteY9" fmla="*/ 298562 h 397709"/>
                <a:gd name="connsiteX10" fmla="*/ 79378 w 149666"/>
                <a:gd name="connsiteY10" fmla="*/ 292212 h 397709"/>
                <a:gd name="connsiteX11" fmla="*/ 76203 w 149666"/>
                <a:gd name="connsiteY11" fmla="*/ 333487 h 397709"/>
                <a:gd name="connsiteX12" fmla="*/ 44453 w 149666"/>
                <a:gd name="connsiteY12" fmla="*/ 112 h 39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666" h="397709">
                  <a:moveTo>
                    <a:pt x="44453" y="112"/>
                  </a:moveTo>
                  <a:cubicBezTo>
                    <a:pt x="42865" y="-6238"/>
                    <a:pt x="62974" y="258875"/>
                    <a:pt x="66678" y="295387"/>
                  </a:cubicBezTo>
                  <a:cubicBezTo>
                    <a:pt x="70382" y="331899"/>
                    <a:pt x="77790" y="208075"/>
                    <a:pt x="66678" y="219187"/>
                  </a:cubicBezTo>
                  <a:cubicBezTo>
                    <a:pt x="55566" y="230299"/>
                    <a:pt x="532" y="353595"/>
                    <a:pt x="3" y="362062"/>
                  </a:cubicBezTo>
                  <a:cubicBezTo>
                    <a:pt x="-526" y="370529"/>
                    <a:pt x="52391" y="264166"/>
                    <a:pt x="63503" y="269987"/>
                  </a:cubicBezTo>
                  <a:cubicBezTo>
                    <a:pt x="74615" y="275808"/>
                    <a:pt x="57153" y="408629"/>
                    <a:pt x="66678" y="396987"/>
                  </a:cubicBezTo>
                  <a:cubicBezTo>
                    <a:pt x="76203" y="385345"/>
                    <a:pt x="116949" y="203312"/>
                    <a:pt x="120653" y="200137"/>
                  </a:cubicBezTo>
                  <a:cubicBezTo>
                    <a:pt x="124357" y="196962"/>
                    <a:pt x="84141" y="372116"/>
                    <a:pt x="88903" y="377937"/>
                  </a:cubicBezTo>
                  <a:cubicBezTo>
                    <a:pt x="93665" y="383758"/>
                    <a:pt x="144995" y="248291"/>
                    <a:pt x="149228" y="235062"/>
                  </a:cubicBezTo>
                  <a:cubicBezTo>
                    <a:pt x="153461" y="221833"/>
                    <a:pt x="125945" y="289037"/>
                    <a:pt x="114303" y="298562"/>
                  </a:cubicBezTo>
                  <a:cubicBezTo>
                    <a:pt x="102661" y="308087"/>
                    <a:pt x="85728" y="286391"/>
                    <a:pt x="79378" y="292212"/>
                  </a:cubicBezTo>
                  <a:cubicBezTo>
                    <a:pt x="73028" y="298033"/>
                    <a:pt x="80965" y="378466"/>
                    <a:pt x="76203" y="333487"/>
                  </a:cubicBezTo>
                  <a:cubicBezTo>
                    <a:pt x="71441" y="288508"/>
                    <a:pt x="46041" y="6462"/>
                    <a:pt x="44453" y="1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97ADE066-8990-FF3D-69FB-39BC7D62E438}"/>
                </a:ext>
              </a:extLst>
            </p:cNvPr>
            <p:cNvSpPr/>
            <p:nvPr/>
          </p:nvSpPr>
          <p:spPr>
            <a:xfrm>
              <a:off x="3609251" y="4742475"/>
              <a:ext cx="312108" cy="160041"/>
            </a:xfrm>
            <a:custGeom>
              <a:avLst/>
              <a:gdLst>
                <a:gd name="connsiteX0" fmla="*/ 724 w 312108"/>
                <a:gd name="connsiteY0" fmla="*/ 159725 h 160041"/>
                <a:gd name="connsiteX1" fmla="*/ 76924 w 312108"/>
                <a:gd name="connsiteY1" fmla="*/ 48600 h 160041"/>
                <a:gd name="connsiteX2" fmla="*/ 61049 w 312108"/>
                <a:gd name="connsiteY2" fmla="*/ 35900 h 160041"/>
                <a:gd name="connsiteX3" fmla="*/ 203924 w 312108"/>
                <a:gd name="connsiteY3" fmla="*/ 61300 h 160041"/>
                <a:gd name="connsiteX4" fmla="*/ 165824 w 312108"/>
                <a:gd name="connsiteY4" fmla="*/ 23200 h 160041"/>
                <a:gd name="connsiteX5" fmla="*/ 261074 w 312108"/>
                <a:gd name="connsiteY5" fmla="*/ 67650 h 160041"/>
                <a:gd name="connsiteX6" fmla="*/ 311874 w 312108"/>
                <a:gd name="connsiteY6" fmla="*/ 96225 h 160041"/>
                <a:gd name="connsiteX7" fmla="*/ 242024 w 312108"/>
                <a:gd name="connsiteY7" fmla="*/ 32725 h 160041"/>
                <a:gd name="connsiteX8" fmla="*/ 95974 w 312108"/>
                <a:gd name="connsiteY8" fmla="*/ 35900 h 160041"/>
                <a:gd name="connsiteX9" fmla="*/ 102324 w 312108"/>
                <a:gd name="connsiteY9" fmla="*/ 975 h 160041"/>
                <a:gd name="connsiteX10" fmla="*/ 41999 w 312108"/>
                <a:gd name="connsiteY10" fmla="*/ 80350 h 160041"/>
                <a:gd name="connsiteX11" fmla="*/ 724 w 312108"/>
                <a:gd name="connsiteY11" fmla="*/ 159725 h 16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2108" h="160041">
                  <a:moveTo>
                    <a:pt x="724" y="159725"/>
                  </a:moveTo>
                  <a:cubicBezTo>
                    <a:pt x="6545" y="154433"/>
                    <a:pt x="66870" y="69238"/>
                    <a:pt x="76924" y="48600"/>
                  </a:cubicBezTo>
                  <a:cubicBezTo>
                    <a:pt x="86978" y="27962"/>
                    <a:pt x="39882" y="33783"/>
                    <a:pt x="61049" y="35900"/>
                  </a:cubicBezTo>
                  <a:cubicBezTo>
                    <a:pt x="82216" y="38017"/>
                    <a:pt x="186462" y="63417"/>
                    <a:pt x="203924" y="61300"/>
                  </a:cubicBezTo>
                  <a:cubicBezTo>
                    <a:pt x="221386" y="59183"/>
                    <a:pt x="156299" y="22142"/>
                    <a:pt x="165824" y="23200"/>
                  </a:cubicBezTo>
                  <a:cubicBezTo>
                    <a:pt x="175349" y="24258"/>
                    <a:pt x="236732" y="55479"/>
                    <a:pt x="261074" y="67650"/>
                  </a:cubicBezTo>
                  <a:cubicBezTo>
                    <a:pt x="285416" y="79821"/>
                    <a:pt x="315049" y="102046"/>
                    <a:pt x="311874" y="96225"/>
                  </a:cubicBezTo>
                  <a:cubicBezTo>
                    <a:pt x="308699" y="90404"/>
                    <a:pt x="278007" y="42779"/>
                    <a:pt x="242024" y="32725"/>
                  </a:cubicBezTo>
                  <a:cubicBezTo>
                    <a:pt x="206041" y="22671"/>
                    <a:pt x="119257" y="41192"/>
                    <a:pt x="95974" y="35900"/>
                  </a:cubicBezTo>
                  <a:cubicBezTo>
                    <a:pt x="72691" y="30608"/>
                    <a:pt x="111320" y="-6433"/>
                    <a:pt x="102324" y="975"/>
                  </a:cubicBezTo>
                  <a:cubicBezTo>
                    <a:pt x="93328" y="8383"/>
                    <a:pt x="58403" y="58125"/>
                    <a:pt x="41999" y="80350"/>
                  </a:cubicBezTo>
                  <a:cubicBezTo>
                    <a:pt x="25595" y="102575"/>
                    <a:pt x="-5097" y="165017"/>
                    <a:pt x="724" y="1597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A8EA53DB-EA5F-F56F-DEFE-9895D5953F2F}"/>
                </a:ext>
              </a:extLst>
            </p:cNvPr>
            <p:cNvSpPr/>
            <p:nvPr/>
          </p:nvSpPr>
          <p:spPr>
            <a:xfrm>
              <a:off x="2804330" y="3462209"/>
              <a:ext cx="710564" cy="440634"/>
            </a:xfrm>
            <a:custGeom>
              <a:avLst/>
              <a:gdLst>
                <a:gd name="connsiteX0" fmla="*/ 144 w 710564"/>
                <a:gd name="connsiteY0" fmla="*/ 86983 h 440634"/>
                <a:gd name="connsiteX1" fmla="*/ 669447 w 710564"/>
                <a:gd name="connsiteY1" fmla="*/ 138830 h 440634"/>
                <a:gd name="connsiteX2" fmla="*/ 641167 w 710564"/>
                <a:gd name="connsiteY2" fmla="*/ 152970 h 440634"/>
                <a:gd name="connsiteX3" fmla="*/ 669447 w 710564"/>
                <a:gd name="connsiteY3" fmla="*/ 237812 h 440634"/>
                <a:gd name="connsiteX4" fmla="*/ 655307 w 710564"/>
                <a:gd name="connsiteY4" fmla="*/ 431061 h 440634"/>
                <a:gd name="connsiteX5" fmla="*/ 683588 w 710564"/>
                <a:gd name="connsiteY5" fmla="*/ 195391 h 440634"/>
                <a:gd name="connsiteX6" fmla="*/ 650594 w 710564"/>
                <a:gd name="connsiteY6" fmla="*/ 440488 h 440634"/>
                <a:gd name="connsiteX7" fmla="*/ 683588 w 710564"/>
                <a:gd name="connsiteY7" fmla="*/ 152970 h 440634"/>
                <a:gd name="connsiteX8" fmla="*/ 264095 w 710564"/>
                <a:gd name="connsiteY8" fmla="*/ 2142 h 440634"/>
                <a:gd name="connsiteX9" fmla="*/ 485625 w 710564"/>
                <a:gd name="connsiteY9" fmla="*/ 68129 h 440634"/>
                <a:gd name="connsiteX10" fmla="*/ 608173 w 710564"/>
                <a:gd name="connsiteY10" fmla="*/ 124690 h 440634"/>
                <a:gd name="connsiteX11" fmla="*/ 144 w 710564"/>
                <a:gd name="connsiteY11" fmla="*/ 86983 h 44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0564" h="440634">
                  <a:moveTo>
                    <a:pt x="144" y="86983"/>
                  </a:moveTo>
                  <a:cubicBezTo>
                    <a:pt x="10356" y="89340"/>
                    <a:pt x="669447" y="138830"/>
                    <a:pt x="669447" y="138830"/>
                  </a:cubicBezTo>
                  <a:cubicBezTo>
                    <a:pt x="776284" y="149828"/>
                    <a:pt x="641167" y="136473"/>
                    <a:pt x="641167" y="152970"/>
                  </a:cubicBezTo>
                  <a:cubicBezTo>
                    <a:pt x="641167" y="169467"/>
                    <a:pt x="667090" y="191464"/>
                    <a:pt x="669447" y="237812"/>
                  </a:cubicBezTo>
                  <a:cubicBezTo>
                    <a:pt x="671804" y="284160"/>
                    <a:pt x="652950" y="438131"/>
                    <a:pt x="655307" y="431061"/>
                  </a:cubicBezTo>
                  <a:cubicBezTo>
                    <a:pt x="657664" y="423991"/>
                    <a:pt x="684373" y="193820"/>
                    <a:pt x="683588" y="195391"/>
                  </a:cubicBezTo>
                  <a:cubicBezTo>
                    <a:pt x="682803" y="196962"/>
                    <a:pt x="650594" y="447558"/>
                    <a:pt x="650594" y="440488"/>
                  </a:cubicBezTo>
                  <a:cubicBezTo>
                    <a:pt x="650594" y="433418"/>
                    <a:pt x="748004" y="226028"/>
                    <a:pt x="683588" y="152970"/>
                  </a:cubicBezTo>
                  <a:cubicBezTo>
                    <a:pt x="619172" y="79912"/>
                    <a:pt x="297089" y="16282"/>
                    <a:pt x="264095" y="2142"/>
                  </a:cubicBezTo>
                  <a:cubicBezTo>
                    <a:pt x="231101" y="-11998"/>
                    <a:pt x="428279" y="47704"/>
                    <a:pt x="485625" y="68129"/>
                  </a:cubicBezTo>
                  <a:cubicBezTo>
                    <a:pt x="542971" y="88554"/>
                    <a:pt x="690658" y="124690"/>
                    <a:pt x="608173" y="124690"/>
                  </a:cubicBezTo>
                  <a:cubicBezTo>
                    <a:pt x="525688" y="124690"/>
                    <a:pt x="-10068" y="84626"/>
                    <a:pt x="144" y="869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C016AB92-24B9-0A74-D4A9-F0C9500CB8DD}"/>
                </a:ext>
              </a:extLst>
            </p:cNvPr>
            <p:cNvSpPr/>
            <p:nvPr/>
          </p:nvSpPr>
          <p:spPr>
            <a:xfrm>
              <a:off x="3714101" y="5033566"/>
              <a:ext cx="104282" cy="283958"/>
            </a:xfrm>
            <a:custGeom>
              <a:avLst/>
              <a:gdLst>
                <a:gd name="connsiteX0" fmla="*/ 60 w 104282"/>
                <a:gd name="connsiteY0" fmla="*/ 347 h 283958"/>
                <a:gd name="connsiteX1" fmla="*/ 9487 w 104282"/>
                <a:gd name="connsiteY1" fmla="*/ 113469 h 283958"/>
                <a:gd name="connsiteX2" fmla="*/ 18913 w 104282"/>
                <a:gd name="connsiteY2" fmla="*/ 104042 h 283958"/>
                <a:gd name="connsiteX3" fmla="*/ 61334 w 104282"/>
                <a:gd name="connsiteY3" fmla="*/ 221877 h 283958"/>
                <a:gd name="connsiteX4" fmla="*/ 14200 w 104282"/>
                <a:gd name="connsiteY4" fmla="*/ 132323 h 283958"/>
                <a:gd name="connsiteX5" fmla="*/ 103755 w 104282"/>
                <a:gd name="connsiteY5" fmla="*/ 259585 h 283958"/>
                <a:gd name="connsiteX6" fmla="*/ 51907 w 104282"/>
                <a:gd name="connsiteY6" fmla="*/ 212450 h 283958"/>
                <a:gd name="connsiteX7" fmla="*/ 66047 w 104282"/>
                <a:gd name="connsiteY7" fmla="*/ 283152 h 283958"/>
                <a:gd name="connsiteX8" fmla="*/ 14200 w 104282"/>
                <a:gd name="connsiteY8" fmla="*/ 155890 h 283958"/>
                <a:gd name="connsiteX9" fmla="*/ 60 w 104282"/>
                <a:gd name="connsiteY9" fmla="*/ 347 h 28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282" h="283958">
                  <a:moveTo>
                    <a:pt x="60" y="347"/>
                  </a:moveTo>
                  <a:cubicBezTo>
                    <a:pt x="-726" y="-6723"/>
                    <a:pt x="6345" y="96186"/>
                    <a:pt x="9487" y="113469"/>
                  </a:cubicBezTo>
                  <a:cubicBezTo>
                    <a:pt x="12629" y="130752"/>
                    <a:pt x="10272" y="85974"/>
                    <a:pt x="18913" y="104042"/>
                  </a:cubicBezTo>
                  <a:cubicBezTo>
                    <a:pt x="27554" y="122110"/>
                    <a:pt x="62119" y="217164"/>
                    <a:pt x="61334" y="221877"/>
                  </a:cubicBezTo>
                  <a:cubicBezTo>
                    <a:pt x="60549" y="226590"/>
                    <a:pt x="7130" y="126038"/>
                    <a:pt x="14200" y="132323"/>
                  </a:cubicBezTo>
                  <a:cubicBezTo>
                    <a:pt x="21270" y="138608"/>
                    <a:pt x="97470" y="246230"/>
                    <a:pt x="103755" y="259585"/>
                  </a:cubicBezTo>
                  <a:cubicBezTo>
                    <a:pt x="110040" y="272940"/>
                    <a:pt x="58192" y="208522"/>
                    <a:pt x="51907" y="212450"/>
                  </a:cubicBezTo>
                  <a:cubicBezTo>
                    <a:pt x="45622" y="216378"/>
                    <a:pt x="72332" y="292579"/>
                    <a:pt x="66047" y="283152"/>
                  </a:cubicBezTo>
                  <a:cubicBezTo>
                    <a:pt x="59763" y="273725"/>
                    <a:pt x="25983" y="196739"/>
                    <a:pt x="14200" y="155890"/>
                  </a:cubicBezTo>
                  <a:cubicBezTo>
                    <a:pt x="2417" y="115041"/>
                    <a:pt x="846" y="7417"/>
                    <a:pt x="60" y="3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8" name="フリーフォーム 2047">
              <a:extLst>
                <a:ext uri="{FF2B5EF4-FFF2-40B4-BE49-F238E27FC236}">
                  <a16:creationId xmlns:a16="http://schemas.microsoft.com/office/drawing/2014/main" id="{C18F1EC5-48FA-B081-3556-522A5AFBDE33}"/>
                </a:ext>
              </a:extLst>
            </p:cNvPr>
            <p:cNvSpPr/>
            <p:nvPr/>
          </p:nvSpPr>
          <p:spPr>
            <a:xfrm>
              <a:off x="3657458" y="5047668"/>
              <a:ext cx="47276" cy="340004"/>
            </a:xfrm>
            <a:custGeom>
              <a:avLst/>
              <a:gdLst>
                <a:gd name="connsiteX0" fmla="*/ 9569 w 47276"/>
                <a:gd name="connsiteY0" fmla="*/ 386 h 340004"/>
                <a:gd name="connsiteX1" fmla="*/ 18996 w 47276"/>
                <a:gd name="connsiteY1" fmla="*/ 151214 h 340004"/>
                <a:gd name="connsiteX2" fmla="*/ 33136 w 47276"/>
                <a:gd name="connsiteY2" fmla="*/ 269050 h 340004"/>
                <a:gd name="connsiteX3" fmla="*/ 9569 w 47276"/>
                <a:gd name="connsiteY3" fmla="*/ 198348 h 340004"/>
                <a:gd name="connsiteX4" fmla="*/ 47276 w 47276"/>
                <a:gd name="connsiteY4" fmla="*/ 339751 h 340004"/>
                <a:gd name="connsiteX5" fmla="*/ 9569 w 47276"/>
                <a:gd name="connsiteY5" fmla="*/ 231342 h 340004"/>
                <a:gd name="connsiteX6" fmla="*/ 142 w 47276"/>
                <a:gd name="connsiteY6" fmla="*/ 170068 h 340004"/>
                <a:gd name="connsiteX7" fmla="*/ 14282 w 47276"/>
                <a:gd name="connsiteY7" fmla="*/ 198348 h 340004"/>
                <a:gd name="connsiteX8" fmla="*/ 9569 w 47276"/>
                <a:gd name="connsiteY8" fmla="*/ 386 h 34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76" h="340004">
                  <a:moveTo>
                    <a:pt x="9569" y="386"/>
                  </a:moveTo>
                  <a:cubicBezTo>
                    <a:pt x="10355" y="-7470"/>
                    <a:pt x="15068" y="106437"/>
                    <a:pt x="18996" y="151214"/>
                  </a:cubicBezTo>
                  <a:cubicBezTo>
                    <a:pt x="22924" y="195991"/>
                    <a:pt x="34707" y="261194"/>
                    <a:pt x="33136" y="269050"/>
                  </a:cubicBezTo>
                  <a:cubicBezTo>
                    <a:pt x="31565" y="276906"/>
                    <a:pt x="7212" y="186564"/>
                    <a:pt x="9569" y="198348"/>
                  </a:cubicBezTo>
                  <a:cubicBezTo>
                    <a:pt x="11926" y="210132"/>
                    <a:pt x="47276" y="334252"/>
                    <a:pt x="47276" y="339751"/>
                  </a:cubicBezTo>
                  <a:cubicBezTo>
                    <a:pt x="47276" y="345250"/>
                    <a:pt x="17425" y="259622"/>
                    <a:pt x="9569" y="231342"/>
                  </a:cubicBezTo>
                  <a:cubicBezTo>
                    <a:pt x="1713" y="203062"/>
                    <a:pt x="-643" y="175567"/>
                    <a:pt x="142" y="170068"/>
                  </a:cubicBezTo>
                  <a:cubicBezTo>
                    <a:pt x="927" y="164569"/>
                    <a:pt x="10354" y="218773"/>
                    <a:pt x="14282" y="198348"/>
                  </a:cubicBezTo>
                  <a:cubicBezTo>
                    <a:pt x="18210" y="177923"/>
                    <a:pt x="8783" y="8242"/>
                    <a:pt x="9569" y="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9" name="フリーフォーム 2048">
              <a:extLst>
                <a:ext uri="{FF2B5EF4-FFF2-40B4-BE49-F238E27FC236}">
                  <a16:creationId xmlns:a16="http://schemas.microsoft.com/office/drawing/2014/main" id="{6AAA97EF-096A-503E-B5CC-774D8BE0DA89}"/>
                </a:ext>
              </a:extLst>
            </p:cNvPr>
            <p:cNvSpPr/>
            <p:nvPr/>
          </p:nvSpPr>
          <p:spPr>
            <a:xfrm>
              <a:off x="3485337" y="5189453"/>
              <a:ext cx="145161" cy="167857"/>
            </a:xfrm>
            <a:custGeom>
              <a:avLst/>
              <a:gdLst>
                <a:gd name="connsiteX0" fmla="*/ 143983 w 145161"/>
                <a:gd name="connsiteY0" fmla="*/ 3 h 167857"/>
                <a:gd name="connsiteX1" fmla="*/ 68568 w 145161"/>
                <a:gd name="connsiteY1" fmla="*/ 141405 h 167857"/>
                <a:gd name="connsiteX2" fmla="*/ 40288 w 145161"/>
                <a:gd name="connsiteY2" fmla="*/ 164972 h 167857"/>
                <a:gd name="connsiteX3" fmla="*/ 73282 w 145161"/>
                <a:gd name="connsiteY3" fmla="*/ 103698 h 167857"/>
                <a:gd name="connsiteX4" fmla="*/ 2581 w 145161"/>
                <a:gd name="connsiteY4" fmla="*/ 136691 h 167857"/>
                <a:gd name="connsiteX5" fmla="*/ 143983 w 145161"/>
                <a:gd name="connsiteY5" fmla="*/ 3 h 167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61" h="167857">
                  <a:moveTo>
                    <a:pt x="143983" y="3"/>
                  </a:moveTo>
                  <a:cubicBezTo>
                    <a:pt x="154981" y="789"/>
                    <a:pt x="85851" y="113910"/>
                    <a:pt x="68568" y="141405"/>
                  </a:cubicBezTo>
                  <a:cubicBezTo>
                    <a:pt x="51285" y="168900"/>
                    <a:pt x="39502" y="171256"/>
                    <a:pt x="40288" y="164972"/>
                  </a:cubicBezTo>
                  <a:cubicBezTo>
                    <a:pt x="41074" y="158688"/>
                    <a:pt x="79566" y="108412"/>
                    <a:pt x="73282" y="103698"/>
                  </a:cubicBezTo>
                  <a:cubicBezTo>
                    <a:pt x="66997" y="98985"/>
                    <a:pt x="-15487" y="150831"/>
                    <a:pt x="2581" y="136691"/>
                  </a:cubicBezTo>
                  <a:cubicBezTo>
                    <a:pt x="20649" y="122551"/>
                    <a:pt x="132985" y="-783"/>
                    <a:pt x="14398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1" name="フリーフォーム 2050">
              <a:extLst>
                <a:ext uri="{FF2B5EF4-FFF2-40B4-BE49-F238E27FC236}">
                  <a16:creationId xmlns:a16="http://schemas.microsoft.com/office/drawing/2014/main" id="{133B574C-C2C7-5CEF-3CD6-78E38F4EE797}"/>
                </a:ext>
              </a:extLst>
            </p:cNvPr>
            <p:cNvSpPr/>
            <p:nvPr/>
          </p:nvSpPr>
          <p:spPr>
            <a:xfrm>
              <a:off x="3893255" y="5198882"/>
              <a:ext cx="603331" cy="51848"/>
            </a:xfrm>
            <a:custGeom>
              <a:avLst/>
              <a:gdLst>
                <a:gd name="connsiteX0" fmla="*/ 15 w 603331"/>
                <a:gd name="connsiteY0" fmla="*/ 47134 h 51848"/>
                <a:gd name="connsiteX1" fmla="*/ 292246 w 603331"/>
                <a:gd name="connsiteY1" fmla="*/ 14141 h 51848"/>
                <a:gd name="connsiteX2" fmla="*/ 183838 w 603331"/>
                <a:gd name="connsiteY2" fmla="*/ 0 h 51848"/>
                <a:gd name="connsiteX3" fmla="*/ 603331 w 603331"/>
                <a:gd name="connsiteY3" fmla="*/ 51848 h 51848"/>
                <a:gd name="connsiteX4" fmla="*/ 494922 w 603331"/>
                <a:gd name="connsiteY4" fmla="*/ 37708 h 51848"/>
                <a:gd name="connsiteX5" fmla="*/ 193265 w 603331"/>
                <a:gd name="connsiteY5" fmla="*/ 9427 h 51848"/>
                <a:gd name="connsiteX6" fmla="*/ 306386 w 603331"/>
                <a:gd name="connsiteY6" fmla="*/ 28281 h 51848"/>
                <a:gd name="connsiteX7" fmla="*/ 15 w 603331"/>
                <a:gd name="connsiteY7" fmla="*/ 47134 h 5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3331" h="51848">
                  <a:moveTo>
                    <a:pt x="15" y="47134"/>
                  </a:moveTo>
                  <a:cubicBezTo>
                    <a:pt x="-2342" y="44777"/>
                    <a:pt x="261609" y="21997"/>
                    <a:pt x="292246" y="14141"/>
                  </a:cubicBezTo>
                  <a:cubicBezTo>
                    <a:pt x="322883" y="6285"/>
                    <a:pt x="183838" y="0"/>
                    <a:pt x="183838" y="0"/>
                  </a:cubicBezTo>
                  <a:lnTo>
                    <a:pt x="603331" y="51848"/>
                  </a:lnTo>
                  <a:lnTo>
                    <a:pt x="494922" y="37708"/>
                  </a:lnTo>
                  <a:lnTo>
                    <a:pt x="193265" y="9427"/>
                  </a:lnTo>
                  <a:cubicBezTo>
                    <a:pt x="161843" y="7856"/>
                    <a:pt x="335452" y="19640"/>
                    <a:pt x="306386" y="28281"/>
                  </a:cubicBezTo>
                  <a:cubicBezTo>
                    <a:pt x="277320" y="36922"/>
                    <a:pt x="2372" y="49491"/>
                    <a:pt x="15" y="471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2" name="フリーフォーム 2051">
              <a:extLst>
                <a:ext uri="{FF2B5EF4-FFF2-40B4-BE49-F238E27FC236}">
                  <a16:creationId xmlns:a16="http://schemas.microsoft.com/office/drawing/2014/main" id="{23FDF16C-2C27-09EE-84A1-68E927B20077}"/>
                </a:ext>
              </a:extLst>
            </p:cNvPr>
            <p:cNvSpPr/>
            <p:nvPr/>
          </p:nvSpPr>
          <p:spPr>
            <a:xfrm>
              <a:off x="3327095" y="5362281"/>
              <a:ext cx="498989" cy="99090"/>
            </a:xfrm>
            <a:custGeom>
              <a:avLst/>
              <a:gdLst>
                <a:gd name="connsiteX0" fmla="*/ 498780 w 498989"/>
                <a:gd name="connsiteY0" fmla="*/ 35219 h 99090"/>
                <a:gd name="connsiteX1" fmla="*/ 263830 w 498989"/>
                <a:gd name="connsiteY1" fmla="*/ 294 h 99090"/>
                <a:gd name="connsiteX2" fmla="*/ 362255 w 498989"/>
                <a:gd name="connsiteY2" fmla="*/ 19344 h 99090"/>
                <a:gd name="connsiteX3" fmla="*/ 225730 w 498989"/>
                <a:gd name="connsiteY3" fmla="*/ 35219 h 99090"/>
                <a:gd name="connsiteX4" fmla="*/ 286055 w 498989"/>
                <a:gd name="connsiteY4" fmla="*/ 6644 h 99090"/>
                <a:gd name="connsiteX5" fmla="*/ 213030 w 498989"/>
                <a:gd name="connsiteY5" fmla="*/ 54269 h 99090"/>
                <a:gd name="connsiteX6" fmla="*/ 140005 w 498989"/>
                <a:gd name="connsiteY6" fmla="*/ 76494 h 99090"/>
                <a:gd name="connsiteX7" fmla="*/ 305 w 498989"/>
                <a:gd name="connsiteY7" fmla="*/ 98719 h 99090"/>
                <a:gd name="connsiteX8" fmla="*/ 181280 w 498989"/>
                <a:gd name="connsiteY8" fmla="*/ 57444 h 99090"/>
                <a:gd name="connsiteX9" fmla="*/ 216205 w 498989"/>
                <a:gd name="connsiteY9" fmla="*/ 28869 h 99090"/>
                <a:gd name="connsiteX10" fmla="*/ 146355 w 498989"/>
                <a:gd name="connsiteY10" fmla="*/ 41569 h 99090"/>
                <a:gd name="connsiteX11" fmla="*/ 260655 w 498989"/>
                <a:gd name="connsiteY11" fmla="*/ 35219 h 99090"/>
                <a:gd name="connsiteX12" fmla="*/ 216205 w 498989"/>
                <a:gd name="connsiteY12" fmla="*/ 12994 h 99090"/>
                <a:gd name="connsiteX13" fmla="*/ 498780 w 498989"/>
                <a:gd name="connsiteY13" fmla="*/ 35219 h 9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8989" h="99090">
                  <a:moveTo>
                    <a:pt x="498780" y="35219"/>
                  </a:moveTo>
                  <a:cubicBezTo>
                    <a:pt x="506717" y="33102"/>
                    <a:pt x="286584" y="2940"/>
                    <a:pt x="263830" y="294"/>
                  </a:cubicBezTo>
                  <a:cubicBezTo>
                    <a:pt x="241076" y="-2352"/>
                    <a:pt x="368605" y="13523"/>
                    <a:pt x="362255" y="19344"/>
                  </a:cubicBezTo>
                  <a:cubicBezTo>
                    <a:pt x="355905" y="25165"/>
                    <a:pt x="238430" y="37336"/>
                    <a:pt x="225730" y="35219"/>
                  </a:cubicBezTo>
                  <a:cubicBezTo>
                    <a:pt x="213030" y="33102"/>
                    <a:pt x="288172" y="3469"/>
                    <a:pt x="286055" y="6644"/>
                  </a:cubicBezTo>
                  <a:cubicBezTo>
                    <a:pt x="283938" y="9819"/>
                    <a:pt x="237372" y="42627"/>
                    <a:pt x="213030" y="54269"/>
                  </a:cubicBezTo>
                  <a:cubicBezTo>
                    <a:pt x="188688" y="65911"/>
                    <a:pt x="175459" y="69086"/>
                    <a:pt x="140005" y="76494"/>
                  </a:cubicBezTo>
                  <a:cubicBezTo>
                    <a:pt x="104551" y="83902"/>
                    <a:pt x="-6574" y="101894"/>
                    <a:pt x="305" y="98719"/>
                  </a:cubicBezTo>
                  <a:cubicBezTo>
                    <a:pt x="7184" y="95544"/>
                    <a:pt x="145297" y="69086"/>
                    <a:pt x="181280" y="57444"/>
                  </a:cubicBezTo>
                  <a:cubicBezTo>
                    <a:pt x="217263" y="45802"/>
                    <a:pt x="222026" y="31515"/>
                    <a:pt x="216205" y="28869"/>
                  </a:cubicBezTo>
                  <a:cubicBezTo>
                    <a:pt x="210384" y="26223"/>
                    <a:pt x="138947" y="40511"/>
                    <a:pt x="146355" y="41569"/>
                  </a:cubicBezTo>
                  <a:cubicBezTo>
                    <a:pt x="153763" y="42627"/>
                    <a:pt x="249013" y="39981"/>
                    <a:pt x="260655" y="35219"/>
                  </a:cubicBezTo>
                  <a:cubicBezTo>
                    <a:pt x="272297" y="30457"/>
                    <a:pt x="182868" y="12994"/>
                    <a:pt x="216205" y="12994"/>
                  </a:cubicBezTo>
                  <a:cubicBezTo>
                    <a:pt x="249542" y="12994"/>
                    <a:pt x="490843" y="37336"/>
                    <a:pt x="498780" y="352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3" name="フリーフォーム 2052">
              <a:extLst>
                <a:ext uri="{FF2B5EF4-FFF2-40B4-BE49-F238E27FC236}">
                  <a16:creationId xmlns:a16="http://schemas.microsoft.com/office/drawing/2014/main" id="{FE48DDA0-3940-0985-F5E8-EA32D48ACE97}"/>
                </a:ext>
              </a:extLst>
            </p:cNvPr>
            <p:cNvSpPr/>
            <p:nvPr/>
          </p:nvSpPr>
          <p:spPr>
            <a:xfrm>
              <a:off x="3564267" y="5289375"/>
              <a:ext cx="977516" cy="124249"/>
            </a:xfrm>
            <a:custGeom>
              <a:avLst/>
              <a:gdLst>
                <a:gd name="connsiteX0" fmla="*/ 1258 w 977516"/>
                <a:gd name="connsiteY0" fmla="*/ 124000 h 124249"/>
                <a:gd name="connsiteX1" fmla="*/ 398133 w 977516"/>
                <a:gd name="connsiteY1" fmla="*/ 60500 h 124249"/>
                <a:gd name="connsiteX2" fmla="*/ 350508 w 977516"/>
                <a:gd name="connsiteY2" fmla="*/ 60500 h 124249"/>
                <a:gd name="connsiteX3" fmla="*/ 598158 w 977516"/>
                <a:gd name="connsiteY3" fmla="*/ 50975 h 124249"/>
                <a:gd name="connsiteX4" fmla="*/ 553708 w 977516"/>
                <a:gd name="connsiteY4" fmla="*/ 54150 h 124249"/>
                <a:gd name="connsiteX5" fmla="*/ 725158 w 977516"/>
                <a:gd name="connsiteY5" fmla="*/ 38275 h 124249"/>
                <a:gd name="connsiteX6" fmla="*/ 664833 w 977516"/>
                <a:gd name="connsiteY6" fmla="*/ 38275 h 124249"/>
                <a:gd name="connsiteX7" fmla="*/ 563233 w 977516"/>
                <a:gd name="connsiteY7" fmla="*/ 50975 h 124249"/>
                <a:gd name="connsiteX8" fmla="*/ 975983 w 977516"/>
                <a:gd name="connsiteY8" fmla="*/ 175 h 124249"/>
                <a:gd name="connsiteX9" fmla="*/ 690233 w 977516"/>
                <a:gd name="connsiteY9" fmla="*/ 35100 h 124249"/>
                <a:gd name="connsiteX10" fmla="*/ 353683 w 977516"/>
                <a:gd name="connsiteY10" fmla="*/ 57325 h 124249"/>
                <a:gd name="connsiteX11" fmla="*/ 445758 w 977516"/>
                <a:gd name="connsiteY11" fmla="*/ 50975 h 124249"/>
                <a:gd name="connsiteX12" fmla="*/ 363208 w 977516"/>
                <a:gd name="connsiteY12" fmla="*/ 54150 h 124249"/>
                <a:gd name="connsiteX13" fmla="*/ 274308 w 977516"/>
                <a:gd name="connsiteY13" fmla="*/ 82725 h 124249"/>
                <a:gd name="connsiteX14" fmla="*/ 1258 w 977516"/>
                <a:gd name="connsiteY14" fmla="*/ 124000 h 124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7516" h="124249">
                  <a:moveTo>
                    <a:pt x="1258" y="124000"/>
                  </a:moveTo>
                  <a:cubicBezTo>
                    <a:pt x="21896" y="120296"/>
                    <a:pt x="339925" y="71083"/>
                    <a:pt x="398133" y="60500"/>
                  </a:cubicBezTo>
                  <a:cubicBezTo>
                    <a:pt x="456341" y="49917"/>
                    <a:pt x="350508" y="60500"/>
                    <a:pt x="350508" y="60500"/>
                  </a:cubicBezTo>
                  <a:lnTo>
                    <a:pt x="598158" y="50975"/>
                  </a:lnTo>
                  <a:cubicBezTo>
                    <a:pt x="632025" y="49917"/>
                    <a:pt x="553708" y="54150"/>
                    <a:pt x="553708" y="54150"/>
                  </a:cubicBezTo>
                  <a:lnTo>
                    <a:pt x="725158" y="38275"/>
                  </a:lnTo>
                  <a:cubicBezTo>
                    <a:pt x="743679" y="35629"/>
                    <a:pt x="691821" y="36158"/>
                    <a:pt x="664833" y="38275"/>
                  </a:cubicBezTo>
                  <a:cubicBezTo>
                    <a:pt x="637846" y="40392"/>
                    <a:pt x="563233" y="50975"/>
                    <a:pt x="563233" y="50975"/>
                  </a:cubicBezTo>
                  <a:lnTo>
                    <a:pt x="975983" y="175"/>
                  </a:lnTo>
                  <a:cubicBezTo>
                    <a:pt x="997150" y="-2471"/>
                    <a:pt x="793950" y="25575"/>
                    <a:pt x="690233" y="35100"/>
                  </a:cubicBezTo>
                  <a:cubicBezTo>
                    <a:pt x="586516" y="44625"/>
                    <a:pt x="353683" y="57325"/>
                    <a:pt x="353683" y="57325"/>
                  </a:cubicBezTo>
                  <a:lnTo>
                    <a:pt x="445758" y="50975"/>
                  </a:lnTo>
                  <a:cubicBezTo>
                    <a:pt x="447345" y="50446"/>
                    <a:pt x="391783" y="48858"/>
                    <a:pt x="363208" y="54150"/>
                  </a:cubicBezTo>
                  <a:cubicBezTo>
                    <a:pt x="334633" y="59442"/>
                    <a:pt x="328812" y="76375"/>
                    <a:pt x="274308" y="82725"/>
                  </a:cubicBezTo>
                  <a:cubicBezTo>
                    <a:pt x="219804" y="89075"/>
                    <a:pt x="-19380" y="127704"/>
                    <a:pt x="1258" y="124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4" name="フリーフォーム 2053">
              <a:extLst>
                <a:ext uri="{FF2B5EF4-FFF2-40B4-BE49-F238E27FC236}">
                  <a16:creationId xmlns:a16="http://schemas.microsoft.com/office/drawing/2014/main" id="{CFEA8E1C-4054-D95E-48E9-B52C04AF955A}"/>
                </a:ext>
              </a:extLst>
            </p:cNvPr>
            <p:cNvSpPr/>
            <p:nvPr/>
          </p:nvSpPr>
          <p:spPr>
            <a:xfrm>
              <a:off x="4033606" y="5254104"/>
              <a:ext cx="567871" cy="151554"/>
            </a:xfrm>
            <a:custGeom>
              <a:avLst/>
              <a:gdLst>
                <a:gd name="connsiteX0" fmla="*/ 1819 w 567871"/>
                <a:gd name="connsiteY0" fmla="*/ 143396 h 151554"/>
                <a:gd name="connsiteX1" fmla="*/ 347894 w 567871"/>
                <a:gd name="connsiteY1" fmla="*/ 38621 h 151554"/>
                <a:gd name="connsiteX2" fmla="*/ 205019 w 567871"/>
                <a:gd name="connsiteY2" fmla="*/ 54496 h 151554"/>
                <a:gd name="connsiteX3" fmla="*/ 455844 w 567871"/>
                <a:gd name="connsiteY3" fmla="*/ 22746 h 151554"/>
                <a:gd name="connsiteX4" fmla="*/ 566969 w 567871"/>
                <a:gd name="connsiteY4" fmla="*/ 521 h 151554"/>
                <a:gd name="connsiteX5" fmla="*/ 401869 w 567871"/>
                <a:gd name="connsiteY5" fmla="*/ 44971 h 151554"/>
                <a:gd name="connsiteX6" fmla="*/ 128819 w 567871"/>
                <a:gd name="connsiteY6" fmla="*/ 149746 h 151554"/>
                <a:gd name="connsiteX7" fmla="*/ 398694 w 567871"/>
                <a:gd name="connsiteY7" fmla="*/ 54496 h 151554"/>
                <a:gd name="connsiteX8" fmla="*/ 217719 w 567871"/>
                <a:gd name="connsiteY8" fmla="*/ 133871 h 151554"/>
                <a:gd name="connsiteX9" fmla="*/ 1819 w 567871"/>
                <a:gd name="connsiteY9" fmla="*/ 143396 h 1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7871" h="151554">
                  <a:moveTo>
                    <a:pt x="1819" y="143396"/>
                  </a:moveTo>
                  <a:cubicBezTo>
                    <a:pt x="23515" y="127521"/>
                    <a:pt x="314027" y="53438"/>
                    <a:pt x="347894" y="38621"/>
                  </a:cubicBezTo>
                  <a:cubicBezTo>
                    <a:pt x="381761" y="23804"/>
                    <a:pt x="187027" y="57142"/>
                    <a:pt x="205019" y="54496"/>
                  </a:cubicBezTo>
                  <a:cubicBezTo>
                    <a:pt x="223011" y="51850"/>
                    <a:pt x="395519" y="31742"/>
                    <a:pt x="455844" y="22746"/>
                  </a:cubicBezTo>
                  <a:cubicBezTo>
                    <a:pt x="516169" y="13750"/>
                    <a:pt x="575965" y="-3183"/>
                    <a:pt x="566969" y="521"/>
                  </a:cubicBezTo>
                  <a:cubicBezTo>
                    <a:pt x="557973" y="4225"/>
                    <a:pt x="474894" y="20100"/>
                    <a:pt x="401869" y="44971"/>
                  </a:cubicBezTo>
                  <a:cubicBezTo>
                    <a:pt x="328844" y="69842"/>
                    <a:pt x="129348" y="148159"/>
                    <a:pt x="128819" y="149746"/>
                  </a:cubicBezTo>
                  <a:cubicBezTo>
                    <a:pt x="128290" y="151333"/>
                    <a:pt x="383877" y="57142"/>
                    <a:pt x="398694" y="54496"/>
                  </a:cubicBezTo>
                  <a:cubicBezTo>
                    <a:pt x="413511" y="51850"/>
                    <a:pt x="276986" y="117996"/>
                    <a:pt x="217719" y="133871"/>
                  </a:cubicBezTo>
                  <a:cubicBezTo>
                    <a:pt x="158452" y="149746"/>
                    <a:pt x="-19877" y="159271"/>
                    <a:pt x="1819" y="143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5" name="フリーフォーム 2054">
              <a:extLst>
                <a:ext uri="{FF2B5EF4-FFF2-40B4-BE49-F238E27FC236}">
                  <a16:creationId xmlns:a16="http://schemas.microsoft.com/office/drawing/2014/main" id="{945AC6DE-F813-67B0-FE0E-1969626D6771}"/>
                </a:ext>
              </a:extLst>
            </p:cNvPr>
            <p:cNvSpPr/>
            <p:nvPr/>
          </p:nvSpPr>
          <p:spPr>
            <a:xfrm>
              <a:off x="3783625" y="5298942"/>
              <a:ext cx="90559" cy="228733"/>
            </a:xfrm>
            <a:custGeom>
              <a:avLst/>
              <a:gdLst>
                <a:gd name="connsiteX0" fmla="*/ 89875 w 90559"/>
                <a:gd name="connsiteY0" fmla="*/ 133 h 228733"/>
                <a:gd name="connsiteX1" fmla="*/ 42250 w 90559"/>
                <a:gd name="connsiteY1" fmla="*/ 101733 h 228733"/>
                <a:gd name="connsiteX2" fmla="*/ 45425 w 90559"/>
                <a:gd name="connsiteY2" fmla="*/ 187458 h 228733"/>
                <a:gd name="connsiteX3" fmla="*/ 35900 w 90559"/>
                <a:gd name="connsiteY3" fmla="*/ 123958 h 228733"/>
                <a:gd name="connsiteX4" fmla="*/ 48600 w 90559"/>
                <a:gd name="connsiteY4" fmla="*/ 228733 h 228733"/>
                <a:gd name="connsiteX5" fmla="*/ 32725 w 90559"/>
                <a:gd name="connsiteY5" fmla="*/ 123958 h 228733"/>
                <a:gd name="connsiteX6" fmla="*/ 35900 w 90559"/>
                <a:gd name="connsiteY6" fmla="*/ 73158 h 228733"/>
                <a:gd name="connsiteX7" fmla="*/ 975 w 90559"/>
                <a:gd name="connsiteY7" fmla="*/ 123958 h 228733"/>
                <a:gd name="connsiteX8" fmla="*/ 89875 w 90559"/>
                <a:gd name="connsiteY8" fmla="*/ 133 h 228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9" h="228733">
                  <a:moveTo>
                    <a:pt x="89875" y="133"/>
                  </a:moveTo>
                  <a:cubicBezTo>
                    <a:pt x="96754" y="-3571"/>
                    <a:pt x="49658" y="70512"/>
                    <a:pt x="42250" y="101733"/>
                  </a:cubicBezTo>
                  <a:cubicBezTo>
                    <a:pt x="34842" y="132954"/>
                    <a:pt x="46483" y="183754"/>
                    <a:pt x="45425" y="187458"/>
                  </a:cubicBezTo>
                  <a:cubicBezTo>
                    <a:pt x="44367" y="191162"/>
                    <a:pt x="35371" y="117079"/>
                    <a:pt x="35900" y="123958"/>
                  </a:cubicBezTo>
                  <a:cubicBezTo>
                    <a:pt x="36429" y="130837"/>
                    <a:pt x="49129" y="228733"/>
                    <a:pt x="48600" y="228733"/>
                  </a:cubicBezTo>
                  <a:cubicBezTo>
                    <a:pt x="48071" y="228733"/>
                    <a:pt x="34842" y="149887"/>
                    <a:pt x="32725" y="123958"/>
                  </a:cubicBezTo>
                  <a:cubicBezTo>
                    <a:pt x="30608" y="98029"/>
                    <a:pt x="41192" y="73158"/>
                    <a:pt x="35900" y="73158"/>
                  </a:cubicBezTo>
                  <a:cubicBezTo>
                    <a:pt x="30608" y="73158"/>
                    <a:pt x="-6433" y="131896"/>
                    <a:pt x="975" y="123958"/>
                  </a:cubicBezTo>
                  <a:cubicBezTo>
                    <a:pt x="8383" y="116021"/>
                    <a:pt x="82996" y="3837"/>
                    <a:pt x="89875" y="1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6" name="フリーフォーム 2055">
              <a:extLst>
                <a:ext uri="{FF2B5EF4-FFF2-40B4-BE49-F238E27FC236}">
                  <a16:creationId xmlns:a16="http://schemas.microsoft.com/office/drawing/2014/main" id="{5BD0A665-F8EE-1AC0-EC56-3D5F59A72606}"/>
                </a:ext>
              </a:extLst>
            </p:cNvPr>
            <p:cNvSpPr/>
            <p:nvPr/>
          </p:nvSpPr>
          <p:spPr>
            <a:xfrm>
              <a:off x="3654132" y="5371488"/>
              <a:ext cx="124964" cy="157371"/>
            </a:xfrm>
            <a:custGeom>
              <a:avLst/>
              <a:gdLst>
                <a:gd name="connsiteX0" fmla="*/ 293 w 124964"/>
                <a:gd name="connsiteY0" fmla="*/ 612 h 157371"/>
                <a:gd name="connsiteX1" fmla="*/ 82843 w 124964"/>
                <a:gd name="connsiteY1" fmla="*/ 45062 h 157371"/>
                <a:gd name="connsiteX2" fmla="*/ 120943 w 124964"/>
                <a:gd name="connsiteY2" fmla="*/ 153012 h 157371"/>
                <a:gd name="connsiteX3" fmla="*/ 111418 w 124964"/>
                <a:gd name="connsiteY3" fmla="*/ 124437 h 157371"/>
                <a:gd name="connsiteX4" fmla="*/ 124118 w 124964"/>
                <a:gd name="connsiteY4" fmla="*/ 156187 h 157371"/>
                <a:gd name="connsiteX5" fmla="*/ 114593 w 124964"/>
                <a:gd name="connsiteY5" fmla="*/ 73637 h 157371"/>
                <a:gd name="connsiteX6" fmla="*/ 293 w 124964"/>
                <a:gd name="connsiteY6" fmla="*/ 612 h 15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964" h="157371">
                  <a:moveTo>
                    <a:pt x="293" y="612"/>
                  </a:moveTo>
                  <a:cubicBezTo>
                    <a:pt x="-4999" y="-4151"/>
                    <a:pt x="62735" y="19662"/>
                    <a:pt x="82843" y="45062"/>
                  </a:cubicBezTo>
                  <a:cubicBezTo>
                    <a:pt x="102951" y="70462"/>
                    <a:pt x="116181" y="139783"/>
                    <a:pt x="120943" y="153012"/>
                  </a:cubicBezTo>
                  <a:cubicBezTo>
                    <a:pt x="125705" y="166241"/>
                    <a:pt x="110889" y="123908"/>
                    <a:pt x="111418" y="124437"/>
                  </a:cubicBezTo>
                  <a:cubicBezTo>
                    <a:pt x="111947" y="124966"/>
                    <a:pt x="123589" y="164654"/>
                    <a:pt x="124118" y="156187"/>
                  </a:cubicBezTo>
                  <a:cubicBezTo>
                    <a:pt x="124647" y="147720"/>
                    <a:pt x="128351" y="100625"/>
                    <a:pt x="114593" y="73637"/>
                  </a:cubicBezTo>
                  <a:cubicBezTo>
                    <a:pt x="100835" y="46650"/>
                    <a:pt x="5585" y="5375"/>
                    <a:pt x="293" y="6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7" name="フリーフォーム 2056">
              <a:extLst>
                <a:ext uri="{FF2B5EF4-FFF2-40B4-BE49-F238E27FC236}">
                  <a16:creationId xmlns:a16="http://schemas.microsoft.com/office/drawing/2014/main" id="{231661CC-1381-7A92-1A39-D0C164E7A019}"/>
                </a:ext>
              </a:extLst>
            </p:cNvPr>
            <p:cNvSpPr/>
            <p:nvPr/>
          </p:nvSpPr>
          <p:spPr>
            <a:xfrm>
              <a:off x="3301971" y="5390965"/>
              <a:ext cx="882734" cy="124106"/>
            </a:xfrm>
            <a:custGeom>
              <a:avLst/>
              <a:gdLst>
                <a:gd name="connsiteX0" fmla="*/ 29 w 882734"/>
                <a:gd name="connsiteY0" fmla="*/ 41460 h 124106"/>
                <a:gd name="connsiteX1" fmla="*/ 203229 w 882734"/>
                <a:gd name="connsiteY1" fmla="*/ 79560 h 124106"/>
                <a:gd name="connsiteX2" fmla="*/ 276254 w 882734"/>
                <a:gd name="connsiteY2" fmla="*/ 82735 h 124106"/>
                <a:gd name="connsiteX3" fmla="*/ 190529 w 882734"/>
                <a:gd name="connsiteY3" fmla="*/ 89085 h 124106"/>
                <a:gd name="connsiteX4" fmla="*/ 444529 w 882734"/>
                <a:gd name="connsiteY4" fmla="*/ 92260 h 124106"/>
                <a:gd name="connsiteX5" fmla="*/ 336579 w 882734"/>
                <a:gd name="connsiteY5" fmla="*/ 101785 h 124106"/>
                <a:gd name="connsiteX6" fmla="*/ 450879 w 882734"/>
                <a:gd name="connsiteY6" fmla="*/ 111310 h 124106"/>
                <a:gd name="connsiteX7" fmla="*/ 574704 w 882734"/>
                <a:gd name="connsiteY7" fmla="*/ 104960 h 124106"/>
                <a:gd name="connsiteX8" fmla="*/ 479454 w 882734"/>
                <a:gd name="connsiteY8" fmla="*/ 124010 h 124106"/>
                <a:gd name="connsiteX9" fmla="*/ 603279 w 882734"/>
                <a:gd name="connsiteY9" fmla="*/ 95435 h 124106"/>
                <a:gd name="connsiteX10" fmla="*/ 685829 w 882734"/>
                <a:gd name="connsiteY10" fmla="*/ 54160 h 124106"/>
                <a:gd name="connsiteX11" fmla="*/ 650904 w 882734"/>
                <a:gd name="connsiteY11" fmla="*/ 57335 h 124106"/>
                <a:gd name="connsiteX12" fmla="*/ 793779 w 882734"/>
                <a:gd name="connsiteY12" fmla="*/ 185 h 124106"/>
                <a:gd name="connsiteX13" fmla="*/ 689004 w 882734"/>
                <a:gd name="connsiteY13" fmla="*/ 38285 h 124106"/>
                <a:gd name="connsiteX14" fmla="*/ 882679 w 882734"/>
                <a:gd name="connsiteY14" fmla="*/ 16060 h 124106"/>
                <a:gd name="connsiteX15" fmla="*/ 666779 w 882734"/>
                <a:gd name="connsiteY15" fmla="*/ 85910 h 124106"/>
                <a:gd name="connsiteX16" fmla="*/ 450879 w 882734"/>
                <a:gd name="connsiteY16" fmla="*/ 117660 h 124106"/>
                <a:gd name="connsiteX17" fmla="*/ 95279 w 882734"/>
                <a:gd name="connsiteY17" fmla="*/ 111310 h 124106"/>
                <a:gd name="connsiteX18" fmla="*/ 187354 w 882734"/>
                <a:gd name="connsiteY18" fmla="*/ 111310 h 124106"/>
                <a:gd name="connsiteX19" fmla="*/ 29 w 882734"/>
                <a:gd name="connsiteY19" fmla="*/ 41460 h 124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2734" h="124106">
                  <a:moveTo>
                    <a:pt x="29" y="41460"/>
                  </a:moveTo>
                  <a:cubicBezTo>
                    <a:pt x="2675" y="36168"/>
                    <a:pt x="157192" y="72681"/>
                    <a:pt x="203229" y="79560"/>
                  </a:cubicBezTo>
                  <a:cubicBezTo>
                    <a:pt x="249267" y="86439"/>
                    <a:pt x="278371" y="81147"/>
                    <a:pt x="276254" y="82735"/>
                  </a:cubicBezTo>
                  <a:cubicBezTo>
                    <a:pt x="274137" y="84323"/>
                    <a:pt x="162483" y="87498"/>
                    <a:pt x="190529" y="89085"/>
                  </a:cubicBezTo>
                  <a:cubicBezTo>
                    <a:pt x="218575" y="90672"/>
                    <a:pt x="420187" y="90143"/>
                    <a:pt x="444529" y="92260"/>
                  </a:cubicBezTo>
                  <a:cubicBezTo>
                    <a:pt x="468871" y="94377"/>
                    <a:pt x="335521" y="98610"/>
                    <a:pt x="336579" y="101785"/>
                  </a:cubicBezTo>
                  <a:cubicBezTo>
                    <a:pt x="337637" y="104960"/>
                    <a:pt x="411192" y="110781"/>
                    <a:pt x="450879" y="111310"/>
                  </a:cubicBezTo>
                  <a:cubicBezTo>
                    <a:pt x="490566" y="111839"/>
                    <a:pt x="569942" y="102843"/>
                    <a:pt x="574704" y="104960"/>
                  </a:cubicBezTo>
                  <a:cubicBezTo>
                    <a:pt x="579466" y="107077"/>
                    <a:pt x="474692" y="125597"/>
                    <a:pt x="479454" y="124010"/>
                  </a:cubicBezTo>
                  <a:cubicBezTo>
                    <a:pt x="484216" y="122423"/>
                    <a:pt x="568883" y="107077"/>
                    <a:pt x="603279" y="95435"/>
                  </a:cubicBezTo>
                  <a:cubicBezTo>
                    <a:pt x="637675" y="83793"/>
                    <a:pt x="677892" y="60510"/>
                    <a:pt x="685829" y="54160"/>
                  </a:cubicBezTo>
                  <a:cubicBezTo>
                    <a:pt x="693766" y="47810"/>
                    <a:pt x="632912" y="66331"/>
                    <a:pt x="650904" y="57335"/>
                  </a:cubicBezTo>
                  <a:cubicBezTo>
                    <a:pt x="668896" y="48339"/>
                    <a:pt x="787429" y="3360"/>
                    <a:pt x="793779" y="185"/>
                  </a:cubicBezTo>
                  <a:cubicBezTo>
                    <a:pt x="800129" y="-2990"/>
                    <a:pt x="674187" y="35639"/>
                    <a:pt x="689004" y="38285"/>
                  </a:cubicBezTo>
                  <a:cubicBezTo>
                    <a:pt x="703821" y="40931"/>
                    <a:pt x="886383" y="8123"/>
                    <a:pt x="882679" y="16060"/>
                  </a:cubicBezTo>
                  <a:cubicBezTo>
                    <a:pt x="878975" y="23997"/>
                    <a:pt x="738746" y="68977"/>
                    <a:pt x="666779" y="85910"/>
                  </a:cubicBezTo>
                  <a:cubicBezTo>
                    <a:pt x="594812" y="102843"/>
                    <a:pt x="546129" y="113427"/>
                    <a:pt x="450879" y="117660"/>
                  </a:cubicBezTo>
                  <a:cubicBezTo>
                    <a:pt x="355629" y="121893"/>
                    <a:pt x="139200" y="112368"/>
                    <a:pt x="95279" y="111310"/>
                  </a:cubicBezTo>
                  <a:cubicBezTo>
                    <a:pt x="51358" y="110252"/>
                    <a:pt x="199525" y="121364"/>
                    <a:pt x="187354" y="111310"/>
                  </a:cubicBezTo>
                  <a:cubicBezTo>
                    <a:pt x="175183" y="101256"/>
                    <a:pt x="-2617" y="46752"/>
                    <a:pt x="29" y="414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8" name="フリーフォーム 2057">
              <a:extLst>
                <a:ext uri="{FF2B5EF4-FFF2-40B4-BE49-F238E27FC236}">
                  <a16:creationId xmlns:a16="http://schemas.microsoft.com/office/drawing/2014/main" id="{C61B64BD-01DB-9368-0B29-884E568D8FEA}"/>
                </a:ext>
              </a:extLst>
            </p:cNvPr>
            <p:cNvSpPr/>
            <p:nvPr/>
          </p:nvSpPr>
          <p:spPr>
            <a:xfrm>
              <a:off x="3374173" y="5486425"/>
              <a:ext cx="435466" cy="297512"/>
            </a:xfrm>
            <a:custGeom>
              <a:avLst/>
              <a:gdLst>
                <a:gd name="connsiteX0" fmla="*/ 4027 w 435466"/>
                <a:gd name="connsiteY0" fmla="*/ 3150 h 297512"/>
                <a:gd name="connsiteX1" fmla="*/ 80227 w 435466"/>
                <a:gd name="connsiteY1" fmla="*/ 25375 h 297512"/>
                <a:gd name="connsiteX2" fmla="*/ 261202 w 435466"/>
                <a:gd name="connsiteY2" fmla="*/ 133325 h 297512"/>
                <a:gd name="connsiteX3" fmla="*/ 235802 w 435466"/>
                <a:gd name="connsiteY3" fmla="*/ 136500 h 297512"/>
                <a:gd name="connsiteX4" fmla="*/ 429477 w 435466"/>
                <a:gd name="connsiteY4" fmla="*/ 292075 h 297512"/>
                <a:gd name="connsiteX5" fmla="*/ 372327 w 435466"/>
                <a:gd name="connsiteY5" fmla="*/ 247625 h 297512"/>
                <a:gd name="connsiteX6" fmla="*/ 232627 w 435466"/>
                <a:gd name="connsiteY6" fmla="*/ 107925 h 297512"/>
                <a:gd name="connsiteX7" fmla="*/ 270727 w 435466"/>
                <a:gd name="connsiteY7" fmla="*/ 139675 h 297512"/>
                <a:gd name="connsiteX8" fmla="*/ 194527 w 435466"/>
                <a:gd name="connsiteY8" fmla="*/ 76175 h 297512"/>
                <a:gd name="connsiteX9" fmla="*/ 4027 w 435466"/>
                <a:gd name="connsiteY9" fmla="*/ 3150 h 29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5466" h="297512">
                  <a:moveTo>
                    <a:pt x="4027" y="3150"/>
                  </a:moveTo>
                  <a:cubicBezTo>
                    <a:pt x="-15023" y="-5317"/>
                    <a:pt x="37365" y="3679"/>
                    <a:pt x="80227" y="25375"/>
                  </a:cubicBezTo>
                  <a:cubicBezTo>
                    <a:pt x="123090" y="47071"/>
                    <a:pt x="235273" y="114804"/>
                    <a:pt x="261202" y="133325"/>
                  </a:cubicBezTo>
                  <a:cubicBezTo>
                    <a:pt x="287131" y="151846"/>
                    <a:pt x="207756" y="110042"/>
                    <a:pt x="235802" y="136500"/>
                  </a:cubicBezTo>
                  <a:cubicBezTo>
                    <a:pt x="263848" y="162958"/>
                    <a:pt x="406723" y="273554"/>
                    <a:pt x="429477" y="292075"/>
                  </a:cubicBezTo>
                  <a:cubicBezTo>
                    <a:pt x="452231" y="310596"/>
                    <a:pt x="405135" y="278317"/>
                    <a:pt x="372327" y="247625"/>
                  </a:cubicBezTo>
                  <a:cubicBezTo>
                    <a:pt x="339519" y="216933"/>
                    <a:pt x="249560" y="125917"/>
                    <a:pt x="232627" y="107925"/>
                  </a:cubicBezTo>
                  <a:cubicBezTo>
                    <a:pt x="215694" y="89933"/>
                    <a:pt x="270727" y="139675"/>
                    <a:pt x="270727" y="139675"/>
                  </a:cubicBezTo>
                  <a:cubicBezTo>
                    <a:pt x="264377" y="134383"/>
                    <a:pt x="239506" y="102633"/>
                    <a:pt x="194527" y="76175"/>
                  </a:cubicBezTo>
                  <a:cubicBezTo>
                    <a:pt x="149548" y="49717"/>
                    <a:pt x="23077" y="11617"/>
                    <a:pt x="4027" y="3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9" name="フリーフォーム 2058">
              <a:extLst>
                <a:ext uri="{FF2B5EF4-FFF2-40B4-BE49-F238E27FC236}">
                  <a16:creationId xmlns:a16="http://schemas.microsoft.com/office/drawing/2014/main" id="{C5012A97-6394-C705-3093-AA664BD06B1B}"/>
                </a:ext>
              </a:extLst>
            </p:cNvPr>
            <p:cNvSpPr/>
            <p:nvPr/>
          </p:nvSpPr>
          <p:spPr>
            <a:xfrm>
              <a:off x="3930221" y="5324360"/>
              <a:ext cx="518059" cy="421893"/>
            </a:xfrm>
            <a:custGeom>
              <a:avLst/>
              <a:gdLst>
                <a:gd name="connsiteX0" fmla="*/ 517954 w 518059"/>
                <a:gd name="connsiteY0" fmla="*/ 115 h 421893"/>
                <a:gd name="connsiteX1" fmla="*/ 375079 w 518059"/>
                <a:gd name="connsiteY1" fmla="*/ 212840 h 421893"/>
                <a:gd name="connsiteX2" fmla="*/ 381429 w 518059"/>
                <a:gd name="connsiteY2" fmla="*/ 177915 h 421893"/>
                <a:gd name="connsiteX3" fmla="*/ 368729 w 518059"/>
                <a:gd name="connsiteY3" fmla="*/ 203315 h 421893"/>
                <a:gd name="connsiteX4" fmla="*/ 349679 w 518059"/>
                <a:gd name="connsiteY4" fmla="*/ 162040 h 421893"/>
                <a:gd name="connsiteX5" fmla="*/ 298879 w 518059"/>
                <a:gd name="connsiteY5" fmla="*/ 292215 h 421893"/>
                <a:gd name="connsiteX6" fmla="*/ 311579 w 518059"/>
                <a:gd name="connsiteY6" fmla="*/ 209665 h 421893"/>
                <a:gd name="connsiteX7" fmla="*/ 108379 w 518059"/>
                <a:gd name="connsiteY7" fmla="*/ 400165 h 421893"/>
                <a:gd name="connsiteX8" fmla="*/ 168704 w 518059"/>
                <a:gd name="connsiteY8" fmla="*/ 295390 h 421893"/>
                <a:gd name="connsiteX9" fmla="*/ 67104 w 518059"/>
                <a:gd name="connsiteY9" fmla="*/ 406515 h 421893"/>
                <a:gd name="connsiteX10" fmla="*/ 29004 w 518059"/>
                <a:gd name="connsiteY10" fmla="*/ 412865 h 421893"/>
                <a:gd name="connsiteX11" fmla="*/ 429 w 518059"/>
                <a:gd name="connsiteY11" fmla="*/ 330315 h 421893"/>
                <a:gd name="connsiteX12" fmla="*/ 51229 w 518059"/>
                <a:gd name="connsiteY12" fmla="*/ 384290 h 421893"/>
                <a:gd name="connsiteX13" fmla="*/ 165529 w 518059"/>
                <a:gd name="connsiteY13" fmla="*/ 295390 h 421893"/>
                <a:gd name="connsiteX14" fmla="*/ 190929 w 518059"/>
                <a:gd name="connsiteY14" fmla="*/ 314440 h 421893"/>
                <a:gd name="connsiteX15" fmla="*/ 273479 w 518059"/>
                <a:gd name="connsiteY15" fmla="*/ 231890 h 421893"/>
                <a:gd name="connsiteX16" fmla="*/ 229029 w 518059"/>
                <a:gd name="connsiteY16" fmla="*/ 282690 h 421893"/>
                <a:gd name="connsiteX17" fmla="*/ 349679 w 518059"/>
                <a:gd name="connsiteY17" fmla="*/ 184265 h 421893"/>
                <a:gd name="connsiteX18" fmla="*/ 517954 w 518059"/>
                <a:gd name="connsiteY18" fmla="*/ 115 h 42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8059" h="421893">
                  <a:moveTo>
                    <a:pt x="517954" y="115"/>
                  </a:moveTo>
                  <a:cubicBezTo>
                    <a:pt x="522187" y="4877"/>
                    <a:pt x="397833" y="183207"/>
                    <a:pt x="375079" y="212840"/>
                  </a:cubicBezTo>
                  <a:cubicBezTo>
                    <a:pt x="352325" y="242473"/>
                    <a:pt x="382487" y="179503"/>
                    <a:pt x="381429" y="177915"/>
                  </a:cubicBezTo>
                  <a:cubicBezTo>
                    <a:pt x="380371" y="176327"/>
                    <a:pt x="374021" y="205961"/>
                    <a:pt x="368729" y="203315"/>
                  </a:cubicBezTo>
                  <a:cubicBezTo>
                    <a:pt x="363437" y="200669"/>
                    <a:pt x="361321" y="147224"/>
                    <a:pt x="349679" y="162040"/>
                  </a:cubicBezTo>
                  <a:cubicBezTo>
                    <a:pt x="338037" y="176856"/>
                    <a:pt x="305229" y="284278"/>
                    <a:pt x="298879" y="292215"/>
                  </a:cubicBezTo>
                  <a:cubicBezTo>
                    <a:pt x="292529" y="300152"/>
                    <a:pt x="343329" y="191673"/>
                    <a:pt x="311579" y="209665"/>
                  </a:cubicBezTo>
                  <a:cubicBezTo>
                    <a:pt x="279829" y="227657"/>
                    <a:pt x="132191" y="385878"/>
                    <a:pt x="108379" y="400165"/>
                  </a:cubicBezTo>
                  <a:cubicBezTo>
                    <a:pt x="84567" y="414452"/>
                    <a:pt x="175583" y="294332"/>
                    <a:pt x="168704" y="295390"/>
                  </a:cubicBezTo>
                  <a:cubicBezTo>
                    <a:pt x="161825" y="296448"/>
                    <a:pt x="90387" y="386936"/>
                    <a:pt x="67104" y="406515"/>
                  </a:cubicBezTo>
                  <a:cubicBezTo>
                    <a:pt x="43821" y="426094"/>
                    <a:pt x="40116" y="425565"/>
                    <a:pt x="29004" y="412865"/>
                  </a:cubicBezTo>
                  <a:cubicBezTo>
                    <a:pt x="17892" y="400165"/>
                    <a:pt x="-3275" y="335077"/>
                    <a:pt x="429" y="330315"/>
                  </a:cubicBezTo>
                  <a:cubicBezTo>
                    <a:pt x="4133" y="325553"/>
                    <a:pt x="23712" y="390111"/>
                    <a:pt x="51229" y="384290"/>
                  </a:cubicBezTo>
                  <a:cubicBezTo>
                    <a:pt x="78746" y="378469"/>
                    <a:pt x="142246" y="307032"/>
                    <a:pt x="165529" y="295390"/>
                  </a:cubicBezTo>
                  <a:cubicBezTo>
                    <a:pt x="188812" y="283748"/>
                    <a:pt x="172937" y="325023"/>
                    <a:pt x="190929" y="314440"/>
                  </a:cubicBezTo>
                  <a:cubicBezTo>
                    <a:pt x="208921" y="303857"/>
                    <a:pt x="267129" y="237182"/>
                    <a:pt x="273479" y="231890"/>
                  </a:cubicBezTo>
                  <a:cubicBezTo>
                    <a:pt x="279829" y="226598"/>
                    <a:pt x="216329" y="290627"/>
                    <a:pt x="229029" y="282690"/>
                  </a:cubicBezTo>
                  <a:cubicBezTo>
                    <a:pt x="241729" y="274753"/>
                    <a:pt x="302054" y="228715"/>
                    <a:pt x="349679" y="184265"/>
                  </a:cubicBezTo>
                  <a:cubicBezTo>
                    <a:pt x="397304" y="139815"/>
                    <a:pt x="513721" y="-4647"/>
                    <a:pt x="517954" y="1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0" name="フリーフォーム 2059">
              <a:extLst>
                <a:ext uri="{FF2B5EF4-FFF2-40B4-BE49-F238E27FC236}">
                  <a16:creationId xmlns:a16="http://schemas.microsoft.com/office/drawing/2014/main" id="{34064C97-BCC6-7F38-040C-1CC57EA73D2B}"/>
                </a:ext>
              </a:extLst>
            </p:cNvPr>
            <p:cNvSpPr/>
            <p:nvPr/>
          </p:nvSpPr>
          <p:spPr>
            <a:xfrm>
              <a:off x="3689035" y="5598816"/>
              <a:ext cx="172054" cy="167951"/>
            </a:xfrm>
            <a:custGeom>
              <a:avLst/>
              <a:gdLst>
                <a:gd name="connsiteX0" fmla="*/ 315 w 172054"/>
                <a:gd name="connsiteY0" fmla="*/ 1884 h 167951"/>
                <a:gd name="connsiteX1" fmla="*/ 70165 w 172054"/>
                <a:gd name="connsiteY1" fmla="*/ 11409 h 167951"/>
                <a:gd name="connsiteX2" fmla="*/ 146365 w 172054"/>
                <a:gd name="connsiteY2" fmla="*/ 74909 h 167951"/>
                <a:gd name="connsiteX3" fmla="*/ 108265 w 172054"/>
                <a:gd name="connsiteY3" fmla="*/ 62209 h 167951"/>
                <a:gd name="connsiteX4" fmla="*/ 171765 w 172054"/>
                <a:gd name="connsiteY4" fmla="*/ 166984 h 167951"/>
                <a:gd name="connsiteX5" fmla="*/ 130490 w 172054"/>
                <a:gd name="connsiteY5" fmla="*/ 109834 h 167951"/>
                <a:gd name="connsiteX6" fmla="*/ 98740 w 172054"/>
                <a:gd name="connsiteY6" fmla="*/ 33634 h 167951"/>
                <a:gd name="connsiteX7" fmla="*/ 315 w 172054"/>
                <a:gd name="connsiteY7" fmla="*/ 1884 h 16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054" h="167951">
                  <a:moveTo>
                    <a:pt x="315" y="1884"/>
                  </a:moveTo>
                  <a:cubicBezTo>
                    <a:pt x="-4447" y="-1820"/>
                    <a:pt x="45823" y="-762"/>
                    <a:pt x="70165" y="11409"/>
                  </a:cubicBezTo>
                  <a:cubicBezTo>
                    <a:pt x="94507" y="23580"/>
                    <a:pt x="140015" y="66442"/>
                    <a:pt x="146365" y="74909"/>
                  </a:cubicBezTo>
                  <a:cubicBezTo>
                    <a:pt x="152715" y="83376"/>
                    <a:pt x="104032" y="46863"/>
                    <a:pt x="108265" y="62209"/>
                  </a:cubicBezTo>
                  <a:cubicBezTo>
                    <a:pt x="112498" y="77555"/>
                    <a:pt x="168061" y="159047"/>
                    <a:pt x="171765" y="166984"/>
                  </a:cubicBezTo>
                  <a:cubicBezTo>
                    <a:pt x="175469" y="174921"/>
                    <a:pt x="142661" y="132059"/>
                    <a:pt x="130490" y="109834"/>
                  </a:cubicBezTo>
                  <a:cubicBezTo>
                    <a:pt x="118319" y="87609"/>
                    <a:pt x="123611" y="50038"/>
                    <a:pt x="98740" y="33634"/>
                  </a:cubicBezTo>
                  <a:cubicBezTo>
                    <a:pt x="73869" y="17230"/>
                    <a:pt x="5077" y="5588"/>
                    <a:pt x="315" y="18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1" name="フリーフォーム 2060">
              <a:extLst>
                <a:ext uri="{FF2B5EF4-FFF2-40B4-BE49-F238E27FC236}">
                  <a16:creationId xmlns:a16="http://schemas.microsoft.com/office/drawing/2014/main" id="{B5F3017C-4967-AB42-E6D6-CDC4EB7238E9}"/>
                </a:ext>
              </a:extLst>
            </p:cNvPr>
            <p:cNvSpPr/>
            <p:nvPr/>
          </p:nvSpPr>
          <p:spPr>
            <a:xfrm>
              <a:off x="3714883" y="4253031"/>
              <a:ext cx="329597" cy="343512"/>
            </a:xfrm>
            <a:custGeom>
              <a:avLst/>
              <a:gdLst>
                <a:gd name="connsiteX0" fmla="*/ 31617 w 329597"/>
                <a:gd name="connsiteY0" fmla="*/ 214194 h 343512"/>
                <a:gd name="connsiteX1" fmla="*/ 76067 w 329597"/>
                <a:gd name="connsiteY1" fmla="*/ 176094 h 343512"/>
                <a:gd name="connsiteX2" fmla="*/ 6217 w 329597"/>
                <a:gd name="connsiteY2" fmla="*/ 52269 h 343512"/>
                <a:gd name="connsiteX3" fmla="*/ 123692 w 329597"/>
                <a:gd name="connsiteY3" fmla="*/ 131644 h 343512"/>
                <a:gd name="connsiteX4" fmla="*/ 107817 w 329597"/>
                <a:gd name="connsiteY4" fmla="*/ 128469 h 343512"/>
                <a:gd name="connsiteX5" fmla="*/ 326892 w 329597"/>
                <a:gd name="connsiteY5" fmla="*/ 341194 h 343512"/>
                <a:gd name="connsiteX6" fmla="*/ 215767 w 329597"/>
                <a:gd name="connsiteY6" fmla="*/ 226894 h 343512"/>
                <a:gd name="connsiteX7" fmla="*/ 6217 w 329597"/>
                <a:gd name="connsiteY7" fmla="*/ 1469 h 343512"/>
                <a:gd name="connsiteX8" fmla="*/ 60192 w 329597"/>
                <a:gd name="connsiteY8" fmla="*/ 128469 h 343512"/>
                <a:gd name="connsiteX9" fmla="*/ 110992 w 329597"/>
                <a:gd name="connsiteY9" fmla="*/ 106244 h 343512"/>
                <a:gd name="connsiteX10" fmla="*/ 31617 w 329597"/>
                <a:gd name="connsiteY10" fmla="*/ 214194 h 34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9597" h="343512">
                  <a:moveTo>
                    <a:pt x="31617" y="214194"/>
                  </a:moveTo>
                  <a:cubicBezTo>
                    <a:pt x="25796" y="225836"/>
                    <a:pt x="80300" y="203081"/>
                    <a:pt x="76067" y="176094"/>
                  </a:cubicBezTo>
                  <a:cubicBezTo>
                    <a:pt x="71834" y="149106"/>
                    <a:pt x="-1721" y="59677"/>
                    <a:pt x="6217" y="52269"/>
                  </a:cubicBezTo>
                  <a:cubicBezTo>
                    <a:pt x="14154" y="44861"/>
                    <a:pt x="106759" y="118944"/>
                    <a:pt x="123692" y="131644"/>
                  </a:cubicBezTo>
                  <a:cubicBezTo>
                    <a:pt x="140625" y="144344"/>
                    <a:pt x="73950" y="93544"/>
                    <a:pt x="107817" y="128469"/>
                  </a:cubicBezTo>
                  <a:cubicBezTo>
                    <a:pt x="141684" y="163394"/>
                    <a:pt x="308900" y="324790"/>
                    <a:pt x="326892" y="341194"/>
                  </a:cubicBezTo>
                  <a:cubicBezTo>
                    <a:pt x="344884" y="357598"/>
                    <a:pt x="269213" y="283515"/>
                    <a:pt x="215767" y="226894"/>
                  </a:cubicBezTo>
                  <a:cubicBezTo>
                    <a:pt x="162321" y="170273"/>
                    <a:pt x="32146" y="17873"/>
                    <a:pt x="6217" y="1469"/>
                  </a:cubicBezTo>
                  <a:cubicBezTo>
                    <a:pt x="-19712" y="-14935"/>
                    <a:pt x="42730" y="111007"/>
                    <a:pt x="60192" y="128469"/>
                  </a:cubicBezTo>
                  <a:cubicBezTo>
                    <a:pt x="77654" y="145931"/>
                    <a:pt x="115754" y="95132"/>
                    <a:pt x="110992" y="106244"/>
                  </a:cubicBezTo>
                  <a:cubicBezTo>
                    <a:pt x="106230" y="117356"/>
                    <a:pt x="37438" y="202552"/>
                    <a:pt x="31617" y="2141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2" name="フリーフォーム 2061">
              <a:extLst>
                <a:ext uri="{FF2B5EF4-FFF2-40B4-BE49-F238E27FC236}">
                  <a16:creationId xmlns:a16="http://schemas.microsoft.com/office/drawing/2014/main" id="{0E409BE1-0497-7EFA-1CFC-9C3F787F6208}"/>
                </a:ext>
              </a:extLst>
            </p:cNvPr>
            <p:cNvSpPr/>
            <p:nvPr/>
          </p:nvSpPr>
          <p:spPr>
            <a:xfrm>
              <a:off x="3463370" y="3523457"/>
              <a:ext cx="635685" cy="338093"/>
            </a:xfrm>
            <a:custGeom>
              <a:avLst/>
              <a:gdLst>
                <a:gd name="connsiteX0" fmla="*/ 555 w 635685"/>
                <a:gd name="connsiteY0" fmla="*/ 793 h 338093"/>
                <a:gd name="connsiteX1" fmla="*/ 279955 w 635685"/>
                <a:gd name="connsiteY1" fmla="*/ 261143 h 338093"/>
                <a:gd name="connsiteX2" fmla="*/ 232330 w 635685"/>
                <a:gd name="connsiteY2" fmla="*/ 213518 h 338093"/>
                <a:gd name="connsiteX3" fmla="*/ 76755 w 635685"/>
                <a:gd name="connsiteY3" fmla="*/ 280193 h 338093"/>
                <a:gd name="connsiteX4" fmla="*/ 178355 w 635685"/>
                <a:gd name="connsiteY4" fmla="*/ 251618 h 338093"/>
                <a:gd name="connsiteX5" fmla="*/ 397430 w 635685"/>
                <a:gd name="connsiteY5" fmla="*/ 305593 h 338093"/>
                <a:gd name="connsiteX6" fmla="*/ 292655 w 635685"/>
                <a:gd name="connsiteY6" fmla="*/ 289718 h 338093"/>
                <a:gd name="connsiteX7" fmla="*/ 635555 w 635685"/>
                <a:gd name="connsiteY7" fmla="*/ 337343 h 338093"/>
                <a:gd name="connsiteX8" fmla="*/ 248205 w 635685"/>
                <a:gd name="connsiteY8" fmla="*/ 245268 h 338093"/>
                <a:gd name="connsiteX9" fmla="*/ 175180 w 635685"/>
                <a:gd name="connsiteY9" fmla="*/ 156368 h 338093"/>
                <a:gd name="connsiteX10" fmla="*/ 206930 w 635685"/>
                <a:gd name="connsiteY10" fmla="*/ 178593 h 338093"/>
                <a:gd name="connsiteX11" fmla="*/ 555 w 635685"/>
                <a:gd name="connsiteY11" fmla="*/ 793 h 33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5685" h="338093">
                  <a:moveTo>
                    <a:pt x="555" y="793"/>
                  </a:moveTo>
                  <a:cubicBezTo>
                    <a:pt x="12726" y="14551"/>
                    <a:pt x="241326" y="225689"/>
                    <a:pt x="279955" y="261143"/>
                  </a:cubicBezTo>
                  <a:cubicBezTo>
                    <a:pt x="318584" y="296597"/>
                    <a:pt x="266197" y="210343"/>
                    <a:pt x="232330" y="213518"/>
                  </a:cubicBezTo>
                  <a:cubicBezTo>
                    <a:pt x="198463" y="216693"/>
                    <a:pt x="85751" y="273843"/>
                    <a:pt x="76755" y="280193"/>
                  </a:cubicBezTo>
                  <a:cubicBezTo>
                    <a:pt x="67759" y="286543"/>
                    <a:pt x="124909" y="247385"/>
                    <a:pt x="178355" y="251618"/>
                  </a:cubicBezTo>
                  <a:cubicBezTo>
                    <a:pt x="231801" y="255851"/>
                    <a:pt x="378380" y="299243"/>
                    <a:pt x="397430" y="305593"/>
                  </a:cubicBezTo>
                  <a:cubicBezTo>
                    <a:pt x="416480" y="311943"/>
                    <a:pt x="292655" y="289718"/>
                    <a:pt x="292655" y="289718"/>
                  </a:cubicBezTo>
                  <a:cubicBezTo>
                    <a:pt x="332343" y="295010"/>
                    <a:pt x="642963" y="344751"/>
                    <a:pt x="635555" y="337343"/>
                  </a:cubicBezTo>
                  <a:cubicBezTo>
                    <a:pt x="628147" y="329935"/>
                    <a:pt x="324934" y="275430"/>
                    <a:pt x="248205" y="245268"/>
                  </a:cubicBezTo>
                  <a:cubicBezTo>
                    <a:pt x="171476" y="215106"/>
                    <a:pt x="182059" y="167480"/>
                    <a:pt x="175180" y="156368"/>
                  </a:cubicBezTo>
                  <a:cubicBezTo>
                    <a:pt x="168301" y="145256"/>
                    <a:pt x="233917" y="200818"/>
                    <a:pt x="206930" y="178593"/>
                  </a:cubicBezTo>
                  <a:cubicBezTo>
                    <a:pt x="179943" y="156368"/>
                    <a:pt x="-11616" y="-12965"/>
                    <a:pt x="555" y="7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3" name="フリーフォーム 2062">
              <a:extLst>
                <a:ext uri="{FF2B5EF4-FFF2-40B4-BE49-F238E27FC236}">
                  <a16:creationId xmlns:a16="http://schemas.microsoft.com/office/drawing/2014/main" id="{72D8E93B-829E-C778-7D78-AA42C5581F5A}"/>
                </a:ext>
              </a:extLst>
            </p:cNvPr>
            <p:cNvSpPr/>
            <p:nvPr/>
          </p:nvSpPr>
          <p:spPr>
            <a:xfrm>
              <a:off x="2819201" y="3618759"/>
              <a:ext cx="280323" cy="613743"/>
            </a:xfrm>
            <a:custGeom>
              <a:avLst/>
              <a:gdLst>
                <a:gd name="connsiteX0" fmla="*/ 199 w 280323"/>
                <a:gd name="connsiteY0" fmla="*/ 741 h 613743"/>
                <a:gd name="connsiteX1" fmla="*/ 193874 w 280323"/>
                <a:gd name="connsiteY1" fmla="*/ 276966 h 613743"/>
                <a:gd name="connsiteX2" fmla="*/ 197049 w 280323"/>
                <a:gd name="connsiteY2" fmla="*/ 245216 h 613743"/>
                <a:gd name="connsiteX3" fmla="*/ 257374 w 280323"/>
                <a:gd name="connsiteY3" fmla="*/ 400791 h 613743"/>
                <a:gd name="connsiteX4" fmla="*/ 244674 w 280323"/>
                <a:gd name="connsiteY4" fmla="*/ 334116 h 613743"/>
                <a:gd name="connsiteX5" fmla="*/ 273249 w 280323"/>
                <a:gd name="connsiteY5" fmla="*/ 518266 h 613743"/>
                <a:gd name="connsiteX6" fmla="*/ 279599 w 280323"/>
                <a:gd name="connsiteY6" fmla="*/ 610341 h 613743"/>
                <a:gd name="connsiteX7" fmla="*/ 260549 w 280323"/>
                <a:gd name="connsiteY7" fmla="*/ 403966 h 613743"/>
                <a:gd name="connsiteX8" fmla="*/ 117674 w 280323"/>
                <a:gd name="connsiteY8" fmla="*/ 76941 h 613743"/>
                <a:gd name="connsiteX9" fmla="*/ 155774 w 280323"/>
                <a:gd name="connsiteY9" fmla="*/ 191241 h 613743"/>
                <a:gd name="connsiteX10" fmla="*/ 199 w 280323"/>
                <a:gd name="connsiteY10" fmla="*/ 741 h 61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0323" h="613743">
                  <a:moveTo>
                    <a:pt x="199" y="741"/>
                  </a:moveTo>
                  <a:cubicBezTo>
                    <a:pt x="6549" y="15029"/>
                    <a:pt x="161066" y="236220"/>
                    <a:pt x="193874" y="276966"/>
                  </a:cubicBezTo>
                  <a:cubicBezTo>
                    <a:pt x="226682" y="317712"/>
                    <a:pt x="186466" y="224579"/>
                    <a:pt x="197049" y="245216"/>
                  </a:cubicBezTo>
                  <a:cubicBezTo>
                    <a:pt x="207632" y="265854"/>
                    <a:pt x="249437" y="385974"/>
                    <a:pt x="257374" y="400791"/>
                  </a:cubicBezTo>
                  <a:cubicBezTo>
                    <a:pt x="265312" y="415608"/>
                    <a:pt x="242028" y="314537"/>
                    <a:pt x="244674" y="334116"/>
                  </a:cubicBezTo>
                  <a:cubicBezTo>
                    <a:pt x="247320" y="353695"/>
                    <a:pt x="267428" y="472229"/>
                    <a:pt x="273249" y="518266"/>
                  </a:cubicBezTo>
                  <a:cubicBezTo>
                    <a:pt x="279070" y="564303"/>
                    <a:pt x="281716" y="629391"/>
                    <a:pt x="279599" y="610341"/>
                  </a:cubicBezTo>
                  <a:cubicBezTo>
                    <a:pt x="277482" y="591291"/>
                    <a:pt x="287537" y="492866"/>
                    <a:pt x="260549" y="403966"/>
                  </a:cubicBezTo>
                  <a:cubicBezTo>
                    <a:pt x="233562" y="315066"/>
                    <a:pt x="135136" y="112395"/>
                    <a:pt x="117674" y="76941"/>
                  </a:cubicBezTo>
                  <a:cubicBezTo>
                    <a:pt x="100212" y="41487"/>
                    <a:pt x="170591" y="199179"/>
                    <a:pt x="155774" y="191241"/>
                  </a:cubicBezTo>
                  <a:cubicBezTo>
                    <a:pt x="140957" y="183304"/>
                    <a:pt x="-6151" y="-13547"/>
                    <a:pt x="199" y="7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4" name="フリーフォーム 2063">
              <a:extLst>
                <a:ext uri="{FF2B5EF4-FFF2-40B4-BE49-F238E27FC236}">
                  <a16:creationId xmlns:a16="http://schemas.microsoft.com/office/drawing/2014/main" id="{CA55B32E-0220-D2B2-F57B-CF87F62F20A4}"/>
                </a:ext>
              </a:extLst>
            </p:cNvPr>
            <p:cNvSpPr/>
            <p:nvPr/>
          </p:nvSpPr>
          <p:spPr>
            <a:xfrm>
              <a:off x="2416406" y="3921125"/>
              <a:ext cx="577619" cy="346230"/>
            </a:xfrm>
            <a:custGeom>
              <a:avLst/>
              <a:gdLst>
                <a:gd name="connsiteX0" fmla="*/ 577619 w 577619"/>
                <a:gd name="connsiteY0" fmla="*/ 0 h 346230"/>
                <a:gd name="connsiteX1" fmla="*/ 380769 w 577619"/>
                <a:gd name="connsiteY1" fmla="*/ 130175 h 346230"/>
                <a:gd name="connsiteX2" fmla="*/ 434744 w 577619"/>
                <a:gd name="connsiteY2" fmla="*/ 136525 h 346230"/>
                <a:gd name="connsiteX3" fmla="*/ 307744 w 577619"/>
                <a:gd name="connsiteY3" fmla="*/ 127000 h 346230"/>
                <a:gd name="connsiteX4" fmla="*/ 314094 w 577619"/>
                <a:gd name="connsiteY4" fmla="*/ 139700 h 346230"/>
                <a:gd name="connsiteX5" fmla="*/ 164869 w 577619"/>
                <a:gd name="connsiteY5" fmla="*/ 276225 h 346230"/>
                <a:gd name="connsiteX6" fmla="*/ 244244 w 577619"/>
                <a:gd name="connsiteY6" fmla="*/ 234950 h 346230"/>
                <a:gd name="connsiteX7" fmla="*/ 63269 w 577619"/>
                <a:gd name="connsiteY7" fmla="*/ 342900 h 346230"/>
                <a:gd name="connsiteX8" fmla="*/ 2944 w 577619"/>
                <a:gd name="connsiteY8" fmla="*/ 314325 h 346230"/>
                <a:gd name="connsiteX9" fmla="*/ 142644 w 577619"/>
                <a:gd name="connsiteY9" fmla="*/ 269875 h 346230"/>
                <a:gd name="connsiteX10" fmla="*/ 231544 w 577619"/>
                <a:gd name="connsiteY10" fmla="*/ 225425 h 346230"/>
                <a:gd name="connsiteX11" fmla="*/ 202969 w 577619"/>
                <a:gd name="connsiteY11" fmla="*/ 206375 h 346230"/>
                <a:gd name="connsiteX12" fmla="*/ 345844 w 577619"/>
                <a:gd name="connsiteY12" fmla="*/ 117475 h 346230"/>
                <a:gd name="connsiteX13" fmla="*/ 336319 w 577619"/>
                <a:gd name="connsiteY13" fmla="*/ 123825 h 346230"/>
                <a:gd name="connsiteX14" fmla="*/ 577619 w 577619"/>
                <a:gd name="connsiteY14" fmla="*/ 0 h 34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7619" h="346230">
                  <a:moveTo>
                    <a:pt x="577619" y="0"/>
                  </a:moveTo>
                  <a:cubicBezTo>
                    <a:pt x="491100" y="53710"/>
                    <a:pt x="404581" y="107421"/>
                    <a:pt x="380769" y="130175"/>
                  </a:cubicBezTo>
                  <a:cubicBezTo>
                    <a:pt x="356957" y="152929"/>
                    <a:pt x="446915" y="137054"/>
                    <a:pt x="434744" y="136525"/>
                  </a:cubicBezTo>
                  <a:cubicBezTo>
                    <a:pt x="422573" y="135996"/>
                    <a:pt x="327852" y="126471"/>
                    <a:pt x="307744" y="127000"/>
                  </a:cubicBezTo>
                  <a:cubicBezTo>
                    <a:pt x="287636" y="127529"/>
                    <a:pt x="337906" y="114829"/>
                    <a:pt x="314094" y="139700"/>
                  </a:cubicBezTo>
                  <a:cubicBezTo>
                    <a:pt x="290282" y="164571"/>
                    <a:pt x="176511" y="260350"/>
                    <a:pt x="164869" y="276225"/>
                  </a:cubicBezTo>
                  <a:cubicBezTo>
                    <a:pt x="153227" y="292100"/>
                    <a:pt x="261177" y="223838"/>
                    <a:pt x="244244" y="234950"/>
                  </a:cubicBezTo>
                  <a:cubicBezTo>
                    <a:pt x="227311" y="246062"/>
                    <a:pt x="103486" y="329671"/>
                    <a:pt x="63269" y="342900"/>
                  </a:cubicBezTo>
                  <a:cubicBezTo>
                    <a:pt x="23052" y="356129"/>
                    <a:pt x="-10285" y="326496"/>
                    <a:pt x="2944" y="314325"/>
                  </a:cubicBezTo>
                  <a:cubicBezTo>
                    <a:pt x="16173" y="302154"/>
                    <a:pt x="104544" y="284692"/>
                    <a:pt x="142644" y="269875"/>
                  </a:cubicBezTo>
                  <a:cubicBezTo>
                    <a:pt x="180744" y="255058"/>
                    <a:pt x="221490" y="236008"/>
                    <a:pt x="231544" y="225425"/>
                  </a:cubicBezTo>
                  <a:cubicBezTo>
                    <a:pt x="241598" y="214842"/>
                    <a:pt x="183919" y="224367"/>
                    <a:pt x="202969" y="206375"/>
                  </a:cubicBezTo>
                  <a:cubicBezTo>
                    <a:pt x="222019" y="188383"/>
                    <a:pt x="323619" y="131233"/>
                    <a:pt x="345844" y="117475"/>
                  </a:cubicBezTo>
                  <a:cubicBezTo>
                    <a:pt x="368069" y="103717"/>
                    <a:pt x="336319" y="123825"/>
                    <a:pt x="336319" y="123825"/>
                  </a:cubicBezTo>
                  <a:lnTo>
                    <a:pt x="57761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5" name="フリーフォーム 2064">
              <a:extLst>
                <a:ext uri="{FF2B5EF4-FFF2-40B4-BE49-F238E27FC236}">
                  <a16:creationId xmlns:a16="http://schemas.microsoft.com/office/drawing/2014/main" id="{B22B2C22-3253-AC5C-08C5-8E7557FC17D9}"/>
                </a:ext>
              </a:extLst>
            </p:cNvPr>
            <p:cNvSpPr/>
            <p:nvPr/>
          </p:nvSpPr>
          <p:spPr>
            <a:xfrm>
              <a:off x="2288848" y="4257621"/>
              <a:ext cx="749139" cy="1082823"/>
            </a:xfrm>
            <a:custGeom>
              <a:avLst/>
              <a:gdLst>
                <a:gd name="connsiteX0" fmla="*/ 327 w 749139"/>
                <a:gd name="connsiteY0" fmla="*/ 54 h 1082823"/>
                <a:gd name="connsiteX1" fmla="*/ 282902 w 749139"/>
                <a:gd name="connsiteY1" fmla="*/ 571554 h 1082823"/>
                <a:gd name="connsiteX2" fmla="*/ 282902 w 749139"/>
                <a:gd name="connsiteY2" fmla="*/ 527104 h 1082823"/>
                <a:gd name="connsiteX3" fmla="*/ 492452 w 749139"/>
                <a:gd name="connsiteY3" fmla="*/ 809679 h 1082823"/>
                <a:gd name="connsiteX4" fmla="*/ 419427 w 749139"/>
                <a:gd name="connsiteY4" fmla="*/ 746179 h 1082823"/>
                <a:gd name="connsiteX5" fmla="*/ 746452 w 749139"/>
                <a:gd name="connsiteY5" fmla="*/ 1079554 h 1082823"/>
                <a:gd name="connsiteX6" fmla="*/ 552777 w 749139"/>
                <a:gd name="connsiteY6" fmla="*/ 889054 h 1082823"/>
                <a:gd name="connsiteX7" fmla="*/ 171777 w 749139"/>
                <a:gd name="connsiteY7" fmla="*/ 457254 h 1082823"/>
                <a:gd name="connsiteX8" fmla="*/ 225752 w 749139"/>
                <a:gd name="connsiteY8" fmla="*/ 536629 h 1082823"/>
                <a:gd name="connsiteX9" fmla="*/ 327 w 749139"/>
                <a:gd name="connsiteY9" fmla="*/ 54 h 1082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9139" h="1082823">
                  <a:moveTo>
                    <a:pt x="327" y="54"/>
                  </a:moveTo>
                  <a:cubicBezTo>
                    <a:pt x="9852" y="5875"/>
                    <a:pt x="235806" y="483712"/>
                    <a:pt x="282902" y="571554"/>
                  </a:cubicBezTo>
                  <a:cubicBezTo>
                    <a:pt x="329998" y="659396"/>
                    <a:pt x="247977" y="487417"/>
                    <a:pt x="282902" y="527104"/>
                  </a:cubicBezTo>
                  <a:cubicBezTo>
                    <a:pt x="317827" y="566791"/>
                    <a:pt x="469698" y="773167"/>
                    <a:pt x="492452" y="809679"/>
                  </a:cubicBezTo>
                  <a:cubicBezTo>
                    <a:pt x="515206" y="846191"/>
                    <a:pt x="377094" y="701200"/>
                    <a:pt x="419427" y="746179"/>
                  </a:cubicBezTo>
                  <a:cubicBezTo>
                    <a:pt x="461760" y="791158"/>
                    <a:pt x="724227" y="1055742"/>
                    <a:pt x="746452" y="1079554"/>
                  </a:cubicBezTo>
                  <a:cubicBezTo>
                    <a:pt x="768677" y="1103366"/>
                    <a:pt x="648556" y="992771"/>
                    <a:pt x="552777" y="889054"/>
                  </a:cubicBezTo>
                  <a:cubicBezTo>
                    <a:pt x="456998" y="785337"/>
                    <a:pt x="226281" y="515991"/>
                    <a:pt x="171777" y="457254"/>
                  </a:cubicBezTo>
                  <a:cubicBezTo>
                    <a:pt x="117273" y="398517"/>
                    <a:pt x="259619" y="615475"/>
                    <a:pt x="225752" y="536629"/>
                  </a:cubicBezTo>
                  <a:cubicBezTo>
                    <a:pt x="191885" y="457783"/>
                    <a:pt x="-9198" y="-5767"/>
                    <a:pt x="327" y="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6" name="フリーフォーム 2065">
              <a:extLst>
                <a:ext uri="{FF2B5EF4-FFF2-40B4-BE49-F238E27FC236}">
                  <a16:creationId xmlns:a16="http://schemas.microsoft.com/office/drawing/2014/main" id="{EB8D3AFF-0730-2522-B60D-7C57C1F670D0}"/>
                </a:ext>
              </a:extLst>
            </p:cNvPr>
            <p:cNvSpPr/>
            <p:nvPr/>
          </p:nvSpPr>
          <p:spPr>
            <a:xfrm>
              <a:off x="3054236" y="5427329"/>
              <a:ext cx="529909" cy="406497"/>
            </a:xfrm>
            <a:custGeom>
              <a:avLst/>
              <a:gdLst>
                <a:gd name="connsiteX0" fmla="*/ 3289 w 529909"/>
                <a:gd name="connsiteY0" fmla="*/ 5096 h 406497"/>
                <a:gd name="connsiteX1" fmla="*/ 346189 w 529909"/>
                <a:gd name="connsiteY1" fmla="*/ 262271 h 406497"/>
                <a:gd name="connsiteX2" fmla="*/ 263639 w 529909"/>
                <a:gd name="connsiteY2" fmla="*/ 217821 h 406497"/>
                <a:gd name="connsiteX3" fmla="*/ 527164 w 529909"/>
                <a:gd name="connsiteY3" fmla="*/ 405146 h 406497"/>
                <a:gd name="connsiteX4" fmla="*/ 387464 w 529909"/>
                <a:gd name="connsiteY4" fmla="*/ 294021 h 406497"/>
                <a:gd name="connsiteX5" fmla="*/ 168389 w 529909"/>
                <a:gd name="connsiteY5" fmla="*/ 141621 h 406497"/>
                <a:gd name="connsiteX6" fmla="*/ 276339 w 529909"/>
                <a:gd name="connsiteY6" fmla="*/ 220996 h 406497"/>
                <a:gd name="connsiteX7" fmla="*/ 177914 w 529909"/>
                <a:gd name="connsiteY7" fmla="*/ 100346 h 406497"/>
                <a:gd name="connsiteX8" fmla="*/ 3289 w 529909"/>
                <a:gd name="connsiteY8" fmla="*/ 5096 h 40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909" h="406497">
                  <a:moveTo>
                    <a:pt x="3289" y="5096"/>
                  </a:moveTo>
                  <a:cubicBezTo>
                    <a:pt x="31335" y="32083"/>
                    <a:pt x="302797" y="226817"/>
                    <a:pt x="346189" y="262271"/>
                  </a:cubicBezTo>
                  <a:cubicBezTo>
                    <a:pt x="389581" y="297725"/>
                    <a:pt x="233477" y="194009"/>
                    <a:pt x="263639" y="217821"/>
                  </a:cubicBezTo>
                  <a:cubicBezTo>
                    <a:pt x="293801" y="241633"/>
                    <a:pt x="506527" y="392446"/>
                    <a:pt x="527164" y="405146"/>
                  </a:cubicBezTo>
                  <a:cubicBezTo>
                    <a:pt x="547801" y="417846"/>
                    <a:pt x="447260" y="337942"/>
                    <a:pt x="387464" y="294021"/>
                  </a:cubicBezTo>
                  <a:cubicBezTo>
                    <a:pt x="327668" y="250100"/>
                    <a:pt x="186910" y="153792"/>
                    <a:pt x="168389" y="141621"/>
                  </a:cubicBezTo>
                  <a:cubicBezTo>
                    <a:pt x="149868" y="129450"/>
                    <a:pt x="274752" y="227875"/>
                    <a:pt x="276339" y="220996"/>
                  </a:cubicBezTo>
                  <a:cubicBezTo>
                    <a:pt x="277926" y="214117"/>
                    <a:pt x="221306" y="135271"/>
                    <a:pt x="177914" y="100346"/>
                  </a:cubicBezTo>
                  <a:cubicBezTo>
                    <a:pt x="134522" y="65421"/>
                    <a:pt x="-24757" y="-21891"/>
                    <a:pt x="3289" y="50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7" name="フリーフォーム 2066">
              <a:extLst>
                <a:ext uri="{FF2B5EF4-FFF2-40B4-BE49-F238E27FC236}">
                  <a16:creationId xmlns:a16="http://schemas.microsoft.com/office/drawing/2014/main" id="{7014EC86-D227-C065-1237-ED66AC69B474}"/>
                </a:ext>
              </a:extLst>
            </p:cNvPr>
            <p:cNvSpPr/>
            <p:nvPr/>
          </p:nvSpPr>
          <p:spPr>
            <a:xfrm>
              <a:off x="3530600" y="5727670"/>
              <a:ext cx="616826" cy="476372"/>
            </a:xfrm>
            <a:custGeom>
              <a:avLst/>
              <a:gdLst>
                <a:gd name="connsiteX0" fmla="*/ 0 w 616826"/>
                <a:gd name="connsiteY0" fmla="*/ 30 h 476372"/>
                <a:gd name="connsiteX1" fmla="*/ 273050 w 616826"/>
                <a:gd name="connsiteY1" fmla="*/ 292130 h 476372"/>
                <a:gd name="connsiteX2" fmla="*/ 244475 w 616826"/>
                <a:gd name="connsiteY2" fmla="*/ 228630 h 476372"/>
                <a:gd name="connsiteX3" fmla="*/ 606425 w 616826"/>
                <a:gd name="connsiteY3" fmla="*/ 463580 h 476372"/>
                <a:gd name="connsiteX4" fmla="*/ 488950 w 616826"/>
                <a:gd name="connsiteY4" fmla="*/ 422305 h 476372"/>
                <a:gd name="connsiteX5" fmla="*/ 180975 w 616826"/>
                <a:gd name="connsiteY5" fmla="*/ 228630 h 476372"/>
                <a:gd name="connsiteX6" fmla="*/ 276225 w 616826"/>
                <a:gd name="connsiteY6" fmla="*/ 273080 h 476372"/>
                <a:gd name="connsiteX7" fmla="*/ 0 w 616826"/>
                <a:gd name="connsiteY7" fmla="*/ 30 h 476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6826" h="476372">
                  <a:moveTo>
                    <a:pt x="0" y="30"/>
                  </a:moveTo>
                  <a:cubicBezTo>
                    <a:pt x="-529" y="3205"/>
                    <a:pt x="232304" y="254030"/>
                    <a:pt x="273050" y="292130"/>
                  </a:cubicBezTo>
                  <a:cubicBezTo>
                    <a:pt x="313796" y="330230"/>
                    <a:pt x="188913" y="200055"/>
                    <a:pt x="244475" y="228630"/>
                  </a:cubicBezTo>
                  <a:cubicBezTo>
                    <a:pt x="300038" y="257205"/>
                    <a:pt x="565679" y="431301"/>
                    <a:pt x="606425" y="463580"/>
                  </a:cubicBezTo>
                  <a:cubicBezTo>
                    <a:pt x="647171" y="495859"/>
                    <a:pt x="559858" y="461463"/>
                    <a:pt x="488950" y="422305"/>
                  </a:cubicBezTo>
                  <a:cubicBezTo>
                    <a:pt x="418042" y="383147"/>
                    <a:pt x="216429" y="253501"/>
                    <a:pt x="180975" y="228630"/>
                  </a:cubicBezTo>
                  <a:cubicBezTo>
                    <a:pt x="145521" y="203759"/>
                    <a:pt x="304800" y="306418"/>
                    <a:pt x="276225" y="273080"/>
                  </a:cubicBezTo>
                  <a:cubicBezTo>
                    <a:pt x="247650" y="239743"/>
                    <a:pt x="529" y="-3145"/>
                    <a:pt x="0" y="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8" name="フリーフォーム 2067">
              <a:extLst>
                <a:ext uri="{FF2B5EF4-FFF2-40B4-BE49-F238E27FC236}">
                  <a16:creationId xmlns:a16="http://schemas.microsoft.com/office/drawing/2014/main" id="{E01A84BB-27A8-6BE8-7C97-2F0CC90DE9A4}"/>
                </a:ext>
              </a:extLst>
            </p:cNvPr>
            <p:cNvSpPr/>
            <p:nvPr/>
          </p:nvSpPr>
          <p:spPr>
            <a:xfrm>
              <a:off x="4734483" y="5235428"/>
              <a:ext cx="634470" cy="793879"/>
            </a:xfrm>
            <a:custGeom>
              <a:avLst/>
              <a:gdLst>
                <a:gd name="connsiteX0" fmla="*/ 634442 w 634470"/>
                <a:gd name="connsiteY0" fmla="*/ 147 h 793879"/>
                <a:gd name="connsiteX1" fmla="*/ 335992 w 634470"/>
                <a:gd name="connsiteY1" fmla="*/ 444647 h 793879"/>
                <a:gd name="connsiteX2" fmla="*/ 358217 w 634470"/>
                <a:gd name="connsiteY2" fmla="*/ 416072 h 793879"/>
                <a:gd name="connsiteX3" fmla="*/ 2617 w 634470"/>
                <a:gd name="connsiteY3" fmla="*/ 790722 h 793879"/>
                <a:gd name="connsiteX4" fmla="*/ 208992 w 634470"/>
                <a:gd name="connsiteY4" fmla="*/ 584347 h 793879"/>
                <a:gd name="connsiteX5" fmla="*/ 437592 w 634470"/>
                <a:gd name="connsiteY5" fmla="*/ 381147 h 793879"/>
                <a:gd name="connsiteX6" fmla="*/ 221692 w 634470"/>
                <a:gd name="connsiteY6" fmla="*/ 568472 h 793879"/>
                <a:gd name="connsiteX7" fmla="*/ 548717 w 634470"/>
                <a:gd name="connsiteY7" fmla="*/ 241447 h 793879"/>
                <a:gd name="connsiteX8" fmla="*/ 355042 w 634470"/>
                <a:gd name="connsiteY8" fmla="*/ 393847 h 793879"/>
                <a:gd name="connsiteX9" fmla="*/ 634442 w 634470"/>
                <a:gd name="connsiteY9" fmla="*/ 147 h 79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4470" h="793879">
                  <a:moveTo>
                    <a:pt x="634442" y="147"/>
                  </a:moveTo>
                  <a:cubicBezTo>
                    <a:pt x="631267" y="8614"/>
                    <a:pt x="382029" y="375326"/>
                    <a:pt x="335992" y="444647"/>
                  </a:cubicBezTo>
                  <a:cubicBezTo>
                    <a:pt x="289955" y="513968"/>
                    <a:pt x="413779" y="358393"/>
                    <a:pt x="358217" y="416072"/>
                  </a:cubicBezTo>
                  <a:cubicBezTo>
                    <a:pt x="302655" y="473751"/>
                    <a:pt x="27488" y="762676"/>
                    <a:pt x="2617" y="790722"/>
                  </a:cubicBezTo>
                  <a:cubicBezTo>
                    <a:pt x="-22254" y="818768"/>
                    <a:pt x="136496" y="652609"/>
                    <a:pt x="208992" y="584347"/>
                  </a:cubicBezTo>
                  <a:cubicBezTo>
                    <a:pt x="281488" y="516085"/>
                    <a:pt x="435475" y="383793"/>
                    <a:pt x="437592" y="381147"/>
                  </a:cubicBezTo>
                  <a:cubicBezTo>
                    <a:pt x="439709" y="378501"/>
                    <a:pt x="203171" y="591755"/>
                    <a:pt x="221692" y="568472"/>
                  </a:cubicBezTo>
                  <a:cubicBezTo>
                    <a:pt x="240213" y="545189"/>
                    <a:pt x="526492" y="270551"/>
                    <a:pt x="548717" y="241447"/>
                  </a:cubicBezTo>
                  <a:cubicBezTo>
                    <a:pt x="570942" y="212343"/>
                    <a:pt x="333875" y="436710"/>
                    <a:pt x="355042" y="393847"/>
                  </a:cubicBezTo>
                  <a:cubicBezTo>
                    <a:pt x="376209" y="350985"/>
                    <a:pt x="637617" y="-8320"/>
                    <a:pt x="634442" y="14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9" name="フリーフォーム 2068">
              <a:extLst>
                <a:ext uri="{FF2B5EF4-FFF2-40B4-BE49-F238E27FC236}">
                  <a16:creationId xmlns:a16="http://schemas.microsoft.com/office/drawing/2014/main" id="{7A4AE073-EA84-8755-09E4-685730BDDEDC}"/>
                </a:ext>
              </a:extLst>
            </p:cNvPr>
            <p:cNvSpPr/>
            <p:nvPr/>
          </p:nvSpPr>
          <p:spPr>
            <a:xfrm>
              <a:off x="4012841" y="5627645"/>
              <a:ext cx="1076575" cy="515982"/>
            </a:xfrm>
            <a:custGeom>
              <a:avLst/>
              <a:gdLst>
                <a:gd name="connsiteX0" fmla="*/ 1070334 w 1076575"/>
                <a:gd name="connsiteY0" fmla="*/ 1630 h 515982"/>
                <a:gd name="connsiteX1" fmla="*/ 444859 w 1076575"/>
                <a:gd name="connsiteY1" fmla="*/ 363580 h 515982"/>
                <a:gd name="connsiteX2" fmla="*/ 609959 w 1076575"/>
                <a:gd name="connsiteY2" fmla="*/ 306430 h 515982"/>
                <a:gd name="connsiteX3" fmla="*/ 174984 w 1076575"/>
                <a:gd name="connsiteY3" fmla="*/ 452480 h 515982"/>
                <a:gd name="connsiteX4" fmla="*/ 362309 w 1076575"/>
                <a:gd name="connsiteY4" fmla="*/ 433430 h 515982"/>
                <a:gd name="connsiteX5" fmla="*/ 359 w 1076575"/>
                <a:gd name="connsiteY5" fmla="*/ 515980 h 515982"/>
                <a:gd name="connsiteX6" fmla="*/ 289284 w 1076575"/>
                <a:gd name="connsiteY6" fmla="*/ 430255 h 515982"/>
                <a:gd name="connsiteX7" fmla="*/ 663934 w 1076575"/>
                <a:gd name="connsiteY7" fmla="*/ 325480 h 515982"/>
                <a:gd name="connsiteX8" fmla="*/ 419459 w 1076575"/>
                <a:gd name="connsiteY8" fmla="*/ 360405 h 515982"/>
                <a:gd name="connsiteX9" fmla="*/ 746484 w 1076575"/>
                <a:gd name="connsiteY9" fmla="*/ 233405 h 515982"/>
                <a:gd name="connsiteX10" fmla="*/ 1070334 w 1076575"/>
                <a:gd name="connsiteY10" fmla="*/ 1630 h 515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6575" h="515982">
                  <a:moveTo>
                    <a:pt x="1070334" y="1630"/>
                  </a:moveTo>
                  <a:cubicBezTo>
                    <a:pt x="1020063" y="23326"/>
                    <a:pt x="521588" y="312780"/>
                    <a:pt x="444859" y="363580"/>
                  </a:cubicBezTo>
                  <a:cubicBezTo>
                    <a:pt x="368130" y="414380"/>
                    <a:pt x="609959" y="306430"/>
                    <a:pt x="609959" y="306430"/>
                  </a:cubicBezTo>
                  <a:cubicBezTo>
                    <a:pt x="564980" y="321247"/>
                    <a:pt x="216259" y="431313"/>
                    <a:pt x="174984" y="452480"/>
                  </a:cubicBezTo>
                  <a:cubicBezTo>
                    <a:pt x="133709" y="473647"/>
                    <a:pt x="391413" y="422847"/>
                    <a:pt x="362309" y="433430"/>
                  </a:cubicBezTo>
                  <a:cubicBezTo>
                    <a:pt x="333205" y="444013"/>
                    <a:pt x="12530" y="516509"/>
                    <a:pt x="359" y="515980"/>
                  </a:cubicBezTo>
                  <a:cubicBezTo>
                    <a:pt x="-11812" y="515451"/>
                    <a:pt x="289284" y="430255"/>
                    <a:pt x="289284" y="430255"/>
                  </a:cubicBezTo>
                  <a:cubicBezTo>
                    <a:pt x="399880" y="398505"/>
                    <a:pt x="642238" y="337122"/>
                    <a:pt x="663934" y="325480"/>
                  </a:cubicBezTo>
                  <a:cubicBezTo>
                    <a:pt x="685630" y="313838"/>
                    <a:pt x="405701" y="375751"/>
                    <a:pt x="419459" y="360405"/>
                  </a:cubicBezTo>
                  <a:cubicBezTo>
                    <a:pt x="433217" y="345059"/>
                    <a:pt x="639063" y="285793"/>
                    <a:pt x="746484" y="233405"/>
                  </a:cubicBezTo>
                  <a:cubicBezTo>
                    <a:pt x="853905" y="181017"/>
                    <a:pt x="1120605" y="-20066"/>
                    <a:pt x="1070334" y="16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0" name="フリーフォーム 2069">
              <a:extLst>
                <a:ext uri="{FF2B5EF4-FFF2-40B4-BE49-F238E27FC236}">
                  <a16:creationId xmlns:a16="http://schemas.microsoft.com/office/drawing/2014/main" id="{C9667D7D-8B58-4C68-F79C-6E8145F1543C}"/>
                </a:ext>
              </a:extLst>
            </p:cNvPr>
            <p:cNvSpPr/>
            <p:nvPr/>
          </p:nvSpPr>
          <p:spPr>
            <a:xfrm>
              <a:off x="5293507" y="4224274"/>
              <a:ext cx="434204" cy="1213412"/>
            </a:xfrm>
            <a:custGeom>
              <a:avLst/>
              <a:gdLst>
                <a:gd name="connsiteX0" fmla="*/ 434193 w 434204"/>
                <a:gd name="connsiteY0" fmla="*/ 1651 h 1213412"/>
                <a:gd name="connsiteX1" fmla="*/ 129393 w 434204"/>
                <a:gd name="connsiteY1" fmla="*/ 566801 h 1213412"/>
                <a:gd name="connsiteX2" fmla="*/ 272268 w 434204"/>
                <a:gd name="connsiteY2" fmla="*/ 468376 h 1213412"/>
                <a:gd name="connsiteX3" fmla="*/ 8743 w 434204"/>
                <a:gd name="connsiteY3" fmla="*/ 1192276 h 1213412"/>
                <a:gd name="connsiteX4" fmla="*/ 84943 w 434204"/>
                <a:gd name="connsiteY4" fmla="*/ 963676 h 1213412"/>
                <a:gd name="connsiteX5" fmla="*/ 300843 w 434204"/>
                <a:gd name="connsiteY5" fmla="*/ 385826 h 1213412"/>
                <a:gd name="connsiteX6" fmla="*/ 151618 w 434204"/>
                <a:gd name="connsiteY6" fmla="*/ 550926 h 1213412"/>
                <a:gd name="connsiteX7" fmla="*/ 272268 w 434204"/>
                <a:gd name="connsiteY7" fmla="*/ 236601 h 1213412"/>
                <a:gd name="connsiteX8" fmla="*/ 116693 w 434204"/>
                <a:gd name="connsiteY8" fmla="*/ 389001 h 1213412"/>
                <a:gd name="connsiteX9" fmla="*/ 434193 w 434204"/>
                <a:gd name="connsiteY9" fmla="*/ 1651 h 121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204" h="1213412">
                  <a:moveTo>
                    <a:pt x="434193" y="1651"/>
                  </a:moveTo>
                  <a:cubicBezTo>
                    <a:pt x="436310" y="31284"/>
                    <a:pt x="156380" y="489014"/>
                    <a:pt x="129393" y="566801"/>
                  </a:cubicBezTo>
                  <a:cubicBezTo>
                    <a:pt x="102406" y="644588"/>
                    <a:pt x="292376" y="364130"/>
                    <a:pt x="272268" y="468376"/>
                  </a:cubicBezTo>
                  <a:cubicBezTo>
                    <a:pt x="252160" y="572622"/>
                    <a:pt x="39964" y="1109726"/>
                    <a:pt x="8743" y="1192276"/>
                  </a:cubicBezTo>
                  <a:cubicBezTo>
                    <a:pt x="-22478" y="1274826"/>
                    <a:pt x="36260" y="1098084"/>
                    <a:pt x="84943" y="963676"/>
                  </a:cubicBezTo>
                  <a:cubicBezTo>
                    <a:pt x="133626" y="829268"/>
                    <a:pt x="289731" y="454618"/>
                    <a:pt x="300843" y="385826"/>
                  </a:cubicBezTo>
                  <a:cubicBezTo>
                    <a:pt x="311955" y="317034"/>
                    <a:pt x="156380" y="575797"/>
                    <a:pt x="151618" y="550926"/>
                  </a:cubicBezTo>
                  <a:cubicBezTo>
                    <a:pt x="146856" y="526055"/>
                    <a:pt x="278089" y="263589"/>
                    <a:pt x="272268" y="236601"/>
                  </a:cubicBezTo>
                  <a:cubicBezTo>
                    <a:pt x="266447" y="209613"/>
                    <a:pt x="90235" y="427630"/>
                    <a:pt x="116693" y="389001"/>
                  </a:cubicBezTo>
                  <a:cubicBezTo>
                    <a:pt x="143151" y="350372"/>
                    <a:pt x="432076" y="-27982"/>
                    <a:pt x="434193" y="16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1" name="フリーフォーム 2070">
              <a:extLst>
                <a:ext uri="{FF2B5EF4-FFF2-40B4-BE49-F238E27FC236}">
                  <a16:creationId xmlns:a16="http://schemas.microsoft.com/office/drawing/2014/main" id="{ADCF97A6-14DF-5247-7F32-A988F8464CC1}"/>
                </a:ext>
              </a:extLst>
            </p:cNvPr>
            <p:cNvSpPr/>
            <p:nvPr/>
          </p:nvSpPr>
          <p:spPr>
            <a:xfrm>
              <a:off x="5187147" y="3838554"/>
              <a:ext cx="195074" cy="971740"/>
            </a:xfrm>
            <a:custGeom>
              <a:avLst/>
              <a:gdLst>
                <a:gd name="connsiteX0" fmla="*/ 194478 w 195074"/>
                <a:gd name="connsiteY0" fmla="*/ 21 h 971740"/>
                <a:gd name="connsiteX1" fmla="*/ 61128 w 195074"/>
                <a:gd name="connsiteY1" fmla="*/ 234971 h 971740"/>
                <a:gd name="connsiteX2" fmla="*/ 54778 w 195074"/>
                <a:gd name="connsiteY2" fmla="*/ 504846 h 971740"/>
                <a:gd name="connsiteX3" fmla="*/ 67478 w 195074"/>
                <a:gd name="connsiteY3" fmla="*/ 415946 h 971740"/>
                <a:gd name="connsiteX4" fmla="*/ 10328 w 195074"/>
                <a:gd name="connsiteY4" fmla="*/ 971571 h 971740"/>
                <a:gd name="connsiteX5" fmla="*/ 64303 w 195074"/>
                <a:gd name="connsiteY5" fmla="*/ 352446 h 971740"/>
                <a:gd name="connsiteX6" fmla="*/ 118278 w 195074"/>
                <a:gd name="connsiteY6" fmla="*/ 101621 h 971740"/>
                <a:gd name="connsiteX7" fmla="*/ 803 w 195074"/>
                <a:gd name="connsiteY7" fmla="*/ 247671 h 971740"/>
                <a:gd name="connsiteX8" fmla="*/ 194478 w 195074"/>
                <a:gd name="connsiteY8" fmla="*/ 21 h 97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074" h="971740">
                  <a:moveTo>
                    <a:pt x="194478" y="21"/>
                  </a:moveTo>
                  <a:cubicBezTo>
                    <a:pt x="204532" y="-2096"/>
                    <a:pt x="84411" y="150833"/>
                    <a:pt x="61128" y="234971"/>
                  </a:cubicBezTo>
                  <a:cubicBezTo>
                    <a:pt x="37845" y="319109"/>
                    <a:pt x="53720" y="474684"/>
                    <a:pt x="54778" y="504846"/>
                  </a:cubicBezTo>
                  <a:cubicBezTo>
                    <a:pt x="55836" y="535008"/>
                    <a:pt x="74886" y="338158"/>
                    <a:pt x="67478" y="415946"/>
                  </a:cubicBezTo>
                  <a:cubicBezTo>
                    <a:pt x="60070" y="493734"/>
                    <a:pt x="10857" y="982154"/>
                    <a:pt x="10328" y="971571"/>
                  </a:cubicBezTo>
                  <a:cubicBezTo>
                    <a:pt x="9799" y="960988"/>
                    <a:pt x="46311" y="497438"/>
                    <a:pt x="64303" y="352446"/>
                  </a:cubicBezTo>
                  <a:cubicBezTo>
                    <a:pt x="82295" y="207454"/>
                    <a:pt x="128861" y="119084"/>
                    <a:pt x="118278" y="101621"/>
                  </a:cubicBezTo>
                  <a:cubicBezTo>
                    <a:pt x="107695" y="84159"/>
                    <a:pt x="-10839" y="259842"/>
                    <a:pt x="803" y="247671"/>
                  </a:cubicBezTo>
                  <a:cubicBezTo>
                    <a:pt x="12445" y="235500"/>
                    <a:pt x="184424" y="2138"/>
                    <a:pt x="194478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2" name="フリーフォーム 2071">
              <a:extLst>
                <a:ext uri="{FF2B5EF4-FFF2-40B4-BE49-F238E27FC236}">
                  <a16:creationId xmlns:a16="http://schemas.microsoft.com/office/drawing/2014/main" id="{FB7693A8-AA81-EBAD-A1A9-2CE9C9FA90D1}"/>
                </a:ext>
              </a:extLst>
            </p:cNvPr>
            <p:cNvSpPr/>
            <p:nvPr/>
          </p:nvSpPr>
          <p:spPr>
            <a:xfrm>
              <a:off x="5245051" y="3890170"/>
              <a:ext cx="172500" cy="1110786"/>
            </a:xfrm>
            <a:custGeom>
              <a:avLst/>
              <a:gdLst>
                <a:gd name="connsiteX0" fmla="*/ 158799 w 172500"/>
                <a:gd name="connsiteY0" fmla="*/ 11905 h 1110786"/>
                <a:gd name="connsiteX1" fmla="*/ 69899 w 172500"/>
                <a:gd name="connsiteY1" fmla="*/ 875505 h 1110786"/>
                <a:gd name="connsiteX2" fmla="*/ 76249 w 172500"/>
                <a:gd name="connsiteY2" fmla="*/ 697705 h 1110786"/>
                <a:gd name="connsiteX3" fmla="*/ 49 w 172500"/>
                <a:gd name="connsiteY3" fmla="*/ 1110455 h 1110786"/>
                <a:gd name="connsiteX4" fmla="*/ 88949 w 172500"/>
                <a:gd name="connsiteY4" fmla="*/ 618330 h 1110786"/>
                <a:gd name="connsiteX5" fmla="*/ 171499 w 172500"/>
                <a:gd name="connsiteY5" fmla="*/ 218280 h 1110786"/>
                <a:gd name="connsiteX6" fmla="*/ 136574 w 172500"/>
                <a:gd name="connsiteY6" fmla="*/ 361155 h 1110786"/>
                <a:gd name="connsiteX7" fmla="*/ 158799 w 172500"/>
                <a:gd name="connsiteY7" fmla="*/ 11905 h 111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2500" h="1110786">
                  <a:moveTo>
                    <a:pt x="158799" y="11905"/>
                  </a:moveTo>
                  <a:cubicBezTo>
                    <a:pt x="147687" y="97630"/>
                    <a:pt x="83657" y="761205"/>
                    <a:pt x="69899" y="875505"/>
                  </a:cubicBezTo>
                  <a:cubicBezTo>
                    <a:pt x="56141" y="989805"/>
                    <a:pt x="87891" y="658547"/>
                    <a:pt x="76249" y="697705"/>
                  </a:cubicBezTo>
                  <a:cubicBezTo>
                    <a:pt x="64607" y="736863"/>
                    <a:pt x="-2068" y="1123684"/>
                    <a:pt x="49" y="1110455"/>
                  </a:cubicBezTo>
                  <a:cubicBezTo>
                    <a:pt x="2166" y="1097226"/>
                    <a:pt x="60374" y="767026"/>
                    <a:pt x="88949" y="618330"/>
                  </a:cubicBezTo>
                  <a:cubicBezTo>
                    <a:pt x="117524" y="469634"/>
                    <a:pt x="163562" y="261142"/>
                    <a:pt x="171499" y="218280"/>
                  </a:cubicBezTo>
                  <a:cubicBezTo>
                    <a:pt x="179436" y="175418"/>
                    <a:pt x="137632" y="391847"/>
                    <a:pt x="136574" y="361155"/>
                  </a:cubicBezTo>
                  <a:cubicBezTo>
                    <a:pt x="135516" y="330463"/>
                    <a:pt x="169911" y="-73820"/>
                    <a:pt x="158799" y="1190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3" name="フリーフォーム 2072">
              <a:extLst>
                <a:ext uri="{FF2B5EF4-FFF2-40B4-BE49-F238E27FC236}">
                  <a16:creationId xmlns:a16="http://schemas.microsoft.com/office/drawing/2014/main" id="{28F74A5D-BC2B-EBFF-BE7C-010370BE60C7}"/>
                </a:ext>
              </a:extLst>
            </p:cNvPr>
            <p:cNvSpPr/>
            <p:nvPr/>
          </p:nvSpPr>
          <p:spPr>
            <a:xfrm>
              <a:off x="4708525" y="4794222"/>
              <a:ext cx="529184" cy="352453"/>
            </a:xfrm>
            <a:custGeom>
              <a:avLst/>
              <a:gdLst>
                <a:gd name="connsiteX0" fmla="*/ 415925 w 529184"/>
                <a:gd name="connsiteY0" fmla="*/ 28 h 352453"/>
                <a:gd name="connsiteX1" fmla="*/ 454025 w 529184"/>
                <a:gd name="connsiteY1" fmla="*/ 241328 h 352453"/>
                <a:gd name="connsiteX2" fmla="*/ 460375 w 529184"/>
                <a:gd name="connsiteY2" fmla="*/ 352453 h 352453"/>
                <a:gd name="connsiteX3" fmla="*/ 0 w 529184"/>
                <a:gd name="connsiteY3" fmla="*/ 298478 h 352453"/>
                <a:gd name="connsiteX4" fmla="*/ 492125 w 529184"/>
                <a:gd name="connsiteY4" fmla="*/ 349278 h 352453"/>
                <a:gd name="connsiteX5" fmla="*/ 482600 w 529184"/>
                <a:gd name="connsiteY5" fmla="*/ 295303 h 352453"/>
                <a:gd name="connsiteX6" fmla="*/ 390525 w 529184"/>
                <a:gd name="connsiteY6" fmla="*/ 146078 h 352453"/>
                <a:gd name="connsiteX7" fmla="*/ 422275 w 529184"/>
                <a:gd name="connsiteY7" fmla="*/ 257203 h 352453"/>
                <a:gd name="connsiteX8" fmla="*/ 415925 w 529184"/>
                <a:gd name="connsiteY8" fmla="*/ 28 h 352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9184" h="352453">
                  <a:moveTo>
                    <a:pt x="415925" y="28"/>
                  </a:moveTo>
                  <a:cubicBezTo>
                    <a:pt x="421217" y="-2618"/>
                    <a:pt x="446617" y="182591"/>
                    <a:pt x="454025" y="241328"/>
                  </a:cubicBezTo>
                  <a:cubicBezTo>
                    <a:pt x="461433" y="300065"/>
                    <a:pt x="536046" y="342928"/>
                    <a:pt x="460375" y="352453"/>
                  </a:cubicBezTo>
                  <a:lnTo>
                    <a:pt x="0" y="298478"/>
                  </a:lnTo>
                  <a:cubicBezTo>
                    <a:pt x="5292" y="297949"/>
                    <a:pt x="411692" y="349807"/>
                    <a:pt x="492125" y="349278"/>
                  </a:cubicBezTo>
                  <a:cubicBezTo>
                    <a:pt x="572558" y="348749"/>
                    <a:pt x="499533" y="329170"/>
                    <a:pt x="482600" y="295303"/>
                  </a:cubicBezTo>
                  <a:cubicBezTo>
                    <a:pt x="465667" y="261436"/>
                    <a:pt x="400579" y="152428"/>
                    <a:pt x="390525" y="146078"/>
                  </a:cubicBezTo>
                  <a:cubicBezTo>
                    <a:pt x="380471" y="139728"/>
                    <a:pt x="414867" y="277840"/>
                    <a:pt x="422275" y="257203"/>
                  </a:cubicBezTo>
                  <a:cubicBezTo>
                    <a:pt x="429683" y="236566"/>
                    <a:pt x="410633" y="2674"/>
                    <a:pt x="415925" y="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4" name="フリーフォーム 2073">
              <a:extLst>
                <a:ext uri="{FF2B5EF4-FFF2-40B4-BE49-F238E27FC236}">
                  <a16:creationId xmlns:a16="http://schemas.microsoft.com/office/drawing/2014/main" id="{D846A72F-CD36-AF36-5F7C-10CCEF7D76E0}"/>
                </a:ext>
              </a:extLst>
            </p:cNvPr>
            <p:cNvSpPr/>
            <p:nvPr/>
          </p:nvSpPr>
          <p:spPr>
            <a:xfrm>
              <a:off x="4558603" y="3822697"/>
              <a:ext cx="363412" cy="1058181"/>
            </a:xfrm>
            <a:custGeom>
              <a:avLst/>
              <a:gdLst>
                <a:gd name="connsiteX0" fmla="*/ 362647 w 363412"/>
                <a:gd name="connsiteY0" fmla="*/ 3 h 1058181"/>
                <a:gd name="connsiteX1" fmla="*/ 102297 w 363412"/>
                <a:gd name="connsiteY1" fmla="*/ 374653 h 1058181"/>
                <a:gd name="connsiteX2" fmla="*/ 121347 w 363412"/>
                <a:gd name="connsiteY2" fmla="*/ 628653 h 1058181"/>
                <a:gd name="connsiteX3" fmla="*/ 111822 w 363412"/>
                <a:gd name="connsiteY3" fmla="*/ 523878 h 1058181"/>
                <a:gd name="connsiteX4" fmla="*/ 165797 w 363412"/>
                <a:gd name="connsiteY4" fmla="*/ 1057278 h 1058181"/>
                <a:gd name="connsiteX5" fmla="*/ 156272 w 363412"/>
                <a:gd name="connsiteY5" fmla="*/ 644528 h 1058181"/>
                <a:gd name="connsiteX6" fmla="*/ 80072 w 363412"/>
                <a:gd name="connsiteY6" fmla="*/ 387353 h 1058181"/>
                <a:gd name="connsiteX7" fmla="*/ 83247 w 363412"/>
                <a:gd name="connsiteY7" fmla="*/ 466728 h 1058181"/>
                <a:gd name="connsiteX8" fmla="*/ 127697 w 363412"/>
                <a:gd name="connsiteY8" fmla="*/ 285753 h 1058181"/>
                <a:gd name="connsiteX9" fmla="*/ 7047 w 363412"/>
                <a:gd name="connsiteY9" fmla="*/ 381003 h 1058181"/>
                <a:gd name="connsiteX10" fmla="*/ 362647 w 363412"/>
                <a:gd name="connsiteY10" fmla="*/ 3 h 105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3412" h="1058181">
                  <a:moveTo>
                    <a:pt x="362647" y="3"/>
                  </a:moveTo>
                  <a:cubicBezTo>
                    <a:pt x="378522" y="-1055"/>
                    <a:pt x="142514" y="269878"/>
                    <a:pt x="102297" y="374653"/>
                  </a:cubicBezTo>
                  <a:cubicBezTo>
                    <a:pt x="62080" y="479428"/>
                    <a:pt x="119759" y="603782"/>
                    <a:pt x="121347" y="628653"/>
                  </a:cubicBezTo>
                  <a:cubicBezTo>
                    <a:pt x="122934" y="653524"/>
                    <a:pt x="104414" y="452441"/>
                    <a:pt x="111822" y="523878"/>
                  </a:cubicBezTo>
                  <a:cubicBezTo>
                    <a:pt x="119230" y="595315"/>
                    <a:pt x="158389" y="1037170"/>
                    <a:pt x="165797" y="1057278"/>
                  </a:cubicBezTo>
                  <a:cubicBezTo>
                    <a:pt x="173205" y="1077386"/>
                    <a:pt x="170559" y="756182"/>
                    <a:pt x="156272" y="644528"/>
                  </a:cubicBezTo>
                  <a:cubicBezTo>
                    <a:pt x="141984" y="532874"/>
                    <a:pt x="92243" y="416986"/>
                    <a:pt x="80072" y="387353"/>
                  </a:cubicBezTo>
                  <a:cubicBezTo>
                    <a:pt x="67901" y="357720"/>
                    <a:pt x="75310" y="483661"/>
                    <a:pt x="83247" y="466728"/>
                  </a:cubicBezTo>
                  <a:cubicBezTo>
                    <a:pt x="91184" y="449795"/>
                    <a:pt x="140397" y="300041"/>
                    <a:pt x="127697" y="285753"/>
                  </a:cubicBezTo>
                  <a:cubicBezTo>
                    <a:pt x="114997" y="271466"/>
                    <a:pt x="-33699" y="429686"/>
                    <a:pt x="7047" y="381003"/>
                  </a:cubicBezTo>
                  <a:cubicBezTo>
                    <a:pt x="47793" y="332320"/>
                    <a:pt x="346772" y="1061"/>
                    <a:pt x="362647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5" name="フリーフォーム 2074">
              <a:extLst>
                <a:ext uri="{FF2B5EF4-FFF2-40B4-BE49-F238E27FC236}">
                  <a16:creationId xmlns:a16="http://schemas.microsoft.com/office/drawing/2014/main" id="{3AC744F0-0969-4509-E0BC-C817A7D4B0BA}"/>
                </a:ext>
              </a:extLst>
            </p:cNvPr>
            <p:cNvSpPr/>
            <p:nvPr/>
          </p:nvSpPr>
          <p:spPr>
            <a:xfrm>
              <a:off x="2406640" y="3988012"/>
              <a:ext cx="590997" cy="346299"/>
            </a:xfrm>
            <a:custGeom>
              <a:avLst/>
              <a:gdLst>
                <a:gd name="connsiteX0" fmla="*/ 587385 w 590997"/>
                <a:gd name="connsiteY0" fmla="*/ 2963 h 346299"/>
                <a:gd name="connsiteX1" fmla="*/ 333385 w 590997"/>
                <a:gd name="connsiteY1" fmla="*/ 225213 h 346299"/>
                <a:gd name="connsiteX2" fmla="*/ 438160 w 590997"/>
                <a:gd name="connsiteY2" fmla="*/ 136313 h 346299"/>
                <a:gd name="connsiteX3" fmla="*/ 352435 w 590997"/>
                <a:gd name="connsiteY3" fmla="*/ 133138 h 346299"/>
                <a:gd name="connsiteX4" fmla="*/ 241310 w 590997"/>
                <a:gd name="connsiteY4" fmla="*/ 241088 h 346299"/>
                <a:gd name="connsiteX5" fmla="*/ 10 w 590997"/>
                <a:gd name="connsiteY5" fmla="*/ 345863 h 346299"/>
                <a:gd name="connsiteX6" fmla="*/ 231785 w 590997"/>
                <a:gd name="connsiteY6" fmla="*/ 199813 h 346299"/>
                <a:gd name="connsiteX7" fmla="*/ 355610 w 590997"/>
                <a:gd name="connsiteY7" fmla="*/ 139488 h 346299"/>
                <a:gd name="connsiteX8" fmla="*/ 336560 w 590997"/>
                <a:gd name="connsiteY8" fmla="*/ 126788 h 346299"/>
                <a:gd name="connsiteX9" fmla="*/ 454035 w 590997"/>
                <a:gd name="connsiteY9" fmla="*/ 107738 h 346299"/>
                <a:gd name="connsiteX10" fmla="*/ 342910 w 590997"/>
                <a:gd name="connsiteY10" fmla="*/ 95038 h 346299"/>
                <a:gd name="connsiteX11" fmla="*/ 473085 w 590997"/>
                <a:gd name="connsiteY11" fmla="*/ 95038 h 346299"/>
                <a:gd name="connsiteX12" fmla="*/ 587385 w 590997"/>
                <a:gd name="connsiteY12" fmla="*/ 2963 h 34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997" h="346299">
                  <a:moveTo>
                    <a:pt x="587385" y="2963"/>
                  </a:moveTo>
                  <a:cubicBezTo>
                    <a:pt x="564102" y="24659"/>
                    <a:pt x="358256" y="202988"/>
                    <a:pt x="333385" y="225213"/>
                  </a:cubicBezTo>
                  <a:cubicBezTo>
                    <a:pt x="308514" y="247438"/>
                    <a:pt x="434985" y="151659"/>
                    <a:pt x="438160" y="136313"/>
                  </a:cubicBezTo>
                  <a:cubicBezTo>
                    <a:pt x="441335" y="120967"/>
                    <a:pt x="385243" y="115676"/>
                    <a:pt x="352435" y="133138"/>
                  </a:cubicBezTo>
                  <a:cubicBezTo>
                    <a:pt x="319627" y="150600"/>
                    <a:pt x="300047" y="205634"/>
                    <a:pt x="241310" y="241088"/>
                  </a:cubicBezTo>
                  <a:cubicBezTo>
                    <a:pt x="182573" y="276542"/>
                    <a:pt x="1597" y="352742"/>
                    <a:pt x="10" y="345863"/>
                  </a:cubicBezTo>
                  <a:cubicBezTo>
                    <a:pt x="-1577" y="338984"/>
                    <a:pt x="172518" y="234209"/>
                    <a:pt x="231785" y="199813"/>
                  </a:cubicBezTo>
                  <a:cubicBezTo>
                    <a:pt x="291052" y="165417"/>
                    <a:pt x="355610" y="139488"/>
                    <a:pt x="355610" y="139488"/>
                  </a:cubicBezTo>
                  <a:cubicBezTo>
                    <a:pt x="373072" y="127317"/>
                    <a:pt x="320156" y="132080"/>
                    <a:pt x="336560" y="126788"/>
                  </a:cubicBezTo>
                  <a:cubicBezTo>
                    <a:pt x="352964" y="121496"/>
                    <a:pt x="452977" y="113029"/>
                    <a:pt x="454035" y="107738"/>
                  </a:cubicBezTo>
                  <a:cubicBezTo>
                    <a:pt x="455093" y="102447"/>
                    <a:pt x="339735" y="97155"/>
                    <a:pt x="342910" y="95038"/>
                  </a:cubicBezTo>
                  <a:cubicBezTo>
                    <a:pt x="346085" y="92921"/>
                    <a:pt x="430752" y="104563"/>
                    <a:pt x="473085" y="95038"/>
                  </a:cubicBezTo>
                  <a:cubicBezTo>
                    <a:pt x="515418" y="85513"/>
                    <a:pt x="610668" y="-18733"/>
                    <a:pt x="587385" y="29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6" name="フリーフォーム 2075">
              <a:extLst>
                <a:ext uri="{FF2B5EF4-FFF2-40B4-BE49-F238E27FC236}">
                  <a16:creationId xmlns:a16="http://schemas.microsoft.com/office/drawing/2014/main" id="{7771FF66-1567-215C-F4E5-1F9FA84D0569}"/>
                </a:ext>
              </a:extLst>
            </p:cNvPr>
            <p:cNvSpPr/>
            <p:nvPr/>
          </p:nvSpPr>
          <p:spPr>
            <a:xfrm>
              <a:off x="3060695" y="4041704"/>
              <a:ext cx="127029" cy="622449"/>
            </a:xfrm>
            <a:custGeom>
              <a:avLst/>
              <a:gdLst>
                <a:gd name="connsiteX0" fmla="*/ 5 w 127029"/>
                <a:gd name="connsiteY0" fmla="*/ 71 h 622449"/>
                <a:gd name="connsiteX1" fmla="*/ 44455 w 127029"/>
                <a:gd name="connsiteY1" fmla="*/ 403296 h 622449"/>
                <a:gd name="connsiteX2" fmla="*/ 50805 w 127029"/>
                <a:gd name="connsiteY2" fmla="*/ 292171 h 622449"/>
                <a:gd name="connsiteX3" fmla="*/ 95255 w 127029"/>
                <a:gd name="connsiteY3" fmla="*/ 536646 h 622449"/>
                <a:gd name="connsiteX4" fmla="*/ 88905 w 127029"/>
                <a:gd name="connsiteY4" fmla="*/ 400121 h 622449"/>
                <a:gd name="connsiteX5" fmla="*/ 127005 w 127029"/>
                <a:gd name="connsiteY5" fmla="*/ 622371 h 622449"/>
                <a:gd name="connsiteX6" fmla="*/ 82555 w 127029"/>
                <a:gd name="connsiteY6" fmla="*/ 371546 h 622449"/>
                <a:gd name="connsiteX7" fmla="*/ 79380 w 127029"/>
                <a:gd name="connsiteY7" fmla="*/ 444571 h 622449"/>
                <a:gd name="connsiteX8" fmla="*/ 41280 w 127029"/>
                <a:gd name="connsiteY8" fmla="*/ 171521 h 622449"/>
                <a:gd name="connsiteX9" fmla="*/ 47630 w 127029"/>
                <a:gd name="connsiteY9" fmla="*/ 368371 h 622449"/>
                <a:gd name="connsiteX10" fmla="*/ 5 w 127029"/>
                <a:gd name="connsiteY10" fmla="*/ 71 h 62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029" h="622449">
                  <a:moveTo>
                    <a:pt x="5" y="71"/>
                  </a:moveTo>
                  <a:cubicBezTo>
                    <a:pt x="-524" y="5892"/>
                    <a:pt x="35988" y="354613"/>
                    <a:pt x="44455" y="403296"/>
                  </a:cubicBezTo>
                  <a:cubicBezTo>
                    <a:pt x="52922" y="451979"/>
                    <a:pt x="42338" y="269946"/>
                    <a:pt x="50805" y="292171"/>
                  </a:cubicBezTo>
                  <a:cubicBezTo>
                    <a:pt x="59272" y="314396"/>
                    <a:pt x="88905" y="518654"/>
                    <a:pt x="95255" y="536646"/>
                  </a:cubicBezTo>
                  <a:cubicBezTo>
                    <a:pt x="101605" y="554638"/>
                    <a:pt x="83613" y="385834"/>
                    <a:pt x="88905" y="400121"/>
                  </a:cubicBezTo>
                  <a:cubicBezTo>
                    <a:pt x="94197" y="414408"/>
                    <a:pt x="128063" y="627133"/>
                    <a:pt x="127005" y="622371"/>
                  </a:cubicBezTo>
                  <a:cubicBezTo>
                    <a:pt x="125947" y="617609"/>
                    <a:pt x="90492" y="401179"/>
                    <a:pt x="82555" y="371546"/>
                  </a:cubicBezTo>
                  <a:cubicBezTo>
                    <a:pt x="74618" y="341913"/>
                    <a:pt x="86259" y="477909"/>
                    <a:pt x="79380" y="444571"/>
                  </a:cubicBezTo>
                  <a:cubicBezTo>
                    <a:pt x="72501" y="411233"/>
                    <a:pt x="46572" y="184221"/>
                    <a:pt x="41280" y="171521"/>
                  </a:cubicBezTo>
                  <a:cubicBezTo>
                    <a:pt x="35988" y="158821"/>
                    <a:pt x="52922" y="393242"/>
                    <a:pt x="47630" y="368371"/>
                  </a:cubicBezTo>
                  <a:cubicBezTo>
                    <a:pt x="42338" y="343500"/>
                    <a:pt x="534" y="-5750"/>
                    <a:pt x="5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7" name="フリーフォーム 2076">
              <a:extLst>
                <a:ext uri="{FF2B5EF4-FFF2-40B4-BE49-F238E27FC236}">
                  <a16:creationId xmlns:a16="http://schemas.microsoft.com/office/drawing/2014/main" id="{452A7F38-EFE7-7B6C-A2D6-075A81BBE436}"/>
                </a:ext>
              </a:extLst>
            </p:cNvPr>
            <p:cNvSpPr/>
            <p:nvPr/>
          </p:nvSpPr>
          <p:spPr>
            <a:xfrm>
              <a:off x="3433570" y="5107500"/>
              <a:ext cx="100375" cy="303265"/>
            </a:xfrm>
            <a:custGeom>
              <a:avLst/>
              <a:gdLst>
                <a:gd name="connsiteX0" fmla="*/ 100205 w 100375"/>
                <a:gd name="connsiteY0" fmla="*/ 1075 h 303265"/>
                <a:gd name="connsiteX1" fmla="*/ 8130 w 100375"/>
                <a:gd name="connsiteY1" fmla="*/ 166175 h 303265"/>
                <a:gd name="connsiteX2" fmla="*/ 4955 w 100375"/>
                <a:gd name="connsiteY2" fmla="*/ 188400 h 303265"/>
                <a:gd name="connsiteX3" fmla="*/ 11305 w 100375"/>
                <a:gd name="connsiteY3" fmla="*/ 191575 h 303265"/>
                <a:gd name="connsiteX4" fmla="*/ 14480 w 100375"/>
                <a:gd name="connsiteY4" fmla="*/ 302700 h 303265"/>
                <a:gd name="connsiteX5" fmla="*/ 14480 w 100375"/>
                <a:gd name="connsiteY5" fmla="*/ 137600 h 303265"/>
                <a:gd name="connsiteX6" fmla="*/ 30355 w 100375"/>
                <a:gd name="connsiteY6" fmla="*/ 96325 h 303265"/>
                <a:gd name="connsiteX7" fmla="*/ 100205 w 100375"/>
                <a:gd name="connsiteY7" fmla="*/ 1075 h 30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75" h="303265">
                  <a:moveTo>
                    <a:pt x="100205" y="1075"/>
                  </a:moveTo>
                  <a:cubicBezTo>
                    <a:pt x="96501" y="12717"/>
                    <a:pt x="24005" y="134954"/>
                    <a:pt x="8130" y="166175"/>
                  </a:cubicBezTo>
                  <a:cubicBezTo>
                    <a:pt x="-7745" y="197396"/>
                    <a:pt x="4426" y="184167"/>
                    <a:pt x="4955" y="188400"/>
                  </a:cubicBezTo>
                  <a:cubicBezTo>
                    <a:pt x="5484" y="192633"/>
                    <a:pt x="9718" y="172525"/>
                    <a:pt x="11305" y="191575"/>
                  </a:cubicBezTo>
                  <a:cubicBezTo>
                    <a:pt x="12892" y="210625"/>
                    <a:pt x="13951" y="311696"/>
                    <a:pt x="14480" y="302700"/>
                  </a:cubicBezTo>
                  <a:cubicBezTo>
                    <a:pt x="15009" y="293704"/>
                    <a:pt x="11834" y="171996"/>
                    <a:pt x="14480" y="137600"/>
                  </a:cubicBezTo>
                  <a:cubicBezTo>
                    <a:pt x="17126" y="103204"/>
                    <a:pt x="14480" y="116963"/>
                    <a:pt x="30355" y="96325"/>
                  </a:cubicBezTo>
                  <a:cubicBezTo>
                    <a:pt x="46230" y="75688"/>
                    <a:pt x="103909" y="-10567"/>
                    <a:pt x="100205" y="10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8" name="フリーフォーム 2077">
              <a:extLst>
                <a:ext uri="{FF2B5EF4-FFF2-40B4-BE49-F238E27FC236}">
                  <a16:creationId xmlns:a16="http://schemas.microsoft.com/office/drawing/2014/main" id="{FDD3DA1B-6137-816B-FEFE-46F8AC94E2FA}"/>
                </a:ext>
              </a:extLst>
            </p:cNvPr>
            <p:cNvSpPr/>
            <p:nvPr/>
          </p:nvSpPr>
          <p:spPr>
            <a:xfrm>
              <a:off x="2733526" y="4378717"/>
              <a:ext cx="143189" cy="425973"/>
            </a:xfrm>
            <a:custGeom>
              <a:avLst/>
              <a:gdLst>
                <a:gd name="connsiteX0" fmla="*/ 149 w 143189"/>
                <a:gd name="connsiteY0" fmla="*/ 2783 h 425973"/>
                <a:gd name="connsiteX1" fmla="*/ 98574 w 143189"/>
                <a:gd name="connsiteY1" fmla="*/ 94858 h 425973"/>
                <a:gd name="connsiteX2" fmla="*/ 95399 w 143189"/>
                <a:gd name="connsiteY2" fmla="*/ 272658 h 425973"/>
                <a:gd name="connsiteX3" fmla="*/ 143024 w 143189"/>
                <a:gd name="connsiteY3" fmla="*/ 186933 h 425973"/>
                <a:gd name="connsiteX4" fmla="*/ 76349 w 143189"/>
                <a:gd name="connsiteY4" fmla="*/ 425058 h 425973"/>
                <a:gd name="connsiteX5" fmla="*/ 117624 w 143189"/>
                <a:gd name="connsiteY5" fmla="*/ 266308 h 425973"/>
                <a:gd name="connsiteX6" fmla="*/ 123974 w 143189"/>
                <a:gd name="connsiteY6" fmla="*/ 196458 h 425973"/>
                <a:gd name="connsiteX7" fmla="*/ 149 w 143189"/>
                <a:gd name="connsiteY7" fmla="*/ 2783 h 42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189" h="425973">
                  <a:moveTo>
                    <a:pt x="149" y="2783"/>
                  </a:moveTo>
                  <a:cubicBezTo>
                    <a:pt x="-4084" y="-14150"/>
                    <a:pt x="82699" y="49879"/>
                    <a:pt x="98574" y="94858"/>
                  </a:cubicBezTo>
                  <a:cubicBezTo>
                    <a:pt x="114449" y="139837"/>
                    <a:pt x="87991" y="257312"/>
                    <a:pt x="95399" y="272658"/>
                  </a:cubicBezTo>
                  <a:cubicBezTo>
                    <a:pt x="102807" y="288004"/>
                    <a:pt x="146199" y="161533"/>
                    <a:pt x="143024" y="186933"/>
                  </a:cubicBezTo>
                  <a:cubicBezTo>
                    <a:pt x="139849" y="212333"/>
                    <a:pt x="80582" y="411829"/>
                    <a:pt x="76349" y="425058"/>
                  </a:cubicBezTo>
                  <a:cubicBezTo>
                    <a:pt x="72116" y="438287"/>
                    <a:pt x="109687" y="304408"/>
                    <a:pt x="117624" y="266308"/>
                  </a:cubicBezTo>
                  <a:cubicBezTo>
                    <a:pt x="125561" y="228208"/>
                    <a:pt x="146728" y="242495"/>
                    <a:pt x="123974" y="196458"/>
                  </a:cubicBezTo>
                  <a:cubicBezTo>
                    <a:pt x="101220" y="150421"/>
                    <a:pt x="4382" y="19716"/>
                    <a:pt x="149" y="27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9" name="フリーフォーム 2078">
              <a:extLst>
                <a:ext uri="{FF2B5EF4-FFF2-40B4-BE49-F238E27FC236}">
                  <a16:creationId xmlns:a16="http://schemas.microsoft.com/office/drawing/2014/main" id="{878DC64D-8A79-18CD-9C9C-147D338A1445}"/>
                </a:ext>
              </a:extLst>
            </p:cNvPr>
            <p:cNvSpPr/>
            <p:nvPr/>
          </p:nvSpPr>
          <p:spPr>
            <a:xfrm>
              <a:off x="2917825" y="4987925"/>
              <a:ext cx="447186" cy="372846"/>
            </a:xfrm>
            <a:custGeom>
              <a:avLst/>
              <a:gdLst>
                <a:gd name="connsiteX0" fmla="*/ 0 w 447186"/>
                <a:gd name="connsiteY0" fmla="*/ 0 h 372846"/>
                <a:gd name="connsiteX1" fmla="*/ 254000 w 447186"/>
                <a:gd name="connsiteY1" fmla="*/ 282575 h 372846"/>
                <a:gd name="connsiteX2" fmla="*/ 244475 w 447186"/>
                <a:gd name="connsiteY2" fmla="*/ 285750 h 372846"/>
                <a:gd name="connsiteX3" fmla="*/ 441325 w 447186"/>
                <a:gd name="connsiteY3" fmla="*/ 371475 h 372846"/>
                <a:gd name="connsiteX4" fmla="*/ 396875 w 447186"/>
                <a:gd name="connsiteY4" fmla="*/ 339725 h 372846"/>
                <a:gd name="connsiteX5" fmla="*/ 412750 w 447186"/>
                <a:gd name="connsiteY5" fmla="*/ 355600 h 372846"/>
                <a:gd name="connsiteX6" fmla="*/ 193675 w 447186"/>
                <a:gd name="connsiteY6" fmla="*/ 234950 h 372846"/>
                <a:gd name="connsiteX7" fmla="*/ 247650 w 447186"/>
                <a:gd name="connsiteY7" fmla="*/ 279400 h 372846"/>
                <a:gd name="connsiteX8" fmla="*/ 0 w 447186"/>
                <a:gd name="connsiteY8" fmla="*/ 0 h 37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186" h="372846">
                  <a:moveTo>
                    <a:pt x="0" y="0"/>
                  </a:moveTo>
                  <a:cubicBezTo>
                    <a:pt x="1058" y="529"/>
                    <a:pt x="213254" y="234950"/>
                    <a:pt x="254000" y="282575"/>
                  </a:cubicBezTo>
                  <a:cubicBezTo>
                    <a:pt x="294746" y="330200"/>
                    <a:pt x="213254" y="270933"/>
                    <a:pt x="244475" y="285750"/>
                  </a:cubicBezTo>
                  <a:cubicBezTo>
                    <a:pt x="275696" y="300567"/>
                    <a:pt x="415925" y="362479"/>
                    <a:pt x="441325" y="371475"/>
                  </a:cubicBezTo>
                  <a:cubicBezTo>
                    <a:pt x="466725" y="380471"/>
                    <a:pt x="401637" y="342371"/>
                    <a:pt x="396875" y="339725"/>
                  </a:cubicBezTo>
                  <a:cubicBezTo>
                    <a:pt x="392113" y="337079"/>
                    <a:pt x="446617" y="373063"/>
                    <a:pt x="412750" y="355600"/>
                  </a:cubicBezTo>
                  <a:cubicBezTo>
                    <a:pt x="378883" y="338138"/>
                    <a:pt x="221192" y="247650"/>
                    <a:pt x="193675" y="234950"/>
                  </a:cubicBezTo>
                  <a:cubicBezTo>
                    <a:pt x="166158" y="222250"/>
                    <a:pt x="278342" y="314325"/>
                    <a:pt x="247650" y="2794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0" name="フリーフォーム 2079">
              <a:extLst>
                <a:ext uri="{FF2B5EF4-FFF2-40B4-BE49-F238E27FC236}">
                  <a16:creationId xmlns:a16="http://schemas.microsoft.com/office/drawing/2014/main" id="{F7BC6B6D-8906-2363-BCB9-80EE2FEE7347}"/>
                </a:ext>
              </a:extLst>
            </p:cNvPr>
            <p:cNvSpPr/>
            <p:nvPr/>
          </p:nvSpPr>
          <p:spPr>
            <a:xfrm>
              <a:off x="3520139" y="5683226"/>
              <a:ext cx="1268727" cy="298458"/>
            </a:xfrm>
            <a:custGeom>
              <a:avLst/>
              <a:gdLst>
                <a:gd name="connsiteX0" fmla="*/ 936 w 1268727"/>
                <a:gd name="connsiteY0" fmla="*/ 24 h 298458"/>
                <a:gd name="connsiteX1" fmla="*/ 432736 w 1268727"/>
                <a:gd name="connsiteY1" fmla="*/ 254024 h 298458"/>
                <a:gd name="connsiteX2" fmla="*/ 445436 w 1268727"/>
                <a:gd name="connsiteY2" fmla="*/ 241324 h 298458"/>
                <a:gd name="connsiteX3" fmla="*/ 807386 w 1268727"/>
                <a:gd name="connsiteY3" fmla="*/ 165124 h 298458"/>
                <a:gd name="connsiteX4" fmla="*/ 797861 w 1268727"/>
                <a:gd name="connsiteY4" fmla="*/ 149249 h 298458"/>
                <a:gd name="connsiteX5" fmla="*/ 1267761 w 1268727"/>
                <a:gd name="connsiteY5" fmla="*/ 98449 h 298458"/>
                <a:gd name="connsiteX6" fmla="*/ 908986 w 1268727"/>
                <a:gd name="connsiteY6" fmla="*/ 142899 h 298458"/>
                <a:gd name="connsiteX7" fmla="*/ 518461 w 1268727"/>
                <a:gd name="connsiteY7" fmla="*/ 295299 h 298458"/>
                <a:gd name="connsiteX8" fmla="*/ 642286 w 1268727"/>
                <a:gd name="connsiteY8" fmla="*/ 244499 h 298458"/>
                <a:gd name="connsiteX9" fmla="*/ 429561 w 1268727"/>
                <a:gd name="connsiteY9" fmla="*/ 225449 h 298458"/>
                <a:gd name="connsiteX10" fmla="*/ 566086 w 1268727"/>
                <a:gd name="connsiteY10" fmla="*/ 238149 h 298458"/>
                <a:gd name="connsiteX11" fmla="*/ 936 w 1268727"/>
                <a:gd name="connsiteY11" fmla="*/ 24 h 298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8727" h="298458">
                  <a:moveTo>
                    <a:pt x="936" y="24"/>
                  </a:moveTo>
                  <a:cubicBezTo>
                    <a:pt x="-21289" y="2670"/>
                    <a:pt x="358653" y="213807"/>
                    <a:pt x="432736" y="254024"/>
                  </a:cubicBezTo>
                  <a:cubicBezTo>
                    <a:pt x="506819" y="294241"/>
                    <a:pt x="382994" y="256141"/>
                    <a:pt x="445436" y="241324"/>
                  </a:cubicBezTo>
                  <a:cubicBezTo>
                    <a:pt x="507878" y="226507"/>
                    <a:pt x="748649" y="180470"/>
                    <a:pt x="807386" y="165124"/>
                  </a:cubicBezTo>
                  <a:cubicBezTo>
                    <a:pt x="866124" y="149778"/>
                    <a:pt x="721132" y="160362"/>
                    <a:pt x="797861" y="149249"/>
                  </a:cubicBezTo>
                  <a:cubicBezTo>
                    <a:pt x="874590" y="138137"/>
                    <a:pt x="1249240" y="99507"/>
                    <a:pt x="1267761" y="98449"/>
                  </a:cubicBezTo>
                  <a:cubicBezTo>
                    <a:pt x="1286282" y="97391"/>
                    <a:pt x="1033869" y="110091"/>
                    <a:pt x="908986" y="142899"/>
                  </a:cubicBezTo>
                  <a:cubicBezTo>
                    <a:pt x="784103" y="175707"/>
                    <a:pt x="562911" y="278366"/>
                    <a:pt x="518461" y="295299"/>
                  </a:cubicBezTo>
                  <a:cubicBezTo>
                    <a:pt x="474011" y="312232"/>
                    <a:pt x="657102" y="256141"/>
                    <a:pt x="642286" y="244499"/>
                  </a:cubicBezTo>
                  <a:cubicBezTo>
                    <a:pt x="627470" y="232857"/>
                    <a:pt x="429561" y="225449"/>
                    <a:pt x="429561" y="225449"/>
                  </a:cubicBezTo>
                  <a:cubicBezTo>
                    <a:pt x="416861" y="224391"/>
                    <a:pt x="631703" y="269899"/>
                    <a:pt x="566086" y="238149"/>
                  </a:cubicBezTo>
                  <a:cubicBezTo>
                    <a:pt x="500469" y="206399"/>
                    <a:pt x="23161" y="-2622"/>
                    <a:pt x="936" y="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1" name="フリーフォーム 2080">
              <a:extLst>
                <a:ext uri="{FF2B5EF4-FFF2-40B4-BE49-F238E27FC236}">
                  <a16:creationId xmlns:a16="http://schemas.microsoft.com/office/drawing/2014/main" id="{7B3299B1-72C5-AAB8-A44D-ADA1C57C7A3F}"/>
                </a:ext>
              </a:extLst>
            </p:cNvPr>
            <p:cNvSpPr/>
            <p:nvPr/>
          </p:nvSpPr>
          <p:spPr>
            <a:xfrm>
              <a:off x="4838674" y="3749032"/>
              <a:ext cx="393912" cy="1198948"/>
            </a:xfrm>
            <a:custGeom>
              <a:avLst/>
              <a:gdLst>
                <a:gd name="connsiteX0" fmla="*/ 393726 w 393912"/>
                <a:gd name="connsiteY0" fmla="*/ 643 h 1198948"/>
                <a:gd name="connsiteX1" fmla="*/ 6376 w 393912"/>
                <a:gd name="connsiteY1" fmla="*/ 470543 h 1198948"/>
                <a:gd name="connsiteX2" fmla="*/ 149251 w 393912"/>
                <a:gd name="connsiteY2" fmla="*/ 349893 h 1198948"/>
                <a:gd name="connsiteX3" fmla="*/ 104801 w 393912"/>
                <a:gd name="connsiteY3" fmla="*/ 530868 h 1198948"/>
                <a:gd name="connsiteX4" fmla="*/ 174651 w 393912"/>
                <a:gd name="connsiteY4" fmla="*/ 416568 h 1198948"/>
                <a:gd name="connsiteX5" fmla="*/ 190526 w 393912"/>
                <a:gd name="connsiteY5" fmla="*/ 889643 h 1198948"/>
                <a:gd name="connsiteX6" fmla="*/ 196876 w 393912"/>
                <a:gd name="connsiteY6" fmla="*/ 705493 h 1198948"/>
                <a:gd name="connsiteX7" fmla="*/ 266726 w 393912"/>
                <a:gd name="connsiteY7" fmla="*/ 1194443 h 1198948"/>
                <a:gd name="connsiteX8" fmla="*/ 181001 w 393912"/>
                <a:gd name="connsiteY8" fmla="*/ 365768 h 1198948"/>
                <a:gd name="connsiteX9" fmla="*/ 149251 w 393912"/>
                <a:gd name="connsiteY9" fmla="*/ 426093 h 1198948"/>
                <a:gd name="connsiteX10" fmla="*/ 215926 w 393912"/>
                <a:gd name="connsiteY10" fmla="*/ 264168 h 1198948"/>
                <a:gd name="connsiteX11" fmla="*/ 60351 w 393912"/>
                <a:gd name="connsiteY11" fmla="*/ 365768 h 1198948"/>
                <a:gd name="connsiteX12" fmla="*/ 393726 w 393912"/>
                <a:gd name="connsiteY12" fmla="*/ 643 h 119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3912" h="1198948">
                  <a:moveTo>
                    <a:pt x="393726" y="643"/>
                  </a:moveTo>
                  <a:cubicBezTo>
                    <a:pt x="384730" y="18106"/>
                    <a:pt x="47122" y="412335"/>
                    <a:pt x="6376" y="470543"/>
                  </a:cubicBezTo>
                  <a:cubicBezTo>
                    <a:pt x="-34370" y="528751"/>
                    <a:pt x="132847" y="339839"/>
                    <a:pt x="149251" y="349893"/>
                  </a:cubicBezTo>
                  <a:cubicBezTo>
                    <a:pt x="165655" y="359947"/>
                    <a:pt x="100568" y="519756"/>
                    <a:pt x="104801" y="530868"/>
                  </a:cubicBezTo>
                  <a:cubicBezTo>
                    <a:pt x="109034" y="541981"/>
                    <a:pt x="160364" y="356772"/>
                    <a:pt x="174651" y="416568"/>
                  </a:cubicBezTo>
                  <a:cubicBezTo>
                    <a:pt x="188938" y="476364"/>
                    <a:pt x="186822" y="841489"/>
                    <a:pt x="190526" y="889643"/>
                  </a:cubicBezTo>
                  <a:cubicBezTo>
                    <a:pt x="194230" y="937797"/>
                    <a:pt x="184176" y="654693"/>
                    <a:pt x="196876" y="705493"/>
                  </a:cubicBezTo>
                  <a:cubicBezTo>
                    <a:pt x="209576" y="756293"/>
                    <a:pt x="269372" y="1251064"/>
                    <a:pt x="266726" y="1194443"/>
                  </a:cubicBezTo>
                  <a:cubicBezTo>
                    <a:pt x="264080" y="1137822"/>
                    <a:pt x="200580" y="493826"/>
                    <a:pt x="181001" y="365768"/>
                  </a:cubicBezTo>
                  <a:cubicBezTo>
                    <a:pt x="161422" y="237710"/>
                    <a:pt x="143430" y="443026"/>
                    <a:pt x="149251" y="426093"/>
                  </a:cubicBezTo>
                  <a:cubicBezTo>
                    <a:pt x="155072" y="409160"/>
                    <a:pt x="230743" y="274222"/>
                    <a:pt x="215926" y="264168"/>
                  </a:cubicBezTo>
                  <a:cubicBezTo>
                    <a:pt x="201109" y="254114"/>
                    <a:pt x="37068" y="404926"/>
                    <a:pt x="60351" y="365768"/>
                  </a:cubicBezTo>
                  <a:cubicBezTo>
                    <a:pt x="83634" y="326610"/>
                    <a:pt x="402722" y="-16820"/>
                    <a:pt x="393726" y="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2" name="フリーフォーム 2081">
              <a:extLst>
                <a:ext uri="{FF2B5EF4-FFF2-40B4-BE49-F238E27FC236}">
                  <a16:creationId xmlns:a16="http://schemas.microsoft.com/office/drawing/2014/main" id="{16C8415E-D11B-145D-0CBF-4D00196C637B}"/>
                </a:ext>
              </a:extLst>
            </p:cNvPr>
            <p:cNvSpPr/>
            <p:nvPr/>
          </p:nvSpPr>
          <p:spPr>
            <a:xfrm>
              <a:off x="4555925" y="5152944"/>
              <a:ext cx="635243" cy="308083"/>
            </a:xfrm>
            <a:custGeom>
              <a:avLst/>
              <a:gdLst>
                <a:gd name="connsiteX0" fmla="*/ 200 w 635243"/>
                <a:gd name="connsiteY0" fmla="*/ 81 h 308083"/>
                <a:gd name="connsiteX1" fmla="*/ 295475 w 635243"/>
                <a:gd name="connsiteY1" fmla="*/ 66756 h 308083"/>
                <a:gd name="connsiteX2" fmla="*/ 616150 w 635243"/>
                <a:gd name="connsiteY2" fmla="*/ 41356 h 308083"/>
                <a:gd name="connsiteX3" fmla="*/ 463750 w 635243"/>
                <a:gd name="connsiteY3" fmla="*/ 66756 h 308083"/>
                <a:gd name="connsiteX4" fmla="*/ 635200 w 635243"/>
                <a:gd name="connsiteY4" fmla="*/ 66756 h 308083"/>
                <a:gd name="connsiteX5" fmla="*/ 444700 w 635243"/>
                <a:gd name="connsiteY5" fmla="*/ 308056 h 308083"/>
                <a:gd name="connsiteX6" fmla="*/ 603450 w 635243"/>
                <a:gd name="connsiteY6" fmla="*/ 82631 h 308083"/>
                <a:gd name="connsiteX7" fmla="*/ 387550 w 635243"/>
                <a:gd name="connsiteY7" fmla="*/ 82631 h 308083"/>
                <a:gd name="connsiteX8" fmla="*/ 120850 w 635243"/>
                <a:gd name="connsiteY8" fmla="*/ 50881 h 308083"/>
                <a:gd name="connsiteX9" fmla="*/ 339925 w 635243"/>
                <a:gd name="connsiteY9" fmla="*/ 82631 h 308083"/>
                <a:gd name="connsiteX10" fmla="*/ 200 w 635243"/>
                <a:gd name="connsiteY10" fmla="*/ 81 h 308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243" h="308083">
                  <a:moveTo>
                    <a:pt x="200" y="81"/>
                  </a:moveTo>
                  <a:cubicBezTo>
                    <a:pt x="-7208" y="-2565"/>
                    <a:pt x="192817" y="59877"/>
                    <a:pt x="295475" y="66756"/>
                  </a:cubicBezTo>
                  <a:cubicBezTo>
                    <a:pt x="398133" y="73635"/>
                    <a:pt x="588104" y="41356"/>
                    <a:pt x="616150" y="41356"/>
                  </a:cubicBezTo>
                  <a:cubicBezTo>
                    <a:pt x="644196" y="41356"/>
                    <a:pt x="460575" y="62523"/>
                    <a:pt x="463750" y="66756"/>
                  </a:cubicBezTo>
                  <a:cubicBezTo>
                    <a:pt x="466925" y="70989"/>
                    <a:pt x="638375" y="26539"/>
                    <a:pt x="635200" y="66756"/>
                  </a:cubicBezTo>
                  <a:cubicBezTo>
                    <a:pt x="632025" y="106973"/>
                    <a:pt x="449992" y="305410"/>
                    <a:pt x="444700" y="308056"/>
                  </a:cubicBezTo>
                  <a:cubicBezTo>
                    <a:pt x="439408" y="310702"/>
                    <a:pt x="612975" y="120202"/>
                    <a:pt x="603450" y="82631"/>
                  </a:cubicBezTo>
                  <a:cubicBezTo>
                    <a:pt x="593925" y="45060"/>
                    <a:pt x="467983" y="87923"/>
                    <a:pt x="387550" y="82631"/>
                  </a:cubicBezTo>
                  <a:cubicBezTo>
                    <a:pt x="307117" y="77339"/>
                    <a:pt x="128787" y="50881"/>
                    <a:pt x="120850" y="50881"/>
                  </a:cubicBezTo>
                  <a:cubicBezTo>
                    <a:pt x="112913" y="50881"/>
                    <a:pt x="358975" y="95331"/>
                    <a:pt x="339925" y="82631"/>
                  </a:cubicBezTo>
                  <a:cubicBezTo>
                    <a:pt x="320875" y="69931"/>
                    <a:pt x="7608" y="2727"/>
                    <a:pt x="200" y="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3" name="フリーフォーム 2082">
              <a:extLst>
                <a:ext uri="{FF2B5EF4-FFF2-40B4-BE49-F238E27FC236}">
                  <a16:creationId xmlns:a16="http://schemas.microsoft.com/office/drawing/2014/main" id="{6352301C-34BA-6131-D0BB-3138EA75F843}"/>
                </a:ext>
              </a:extLst>
            </p:cNvPr>
            <p:cNvSpPr/>
            <p:nvPr/>
          </p:nvSpPr>
          <p:spPr>
            <a:xfrm>
              <a:off x="4286874" y="5258147"/>
              <a:ext cx="421920" cy="508939"/>
            </a:xfrm>
            <a:custGeom>
              <a:avLst/>
              <a:gdLst>
                <a:gd name="connsiteX0" fmla="*/ 412126 w 421920"/>
                <a:gd name="connsiteY0" fmla="*/ 9178 h 508939"/>
                <a:gd name="connsiteX1" fmla="*/ 215276 w 421920"/>
                <a:gd name="connsiteY1" fmla="*/ 202853 h 508939"/>
                <a:gd name="connsiteX2" fmla="*/ 189876 w 421920"/>
                <a:gd name="connsiteY2" fmla="*/ 301278 h 508939"/>
                <a:gd name="connsiteX3" fmla="*/ 234326 w 421920"/>
                <a:gd name="connsiteY3" fmla="*/ 231428 h 508939"/>
                <a:gd name="connsiteX4" fmla="*/ 5726 w 421920"/>
                <a:gd name="connsiteY4" fmla="*/ 507653 h 508939"/>
                <a:gd name="connsiteX5" fmla="*/ 72401 w 421920"/>
                <a:gd name="connsiteY5" fmla="*/ 329853 h 508939"/>
                <a:gd name="connsiteX6" fmla="*/ 110501 w 421920"/>
                <a:gd name="connsiteY6" fmla="*/ 212378 h 508939"/>
                <a:gd name="connsiteX7" fmla="*/ 59701 w 421920"/>
                <a:gd name="connsiteY7" fmla="*/ 383828 h 508939"/>
                <a:gd name="connsiteX8" fmla="*/ 227976 w 421920"/>
                <a:gd name="connsiteY8" fmla="*/ 142528 h 508939"/>
                <a:gd name="connsiteX9" fmla="*/ 151776 w 421920"/>
                <a:gd name="connsiteY9" fmla="*/ 228253 h 508939"/>
                <a:gd name="connsiteX10" fmla="*/ 370851 w 421920"/>
                <a:gd name="connsiteY10" fmla="*/ 50453 h 508939"/>
                <a:gd name="connsiteX11" fmla="*/ 412126 w 421920"/>
                <a:gd name="connsiteY11" fmla="*/ 9178 h 508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1920" h="508939">
                  <a:moveTo>
                    <a:pt x="412126" y="9178"/>
                  </a:moveTo>
                  <a:cubicBezTo>
                    <a:pt x="386197" y="34578"/>
                    <a:pt x="252318" y="154170"/>
                    <a:pt x="215276" y="202853"/>
                  </a:cubicBezTo>
                  <a:cubicBezTo>
                    <a:pt x="178234" y="251536"/>
                    <a:pt x="186701" y="296516"/>
                    <a:pt x="189876" y="301278"/>
                  </a:cubicBezTo>
                  <a:cubicBezTo>
                    <a:pt x="193051" y="306040"/>
                    <a:pt x="265018" y="197032"/>
                    <a:pt x="234326" y="231428"/>
                  </a:cubicBezTo>
                  <a:cubicBezTo>
                    <a:pt x="203634" y="265824"/>
                    <a:pt x="32713" y="491249"/>
                    <a:pt x="5726" y="507653"/>
                  </a:cubicBezTo>
                  <a:cubicBezTo>
                    <a:pt x="-21261" y="524057"/>
                    <a:pt x="54939" y="379065"/>
                    <a:pt x="72401" y="329853"/>
                  </a:cubicBezTo>
                  <a:cubicBezTo>
                    <a:pt x="89863" y="280641"/>
                    <a:pt x="112618" y="203382"/>
                    <a:pt x="110501" y="212378"/>
                  </a:cubicBezTo>
                  <a:cubicBezTo>
                    <a:pt x="108384" y="221374"/>
                    <a:pt x="40122" y="395470"/>
                    <a:pt x="59701" y="383828"/>
                  </a:cubicBezTo>
                  <a:cubicBezTo>
                    <a:pt x="79280" y="372186"/>
                    <a:pt x="212630" y="168457"/>
                    <a:pt x="227976" y="142528"/>
                  </a:cubicBezTo>
                  <a:cubicBezTo>
                    <a:pt x="243322" y="116599"/>
                    <a:pt x="127964" y="243599"/>
                    <a:pt x="151776" y="228253"/>
                  </a:cubicBezTo>
                  <a:cubicBezTo>
                    <a:pt x="175588" y="212907"/>
                    <a:pt x="333280" y="85378"/>
                    <a:pt x="370851" y="50453"/>
                  </a:cubicBezTo>
                  <a:cubicBezTo>
                    <a:pt x="408422" y="15528"/>
                    <a:pt x="438055" y="-16222"/>
                    <a:pt x="412126" y="91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4" name="フリーフォーム 2083">
              <a:extLst>
                <a:ext uri="{FF2B5EF4-FFF2-40B4-BE49-F238E27FC236}">
                  <a16:creationId xmlns:a16="http://schemas.microsoft.com/office/drawing/2014/main" id="{E47B0578-F257-1870-1AE1-B09C9F49288A}"/>
                </a:ext>
              </a:extLst>
            </p:cNvPr>
            <p:cNvSpPr/>
            <p:nvPr/>
          </p:nvSpPr>
          <p:spPr>
            <a:xfrm>
              <a:off x="3733745" y="4028848"/>
              <a:ext cx="889357" cy="188616"/>
            </a:xfrm>
            <a:custGeom>
              <a:avLst/>
              <a:gdLst>
                <a:gd name="connsiteX0" fmla="*/ 55 w 889357"/>
                <a:gd name="connsiteY0" fmla="*/ 25627 h 188616"/>
                <a:gd name="connsiteX1" fmla="*/ 508055 w 889357"/>
                <a:gd name="connsiteY1" fmla="*/ 139927 h 188616"/>
                <a:gd name="connsiteX2" fmla="*/ 377880 w 889357"/>
                <a:gd name="connsiteY2" fmla="*/ 130402 h 188616"/>
                <a:gd name="connsiteX3" fmla="*/ 590605 w 889357"/>
                <a:gd name="connsiteY3" fmla="*/ 184377 h 188616"/>
                <a:gd name="connsiteX4" fmla="*/ 889055 w 889357"/>
                <a:gd name="connsiteY4" fmla="*/ 227 h 188616"/>
                <a:gd name="connsiteX5" fmla="*/ 641405 w 889357"/>
                <a:gd name="connsiteY5" fmla="*/ 146277 h 188616"/>
                <a:gd name="connsiteX6" fmla="*/ 381055 w 889357"/>
                <a:gd name="connsiteY6" fmla="*/ 143102 h 188616"/>
                <a:gd name="connsiteX7" fmla="*/ 542980 w 889357"/>
                <a:gd name="connsiteY7" fmla="*/ 152627 h 188616"/>
                <a:gd name="connsiteX8" fmla="*/ 55 w 889357"/>
                <a:gd name="connsiteY8" fmla="*/ 25627 h 18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357" h="188616">
                  <a:moveTo>
                    <a:pt x="55" y="25627"/>
                  </a:moveTo>
                  <a:cubicBezTo>
                    <a:pt x="-5766" y="23510"/>
                    <a:pt x="445084" y="122465"/>
                    <a:pt x="508055" y="139927"/>
                  </a:cubicBezTo>
                  <a:cubicBezTo>
                    <a:pt x="571026" y="157390"/>
                    <a:pt x="364122" y="122994"/>
                    <a:pt x="377880" y="130402"/>
                  </a:cubicBezTo>
                  <a:cubicBezTo>
                    <a:pt x="391638" y="137810"/>
                    <a:pt x="505409" y="206073"/>
                    <a:pt x="590605" y="184377"/>
                  </a:cubicBezTo>
                  <a:cubicBezTo>
                    <a:pt x="675801" y="162681"/>
                    <a:pt x="880588" y="6577"/>
                    <a:pt x="889055" y="227"/>
                  </a:cubicBezTo>
                  <a:cubicBezTo>
                    <a:pt x="897522" y="-6123"/>
                    <a:pt x="726072" y="122465"/>
                    <a:pt x="641405" y="146277"/>
                  </a:cubicBezTo>
                  <a:cubicBezTo>
                    <a:pt x="556738" y="170089"/>
                    <a:pt x="397459" y="142044"/>
                    <a:pt x="381055" y="143102"/>
                  </a:cubicBezTo>
                  <a:cubicBezTo>
                    <a:pt x="364651" y="144160"/>
                    <a:pt x="608068" y="171148"/>
                    <a:pt x="542980" y="152627"/>
                  </a:cubicBezTo>
                  <a:cubicBezTo>
                    <a:pt x="477893" y="134106"/>
                    <a:pt x="5876" y="27744"/>
                    <a:pt x="55" y="256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5" name="フリーフォーム 2084">
              <a:extLst>
                <a:ext uri="{FF2B5EF4-FFF2-40B4-BE49-F238E27FC236}">
                  <a16:creationId xmlns:a16="http://schemas.microsoft.com/office/drawing/2014/main" id="{6733DBA2-C82C-0F0E-E835-1DEB41AFD5FA}"/>
                </a:ext>
              </a:extLst>
            </p:cNvPr>
            <p:cNvSpPr/>
            <p:nvPr/>
          </p:nvSpPr>
          <p:spPr>
            <a:xfrm>
              <a:off x="4215583" y="4448161"/>
              <a:ext cx="421565" cy="322314"/>
            </a:xfrm>
            <a:custGeom>
              <a:avLst/>
              <a:gdLst>
                <a:gd name="connsiteX0" fmla="*/ 817 w 421565"/>
                <a:gd name="connsiteY0" fmla="*/ 14 h 322314"/>
                <a:gd name="connsiteX1" fmla="*/ 124642 w 421565"/>
                <a:gd name="connsiteY1" fmla="*/ 165114 h 322314"/>
                <a:gd name="connsiteX2" fmla="*/ 178617 w 421565"/>
                <a:gd name="connsiteY2" fmla="*/ 219089 h 322314"/>
                <a:gd name="connsiteX3" fmla="*/ 48442 w 421565"/>
                <a:gd name="connsiteY3" fmla="*/ 193689 h 322314"/>
                <a:gd name="connsiteX4" fmla="*/ 416742 w 421565"/>
                <a:gd name="connsiteY4" fmla="*/ 320689 h 322314"/>
                <a:gd name="connsiteX5" fmla="*/ 251642 w 421565"/>
                <a:gd name="connsiteY5" fmla="*/ 260364 h 322314"/>
                <a:gd name="connsiteX6" fmla="*/ 146867 w 421565"/>
                <a:gd name="connsiteY6" fmla="*/ 184164 h 322314"/>
                <a:gd name="connsiteX7" fmla="*/ 191317 w 421565"/>
                <a:gd name="connsiteY7" fmla="*/ 174639 h 322314"/>
                <a:gd name="connsiteX8" fmla="*/ 817 w 421565"/>
                <a:gd name="connsiteY8" fmla="*/ 14 h 322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565" h="322314">
                  <a:moveTo>
                    <a:pt x="817" y="14"/>
                  </a:moveTo>
                  <a:cubicBezTo>
                    <a:pt x="-10295" y="-1573"/>
                    <a:pt x="95009" y="128601"/>
                    <a:pt x="124642" y="165114"/>
                  </a:cubicBezTo>
                  <a:cubicBezTo>
                    <a:pt x="154275" y="201627"/>
                    <a:pt x="191317" y="214326"/>
                    <a:pt x="178617" y="219089"/>
                  </a:cubicBezTo>
                  <a:cubicBezTo>
                    <a:pt x="165917" y="223852"/>
                    <a:pt x="8755" y="176756"/>
                    <a:pt x="48442" y="193689"/>
                  </a:cubicBezTo>
                  <a:cubicBezTo>
                    <a:pt x="88129" y="210622"/>
                    <a:pt x="382875" y="309577"/>
                    <a:pt x="416742" y="320689"/>
                  </a:cubicBezTo>
                  <a:cubicBezTo>
                    <a:pt x="450609" y="331802"/>
                    <a:pt x="296621" y="283118"/>
                    <a:pt x="251642" y="260364"/>
                  </a:cubicBezTo>
                  <a:cubicBezTo>
                    <a:pt x="206663" y="237610"/>
                    <a:pt x="156921" y="198451"/>
                    <a:pt x="146867" y="184164"/>
                  </a:cubicBezTo>
                  <a:cubicBezTo>
                    <a:pt x="136813" y="169877"/>
                    <a:pt x="218305" y="203743"/>
                    <a:pt x="191317" y="174639"/>
                  </a:cubicBezTo>
                  <a:cubicBezTo>
                    <a:pt x="164330" y="145535"/>
                    <a:pt x="11929" y="1601"/>
                    <a:pt x="817" y="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6" name="フリーフォーム 2085">
              <a:extLst>
                <a:ext uri="{FF2B5EF4-FFF2-40B4-BE49-F238E27FC236}">
                  <a16:creationId xmlns:a16="http://schemas.microsoft.com/office/drawing/2014/main" id="{19A8D064-309A-F53C-D017-BDC73FC7F222}"/>
                </a:ext>
              </a:extLst>
            </p:cNvPr>
            <p:cNvSpPr/>
            <p:nvPr/>
          </p:nvSpPr>
          <p:spPr>
            <a:xfrm>
              <a:off x="2863125" y="3769942"/>
              <a:ext cx="272688" cy="890327"/>
            </a:xfrm>
            <a:custGeom>
              <a:avLst/>
              <a:gdLst>
                <a:gd name="connsiteX0" fmla="*/ 725 w 272688"/>
                <a:gd name="connsiteY0" fmla="*/ 1958 h 890327"/>
                <a:gd name="connsiteX1" fmla="*/ 121375 w 272688"/>
                <a:gd name="connsiteY1" fmla="*/ 446458 h 890327"/>
                <a:gd name="connsiteX2" fmla="*/ 95975 w 272688"/>
                <a:gd name="connsiteY2" fmla="*/ 294058 h 890327"/>
                <a:gd name="connsiteX3" fmla="*/ 270600 w 272688"/>
                <a:gd name="connsiteY3" fmla="*/ 878258 h 890327"/>
                <a:gd name="connsiteX4" fmla="*/ 184875 w 272688"/>
                <a:gd name="connsiteY4" fmla="*/ 652833 h 890327"/>
                <a:gd name="connsiteX5" fmla="*/ 73750 w 272688"/>
                <a:gd name="connsiteY5" fmla="*/ 224208 h 890327"/>
                <a:gd name="connsiteX6" fmla="*/ 70575 w 272688"/>
                <a:gd name="connsiteY6" fmla="*/ 281358 h 890327"/>
                <a:gd name="connsiteX7" fmla="*/ 725 w 272688"/>
                <a:gd name="connsiteY7" fmla="*/ 1958 h 89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688" h="890327">
                  <a:moveTo>
                    <a:pt x="725" y="1958"/>
                  </a:moveTo>
                  <a:cubicBezTo>
                    <a:pt x="9192" y="29475"/>
                    <a:pt x="105500" y="397775"/>
                    <a:pt x="121375" y="446458"/>
                  </a:cubicBezTo>
                  <a:cubicBezTo>
                    <a:pt x="137250" y="495141"/>
                    <a:pt x="71104" y="222091"/>
                    <a:pt x="95975" y="294058"/>
                  </a:cubicBezTo>
                  <a:cubicBezTo>
                    <a:pt x="120846" y="366025"/>
                    <a:pt x="255783" y="818462"/>
                    <a:pt x="270600" y="878258"/>
                  </a:cubicBezTo>
                  <a:cubicBezTo>
                    <a:pt x="285417" y="938054"/>
                    <a:pt x="217683" y="761841"/>
                    <a:pt x="184875" y="652833"/>
                  </a:cubicBezTo>
                  <a:cubicBezTo>
                    <a:pt x="152067" y="543825"/>
                    <a:pt x="92800" y="286121"/>
                    <a:pt x="73750" y="224208"/>
                  </a:cubicBezTo>
                  <a:cubicBezTo>
                    <a:pt x="54700" y="162295"/>
                    <a:pt x="80629" y="317341"/>
                    <a:pt x="70575" y="281358"/>
                  </a:cubicBezTo>
                  <a:cubicBezTo>
                    <a:pt x="60521" y="245375"/>
                    <a:pt x="-7742" y="-25559"/>
                    <a:pt x="725" y="19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7" name="フリーフォーム 2086">
              <a:extLst>
                <a:ext uri="{FF2B5EF4-FFF2-40B4-BE49-F238E27FC236}">
                  <a16:creationId xmlns:a16="http://schemas.microsoft.com/office/drawing/2014/main" id="{67759B70-1219-D311-503E-D15ADD1BD729}"/>
                </a:ext>
              </a:extLst>
            </p:cNvPr>
            <p:cNvSpPr/>
            <p:nvPr/>
          </p:nvSpPr>
          <p:spPr>
            <a:xfrm>
              <a:off x="4020289" y="5043689"/>
              <a:ext cx="497134" cy="121638"/>
            </a:xfrm>
            <a:custGeom>
              <a:avLst/>
              <a:gdLst>
                <a:gd name="connsiteX0" fmla="*/ 2436 w 497134"/>
                <a:gd name="connsiteY0" fmla="*/ 1386 h 121638"/>
                <a:gd name="connsiteX1" fmla="*/ 485036 w 497134"/>
                <a:gd name="connsiteY1" fmla="*/ 118861 h 121638"/>
                <a:gd name="connsiteX2" fmla="*/ 342161 w 497134"/>
                <a:gd name="connsiteY2" fmla="*/ 80761 h 121638"/>
                <a:gd name="connsiteX3" fmla="*/ 237386 w 497134"/>
                <a:gd name="connsiteY3" fmla="*/ 36311 h 121638"/>
                <a:gd name="connsiteX4" fmla="*/ 294536 w 497134"/>
                <a:gd name="connsiteY4" fmla="*/ 52186 h 121638"/>
                <a:gd name="connsiteX5" fmla="*/ 2436 w 497134"/>
                <a:gd name="connsiteY5" fmla="*/ 1386 h 12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7134" h="121638">
                  <a:moveTo>
                    <a:pt x="2436" y="1386"/>
                  </a:moveTo>
                  <a:cubicBezTo>
                    <a:pt x="34186" y="12498"/>
                    <a:pt x="428415" y="105632"/>
                    <a:pt x="485036" y="118861"/>
                  </a:cubicBezTo>
                  <a:cubicBezTo>
                    <a:pt x="541657" y="132090"/>
                    <a:pt x="383436" y="94519"/>
                    <a:pt x="342161" y="80761"/>
                  </a:cubicBezTo>
                  <a:cubicBezTo>
                    <a:pt x="300886" y="67003"/>
                    <a:pt x="245324" y="41074"/>
                    <a:pt x="237386" y="36311"/>
                  </a:cubicBezTo>
                  <a:cubicBezTo>
                    <a:pt x="229449" y="31549"/>
                    <a:pt x="329990" y="54832"/>
                    <a:pt x="294536" y="52186"/>
                  </a:cubicBezTo>
                  <a:cubicBezTo>
                    <a:pt x="259082" y="49540"/>
                    <a:pt x="-29314" y="-9726"/>
                    <a:pt x="2436" y="13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90" name="フリーフォーム 2089">
            <a:extLst>
              <a:ext uri="{FF2B5EF4-FFF2-40B4-BE49-F238E27FC236}">
                <a16:creationId xmlns:a16="http://schemas.microsoft.com/office/drawing/2014/main" id="{3952305F-8383-2CDD-E033-86FDA98CF8CC}"/>
              </a:ext>
            </a:extLst>
          </p:cNvPr>
          <p:cNvSpPr/>
          <p:nvPr/>
        </p:nvSpPr>
        <p:spPr>
          <a:xfrm>
            <a:off x="2430704" y="1227580"/>
            <a:ext cx="1547832" cy="3095782"/>
          </a:xfrm>
          <a:custGeom>
            <a:avLst/>
            <a:gdLst>
              <a:gd name="connsiteX0" fmla="*/ 3738 w 1547832"/>
              <a:gd name="connsiteY0" fmla="*/ 7454 h 3095782"/>
              <a:gd name="connsiteX1" fmla="*/ 751883 w 1547832"/>
              <a:gd name="connsiteY1" fmla="*/ 1396867 h 3095782"/>
              <a:gd name="connsiteX2" fmla="*/ 668756 w 1547832"/>
              <a:gd name="connsiteY2" fmla="*/ 1278114 h 3095782"/>
              <a:gd name="connsiteX3" fmla="*/ 1155644 w 1547832"/>
              <a:gd name="connsiteY3" fmla="*/ 2513147 h 3095782"/>
              <a:gd name="connsiteX4" fmla="*/ 977514 w 1547832"/>
              <a:gd name="connsiteY4" fmla="*/ 2097511 h 3095782"/>
              <a:gd name="connsiteX5" fmla="*/ 1547530 w 1547832"/>
              <a:gd name="connsiteY5" fmla="*/ 3095038 h 3095782"/>
              <a:gd name="connsiteX6" fmla="*/ 1048766 w 1547832"/>
              <a:gd name="connsiteY6" fmla="*/ 2240015 h 3095782"/>
              <a:gd name="connsiteX7" fmla="*/ 526252 w 1547832"/>
              <a:gd name="connsiteY7" fmla="*/ 1123734 h 3095782"/>
              <a:gd name="connsiteX8" fmla="*/ 538127 w 1547832"/>
              <a:gd name="connsiteY8" fmla="*/ 1064358 h 3095782"/>
              <a:gd name="connsiteX9" fmla="*/ 276870 w 1547832"/>
              <a:gd name="connsiteY9" fmla="*/ 411215 h 3095782"/>
              <a:gd name="connsiteX10" fmla="*/ 455000 w 1547832"/>
              <a:gd name="connsiteY10" fmla="*/ 826851 h 3095782"/>
              <a:gd name="connsiteX11" fmla="*/ 3738 w 1547832"/>
              <a:gd name="connsiteY11" fmla="*/ 7454 h 309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7832" h="3095782">
                <a:moveTo>
                  <a:pt x="3738" y="7454"/>
                </a:moveTo>
                <a:cubicBezTo>
                  <a:pt x="53218" y="102456"/>
                  <a:pt x="641047" y="1185090"/>
                  <a:pt x="751883" y="1396867"/>
                </a:cubicBezTo>
                <a:cubicBezTo>
                  <a:pt x="862719" y="1608644"/>
                  <a:pt x="601463" y="1092067"/>
                  <a:pt x="668756" y="1278114"/>
                </a:cubicBezTo>
                <a:cubicBezTo>
                  <a:pt x="736049" y="1464161"/>
                  <a:pt x="1104184" y="2376581"/>
                  <a:pt x="1155644" y="2513147"/>
                </a:cubicBezTo>
                <a:cubicBezTo>
                  <a:pt x="1207104" y="2649713"/>
                  <a:pt x="912200" y="2000529"/>
                  <a:pt x="977514" y="2097511"/>
                </a:cubicBezTo>
                <a:cubicBezTo>
                  <a:pt x="1042828" y="2194493"/>
                  <a:pt x="1535655" y="3071287"/>
                  <a:pt x="1547530" y="3095038"/>
                </a:cubicBezTo>
                <a:cubicBezTo>
                  <a:pt x="1559405" y="3118789"/>
                  <a:pt x="1218979" y="2568566"/>
                  <a:pt x="1048766" y="2240015"/>
                </a:cubicBezTo>
                <a:cubicBezTo>
                  <a:pt x="878553" y="1911464"/>
                  <a:pt x="611358" y="1319677"/>
                  <a:pt x="526252" y="1123734"/>
                </a:cubicBezTo>
                <a:cubicBezTo>
                  <a:pt x="441146" y="927791"/>
                  <a:pt x="579691" y="1183111"/>
                  <a:pt x="538127" y="1064358"/>
                </a:cubicBezTo>
                <a:cubicBezTo>
                  <a:pt x="496563" y="945605"/>
                  <a:pt x="290724" y="450799"/>
                  <a:pt x="276870" y="411215"/>
                </a:cubicBezTo>
                <a:cubicBezTo>
                  <a:pt x="263016" y="371631"/>
                  <a:pt x="498543" y="898103"/>
                  <a:pt x="455000" y="826851"/>
                </a:cubicBezTo>
                <a:cubicBezTo>
                  <a:pt x="411457" y="755599"/>
                  <a:pt x="-45742" y="-87548"/>
                  <a:pt x="3738" y="74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 2092">
            <a:extLst>
              <a:ext uri="{FF2B5EF4-FFF2-40B4-BE49-F238E27FC236}">
                <a16:creationId xmlns:a16="http://schemas.microsoft.com/office/drawing/2014/main" id="{76A428AF-6682-2AC1-4B8F-547B861BD153}"/>
              </a:ext>
            </a:extLst>
          </p:cNvPr>
          <p:cNvSpPr/>
          <p:nvPr/>
        </p:nvSpPr>
        <p:spPr>
          <a:xfrm>
            <a:off x="2488676" y="1297351"/>
            <a:ext cx="258452" cy="2789713"/>
          </a:xfrm>
          <a:custGeom>
            <a:avLst/>
            <a:gdLst>
              <a:gd name="connsiteX0" fmla="*/ 147646 w 258452"/>
              <a:gd name="connsiteY0" fmla="*/ 92062 h 2789713"/>
              <a:gd name="connsiteX1" fmla="*/ 242649 w 258452"/>
              <a:gd name="connsiteY1" fmla="*/ 187065 h 2789713"/>
              <a:gd name="connsiteX2" fmla="*/ 5142 w 258452"/>
              <a:gd name="connsiteY2" fmla="*/ 1125215 h 2789713"/>
              <a:gd name="connsiteX3" fmla="*/ 76394 w 258452"/>
              <a:gd name="connsiteY3" fmla="*/ 1612104 h 2789713"/>
              <a:gd name="connsiteX4" fmla="*/ 40768 w 258452"/>
              <a:gd name="connsiteY4" fmla="*/ 1433974 h 2789713"/>
              <a:gd name="connsiteX5" fmla="*/ 230773 w 258452"/>
              <a:gd name="connsiteY5" fmla="*/ 2787761 h 2789713"/>
              <a:gd name="connsiteX6" fmla="*/ 147646 w 258452"/>
              <a:gd name="connsiteY6" fmla="*/ 1707106 h 2789713"/>
              <a:gd name="connsiteX7" fmla="*/ 76394 w 258452"/>
              <a:gd name="connsiteY7" fmla="*/ 602701 h 2789713"/>
              <a:gd name="connsiteX8" fmla="*/ 28893 w 258452"/>
              <a:gd name="connsiteY8" fmla="*/ 1006462 h 2789713"/>
              <a:gd name="connsiteX9" fmla="*/ 254524 w 258452"/>
              <a:gd name="connsiteY9" fmla="*/ 80187 h 2789713"/>
              <a:gd name="connsiteX10" fmla="*/ 171397 w 258452"/>
              <a:gd name="connsiteY10" fmla="*/ 44561 h 2789713"/>
              <a:gd name="connsiteX11" fmla="*/ 147646 w 258452"/>
              <a:gd name="connsiteY11" fmla="*/ 92062 h 278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452" h="2789713">
                <a:moveTo>
                  <a:pt x="147646" y="92062"/>
                </a:moveTo>
                <a:cubicBezTo>
                  <a:pt x="159521" y="115813"/>
                  <a:pt x="266400" y="14873"/>
                  <a:pt x="242649" y="187065"/>
                </a:cubicBezTo>
                <a:cubicBezTo>
                  <a:pt x="218898" y="359257"/>
                  <a:pt x="32851" y="887709"/>
                  <a:pt x="5142" y="1125215"/>
                </a:cubicBezTo>
                <a:cubicBezTo>
                  <a:pt x="-22567" y="1362722"/>
                  <a:pt x="70456" y="1560644"/>
                  <a:pt x="76394" y="1612104"/>
                </a:cubicBezTo>
                <a:cubicBezTo>
                  <a:pt x="82332" y="1663564"/>
                  <a:pt x="15038" y="1238031"/>
                  <a:pt x="40768" y="1433974"/>
                </a:cubicBezTo>
                <a:cubicBezTo>
                  <a:pt x="66498" y="1629917"/>
                  <a:pt x="212960" y="2742239"/>
                  <a:pt x="230773" y="2787761"/>
                </a:cubicBezTo>
                <a:cubicBezTo>
                  <a:pt x="248586" y="2833283"/>
                  <a:pt x="173376" y="2071283"/>
                  <a:pt x="147646" y="1707106"/>
                </a:cubicBezTo>
                <a:cubicBezTo>
                  <a:pt x="121916" y="1342929"/>
                  <a:pt x="96186" y="719475"/>
                  <a:pt x="76394" y="602701"/>
                </a:cubicBezTo>
                <a:cubicBezTo>
                  <a:pt x="56602" y="485927"/>
                  <a:pt x="-795" y="1093548"/>
                  <a:pt x="28893" y="1006462"/>
                </a:cubicBezTo>
                <a:cubicBezTo>
                  <a:pt x="58581" y="919376"/>
                  <a:pt x="230773" y="240504"/>
                  <a:pt x="254524" y="80187"/>
                </a:cubicBezTo>
                <a:cubicBezTo>
                  <a:pt x="278275" y="-80130"/>
                  <a:pt x="187231" y="50499"/>
                  <a:pt x="171397" y="44561"/>
                </a:cubicBezTo>
                <a:cubicBezTo>
                  <a:pt x="155563" y="38623"/>
                  <a:pt x="135771" y="68311"/>
                  <a:pt x="147646" y="920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 2093">
            <a:extLst>
              <a:ext uri="{FF2B5EF4-FFF2-40B4-BE49-F238E27FC236}">
                <a16:creationId xmlns:a16="http://schemas.microsoft.com/office/drawing/2014/main" id="{5487A886-06C5-3913-47B4-3D4E9916B53B}"/>
              </a:ext>
            </a:extLst>
          </p:cNvPr>
          <p:cNvSpPr/>
          <p:nvPr/>
        </p:nvSpPr>
        <p:spPr>
          <a:xfrm>
            <a:off x="2174277" y="1448786"/>
            <a:ext cx="770949" cy="2600878"/>
          </a:xfrm>
          <a:custGeom>
            <a:avLst/>
            <a:gdLst>
              <a:gd name="connsiteX0" fmla="*/ 414544 w 770949"/>
              <a:gd name="connsiteY0" fmla="*/ 4 h 2600878"/>
              <a:gd name="connsiteX1" fmla="*/ 236414 w 770949"/>
              <a:gd name="connsiteY1" fmla="*/ 902528 h 2600878"/>
              <a:gd name="connsiteX2" fmla="*/ 117661 w 770949"/>
              <a:gd name="connsiteY2" fmla="*/ 1769427 h 2600878"/>
              <a:gd name="connsiteX3" fmla="*/ 117661 w 770949"/>
              <a:gd name="connsiteY3" fmla="*/ 1543796 h 2600878"/>
              <a:gd name="connsiteX4" fmla="*/ 628300 w 770949"/>
              <a:gd name="connsiteY4" fmla="*/ 2541323 h 2600878"/>
              <a:gd name="connsiteX5" fmla="*/ 438294 w 770949"/>
              <a:gd name="connsiteY5" fmla="*/ 2196939 h 2600878"/>
              <a:gd name="connsiteX6" fmla="*/ 770804 w 770949"/>
              <a:gd name="connsiteY6" fmla="*/ 2600700 h 2600878"/>
              <a:gd name="connsiteX7" fmla="*/ 390793 w 770949"/>
              <a:gd name="connsiteY7" fmla="*/ 2137562 h 2600878"/>
              <a:gd name="connsiteX8" fmla="*/ 22658 w 770949"/>
              <a:gd name="connsiteY8" fmla="*/ 1377541 h 2600878"/>
              <a:gd name="connsiteX9" fmla="*/ 70159 w 770949"/>
              <a:gd name="connsiteY9" fmla="*/ 1496295 h 2600878"/>
              <a:gd name="connsiteX10" fmla="*/ 319541 w 770949"/>
              <a:gd name="connsiteY10" fmla="*/ 356263 h 2600878"/>
              <a:gd name="connsiteX11" fmla="*/ 34533 w 770949"/>
              <a:gd name="connsiteY11" fmla="*/ 914404 h 2600878"/>
              <a:gd name="connsiteX12" fmla="*/ 414544 w 770949"/>
              <a:gd name="connsiteY12" fmla="*/ 4 h 26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0949" h="2600878">
                <a:moveTo>
                  <a:pt x="414544" y="4"/>
                </a:moveTo>
                <a:cubicBezTo>
                  <a:pt x="448191" y="-1975"/>
                  <a:pt x="285894" y="607624"/>
                  <a:pt x="236414" y="902528"/>
                </a:cubicBezTo>
                <a:cubicBezTo>
                  <a:pt x="186933" y="1197432"/>
                  <a:pt x="137453" y="1662549"/>
                  <a:pt x="117661" y="1769427"/>
                </a:cubicBezTo>
                <a:cubicBezTo>
                  <a:pt x="97869" y="1876305"/>
                  <a:pt x="32555" y="1415147"/>
                  <a:pt x="117661" y="1543796"/>
                </a:cubicBezTo>
                <a:cubicBezTo>
                  <a:pt x="202767" y="1672445"/>
                  <a:pt x="574861" y="2432466"/>
                  <a:pt x="628300" y="2541323"/>
                </a:cubicBezTo>
                <a:cubicBezTo>
                  <a:pt x="681739" y="2650180"/>
                  <a:pt x="414543" y="2187043"/>
                  <a:pt x="438294" y="2196939"/>
                </a:cubicBezTo>
                <a:cubicBezTo>
                  <a:pt x="462045" y="2206835"/>
                  <a:pt x="778721" y="2610596"/>
                  <a:pt x="770804" y="2600700"/>
                </a:cubicBezTo>
                <a:cubicBezTo>
                  <a:pt x="762887" y="2590804"/>
                  <a:pt x="515484" y="2341422"/>
                  <a:pt x="390793" y="2137562"/>
                </a:cubicBezTo>
                <a:cubicBezTo>
                  <a:pt x="266102" y="1933702"/>
                  <a:pt x="76097" y="1484419"/>
                  <a:pt x="22658" y="1377541"/>
                </a:cubicBezTo>
                <a:cubicBezTo>
                  <a:pt x="-30781" y="1270663"/>
                  <a:pt x="20679" y="1666508"/>
                  <a:pt x="70159" y="1496295"/>
                </a:cubicBezTo>
                <a:cubicBezTo>
                  <a:pt x="119639" y="1326082"/>
                  <a:pt x="325479" y="453245"/>
                  <a:pt x="319541" y="356263"/>
                </a:cubicBezTo>
                <a:cubicBezTo>
                  <a:pt x="313603" y="259281"/>
                  <a:pt x="16720" y="971801"/>
                  <a:pt x="34533" y="914404"/>
                </a:cubicBezTo>
                <a:cubicBezTo>
                  <a:pt x="52346" y="857007"/>
                  <a:pt x="380897" y="1983"/>
                  <a:pt x="414544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 2094">
            <a:extLst>
              <a:ext uri="{FF2B5EF4-FFF2-40B4-BE49-F238E27FC236}">
                <a16:creationId xmlns:a16="http://schemas.microsoft.com/office/drawing/2014/main" id="{23FCDF4D-612B-5D0D-642D-19E8C6BE4834}"/>
              </a:ext>
            </a:extLst>
          </p:cNvPr>
          <p:cNvSpPr/>
          <p:nvPr/>
        </p:nvSpPr>
        <p:spPr>
          <a:xfrm>
            <a:off x="2012417" y="628278"/>
            <a:ext cx="875885" cy="3213105"/>
          </a:xfrm>
          <a:custGeom>
            <a:avLst/>
            <a:gdLst>
              <a:gd name="connsiteX0" fmla="*/ 861412 w 875885"/>
              <a:gd name="connsiteY0" fmla="*/ 24865 h 3213105"/>
              <a:gd name="connsiteX1" fmla="*/ 576404 w 875885"/>
              <a:gd name="connsiteY1" fmla="*/ 499878 h 3213105"/>
              <a:gd name="connsiteX2" fmla="*/ 267645 w 875885"/>
              <a:gd name="connsiteY2" fmla="*/ 1153021 h 3213105"/>
              <a:gd name="connsiteX3" fmla="*/ 338897 w 875885"/>
              <a:gd name="connsiteY3" fmla="*/ 927390 h 3213105"/>
              <a:gd name="connsiteX4" fmla="*/ 6388 w 875885"/>
              <a:gd name="connsiteY4" fmla="*/ 2411805 h 3213105"/>
              <a:gd name="connsiteX5" fmla="*/ 113266 w 875885"/>
              <a:gd name="connsiteY5" fmla="*/ 1687410 h 3213105"/>
              <a:gd name="connsiteX6" fmla="*/ 30139 w 875885"/>
              <a:gd name="connsiteY6" fmla="*/ 2934319 h 3213105"/>
              <a:gd name="connsiteX7" fmla="*/ 89515 w 875885"/>
              <a:gd name="connsiteY7" fmla="*/ 2696813 h 3213105"/>
              <a:gd name="connsiteX8" fmla="*/ 315147 w 875885"/>
              <a:gd name="connsiteY8" fmla="*/ 3195577 h 3213105"/>
              <a:gd name="connsiteX9" fmla="*/ 184518 w 875885"/>
              <a:gd name="connsiteY9" fmla="*/ 1948667 h 3213105"/>
              <a:gd name="connsiteX10" fmla="*/ 517027 w 875885"/>
              <a:gd name="connsiteY10" fmla="*/ 808636 h 3213105"/>
              <a:gd name="connsiteX11" fmla="*/ 196393 w 875885"/>
              <a:gd name="connsiteY11" fmla="*/ 1354901 h 3213105"/>
              <a:gd name="connsiteX12" fmla="*/ 766409 w 875885"/>
              <a:gd name="connsiteY12" fmla="*/ 119867 h 3213105"/>
              <a:gd name="connsiteX13" fmla="*/ 825786 w 875885"/>
              <a:gd name="connsiteY13" fmla="*/ 72366 h 3213105"/>
              <a:gd name="connsiteX14" fmla="*/ 861412 w 875885"/>
              <a:gd name="connsiteY14" fmla="*/ 24865 h 3213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5885" h="3213105">
                <a:moveTo>
                  <a:pt x="861412" y="24865"/>
                </a:moveTo>
                <a:cubicBezTo>
                  <a:pt x="819848" y="96117"/>
                  <a:pt x="675365" y="311852"/>
                  <a:pt x="576404" y="499878"/>
                </a:cubicBezTo>
                <a:cubicBezTo>
                  <a:pt x="477443" y="687904"/>
                  <a:pt x="307229" y="1081769"/>
                  <a:pt x="267645" y="1153021"/>
                </a:cubicBezTo>
                <a:cubicBezTo>
                  <a:pt x="228060" y="1224273"/>
                  <a:pt x="382440" y="717593"/>
                  <a:pt x="338897" y="927390"/>
                </a:cubicBezTo>
                <a:cubicBezTo>
                  <a:pt x="295354" y="1137187"/>
                  <a:pt x="43993" y="2285135"/>
                  <a:pt x="6388" y="2411805"/>
                </a:cubicBezTo>
                <a:cubicBezTo>
                  <a:pt x="-31217" y="2538475"/>
                  <a:pt x="109307" y="1600324"/>
                  <a:pt x="113266" y="1687410"/>
                </a:cubicBezTo>
                <a:cubicBezTo>
                  <a:pt x="117224" y="1774496"/>
                  <a:pt x="34097" y="2766085"/>
                  <a:pt x="30139" y="2934319"/>
                </a:cubicBezTo>
                <a:cubicBezTo>
                  <a:pt x="26181" y="3102553"/>
                  <a:pt x="42014" y="2653270"/>
                  <a:pt x="89515" y="2696813"/>
                </a:cubicBezTo>
                <a:cubicBezTo>
                  <a:pt x="137016" y="2740356"/>
                  <a:pt x="299313" y="3320268"/>
                  <a:pt x="315147" y="3195577"/>
                </a:cubicBezTo>
                <a:cubicBezTo>
                  <a:pt x="330981" y="3070886"/>
                  <a:pt x="150871" y="2346490"/>
                  <a:pt x="184518" y="1948667"/>
                </a:cubicBezTo>
                <a:cubicBezTo>
                  <a:pt x="218165" y="1550844"/>
                  <a:pt x="515048" y="907597"/>
                  <a:pt x="517027" y="808636"/>
                </a:cubicBezTo>
                <a:cubicBezTo>
                  <a:pt x="519006" y="709675"/>
                  <a:pt x="154829" y="1469696"/>
                  <a:pt x="196393" y="1354901"/>
                </a:cubicBezTo>
                <a:cubicBezTo>
                  <a:pt x="237957" y="1240106"/>
                  <a:pt x="661510" y="333623"/>
                  <a:pt x="766409" y="119867"/>
                </a:cubicBezTo>
                <a:cubicBezTo>
                  <a:pt x="871308" y="-93889"/>
                  <a:pt x="807973" y="88200"/>
                  <a:pt x="825786" y="72366"/>
                </a:cubicBezTo>
                <a:cubicBezTo>
                  <a:pt x="843599" y="56532"/>
                  <a:pt x="902976" y="-46387"/>
                  <a:pt x="861412" y="24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 2095">
            <a:extLst>
              <a:ext uri="{FF2B5EF4-FFF2-40B4-BE49-F238E27FC236}">
                <a16:creationId xmlns:a16="http://schemas.microsoft.com/office/drawing/2014/main" id="{DD3E9091-1868-0A06-D422-20634653B00D}"/>
              </a:ext>
            </a:extLst>
          </p:cNvPr>
          <p:cNvSpPr/>
          <p:nvPr/>
        </p:nvSpPr>
        <p:spPr>
          <a:xfrm>
            <a:off x="3121999" y="-24827"/>
            <a:ext cx="2649612" cy="1556908"/>
          </a:xfrm>
          <a:custGeom>
            <a:avLst/>
            <a:gdLst>
              <a:gd name="connsiteX0" fmla="*/ 13087 w 2649612"/>
              <a:gd name="connsiteY0" fmla="*/ 48578 h 1556908"/>
              <a:gd name="connsiteX1" fmla="*/ 464349 w 2649612"/>
              <a:gd name="connsiteY1" fmla="*/ 60453 h 1556908"/>
              <a:gd name="connsiteX2" fmla="*/ 1853762 w 2649612"/>
              <a:gd name="connsiteY2" fmla="*/ 1076 h 1556908"/>
              <a:gd name="connsiteX3" fmla="*/ 951237 w 2649612"/>
              <a:gd name="connsiteY3" fmla="*/ 119830 h 1556908"/>
              <a:gd name="connsiteX4" fmla="*/ 2115019 w 2649612"/>
              <a:gd name="connsiteY4" fmla="*/ 594843 h 1556908"/>
              <a:gd name="connsiteX5" fmla="*/ 1996266 w 2649612"/>
              <a:gd name="connsiteY5" fmla="*/ 772972 h 1556908"/>
              <a:gd name="connsiteX6" fmla="*/ 2649409 w 2649612"/>
              <a:gd name="connsiteY6" fmla="*/ 1556744 h 1556908"/>
              <a:gd name="connsiteX7" fmla="*/ 2055643 w 2649612"/>
              <a:gd name="connsiteY7" fmla="*/ 701721 h 1556908"/>
              <a:gd name="connsiteX8" fmla="*/ 1141243 w 2649612"/>
              <a:gd name="connsiteY8" fmla="*/ 131705 h 1556908"/>
              <a:gd name="connsiteX9" fmla="*/ 868110 w 2649612"/>
              <a:gd name="connsiteY9" fmla="*/ 107954 h 1556908"/>
              <a:gd name="connsiteX10" fmla="*/ 879985 w 2649612"/>
              <a:gd name="connsiteY10" fmla="*/ 167331 h 1556908"/>
              <a:gd name="connsiteX11" fmla="*/ 13087 w 2649612"/>
              <a:gd name="connsiteY11" fmla="*/ 48578 h 1556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9612" h="1556908">
                <a:moveTo>
                  <a:pt x="13087" y="48578"/>
                </a:moveTo>
                <a:cubicBezTo>
                  <a:pt x="-56186" y="30765"/>
                  <a:pt x="157570" y="68370"/>
                  <a:pt x="464349" y="60453"/>
                </a:cubicBezTo>
                <a:cubicBezTo>
                  <a:pt x="771128" y="52536"/>
                  <a:pt x="1772614" y="-8820"/>
                  <a:pt x="1853762" y="1076"/>
                </a:cubicBezTo>
                <a:cubicBezTo>
                  <a:pt x="1934910" y="10972"/>
                  <a:pt x="907694" y="20869"/>
                  <a:pt x="951237" y="119830"/>
                </a:cubicBezTo>
                <a:cubicBezTo>
                  <a:pt x="994780" y="218791"/>
                  <a:pt x="1940848" y="485986"/>
                  <a:pt x="2115019" y="594843"/>
                </a:cubicBezTo>
                <a:cubicBezTo>
                  <a:pt x="2289191" y="703700"/>
                  <a:pt x="1907201" y="612655"/>
                  <a:pt x="1996266" y="772972"/>
                </a:cubicBezTo>
                <a:cubicBezTo>
                  <a:pt x="2085331" y="933289"/>
                  <a:pt x="2639513" y="1568619"/>
                  <a:pt x="2649409" y="1556744"/>
                </a:cubicBezTo>
                <a:cubicBezTo>
                  <a:pt x="2659305" y="1544869"/>
                  <a:pt x="2307004" y="939227"/>
                  <a:pt x="2055643" y="701721"/>
                </a:cubicBezTo>
                <a:cubicBezTo>
                  <a:pt x="1804282" y="464215"/>
                  <a:pt x="1339165" y="230666"/>
                  <a:pt x="1141243" y="131705"/>
                </a:cubicBezTo>
                <a:cubicBezTo>
                  <a:pt x="943321" y="32744"/>
                  <a:pt x="911653" y="102016"/>
                  <a:pt x="868110" y="107954"/>
                </a:cubicBezTo>
                <a:cubicBezTo>
                  <a:pt x="824567" y="113892"/>
                  <a:pt x="1022489" y="175248"/>
                  <a:pt x="879985" y="167331"/>
                </a:cubicBezTo>
                <a:cubicBezTo>
                  <a:pt x="737481" y="159414"/>
                  <a:pt x="82360" y="66391"/>
                  <a:pt x="13087" y="485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 2096">
            <a:extLst>
              <a:ext uri="{FF2B5EF4-FFF2-40B4-BE49-F238E27FC236}">
                <a16:creationId xmlns:a16="http://schemas.microsoft.com/office/drawing/2014/main" id="{F328DB8C-0648-4326-B788-064C8DD0E77E}"/>
              </a:ext>
            </a:extLst>
          </p:cNvPr>
          <p:cNvSpPr/>
          <p:nvPr/>
        </p:nvSpPr>
        <p:spPr>
          <a:xfrm>
            <a:off x="1793164" y="106878"/>
            <a:ext cx="1638828" cy="1106117"/>
          </a:xfrm>
          <a:custGeom>
            <a:avLst/>
            <a:gdLst>
              <a:gd name="connsiteX0" fmla="*/ 1638805 w 1638828"/>
              <a:gd name="connsiteY0" fmla="*/ 59377 h 1106117"/>
              <a:gd name="connsiteX1" fmla="*/ 368145 w 1638828"/>
              <a:gd name="connsiteY1" fmla="*/ 35626 h 1106117"/>
              <a:gd name="connsiteX2" fmla="*/ 641278 w 1638828"/>
              <a:gd name="connsiteY2" fmla="*/ 23751 h 1106117"/>
              <a:gd name="connsiteX3" fmla="*/ 285018 w 1638828"/>
              <a:gd name="connsiteY3" fmla="*/ 225631 h 1106117"/>
              <a:gd name="connsiteX4" fmla="*/ 463148 w 1638828"/>
              <a:gd name="connsiteY4" fmla="*/ 130628 h 1106117"/>
              <a:gd name="connsiteX5" fmla="*/ 308768 w 1638828"/>
              <a:gd name="connsiteY5" fmla="*/ 617517 h 1106117"/>
              <a:gd name="connsiteX6" fmla="*/ 332519 w 1638828"/>
              <a:gd name="connsiteY6" fmla="*/ 403761 h 1106117"/>
              <a:gd name="connsiteX7" fmla="*/ 10 w 1638828"/>
              <a:gd name="connsiteY7" fmla="*/ 1104405 h 1106117"/>
              <a:gd name="connsiteX8" fmla="*/ 344394 w 1638828"/>
              <a:gd name="connsiteY8" fmla="*/ 166254 h 1106117"/>
              <a:gd name="connsiteX9" fmla="*/ 546275 w 1638828"/>
              <a:gd name="connsiteY9" fmla="*/ 118753 h 1106117"/>
              <a:gd name="connsiteX10" fmla="*/ 332519 w 1638828"/>
              <a:gd name="connsiteY10" fmla="*/ 0 h 1106117"/>
              <a:gd name="connsiteX11" fmla="*/ 1638805 w 1638828"/>
              <a:gd name="connsiteY11" fmla="*/ 59377 h 110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38828" h="1106117">
                <a:moveTo>
                  <a:pt x="1638805" y="59377"/>
                </a:moveTo>
                <a:cubicBezTo>
                  <a:pt x="1644743" y="65315"/>
                  <a:pt x="534399" y="41564"/>
                  <a:pt x="368145" y="35626"/>
                </a:cubicBezTo>
                <a:cubicBezTo>
                  <a:pt x="201891" y="29688"/>
                  <a:pt x="655133" y="-7917"/>
                  <a:pt x="641278" y="23751"/>
                </a:cubicBezTo>
                <a:cubicBezTo>
                  <a:pt x="627423" y="55419"/>
                  <a:pt x="314706" y="207818"/>
                  <a:pt x="285018" y="225631"/>
                </a:cubicBezTo>
                <a:cubicBezTo>
                  <a:pt x="255330" y="243444"/>
                  <a:pt x="459190" y="65314"/>
                  <a:pt x="463148" y="130628"/>
                </a:cubicBezTo>
                <a:cubicBezTo>
                  <a:pt x="467106" y="195942"/>
                  <a:pt x="330539" y="571995"/>
                  <a:pt x="308768" y="617517"/>
                </a:cubicBezTo>
                <a:cubicBezTo>
                  <a:pt x="286997" y="663039"/>
                  <a:pt x="383979" y="322613"/>
                  <a:pt x="332519" y="403761"/>
                </a:cubicBezTo>
                <a:cubicBezTo>
                  <a:pt x="281059" y="484909"/>
                  <a:pt x="-1969" y="1143989"/>
                  <a:pt x="10" y="1104405"/>
                </a:cubicBezTo>
                <a:cubicBezTo>
                  <a:pt x="1989" y="1064821"/>
                  <a:pt x="253350" y="330529"/>
                  <a:pt x="344394" y="166254"/>
                </a:cubicBezTo>
                <a:cubicBezTo>
                  <a:pt x="435438" y="1979"/>
                  <a:pt x="548254" y="146462"/>
                  <a:pt x="546275" y="118753"/>
                </a:cubicBezTo>
                <a:cubicBezTo>
                  <a:pt x="544296" y="91044"/>
                  <a:pt x="148452" y="7917"/>
                  <a:pt x="332519" y="0"/>
                </a:cubicBezTo>
                <a:lnTo>
                  <a:pt x="1638805" y="593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 2097">
            <a:extLst>
              <a:ext uri="{FF2B5EF4-FFF2-40B4-BE49-F238E27FC236}">
                <a16:creationId xmlns:a16="http://schemas.microsoft.com/office/drawing/2014/main" id="{7234A4B8-453B-B766-0A9E-3681C26292BC}"/>
              </a:ext>
            </a:extLst>
          </p:cNvPr>
          <p:cNvSpPr/>
          <p:nvPr/>
        </p:nvSpPr>
        <p:spPr>
          <a:xfrm>
            <a:off x="1680721" y="164729"/>
            <a:ext cx="1205291" cy="4960095"/>
          </a:xfrm>
          <a:custGeom>
            <a:avLst/>
            <a:gdLst>
              <a:gd name="connsiteX0" fmla="*/ 1204983 w 1205291"/>
              <a:gd name="connsiteY0" fmla="*/ 1526 h 4960095"/>
              <a:gd name="connsiteX1" fmla="*/ 468713 w 1205291"/>
              <a:gd name="connsiteY1" fmla="*/ 1260310 h 4960095"/>
              <a:gd name="connsiteX2" fmla="*/ 658718 w 1205291"/>
              <a:gd name="connsiteY2" fmla="*/ 880300 h 4960095"/>
              <a:gd name="connsiteX3" fmla="*/ 231206 w 1205291"/>
              <a:gd name="connsiteY3" fmla="*/ 1937203 h 4960095"/>
              <a:gd name="connsiteX4" fmla="*/ 290583 w 1205291"/>
              <a:gd name="connsiteY4" fmla="*/ 2376590 h 4960095"/>
              <a:gd name="connsiteX5" fmla="*/ 254957 w 1205291"/>
              <a:gd name="connsiteY5" fmla="*/ 2079707 h 4960095"/>
              <a:gd name="connsiteX6" fmla="*/ 159954 w 1205291"/>
              <a:gd name="connsiteY6" fmla="*/ 3480996 h 4960095"/>
              <a:gd name="connsiteX7" fmla="*/ 231206 w 1205291"/>
              <a:gd name="connsiteY7" fmla="*/ 2756601 h 4960095"/>
              <a:gd name="connsiteX8" fmla="*/ 456837 w 1205291"/>
              <a:gd name="connsiteY8" fmla="*/ 4953536 h 4960095"/>
              <a:gd name="connsiteX9" fmla="*/ 326209 w 1205291"/>
              <a:gd name="connsiteY9" fmla="*/ 3374118 h 4960095"/>
              <a:gd name="connsiteX10" fmla="*/ 195580 w 1205291"/>
              <a:gd name="connsiteY10" fmla="*/ 1664071 h 4960095"/>
              <a:gd name="connsiteX11" fmla="*/ 29326 w 1205291"/>
              <a:gd name="connsiteY11" fmla="*/ 1925328 h 4960095"/>
              <a:gd name="connsiteX12" fmla="*/ 848723 w 1205291"/>
              <a:gd name="connsiteY12" fmla="*/ 286533 h 4960095"/>
              <a:gd name="connsiteX13" fmla="*/ 563715 w 1205291"/>
              <a:gd name="connsiteY13" fmla="*/ 987177 h 4960095"/>
              <a:gd name="connsiteX14" fmla="*/ 1204983 w 1205291"/>
              <a:gd name="connsiteY14" fmla="*/ 1526 h 496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05291" h="4960095">
                <a:moveTo>
                  <a:pt x="1204983" y="1526"/>
                </a:moveTo>
                <a:cubicBezTo>
                  <a:pt x="1189149" y="47048"/>
                  <a:pt x="559757" y="1113848"/>
                  <a:pt x="468713" y="1260310"/>
                </a:cubicBezTo>
                <a:cubicBezTo>
                  <a:pt x="377669" y="1406772"/>
                  <a:pt x="698303" y="767484"/>
                  <a:pt x="658718" y="880300"/>
                </a:cubicBezTo>
                <a:cubicBezTo>
                  <a:pt x="619133" y="993116"/>
                  <a:pt x="292562" y="1687821"/>
                  <a:pt x="231206" y="1937203"/>
                </a:cubicBezTo>
                <a:cubicBezTo>
                  <a:pt x="169850" y="2186585"/>
                  <a:pt x="286625" y="2352839"/>
                  <a:pt x="290583" y="2376590"/>
                </a:cubicBezTo>
                <a:cubicBezTo>
                  <a:pt x="294541" y="2400341"/>
                  <a:pt x="276728" y="1895639"/>
                  <a:pt x="254957" y="2079707"/>
                </a:cubicBezTo>
                <a:cubicBezTo>
                  <a:pt x="233186" y="2263775"/>
                  <a:pt x="163912" y="3368180"/>
                  <a:pt x="159954" y="3480996"/>
                </a:cubicBezTo>
                <a:cubicBezTo>
                  <a:pt x="155996" y="3593812"/>
                  <a:pt x="181726" y="2511178"/>
                  <a:pt x="231206" y="2756601"/>
                </a:cubicBezTo>
                <a:cubicBezTo>
                  <a:pt x="280686" y="3002024"/>
                  <a:pt x="441003" y="4850617"/>
                  <a:pt x="456837" y="4953536"/>
                </a:cubicBezTo>
                <a:cubicBezTo>
                  <a:pt x="472671" y="5056455"/>
                  <a:pt x="369752" y="3922362"/>
                  <a:pt x="326209" y="3374118"/>
                </a:cubicBezTo>
                <a:cubicBezTo>
                  <a:pt x="282666" y="2825874"/>
                  <a:pt x="245061" y="1905536"/>
                  <a:pt x="195580" y="1664071"/>
                </a:cubicBezTo>
                <a:cubicBezTo>
                  <a:pt x="146099" y="1422606"/>
                  <a:pt x="-79531" y="2154918"/>
                  <a:pt x="29326" y="1925328"/>
                </a:cubicBezTo>
                <a:cubicBezTo>
                  <a:pt x="138183" y="1695738"/>
                  <a:pt x="759658" y="442891"/>
                  <a:pt x="848723" y="286533"/>
                </a:cubicBezTo>
                <a:cubicBezTo>
                  <a:pt x="937788" y="130175"/>
                  <a:pt x="504338" y="1030720"/>
                  <a:pt x="563715" y="987177"/>
                </a:cubicBezTo>
                <a:cubicBezTo>
                  <a:pt x="623092" y="943634"/>
                  <a:pt x="1220817" y="-43996"/>
                  <a:pt x="1204983" y="15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 2098">
            <a:extLst>
              <a:ext uri="{FF2B5EF4-FFF2-40B4-BE49-F238E27FC236}">
                <a16:creationId xmlns:a16="http://schemas.microsoft.com/office/drawing/2014/main" id="{BE0B88C7-5B21-A505-194A-9055C0B54AF6}"/>
              </a:ext>
            </a:extLst>
          </p:cNvPr>
          <p:cNvSpPr/>
          <p:nvPr/>
        </p:nvSpPr>
        <p:spPr>
          <a:xfrm>
            <a:off x="1379377" y="407159"/>
            <a:ext cx="1068678" cy="6163145"/>
          </a:xfrm>
          <a:custGeom>
            <a:avLst/>
            <a:gdLst>
              <a:gd name="connsiteX0" fmla="*/ 1066940 w 1068678"/>
              <a:gd name="connsiteY0" fmla="*/ 8477 h 6163145"/>
              <a:gd name="connsiteX1" fmla="*/ 45662 w 1068678"/>
              <a:gd name="connsiteY1" fmla="*/ 2146036 h 6163145"/>
              <a:gd name="connsiteX2" fmla="*/ 176291 w 1068678"/>
              <a:gd name="connsiteY2" fmla="*/ 2015407 h 6163145"/>
              <a:gd name="connsiteX3" fmla="*/ 164415 w 1068678"/>
              <a:gd name="connsiteY3" fmla="*/ 3107937 h 6163145"/>
              <a:gd name="connsiteX4" fmla="*/ 140665 w 1068678"/>
              <a:gd name="connsiteY4" fmla="*/ 2490420 h 6163145"/>
              <a:gd name="connsiteX5" fmla="*/ 449423 w 1068678"/>
              <a:gd name="connsiteY5" fmla="*/ 4378597 h 6163145"/>
              <a:gd name="connsiteX6" fmla="*/ 378171 w 1068678"/>
              <a:gd name="connsiteY6" fmla="*/ 3903584 h 6163145"/>
              <a:gd name="connsiteX7" fmla="*/ 425672 w 1068678"/>
              <a:gd name="connsiteY7" fmla="*/ 4794233 h 6163145"/>
              <a:gd name="connsiteX8" fmla="*/ 425672 w 1068678"/>
              <a:gd name="connsiteY8" fmla="*/ 5732384 h 6163145"/>
              <a:gd name="connsiteX9" fmla="*/ 568176 w 1068678"/>
              <a:gd name="connsiteY9" fmla="*/ 6159896 h 6163145"/>
              <a:gd name="connsiteX10" fmla="*/ 390046 w 1068678"/>
              <a:gd name="connsiteY10" fmla="*/ 5530503 h 6163145"/>
              <a:gd name="connsiteX11" fmla="*/ 271293 w 1068678"/>
              <a:gd name="connsiteY11" fmla="*/ 3939210 h 6163145"/>
              <a:gd name="connsiteX12" fmla="*/ 259418 w 1068678"/>
              <a:gd name="connsiteY12" fmla="*/ 4544851 h 6163145"/>
              <a:gd name="connsiteX13" fmla="*/ 128789 w 1068678"/>
              <a:gd name="connsiteY13" fmla="*/ 1777901 h 6163145"/>
              <a:gd name="connsiteX14" fmla="*/ 105039 w 1068678"/>
              <a:gd name="connsiteY14" fmla="*/ 2229163 h 6163145"/>
              <a:gd name="connsiteX15" fmla="*/ 508800 w 1068678"/>
              <a:gd name="connsiteY15" fmla="*/ 1029755 h 6163145"/>
              <a:gd name="connsiteX16" fmla="*/ 295044 w 1068678"/>
              <a:gd name="connsiteY16" fmla="*/ 1386015 h 6163145"/>
              <a:gd name="connsiteX17" fmla="*/ 1066940 w 1068678"/>
              <a:gd name="connsiteY17" fmla="*/ 8477 h 616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68678" h="6163145">
                <a:moveTo>
                  <a:pt x="1066940" y="8477"/>
                </a:moveTo>
                <a:cubicBezTo>
                  <a:pt x="1025376" y="135147"/>
                  <a:pt x="194103" y="1811548"/>
                  <a:pt x="45662" y="2146036"/>
                </a:cubicBezTo>
                <a:cubicBezTo>
                  <a:pt x="-102779" y="2480524"/>
                  <a:pt x="156499" y="1855090"/>
                  <a:pt x="176291" y="2015407"/>
                </a:cubicBezTo>
                <a:cubicBezTo>
                  <a:pt x="196083" y="2175724"/>
                  <a:pt x="170353" y="3028768"/>
                  <a:pt x="164415" y="3107937"/>
                </a:cubicBezTo>
                <a:cubicBezTo>
                  <a:pt x="158477" y="3187106"/>
                  <a:pt x="93164" y="2278643"/>
                  <a:pt x="140665" y="2490420"/>
                </a:cubicBezTo>
                <a:cubicBezTo>
                  <a:pt x="188166" y="2702197"/>
                  <a:pt x="409839" y="4143070"/>
                  <a:pt x="449423" y="4378597"/>
                </a:cubicBezTo>
                <a:cubicBezTo>
                  <a:pt x="489007" y="4614124"/>
                  <a:pt x="382129" y="3834311"/>
                  <a:pt x="378171" y="3903584"/>
                </a:cubicBezTo>
                <a:cubicBezTo>
                  <a:pt x="374213" y="3972857"/>
                  <a:pt x="417755" y="4489433"/>
                  <a:pt x="425672" y="4794233"/>
                </a:cubicBezTo>
                <a:cubicBezTo>
                  <a:pt x="433589" y="5099033"/>
                  <a:pt x="401921" y="5504774"/>
                  <a:pt x="425672" y="5732384"/>
                </a:cubicBezTo>
                <a:cubicBezTo>
                  <a:pt x="449423" y="5959994"/>
                  <a:pt x="574114" y="6193543"/>
                  <a:pt x="568176" y="6159896"/>
                </a:cubicBezTo>
                <a:cubicBezTo>
                  <a:pt x="562238" y="6126249"/>
                  <a:pt x="439526" y="5900617"/>
                  <a:pt x="390046" y="5530503"/>
                </a:cubicBezTo>
                <a:cubicBezTo>
                  <a:pt x="340566" y="5160389"/>
                  <a:pt x="293064" y="4103485"/>
                  <a:pt x="271293" y="3939210"/>
                </a:cubicBezTo>
                <a:cubicBezTo>
                  <a:pt x="249522" y="3774935"/>
                  <a:pt x="283169" y="4905069"/>
                  <a:pt x="259418" y="4544851"/>
                </a:cubicBezTo>
                <a:cubicBezTo>
                  <a:pt x="235667" y="4184633"/>
                  <a:pt x="154519" y="2163849"/>
                  <a:pt x="128789" y="1777901"/>
                </a:cubicBezTo>
                <a:cubicBezTo>
                  <a:pt x="103059" y="1391953"/>
                  <a:pt x="41704" y="2353854"/>
                  <a:pt x="105039" y="2229163"/>
                </a:cubicBezTo>
                <a:cubicBezTo>
                  <a:pt x="168374" y="2104472"/>
                  <a:pt x="477133" y="1170280"/>
                  <a:pt x="508800" y="1029755"/>
                </a:cubicBezTo>
                <a:cubicBezTo>
                  <a:pt x="540467" y="889230"/>
                  <a:pt x="198062" y="1558207"/>
                  <a:pt x="295044" y="1386015"/>
                </a:cubicBezTo>
                <a:cubicBezTo>
                  <a:pt x="392026" y="1213823"/>
                  <a:pt x="1108504" y="-118193"/>
                  <a:pt x="1066940" y="8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 2099">
            <a:extLst>
              <a:ext uri="{FF2B5EF4-FFF2-40B4-BE49-F238E27FC236}">
                <a16:creationId xmlns:a16="http://schemas.microsoft.com/office/drawing/2014/main" id="{77E03BFC-F8C3-F00C-4279-D93065095B8B}"/>
              </a:ext>
            </a:extLst>
          </p:cNvPr>
          <p:cNvSpPr/>
          <p:nvPr/>
        </p:nvSpPr>
        <p:spPr>
          <a:xfrm>
            <a:off x="1157104" y="3278950"/>
            <a:ext cx="223420" cy="1610762"/>
          </a:xfrm>
          <a:custGeom>
            <a:avLst/>
            <a:gdLst>
              <a:gd name="connsiteX0" fmla="*/ 146096 w 223420"/>
              <a:gd name="connsiteY0" fmla="*/ 650 h 1610762"/>
              <a:gd name="connsiteX1" fmla="*/ 12896 w 223420"/>
              <a:gd name="connsiteY1" fmla="*/ 450650 h 1610762"/>
              <a:gd name="connsiteX2" fmla="*/ 23696 w 223420"/>
              <a:gd name="connsiteY2" fmla="*/ 346250 h 1610762"/>
              <a:gd name="connsiteX3" fmla="*/ 48896 w 223420"/>
              <a:gd name="connsiteY3" fmla="*/ 821450 h 1610762"/>
              <a:gd name="connsiteX4" fmla="*/ 48896 w 223420"/>
              <a:gd name="connsiteY4" fmla="*/ 749450 h 1610762"/>
              <a:gd name="connsiteX5" fmla="*/ 203696 w 223420"/>
              <a:gd name="connsiteY5" fmla="*/ 1491050 h 1610762"/>
              <a:gd name="connsiteX6" fmla="*/ 131696 w 223420"/>
              <a:gd name="connsiteY6" fmla="*/ 1195850 h 1610762"/>
              <a:gd name="connsiteX7" fmla="*/ 221696 w 223420"/>
              <a:gd name="connsiteY7" fmla="*/ 1588250 h 1610762"/>
              <a:gd name="connsiteX8" fmla="*/ 34496 w 223420"/>
              <a:gd name="connsiteY8" fmla="*/ 389450 h 1610762"/>
              <a:gd name="connsiteX9" fmla="*/ 12896 w 223420"/>
              <a:gd name="connsiteY9" fmla="*/ 565850 h 1610762"/>
              <a:gd name="connsiteX10" fmla="*/ 146096 w 223420"/>
              <a:gd name="connsiteY10" fmla="*/ 650 h 161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3420" h="1610762">
                <a:moveTo>
                  <a:pt x="146096" y="650"/>
                </a:moveTo>
                <a:cubicBezTo>
                  <a:pt x="146096" y="-18550"/>
                  <a:pt x="33296" y="393050"/>
                  <a:pt x="12896" y="450650"/>
                </a:cubicBezTo>
                <a:cubicBezTo>
                  <a:pt x="-7504" y="508250"/>
                  <a:pt x="17696" y="284450"/>
                  <a:pt x="23696" y="346250"/>
                </a:cubicBezTo>
                <a:cubicBezTo>
                  <a:pt x="29696" y="408050"/>
                  <a:pt x="44696" y="754250"/>
                  <a:pt x="48896" y="821450"/>
                </a:cubicBezTo>
                <a:cubicBezTo>
                  <a:pt x="53096" y="888650"/>
                  <a:pt x="23096" y="637850"/>
                  <a:pt x="48896" y="749450"/>
                </a:cubicBezTo>
                <a:cubicBezTo>
                  <a:pt x="74696" y="861050"/>
                  <a:pt x="189896" y="1416650"/>
                  <a:pt x="203696" y="1491050"/>
                </a:cubicBezTo>
                <a:cubicBezTo>
                  <a:pt x="217496" y="1565450"/>
                  <a:pt x="128696" y="1179650"/>
                  <a:pt x="131696" y="1195850"/>
                </a:cubicBezTo>
                <a:cubicBezTo>
                  <a:pt x="134696" y="1212050"/>
                  <a:pt x="237896" y="1722650"/>
                  <a:pt x="221696" y="1588250"/>
                </a:cubicBezTo>
                <a:cubicBezTo>
                  <a:pt x="205496" y="1453850"/>
                  <a:pt x="69296" y="559850"/>
                  <a:pt x="34496" y="389450"/>
                </a:cubicBezTo>
                <a:cubicBezTo>
                  <a:pt x="-304" y="219050"/>
                  <a:pt x="-11104" y="631850"/>
                  <a:pt x="12896" y="565850"/>
                </a:cubicBezTo>
                <a:cubicBezTo>
                  <a:pt x="36896" y="499850"/>
                  <a:pt x="146096" y="19850"/>
                  <a:pt x="146096" y="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 2100">
            <a:extLst>
              <a:ext uri="{FF2B5EF4-FFF2-40B4-BE49-F238E27FC236}">
                <a16:creationId xmlns:a16="http://schemas.microsoft.com/office/drawing/2014/main" id="{FB9F8798-491C-6F33-A02D-6F46C0F82E59}"/>
              </a:ext>
            </a:extLst>
          </p:cNvPr>
          <p:cNvSpPr/>
          <p:nvPr/>
        </p:nvSpPr>
        <p:spPr>
          <a:xfrm>
            <a:off x="2267712" y="246888"/>
            <a:ext cx="4846870" cy="2932164"/>
          </a:xfrm>
          <a:custGeom>
            <a:avLst/>
            <a:gdLst>
              <a:gd name="connsiteX0" fmla="*/ 0 w 4846870"/>
              <a:gd name="connsiteY0" fmla="*/ 0 h 2932164"/>
              <a:gd name="connsiteX1" fmla="*/ 2002536 w 4846870"/>
              <a:gd name="connsiteY1" fmla="*/ 374904 h 2932164"/>
              <a:gd name="connsiteX2" fmla="*/ 1399032 w 4846870"/>
              <a:gd name="connsiteY2" fmla="*/ 301752 h 2932164"/>
              <a:gd name="connsiteX3" fmla="*/ 2395728 w 4846870"/>
              <a:gd name="connsiteY3" fmla="*/ 548640 h 2932164"/>
              <a:gd name="connsiteX4" fmla="*/ 2029968 w 4846870"/>
              <a:gd name="connsiteY4" fmla="*/ 630936 h 2932164"/>
              <a:gd name="connsiteX5" fmla="*/ 2779776 w 4846870"/>
              <a:gd name="connsiteY5" fmla="*/ 914400 h 2932164"/>
              <a:gd name="connsiteX6" fmla="*/ 2606040 w 4846870"/>
              <a:gd name="connsiteY6" fmla="*/ 822960 h 2932164"/>
              <a:gd name="connsiteX7" fmla="*/ 3840480 w 4846870"/>
              <a:gd name="connsiteY7" fmla="*/ 1938528 h 2932164"/>
              <a:gd name="connsiteX8" fmla="*/ 3557016 w 4846870"/>
              <a:gd name="connsiteY8" fmla="*/ 1545336 h 2932164"/>
              <a:gd name="connsiteX9" fmla="*/ 4828032 w 4846870"/>
              <a:gd name="connsiteY9" fmla="*/ 2916936 h 2932164"/>
              <a:gd name="connsiteX10" fmla="*/ 4206240 w 4846870"/>
              <a:gd name="connsiteY10" fmla="*/ 2176272 h 2932164"/>
              <a:gd name="connsiteX11" fmla="*/ 2715768 w 4846870"/>
              <a:gd name="connsiteY11" fmla="*/ 603504 h 2932164"/>
              <a:gd name="connsiteX12" fmla="*/ 3264408 w 4846870"/>
              <a:gd name="connsiteY12" fmla="*/ 1152144 h 2932164"/>
              <a:gd name="connsiteX13" fmla="*/ 2093976 w 4846870"/>
              <a:gd name="connsiteY13" fmla="*/ 438912 h 2932164"/>
              <a:gd name="connsiteX14" fmla="*/ 768096 w 4846870"/>
              <a:gd name="connsiteY14" fmla="*/ 201168 h 2932164"/>
              <a:gd name="connsiteX15" fmla="*/ 1289304 w 4846870"/>
              <a:gd name="connsiteY15" fmla="*/ 320040 h 2932164"/>
              <a:gd name="connsiteX16" fmla="*/ 0 w 4846870"/>
              <a:gd name="connsiteY16" fmla="*/ 0 h 293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46870" h="2932164">
                <a:moveTo>
                  <a:pt x="0" y="0"/>
                </a:moveTo>
                <a:lnTo>
                  <a:pt x="2002536" y="374904"/>
                </a:lnTo>
                <a:cubicBezTo>
                  <a:pt x="2235708" y="425196"/>
                  <a:pt x="1333500" y="272796"/>
                  <a:pt x="1399032" y="301752"/>
                </a:cubicBezTo>
                <a:cubicBezTo>
                  <a:pt x="1464564" y="330708"/>
                  <a:pt x="2290572" y="493776"/>
                  <a:pt x="2395728" y="548640"/>
                </a:cubicBezTo>
                <a:cubicBezTo>
                  <a:pt x="2500884" y="603504"/>
                  <a:pt x="1965960" y="569976"/>
                  <a:pt x="2029968" y="630936"/>
                </a:cubicBezTo>
                <a:cubicBezTo>
                  <a:pt x="2093976" y="691896"/>
                  <a:pt x="2683764" y="882396"/>
                  <a:pt x="2779776" y="914400"/>
                </a:cubicBezTo>
                <a:cubicBezTo>
                  <a:pt x="2875788" y="946404"/>
                  <a:pt x="2429256" y="652272"/>
                  <a:pt x="2606040" y="822960"/>
                </a:cubicBezTo>
                <a:cubicBezTo>
                  <a:pt x="2782824" y="993648"/>
                  <a:pt x="3681984" y="1818132"/>
                  <a:pt x="3840480" y="1938528"/>
                </a:cubicBezTo>
                <a:cubicBezTo>
                  <a:pt x="3998976" y="2058924"/>
                  <a:pt x="3392424" y="1382268"/>
                  <a:pt x="3557016" y="1545336"/>
                </a:cubicBezTo>
                <a:cubicBezTo>
                  <a:pt x="3721608" y="1708404"/>
                  <a:pt x="4719828" y="2811780"/>
                  <a:pt x="4828032" y="2916936"/>
                </a:cubicBezTo>
                <a:cubicBezTo>
                  <a:pt x="4936236" y="3022092"/>
                  <a:pt x="4558284" y="2561844"/>
                  <a:pt x="4206240" y="2176272"/>
                </a:cubicBezTo>
                <a:cubicBezTo>
                  <a:pt x="3854196" y="1790700"/>
                  <a:pt x="2872740" y="774192"/>
                  <a:pt x="2715768" y="603504"/>
                </a:cubicBezTo>
                <a:cubicBezTo>
                  <a:pt x="2558796" y="432816"/>
                  <a:pt x="3368040" y="1179576"/>
                  <a:pt x="3264408" y="1152144"/>
                </a:cubicBezTo>
                <a:cubicBezTo>
                  <a:pt x="3160776" y="1124712"/>
                  <a:pt x="2510028" y="597408"/>
                  <a:pt x="2093976" y="438912"/>
                </a:cubicBezTo>
                <a:cubicBezTo>
                  <a:pt x="1677924" y="280416"/>
                  <a:pt x="902208" y="220980"/>
                  <a:pt x="768096" y="201168"/>
                </a:cubicBezTo>
                <a:cubicBezTo>
                  <a:pt x="633984" y="181356"/>
                  <a:pt x="1289304" y="320040"/>
                  <a:pt x="1289304" y="32004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 2101">
            <a:extLst>
              <a:ext uri="{FF2B5EF4-FFF2-40B4-BE49-F238E27FC236}">
                <a16:creationId xmlns:a16="http://schemas.microsoft.com/office/drawing/2014/main" id="{FCDC990D-44F0-53F5-ED8C-B8B8E0A3FD96}"/>
              </a:ext>
            </a:extLst>
          </p:cNvPr>
          <p:cNvSpPr/>
          <p:nvPr/>
        </p:nvSpPr>
        <p:spPr>
          <a:xfrm>
            <a:off x="2583653" y="1436377"/>
            <a:ext cx="3519986" cy="2870572"/>
          </a:xfrm>
          <a:custGeom>
            <a:avLst/>
            <a:gdLst>
              <a:gd name="connsiteX0" fmla="*/ 86395 w 3519986"/>
              <a:gd name="connsiteY0" fmla="*/ 90671 h 2870572"/>
              <a:gd name="connsiteX1" fmla="*/ 196123 w 3519986"/>
              <a:gd name="connsiteY1" fmla="*/ 191255 h 2870572"/>
              <a:gd name="connsiteX2" fmla="*/ 1211107 w 3519986"/>
              <a:gd name="connsiteY2" fmla="*/ 1261103 h 2870572"/>
              <a:gd name="connsiteX3" fmla="*/ 1211107 w 3519986"/>
              <a:gd name="connsiteY3" fmla="*/ 1114799 h 2870572"/>
              <a:gd name="connsiteX4" fmla="*/ 2006635 w 3519986"/>
              <a:gd name="connsiteY4" fmla="*/ 2047487 h 2870572"/>
              <a:gd name="connsiteX5" fmla="*/ 2015779 w 3519986"/>
              <a:gd name="connsiteY5" fmla="*/ 1937759 h 2870572"/>
              <a:gd name="connsiteX6" fmla="*/ 2838739 w 3519986"/>
              <a:gd name="connsiteY6" fmla="*/ 2559551 h 2870572"/>
              <a:gd name="connsiteX7" fmla="*/ 2408971 w 3519986"/>
              <a:gd name="connsiteY7" fmla="*/ 2330951 h 2870572"/>
              <a:gd name="connsiteX8" fmla="*/ 3515395 w 3519986"/>
              <a:gd name="connsiteY8" fmla="*/ 2870447 h 2870572"/>
              <a:gd name="connsiteX9" fmla="*/ 2829595 w 3519986"/>
              <a:gd name="connsiteY9" fmla="*/ 2385815 h 2870572"/>
              <a:gd name="connsiteX10" fmla="*/ 1174531 w 3519986"/>
              <a:gd name="connsiteY10" fmla="*/ 1160519 h 2870572"/>
              <a:gd name="connsiteX11" fmla="*/ 86395 w 3519986"/>
              <a:gd name="connsiteY11" fmla="*/ 90671 h 287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19986" h="2870572">
                <a:moveTo>
                  <a:pt x="86395" y="90671"/>
                </a:moveTo>
                <a:cubicBezTo>
                  <a:pt x="-76673" y="-70873"/>
                  <a:pt x="8671" y="-3817"/>
                  <a:pt x="196123" y="191255"/>
                </a:cubicBezTo>
                <a:cubicBezTo>
                  <a:pt x="383575" y="386327"/>
                  <a:pt x="1041943" y="1107179"/>
                  <a:pt x="1211107" y="1261103"/>
                </a:cubicBezTo>
                <a:cubicBezTo>
                  <a:pt x="1380271" y="1415027"/>
                  <a:pt x="1078519" y="983735"/>
                  <a:pt x="1211107" y="1114799"/>
                </a:cubicBezTo>
                <a:cubicBezTo>
                  <a:pt x="1343695" y="1245863"/>
                  <a:pt x="1872523" y="1910327"/>
                  <a:pt x="2006635" y="2047487"/>
                </a:cubicBezTo>
                <a:cubicBezTo>
                  <a:pt x="2140747" y="2184647"/>
                  <a:pt x="1877095" y="1852415"/>
                  <a:pt x="2015779" y="1937759"/>
                </a:cubicBezTo>
                <a:cubicBezTo>
                  <a:pt x="2154463" y="2023103"/>
                  <a:pt x="2773207" y="2494019"/>
                  <a:pt x="2838739" y="2559551"/>
                </a:cubicBezTo>
                <a:cubicBezTo>
                  <a:pt x="2904271" y="2625083"/>
                  <a:pt x="2296195" y="2279135"/>
                  <a:pt x="2408971" y="2330951"/>
                </a:cubicBezTo>
                <a:cubicBezTo>
                  <a:pt x="2521747" y="2382767"/>
                  <a:pt x="3445291" y="2861303"/>
                  <a:pt x="3515395" y="2870447"/>
                </a:cubicBezTo>
                <a:cubicBezTo>
                  <a:pt x="3585499" y="2879591"/>
                  <a:pt x="2829595" y="2385815"/>
                  <a:pt x="2829595" y="2385815"/>
                </a:cubicBezTo>
                <a:cubicBezTo>
                  <a:pt x="2439451" y="2100827"/>
                  <a:pt x="1631731" y="1543043"/>
                  <a:pt x="1174531" y="1160519"/>
                </a:cubicBezTo>
                <a:cubicBezTo>
                  <a:pt x="717331" y="777995"/>
                  <a:pt x="249463" y="252215"/>
                  <a:pt x="86395" y="90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 2102">
            <a:extLst>
              <a:ext uri="{FF2B5EF4-FFF2-40B4-BE49-F238E27FC236}">
                <a16:creationId xmlns:a16="http://schemas.microsoft.com/office/drawing/2014/main" id="{784178FF-1510-5E18-A518-439B3AC357D9}"/>
              </a:ext>
            </a:extLst>
          </p:cNvPr>
          <p:cNvSpPr/>
          <p:nvPr/>
        </p:nvSpPr>
        <p:spPr>
          <a:xfrm>
            <a:off x="2884941" y="1305360"/>
            <a:ext cx="1050949" cy="2623073"/>
          </a:xfrm>
          <a:custGeom>
            <a:avLst/>
            <a:gdLst>
              <a:gd name="connsiteX0" fmla="*/ 160011 w 1050949"/>
              <a:gd name="connsiteY0" fmla="*/ 84528 h 2623073"/>
              <a:gd name="connsiteX1" fmla="*/ 150867 w 1050949"/>
              <a:gd name="connsiteY1" fmla="*/ 148536 h 2623073"/>
              <a:gd name="connsiteX2" fmla="*/ 224019 w 1050949"/>
              <a:gd name="connsiteY2" fmla="*/ 1273248 h 2623073"/>
              <a:gd name="connsiteX3" fmla="*/ 269739 w 1050949"/>
              <a:gd name="connsiteY3" fmla="*/ 1108656 h 2623073"/>
              <a:gd name="connsiteX4" fmla="*/ 772659 w 1050949"/>
              <a:gd name="connsiteY4" fmla="*/ 2242512 h 2623073"/>
              <a:gd name="connsiteX5" fmla="*/ 690363 w 1050949"/>
              <a:gd name="connsiteY5" fmla="*/ 1858464 h 2623073"/>
              <a:gd name="connsiteX6" fmla="*/ 1046979 w 1050949"/>
              <a:gd name="connsiteY6" fmla="*/ 2617416 h 2623073"/>
              <a:gd name="connsiteX7" fmla="*/ 827523 w 1050949"/>
              <a:gd name="connsiteY7" fmla="*/ 2123640 h 2623073"/>
              <a:gd name="connsiteX8" fmla="*/ 50283 w 1050949"/>
              <a:gd name="connsiteY8" fmla="*/ 706320 h 2623073"/>
              <a:gd name="connsiteX9" fmla="*/ 86859 w 1050949"/>
              <a:gd name="connsiteY9" fmla="*/ 816048 h 2623073"/>
              <a:gd name="connsiteX10" fmla="*/ 160011 w 1050949"/>
              <a:gd name="connsiteY10" fmla="*/ 84528 h 26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0949" h="2623073">
                <a:moveTo>
                  <a:pt x="160011" y="84528"/>
                </a:moveTo>
                <a:cubicBezTo>
                  <a:pt x="170679" y="-26724"/>
                  <a:pt x="140199" y="-49584"/>
                  <a:pt x="150867" y="148536"/>
                </a:cubicBezTo>
                <a:cubicBezTo>
                  <a:pt x="161535" y="346656"/>
                  <a:pt x="204207" y="1113228"/>
                  <a:pt x="224019" y="1273248"/>
                </a:cubicBezTo>
                <a:cubicBezTo>
                  <a:pt x="243831" y="1433268"/>
                  <a:pt x="178299" y="947112"/>
                  <a:pt x="269739" y="1108656"/>
                </a:cubicBezTo>
                <a:cubicBezTo>
                  <a:pt x="361179" y="1270200"/>
                  <a:pt x="702555" y="2117544"/>
                  <a:pt x="772659" y="2242512"/>
                </a:cubicBezTo>
                <a:cubicBezTo>
                  <a:pt x="842763" y="2367480"/>
                  <a:pt x="644643" y="1795980"/>
                  <a:pt x="690363" y="1858464"/>
                </a:cubicBezTo>
                <a:cubicBezTo>
                  <a:pt x="736083" y="1920948"/>
                  <a:pt x="1024119" y="2573220"/>
                  <a:pt x="1046979" y="2617416"/>
                </a:cubicBezTo>
                <a:cubicBezTo>
                  <a:pt x="1069839" y="2661612"/>
                  <a:pt x="993639" y="2442156"/>
                  <a:pt x="827523" y="2123640"/>
                </a:cubicBezTo>
                <a:cubicBezTo>
                  <a:pt x="661407" y="1805124"/>
                  <a:pt x="173727" y="924252"/>
                  <a:pt x="50283" y="706320"/>
                </a:cubicBezTo>
                <a:cubicBezTo>
                  <a:pt x="-73161" y="488388"/>
                  <a:pt x="67047" y="927300"/>
                  <a:pt x="86859" y="816048"/>
                </a:cubicBezTo>
                <a:cubicBezTo>
                  <a:pt x="106671" y="704796"/>
                  <a:pt x="149343" y="195780"/>
                  <a:pt x="160011" y="84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 2103">
            <a:extLst>
              <a:ext uri="{FF2B5EF4-FFF2-40B4-BE49-F238E27FC236}">
                <a16:creationId xmlns:a16="http://schemas.microsoft.com/office/drawing/2014/main" id="{E49E89A4-37C1-8408-2D74-B08DBC94A269}"/>
              </a:ext>
            </a:extLst>
          </p:cNvPr>
          <p:cNvSpPr/>
          <p:nvPr/>
        </p:nvSpPr>
        <p:spPr>
          <a:xfrm>
            <a:off x="965118" y="3766885"/>
            <a:ext cx="358914" cy="1710453"/>
          </a:xfrm>
          <a:custGeom>
            <a:avLst/>
            <a:gdLst>
              <a:gd name="connsiteX0" fmla="*/ 155759 w 358914"/>
              <a:gd name="connsiteY0" fmla="*/ 274 h 1710453"/>
              <a:gd name="connsiteX1" fmla="*/ 92552 w 358914"/>
              <a:gd name="connsiteY1" fmla="*/ 299456 h 1710453"/>
              <a:gd name="connsiteX2" fmla="*/ 109407 w 358914"/>
              <a:gd name="connsiteY2" fmla="*/ 522789 h 1710453"/>
              <a:gd name="connsiteX3" fmla="*/ 96766 w 358914"/>
              <a:gd name="connsiteY3" fmla="*/ 459581 h 1710453"/>
              <a:gd name="connsiteX4" fmla="*/ 248464 w 358914"/>
              <a:gd name="connsiteY4" fmla="*/ 1272850 h 1710453"/>
              <a:gd name="connsiteX5" fmla="*/ 240036 w 358914"/>
              <a:gd name="connsiteY5" fmla="*/ 1100083 h 1710453"/>
              <a:gd name="connsiteX6" fmla="*/ 358023 w 358914"/>
              <a:gd name="connsiteY6" fmla="*/ 1702660 h 1710453"/>
              <a:gd name="connsiteX7" fmla="*/ 168401 w 358914"/>
              <a:gd name="connsiteY7" fmla="*/ 598638 h 1710453"/>
              <a:gd name="connsiteX8" fmla="*/ 16703 w 358914"/>
              <a:gd name="connsiteY8" fmla="*/ 291028 h 1710453"/>
              <a:gd name="connsiteX9" fmla="*/ 20917 w 358914"/>
              <a:gd name="connsiteY9" fmla="*/ 354236 h 1710453"/>
              <a:gd name="connsiteX10" fmla="*/ 155759 w 358914"/>
              <a:gd name="connsiteY10" fmla="*/ 274 h 171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8914" h="1710453">
                <a:moveTo>
                  <a:pt x="155759" y="274"/>
                </a:moveTo>
                <a:cubicBezTo>
                  <a:pt x="167698" y="-8856"/>
                  <a:pt x="100277" y="212370"/>
                  <a:pt x="92552" y="299456"/>
                </a:cubicBezTo>
                <a:cubicBezTo>
                  <a:pt x="84827" y="386542"/>
                  <a:pt x="108705" y="496102"/>
                  <a:pt x="109407" y="522789"/>
                </a:cubicBezTo>
                <a:cubicBezTo>
                  <a:pt x="110109" y="549476"/>
                  <a:pt x="73590" y="334571"/>
                  <a:pt x="96766" y="459581"/>
                </a:cubicBezTo>
                <a:cubicBezTo>
                  <a:pt x="119942" y="584591"/>
                  <a:pt x="224586" y="1166100"/>
                  <a:pt x="248464" y="1272850"/>
                </a:cubicBezTo>
                <a:cubicBezTo>
                  <a:pt x="272342" y="1379600"/>
                  <a:pt x="221776" y="1028448"/>
                  <a:pt x="240036" y="1100083"/>
                </a:cubicBezTo>
                <a:cubicBezTo>
                  <a:pt x="258296" y="1171718"/>
                  <a:pt x="369962" y="1786234"/>
                  <a:pt x="358023" y="1702660"/>
                </a:cubicBezTo>
                <a:cubicBezTo>
                  <a:pt x="346084" y="1619086"/>
                  <a:pt x="225288" y="833910"/>
                  <a:pt x="168401" y="598638"/>
                </a:cubicBezTo>
                <a:cubicBezTo>
                  <a:pt x="111514" y="363366"/>
                  <a:pt x="41284" y="331762"/>
                  <a:pt x="16703" y="291028"/>
                </a:cubicBezTo>
                <a:cubicBezTo>
                  <a:pt x="-7878" y="250294"/>
                  <a:pt x="-4366" y="398481"/>
                  <a:pt x="20917" y="354236"/>
                </a:cubicBezTo>
                <a:cubicBezTo>
                  <a:pt x="46200" y="309991"/>
                  <a:pt x="143820" y="9404"/>
                  <a:pt x="155759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 2104">
            <a:extLst>
              <a:ext uri="{FF2B5EF4-FFF2-40B4-BE49-F238E27FC236}">
                <a16:creationId xmlns:a16="http://schemas.microsoft.com/office/drawing/2014/main" id="{61F5BB9E-1A52-F5D0-46D7-D208DC08F28E}"/>
              </a:ext>
            </a:extLst>
          </p:cNvPr>
          <p:cNvSpPr/>
          <p:nvPr/>
        </p:nvSpPr>
        <p:spPr>
          <a:xfrm>
            <a:off x="2047919" y="4639421"/>
            <a:ext cx="1273236" cy="1260195"/>
          </a:xfrm>
          <a:custGeom>
            <a:avLst/>
            <a:gdLst>
              <a:gd name="connsiteX0" fmla="*/ 0 w 1273236"/>
              <a:gd name="connsiteY0" fmla="*/ 0 h 1260195"/>
              <a:gd name="connsiteX1" fmla="*/ 80063 w 1273236"/>
              <a:gd name="connsiteY1" fmla="*/ 75849 h 1260195"/>
              <a:gd name="connsiteX2" fmla="*/ 889117 w 1273236"/>
              <a:gd name="connsiteY2" fmla="*/ 901759 h 1260195"/>
              <a:gd name="connsiteX3" fmla="*/ 695281 w 1273236"/>
              <a:gd name="connsiteY3" fmla="*/ 800627 h 1260195"/>
              <a:gd name="connsiteX4" fmla="*/ 1272575 w 1273236"/>
              <a:gd name="connsiteY4" fmla="*/ 1222009 h 1260195"/>
              <a:gd name="connsiteX5" fmla="*/ 809054 w 1273236"/>
              <a:gd name="connsiteY5" fmla="*/ 910186 h 1260195"/>
              <a:gd name="connsiteX6" fmla="*/ 741633 w 1273236"/>
              <a:gd name="connsiteY6" fmla="*/ 1259934 h 1260195"/>
              <a:gd name="connsiteX7" fmla="*/ 754275 w 1273236"/>
              <a:gd name="connsiteY7" fmla="*/ 842765 h 1260195"/>
              <a:gd name="connsiteX8" fmla="*/ 434024 w 1273236"/>
              <a:gd name="connsiteY8" fmla="*/ 493018 h 1260195"/>
              <a:gd name="connsiteX9" fmla="*/ 648929 w 1273236"/>
              <a:gd name="connsiteY9" fmla="*/ 619432 h 1260195"/>
              <a:gd name="connsiteX10" fmla="*/ 0 w 1273236"/>
              <a:gd name="connsiteY10" fmla="*/ 0 h 126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73236" h="1260195">
                <a:moveTo>
                  <a:pt x="0" y="0"/>
                </a:moveTo>
                <a:lnTo>
                  <a:pt x="80063" y="75849"/>
                </a:lnTo>
                <a:cubicBezTo>
                  <a:pt x="228249" y="226142"/>
                  <a:pt x="786581" y="780963"/>
                  <a:pt x="889117" y="901759"/>
                </a:cubicBezTo>
                <a:cubicBezTo>
                  <a:pt x="991653" y="1022555"/>
                  <a:pt x="631371" y="747252"/>
                  <a:pt x="695281" y="800627"/>
                </a:cubicBezTo>
                <a:cubicBezTo>
                  <a:pt x="759191" y="854002"/>
                  <a:pt x="1253613" y="1203749"/>
                  <a:pt x="1272575" y="1222009"/>
                </a:cubicBezTo>
                <a:cubicBezTo>
                  <a:pt x="1291537" y="1240269"/>
                  <a:pt x="897544" y="903865"/>
                  <a:pt x="809054" y="910186"/>
                </a:cubicBezTo>
                <a:cubicBezTo>
                  <a:pt x="720564" y="916507"/>
                  <a:pt x="750763" y="1271171"/>
                  <a:pt x="741633" y="1259934"/>
                </a:cubicBezTo>
                <a:cubicBezTo>
                  <a:pt x="732503" y="1248697"/>
                  <a:pt x="805543" y="970584"/>
                  <a:pt x="754275" y="842765"/>
                </a:cubicBezTo>
                <a:cubicBezTo>
                  <a:pt x="703007" y="714946"/>
                  <a:pt x="451582" y="530240"/>
                  <a:pt x="434024" y="493018"/>
                </a:cubicBezTo>
                <a:cubicBezTo>
                  <a:pt x="416466" y="455796"/>
                  <a:pt x="724075" y="705815"/>
                  <a:pt x="648929" y="619432"/>
                </a:cubicBezTo>
                <a:cubicBezTo>
                  <a:pt x="573783" y="533049"/>
                  <a:pt x="94811" y="90597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 2105">
            <a:extLst>
              <a:ext uri="{FF2B5EF4-FFF2-40B4-BE49-F238E27FC236}">
                <a16:creationId xmlns:a16="http://schemas.microsoft.com/office/drawing/2014/main" id="{959684E2-E6E7-A13C-E4B8-0BEF8EB28A58}"/>
              </a:ext>
            </a:extLst>
          </p:cNvPr>
          <p:cNvSpPr/>
          <p:nvPr/>
        </p:nvSpPr>
        <p:spPr>
          <a:xfrm>
            <a:off x="2139664" y="4867235"/>
            <a:ext cx="697388" cy="1152877"/>
          </a:xfrm>
          <a:custGeom>
            <a:avLst/>
            <a:gdLst>
              <a:gd name="connsiteX0" fmla="*/ 30456 w 697388"/>
              <a:gd name="connsiteY0" fmla="*/ 54512 h 1152877"/>
              <a:gd name="connsiteX1" fmla="*/ 68380 w 697388"/>
              <a:gd name="connsiteY1" fmla="*/ 117720 h 1152877"/>
              <a:gd name="connsiteX2" fmla="*/ 468694 w 697388"/>
              <a:gd name="connsiteY2" fmla="*/ 838284 h 1152877"/>
              <a:gd name="connsiteX3" fmla="*/ 401272 w 697388"/>
              <a:gd name="connsiteY3" fmla="*/ 631806 h 1152877"/>
              <a:gd name="connsiteX4" fmla="*/ 679385 w 697388"/>
              <a:gd name="connsiteY4" fmla="*/ 1120610 h 1152877"/>
              <a:gd name="connsiteX5" fmla="*/ 670957 w 697388"/>
              <a:gd name="connsiteY5" fmla="*/ 1107969 h 1152877"/>
              <a:gd name="connsiteX6" fmla="*/ 384417 w 697388"/>
              <a:gd name="connsiteY6" fmla="*/ 661303 h 1152877"/>
              <a:gd name="connsiteX7" fmla="*/ 30456 w 697388"/>
              <a:gd name="connsiteY7" fmla="*/ 54512 h 115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7388" h="1152877">
                <a:moveTo>
                  <a:pt x="30456" y="54512"/>
                </a:moveTo>
                <a:cubicBezTo>
                  <a:pt x="-22217" y="-36085"/>
                  <a:pt x="-4660" y="-12909"/>
                  <a:pt x="68380" y="117720"/>
                </a:cubicBezTo>
                <a:cubicBezTo>
                  <a:pt x="141420" y="248349"/>
                  <a:pt x="413212" y="752603"/>
                  <a:pt x="468694" y="838284"/>
                </a:cubicBezTo>
                <a:cubicBezTo>
                  <a:pt x="524176" y="923965"/>
                  <a:pt x="366157" y="584752"/>
                  <a:pt x="401272" y="631806"/>
                </a:cubicBezTo>
                <a:cubicBezTo>
                  <a:pt x="436387" y="678860"/>
                  <a:pt x="634438" y="1041250"/>
                  <a:pt x="679385" y="1120610"/>
                </a:cubicBezTo>
                <a:cubicBezTo>
                  <a:pt x="724332" y="1199970"/>
                  <a:pt x="670957" y="1107969"/>
                  <a:pt x="670957" y="1107969"/>
                </a:cubicBezTo>
                <a:cubicBezTo>
                  <a:pt x="621796" y="1031418"/>
                  <a:pt x="491167" y="836177"/>
                  <a:pt x="384417" y="661303"/>
                </a:cubicBezTo>
                <a:cubicBezTo>
                  <a:pt x="277667" y="486429"/>
                  <a:pt x="83129" y="145109"/>
                  <a:pt x="30456" y="54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 2106">
            <a:extLst>
              <a:ext uri="{FF2B5EF4-FFF2-40B4-BE49-F238E27FC236}">
                <a16:creationId xmlns:a16="http://schemas.microsoft.com/office/drawing/2014/main" id="{DE5C76C9-FEE9-3120-CB68-ED58EE7284B4}"/>
              </a:ext>
            </a:extLst>
          </p:cNvPr>
          <p:cNvSpPr/>
          <p:nvPr/>
        </p:nvSpPr>
        <p:spPr>
          <a:xfrm>
            <a:off x="1802286" y="5094443"/>
            <a:ext cx="576452" cy="1700738"/>
          </a:xfrm>
          <a:custGeom>
            <a:avLst/>
            <a:gdLst>
              <a:gd name="connsiteX0" fmla="*/ 447896 w 576452"/>
              <a:gd name="connsiteY0" fmla="*/ 71 h 1700738"/>
              <a:gd name="connsiteX1" fmla="*/ 468966 w 576452"/>
              <a:gd name="connsiteY1" fmla="*/ 105417 h 1700738"/>
              <a:gd name="connsiteX2" fmla="*/ 119218 w 576452"/>
              <a:gd name="connsiteY2" fmla="*/ 623717 h 1700738"/>
              <a:gd name="connsiteX3" fmla="*/ 195067 w 576452"/>
              <a:gd name="connsiteY3" fmla="*/ 956610 h 1700738"/>
              <a:gd name="connsiteX4" fmla="*/ 98149 w 576452"/>
              <a:gd name="connsiteY4" fmla="*/ 842836 h 1700738"/>
              <a:gd name="connsiteX5" fmla="*/ 291985 w 576452"/>
              <a:gd name="connsiteY5" fmla="*/ 1264219 h 1700738"/>
              <a:gd name="connsiteX6" fmla="*/ 148715 w 576452"/>
              <a:gd name="connsiteY6" fmla="*/ 1053528 h 1700738"/>
              <a:gd name="connsiteX7" fmla="*/ 574311 w 576452"/>
              <a:gd name="connsiteY7" fmla="*/ 1694029 h 1700738"/>
              <a:gd name="connsiteX8" fmla="*/ 300413 w 576452"/>
              <a:gd name="connsiteY8" fmla="*/ 1344281 h 1700738"/>
              <a:gd name="connsiteX9" fmla="*/ 9659 w 576452"/>
              <a:gd name="connsiteY9" fmla="*/ 649000 h 1700738"/>
              <a:gd name="connsiteX10" fmla="*/ 81294 w 576452"/>
              <a:gd name="connsiteY10" fmla="*/ 750132 h 1700738"/>
              <a:gd name="connsiteX11" fmla="*/ 199281 w 576452"/>
              <a:gd name="connsiteY11" fmla="*/ 400385 h 1700738"/>
              <a:gd name="connsiteX12" fmla="*/ 102363 w 576452"/>
              <a:gd name="connsiteY12" fmla="*/ 480447 h 1700738"/>
              <a:gd name="connsiteX13" fmla="*/ 473179 w 576452"/>
              <a:gd name="connsiteY13" fmla="*/ 96989 h 1700738"/>
              <a:gd name="connsiteX14" fmla="*/ 447896 w 576452"/>
              <a:gd name="connsiteY14" fmla="*/ 71 h 1700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6452" h="1700738">
                <a:moveTo>
                  <a:pt x="447896" y="71"/>
                </a:moveTo>
                <a:cubicBezTo>
                  <a:pt x="447194" y="1476"/>
                  <a:pt x="523746" y="1476"/>
                  <a:pt x="468966" y="105417"/>
                </a:cubicBezTo>
                <a:cubicBezTo>
                  <a:pt x="414186" y="209358"/>
                  <a:pt x="164868" y="481852"/>
                  <a:pt x="119218" y="623717"/>
                </a:cubicBezTo>
                <a:cubicBezTo>
                  <a:pt x="73568" y="765583"/>
                  <a:pt x="198578" y="920090"/>
                  <a:pt x="195067" y="956610"/>
                </a:cubicBezTo>
                <a:cubicBezTo>
                  <a:pt x="191555" y="993130"/>
                  <a:pt x="81996" y="791568"/>
                  <a:pt x="98149" y="842836"/>
                </a:cubicBezTo>
                <a:cubicBezTo>
                  <a:pt x="114302" y="894104"/>
                  <a:pt x="283557" y="1229104"/>
                  <a:pt x="291985" y="1264219"/>
                </a:cubicBezTo>
                <a:cubicBezTo>
                  <a:pt x="300413" y="1299334"/>
                  <a:pt x="101661" y="981893"/>
                  <a:pt x="148715" y="1053528"/>
                </a:cubicBezTo>
                <a:cubicBezTo>
                  <a:pt x="195769" y="1125163"/>
                  <a:pt x="549028" y="1645570"/>
                  <a:pt x="574311" y="1694029"/>
                </a:cubicBezTo>
                <a:cubicBezTo>
                  <a:pt x="599594" y="1742488"/>
                  <a:pt x="394522" y="1518452"/>
                  <a:pt x="300413" y="1344281"/>
                </a:cubicBezTo>
                <a:cubicBezTo>
                  <a:pt x="206304" y="1170110"/>
                  <a:pt x="46179" y="748025"/>
                  <a:pt x="9659" y="649000"/>
                </a:cubicBezTo>
                <a:cubicBezTo>
                  <a:pt x="-26861" y="549975"/>
                  <a:pt x="49690" y="791568"/>
                  <a:pt x="81294" y="750132"/>
                </a:cubicBezTo>
                <a:cubicBezTo>
                  <a:pt x="112898" y="708696"/>
                  <a:pt x="195770" y="445332"/>
                  <a:pt x="199281" y="400385"/>
                </a:cubicBezTo>
                <a:cubicBezTo>
                  <a:pt x="202792" y="355438"/>
                  <a:pt x="56713" y="531013"/>
                  <a:pt x="102363" y="480447"/>
                </a:cubicBezTo>
                <a:cubicBezTo>
                  <a:pt x="148013" y="429881"/>
                  <a:pt x="418399" y="176349"/>
                  <a:pt x="473179" y="96989"/>
                </a:cubicBezTo>
                <a:cubicBezTo>
                  <a:pt x="527959" y="17629"/>
                  <a:pt x="448598" y="-1334"/>
                  <a:pt x="447896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 2107">
            <a:extLst>
              <a:ext uri="{FF2B5EF4-FFF2-40B4-BE49-F238E27FC236}">
                <a16:creationId xmlns:a16="http://schemas.microsoft.com/office/drawing/2014/main" id="{A0878C90-60A8-7419-6952-0156D8E28A08}"/>
              </a:ext>
            </a:extLst>
          </p:cNvPr>
          <p:cNvSpPr/>
          <p:nvPr/>
        </p:nvSpPr>
        <p:spPr>
          <a:xfrm>
            <a:off x="6046165" y="2368590"/>
            <a:ext cx="1064377" cy="1796120"/>
          </a:xfrm>
          <a:custGeom>
            <a:avLst/>
            <a:gdLst>
              <a:gd name="connsiteX0" fmla="*/ 38598 w 1064377"/>
              <a:gd name="connsiteY0" fmla="*/ 41718 h 1796120"/>
              <a:gd name="connsiteX1" fmla="*/ 139730 w 1064377"/>
              <a:gd name="connsiteY1" fmla="*/ 138636 h 1796120"/>
              <a:gd name="connsiteX2" fmla="*/ 679100 w 1064377"/>
              <a:gd name="connsiteY2" fmla="*/ 766496 h 1796120"/>
              <a:gd name="connsiteX3" fmla="*/ 868722 w 1064377"/>
              <a:gd name="connsiteY3" fmla="*/ 998256 h 1796120"/>
              <a:gd name="connsiteX4" fmla="*/ 856080 w 1064377"/>
              <a:gd name="connsiteY4" fmla="*/ 867628 h 1796120"/>
              <a:gd name="connsiteX5" fmla="*/ 1054130 w 1064377"/>
              <a:gd name="connsiteY5" fmla="*/ 1331148 h 1796120"/>
              <a:gd name="connsiteX6" fmla="*/ 805514 w 1064377"/>
              <a:gd name="connsiteY6" fmla="*/ 1794669 h 1796120"/>
              <a:gd name="connsiteX7" fmla="*/ 944570 w 1064377"/>
              <a:gd name="connsiteY7" fmla="*/ 1465991 h 1796120"/>
              <a:gd name="connsiteX8" fmla="*/ 1045702 w 1064377"/>
              <a:gd name="connsiteY8" fmla="*/ 1154168 h 1796120"/>
              <a:gd name="connsiteX9" fmla="*/ 548471 w 1064377"/>
              <a:gd name="connsiteY9" fmla="*/ 475742 h 1796120"/>
              <a:gd name="connsiteX10" fmla="*/ 687527 w 1064377"/>
              <a:gd name="connsiteY10" fmla="*/ 678005 h 1796120"/>
              <a:gd name="connsiteX11" fmla="*/ 38598 w 1064377"/>
              <a:gd name="connsiteY11" fmla="*/ 41718 h 179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4377" h="1796120">
                <a:moveTo>
                  <a:pt x="38598" y="41718"/>
                </a:moveTo>
                <a:cubicBezTo>
                  <a:pt x="-52701" y="-48177"/>
                  <a:pt x="32980" y="17840"/>
                  <a:pt x="139730" y="138636"/>
                </a:cubicBezTo>
                <a:cubicBezTo>
                  <a:pt x="246480" y="259432"/>
                  <a:pt x="557601" y="623226"/>
                  <a:pt x="679100" y="766496"/>
                </a:cubicBezTo>
                <a:cubicBezTo>
                  <a:pt x="800599" y="909766"/>
                  <a:pt x="839225" y="981401"/>
                  <a:pt x="868722" y="998256"/>
                </a:cubicBezTo>
                <a:cubicBezTo>
                  <a:pt x="898219" y="1015111"/>
                  <a:pt x="825179" y="812146"/>
                  <a:pt x="856080" y="867628"/>
                </a:cubicBezTo>
                <a:cubicBezTo>
                  <a:pt x="886981" y="923110"/>
                  <a:pt x="1062558" y="1176641"/>
                  <a:pt x="1054130" y="1331148"/>
                </a:cubicBezTo>
                <a:cubicBezTo>
                  <a:pt x="1045702" y="1485655"/>
                  <a:pt x="823774" y="1772195"/>
                  <a:pt x="805514" y="1794669"/>
                </a:cubicBezTo>
                <a:cubicBezTo>
                  <a:pt x="787254" y="1817143"/>
                  <a:pt x="904539" y="1572741"/>
                  <a:pt x="944570" y="1465991"/>
                </a:cubicBezTo>
                <a:cubicBezTo>
                  <a:pt x="984601" y="1359241"/>
                  <a:pt x="1111718" y="1319209"/>
                  <a:pt x="1045702" y="1154168"/>
                </a:cubicBezTo>
                <a:cubicBezTo>
                  <a:pt x="979686" y="989127"/>
                  <a:pt x="608167" y="555102"/>
                  <a:pt x="548471" y="475742"/>
                </a:cubicBezTo>
                <a:cubicBezTo>
                  <a:pt x="488775" y="396382"/>
                  <a:pt x="774613" y="751045"/>
                  <a:pt x="687527" y="678005"/>
                </a:cubicBezTo>
                <a:cubicBezTo>
                  <a:pt x="600441" y="604965"/>
                  <a:pt x="129897" y="131613"/>
                  <a:pt x="38598" y="41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 2108">
            <a:extLst>
              <a:ext uri="{FF2B5EF4-FFF2-40B4-BE49-F238E27FC236}">
                <a16:creationId xmlns:a16="http://schemas.microsoft.com/office/drawing/2014/main" id="{A91AAE1F-D332-0AFD-AEDA-101A894EDC7E}"/>
              </a:ext>
            </a:extLst>
          </p:cNvPr>
          <p:cNvSpPr/>
          <p:nvPr/>
        </p:nvSpPr>
        <p:spPr>
          <a:xfrm>
            <a:off x="5930067" y="2848921"/>
            <a:ext cx="680826" cy="1492191"/>
          </a:xfrm>
          <a:custGeom>
            <a:avLst/>
            <a:gdLst>
              <a:gd name="connsiteX0" fmla="*/ 32495 w 680826"/>
              <a:gd name="connsiteY0" fmla="*/ 20694 h 1492191"/>
              <a:gd name="connsiteX1" fmla="*/ 125199 w 680826"/>
              <a:gd name="connsiteY1" fmla="*/ 168178 h 1492191"/>
              <a:gd name="connsiteX2" fmla="*/ 647714 w 680826"/>
              <a:gd name="connsiteY2" fmla="*/ 665409 h 1492191"/>
              <a:gd name="connsiteX3" fmla="*/ 411739 w 680826"/>
              <a:gd name="connsiteY3" fmla="*/ 1267986 h 1492191"/>
              <a:gd name="connsiteX4" fmla="*/ 639286 w 680826"/>
              <a:gd name="connsiteY4" fmla="*/ 855031 h 1492191"/>
              <a:gd name="connsiteX5" fmla="*/ 306394 w 680826"/>
              <a:gd name="connsiteY5" fmla="*/ 1491319 h 1492191"/>
              <a:gd name="connsiteX6" fmla="*/ 660355 w 680826"/>
              <a:gd name="connsiteY6" fmla="*/ 690692 h 1492191"/>
              <a:gd name="connsiteX7" fmla="*/ 576079 w 680826"/>
              <a:gd name="connsiteY7" fmla="*/ 568491 h 1492191"/>
              <a:gd name="connsiteX8" fmla="*/ 32495 w 680826"/>
              <a:gd name="connsiteY8" fmla="*/ 20694 h 149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0826" h="1492191">
                <a:moveTo>
                  <a:pt x="32495" y="20694"/>
                </a:moveTo>
                <a:cubicBezTo>
                  <a:pt x="-42652" y="-46025"/>
                  <a:pt x="22662" y="60726"/>
                  <a:pt x="125199" y="168178"/>
                </a:cubicBezTo>
                <a:cubicBezTo>
                  <a:pt x="227736" y="275631"/>
                  <a:pt x="599957" y="482108"/>
                  <a:pt x="647714" y="665409"/>
                </a:cubicBezTo>
                <a:cubicBezTo>
                  <a:pt x="695471" y="848710"/>
                  <a:pt x="413144" y="1236382"/>
                  <a:pt x="411739" y="1267986"/>
                </a:cubicBezTo>
                <a:cubicBezTo>
                  <a:pt x="410334" y="1299590"/>
                  <a:pt x="656843" y="817809"/>
                  <a:pt x="639286" y="855031"/>
                </a:cubicBezTo>
                <a:cubicBezTo>
                  <a:pt x="621729" y="892253"/>
                  <a:pt x="302883" y="1518709"/>
                  <a:pt x="306394" y="1491319"/>
                </a:cubicBezTo>
                <a:cubicBezTo>
                  <a:pt x="309905" y="1463929"/>
                  <a:pt x="615408" y="844497"/>
                  <a:pt x="660355" y="690692"/>
                </a:cubicBezTo>
                <a:cubicBezTo>
                  <a:pt x="705303" y="536887"/>
                  <a:pt x="675806" y="684371"/>
                  <a:pt x="576079" y="568491"/>
                </a:cubicBezTo>
                <a:cubicBezTo>
                  <a:pt x="476352" y="452611"/>
                  <a:pt x="107642" y="87413"/>
                  <a:pt x="32495" y="20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 2109">
            <a:extLst>
              <a:ext uri="{FF2B5EF4-FFF2-40B4-BE49-F238E27FC236}">
                <a16:creationId xmlns:a16="http://schemas.microsoft.com/office/drawing/2014/main" id="{2652F75E-D00F-94C2-4F18-4DFFDE2A119F}"/>
              </a:ext>
            </a:extLst>
          </p:cNvPr>
          <p:cNvSpPr/>
          <p:nvPr/>
        </p:nvSpPr>
        <p:spPr>
          <a:xfrm>
            <a:off x="2942024" y="1778774"/>
            <a:ext cx="1485683" cy="1659101"/>
          </a:xfrm>
          <a:custGeom>
            <a:avLst/>
            <a:gdLst>
              <a:gd name="connsiteX0" fmla="*/ 58219 w 1485683"/>
              <a:gd name="connsiteY0" fmla="*/ 75309 h 1659101"/>
              <a:gd name="connsiteX1" fmla="*/ 79288 w 1485683"/>
              <a:gd name="connsiteY1" fmla="*/ 130089 h 1659101"/>
              <a:gd name="connsiteX2" fmla="*/ 589161 w 1485683"/>
              <a:gd name="connsiteY2" fmla="*/ 901219 h 1659101"/>
              <a:gd name="connsiteX3" fmla="*/ 559664 w 1485683"/>
              <a:gd name="connsiteY3" fmla="*/ 800087 h 1659101"/>
              <a:gd name="connsiteX4" fmla="*/ 1006330 w 1485683"/>
              <a:gd name="connsiteY4" fmla="*/ 1326815 h 1659101"/>
              <a:gd name="connsiteX5" fmla="*/ 972619 w 1485683"/>
              <a:gd name="connsiteY5" fmla="*/ 1259394 h 1659101"/>
              <a:gd name="connsiteX6" fmla="*/ 1474064 w 1485683"/>
              <a:gd name="connsiteY6" fmla="*/ 1647066 h 1659101"/>
              <a:gd name="connsiteX7" fmla="*/ 1271801 w 1485683"/>
              <a:gd name="connsiteY7" fmla="*/ 1508009 h 1659101"/>
              <a:gd name="connsiteX8" fmla="*/ 673438 w 1485683"/>
              <a:gd name="connsiteY8" fmla="*/ 985495 h 1659101"/>
              <a:gd name="connsiteX9" fmla="*/ 732431 w 1485683"/>
              <a:gd name="connsiteY9" fmla="*/ 1023420 h 1659101"/>
              <a:gd name="connsiteX10" fmla="*/ 504885 w 1485683"/>
              <a:gd name="connsiteY10" fmla="*/ 774804 h 1659101"/>
              <a:gd name="connsiteX11" fmla="*/ 631300 w 1485683"/>
              <a:gd name="connsiteY11" fmla="*/ 892791 h 1659101"/>
              <a:gd name="connsiteX12" fmla="*/ 58219 w 1485683"/>
              <a:gd name="connsiteY12" fmla="*/ 75309 h 165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683" h="1659101">
                <a:moveTo>
                  <a:pt x="58219" y="75309"/>
                </a:moveTo>
                <a:cubicBezTo>
                  <a:pt x="-33783" y="-51808"/>
                  <a:pt x="-9202" y="-7563"/>
                  <a:pt x="79288" y="130089"/>
                </a:cubicBezTo>
                <a:cubicBezTo>
                  <a:pt x="167778" y="267741"/>
                  <a:pt x="509098" y="789553"/>
                  <a:pt x="589161" y="901219"/>
                </a:cubicBezTo>
                <a:cubicBezTo>
                  <a:pt x="669224" y="1012885"/>
                  <a:pt x="490136" y="729154"/>
                  <a:pt x="559664" y="800087"/>
                </a:cubicBezTo>
                <a:cubicBezTo>
                  <a:pt x="629192" y="871020"/>
                  <a:pt x="937504" y="1250264"/>
                  <a:pt x="1006330" y="1326815"/>
                </a:cubicBezTo>
                <a:cubicBezTo>
                  <a:pt x="1075156" y="1403366"/>
                  <a:pt x="894663" y="1206019"/>
                  <a:pt x="972619" y="1259394"/>
                </a:cubicBezTo>
                <a:cubicBezTo>
                  <a:pt x="1050575" y="1312769"/>
                  <a:pt x="1424200" y="1605630"/>
                  <a:pt x="1474064" y="1647066"/>
                </a:cubicBezTo>
                <a:cubicBezTo>
                  <a:pt x="1523928" y="1688502"/>
                  <a:pt x="1405239" y="1618271"/>
                  <a:pt x="1271801" y="1508009"/>
                </a:cubicBezTo>
                <a:cubicBezTo>
                  <a:pt x="1138363" y="1397747"/>
                  <a:pt x="763333" y="1066260"/>
                  <a:pt x="673438" y="985495"/>
                </a:cubicBezTo>
                <a:cubicBezTo>
                  <a:pt x="583543" y="904730"/>
                  <a:pt x="760523" y="1058535"/>
                  <a:pt x="732431" y="1023420"/>
                </a:cubicBezTo>
                <a:cubicBezTo>
                  <a:pt x="704339" y="988305"/>
                  <a:pt x="521740" y="796575"/>
                  <a:pt x="504885" y="774804"/>
                </a:cubicBezTo>
                <a:cubicBezTo>
                  <a:pt x="488030" y="753033"/>
                  <a:pt x="707851" y="1005160"/>
                  <a:pt x="631300" y="892791"/>
                </a:cubicBezTo>
                <a:cubicBezTo>
                  <a:pt x="554749" y="780422"/>
                  <a:pt x="150221" y="202426"/>
                  <a:pt x="58219" y="75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 2110">
            <a:extLst>
              <a:ext uri="{FF2B5EF4-FFF2-40B4-BE49-F238E27FC236}">
                <a16:creationId xmlns:a16="http://schemas.microsoft.com/office/drawing/2014/main" id="{F5EA4460-2EC4-1D12-C2A8-11E25DE93101}"/>
              </a:ext>
            </a:extLst>
          </p:cNvPr>
          <p:cNvSpPr/>
          <p:nvPr/>
        </p:nvSpPr>
        <p:spPr>
          <a:xfrm>
            <a:off x="4351539" y="3196264"/>
            <a:ext cx="1244820" cy="1023436"/>
          </a:xfrm>
          <a:custGeom>
            <a:avLst/>
            <a:gdLst>
              <a:gd name="connsiteX0" fmla="*/ 22411 w 1244820"/>
              <a:gd name="connsiteY0" fmla="*/ 27312 h 1023436"/>
              <a:gd name="connsiteX1" fmla="*/ 123543 w 1244820"/>
              <a:gd name="connsiteY1" fmla="*/ 120016 h 1023436"/>
              <a:gd name="connsiteX2" fmla="*/ 709265 w 1244820"/>
              <a:gd name="connsiteY2" fmla="*/ 764731 h 1023436"/>
              <a:gd name="connsiteX3" fmla="*/ 591278 w 1244820"/>
              <a:gd name="connsiteY3" fmla="*/ 705738 h 1023436"/>
              <a:gd name="connsiteX4" fmla="*/ 1227565 w 1244820"/>
              <a:gd name="connsiteY4" fmla="*/ 1004919 h 1023436"/>
              <a:gd name="connsiteX5" fmla="*/ 1025302 w 1244820"/>
              <a:gd name="connsiteY5" fmla="*/ 954354 h 1023436"/>
              <a:gd name="connsiteX6" fmla="*/ 612347 w 1244820"/>
              <a:gd name="connsiteY6" fmla="*/ 650958 h 1023436"/>
              <a:gd name="connsiteX7" fmla="*/ 759831 w 1244820"/>
              <a:gd name="connsiteY7" fmla="*/ 899574 h 1023436"/>
              <a:gd name="connsiteX8" fmla="*/ 346876 w 1244820"/>
              <a:gd name="connsiteY8" fmla="*/ 566682 h 1023436"/>
              <a:gd name="connsiteX9" fmla="*/ 734548 w 1244820"/>
              <a:gd name="connsiteY9" fmla="*/ 773159 h 1023436"/>
              <a:gd name="connsiteX10" fmla="*/ 431152 w 1244820"/>
              <a:gd name="connsiteY10" fmla="*/ 444481 h 1023436"/>
              <a:gd name="connsiteX11" fmla="*/ 22411 w 1244820"/>
              <a:gd name="connsiteY11" fmla="*/ 27312 h 1023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4820" h="1023436">
                <a:moveTo>
                  <a:pt x="22411" y="27312"/>
                </a:moveTo>
                <a:cubicBezTo>
                  <a:pt x="-28857" y="-26765"/>
                  <a:pt x="9067" y="-2887"/>
                  <a:pt x="123543" y="120016"/>
                </a:cubicBezTo>
                <a:cubicBezTo>
                  <a:pt x="238019" y="242919"/>
                  <a:pt x="631309" y="667111"/>
                  <a:pt x="709265" y="764731"/>
                </a:cubicBezTo>
                <a:cubicBezTo>
                  <a:pt x="787221" y="862351"/>
                  <a:pt x="591278" y="705738"/>
                  <a:pt x="591278" y="705738"/>
                </a:cubicBezTo>
                <a:cubicBezTo>
                  <a:pt x="677661" y="745769"/>
                  <a:pt x="1155228" y="963483"/>
                  <a:pt x="1227565" y="1004919"/>
                </a:cubicBezTo>
                <a:cubicBezTo>
                  <a:pt x="1299902" y="1046355"/>
                  <a:pt x="1127838" y="1013348"/>
                  <a:pt x="1025302" y="954354"/>
                </a:cubicBezTo>
                <a:cubicBezTo>
                  <a:pt x="922766" y="895361"/>
                  <a:pt x="656592" y="660088"/>
                  <a:pt x="612347" y="650958"/>
                </a:cubicBezTo>
                <a:cubicBezTo>
                  <a:pt x="568102" y="641828"/>
                  <a:pt x="804076" y="913620"/>
                  <a:pt x="759831" y="899574"/>
                </a:cubicBezTo>
                <a:cubicBezTo>
                  <a:pt x="715586" y="885528"/>
                  <a:pt x="351090" y="587751"/>
                  <a:pt x="346876" y="566682"/>
                </a:cubicBezTo>
                <a:cubicBezTo>
                  <a:pt x="342662" y="545613"/>
                  <a:pt x="720502" y="793526"/>
                  <a:pt x="734548" y="773159"/>
                </a:cubicBezTo>
                <a:cubicBezTo>
                  <a:pt x="748594" y="752792"/>
                  <a:pt x="547032" y="565980"/>
                  <a:pt x="431152" y="444481"/>
                </a:cubicBezTo>
                <a:cubicBezTo>
                  <a:pt x="315272" y="322982"/>
                  <a:pt x="73679" y="81389"/>
                  <a:pt x="22411" y="27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 2111">
            <a:extLst>
              <a:ext uri="{FF2B5EF4-FFF2-40B4-BE49-F238E27FC236}">
                <a16:creationId xmlns:a16="http://schemas.microsoft.com/office/drawing/2014/main" id="{17FDD2AD-9FF3-20DA-C4C3-2E06656B5D00}"/>
              </a:ext>
            </a:extLst>
          </p:cNvPr>
          <p:cNvSpPr/>
          <p:nvPr/>
        </p:nvSpPr>
        <p:spPr>
          <a:xfrm>
            <a:off x="5638165" y="4024200"/>
            <a:ext cx="302844" cy="1585738"/>
          </a:xfrm>
          <a:custGeom>
            <a:avLst/>
            <a:gdLst>
              <a:gd name="connsiteX0" fmla="*/ 206410 w 302844"/>
              <a:gd name="connsiteY0" fmla="*/ 3 h 1585738"/>
              <a:gd name="connsiteX1" fmla="*/ 79995 w 302844"/>
              <a:gd name="connsiteY1" fmla="*/ 552014 h 1585738"/>
              <a:gd name="connsiteX2" fmla="*/ 134775 w 302844"/>
              <a:gd name="connsiteY2" fmla="*/ 977610 h 1585738"/>
              <a:gd name="connsiteX3" fmla="*/ 4147 w 302844"/>
              <a:gd name="connsiteY3" fmla="*/ 750064 h 1585738"/>
              <a:gd name="connsiteX4" fmla="*/ 299114 w 302844"/>
              <a:gd name="connsiteY4" fmla="*/ 1563332 h 1585738"/>
              <a:gd name="connsiteX5" fmla="*/ 160058 w 302844"/>
              <a:gd name="connsiteY5" fmla="*/ 1314716 h 1585738"/>
              <a:gd name="connsiteX6" fmla="*/ 8360 w 302844"/>
              <a:gd name="connsiteY6" fmla="*/ 859623 h 1585738"/>
              <a:gd name="connsiteX7" fmla="*/ 25216 w 302844"/>
              <a:gd name="connsiteY7" fmla="*/ 1011321 h 1585738"/>
              <a:gd name="connsiteX8" fmla="*/ 71568 w 302844"/>
              <a:gd name="connsiteY8" fmla="*/ 434027 h 1585738"/>
              <a:gd name="connsiteX9" fmla="*/ 4147 w 302844"/>
              <a:gd name="connsiteY9" fmla="*/ 560441 h 1585738"/>
              <a:gd name="connsiteX10" fmla="*/ 206410 w 302844"/>
              <a:gd name="connsiteY10" fmla="*/ 3 h 158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2844" h="1585738">
                <a:moveTo>
                  <a:pt x="206410" y="3"/>
                </a:moveTo>
                <a:cubicBezTo>
                  <a:pt x="219051" y="-1401"/>
                  <a:pt x="91934" y="389080"/>
                  <a:pt x="79995" y="552014"/>
                </a:cubicBezTo>
                <a:cubicBezTo>
                  <a:pt x="68056" y="714948"/>
                  <a:pt x="147416" y="944602"/>
                  <a:pt x="134775" y="977610"/>
                </a:cubicBezTo>
                <a:cubicBezTo>
                  <a:pt x="122134" y="1010618"/>
                  <a:pt x="-23243" y="652444"/>
                  <a:pt x="4147" y="750064"/>
                </a:cubicBezTo>
                <a:cubicBezTo>
                  <a:pt x="31537" y="847684"/>
                  <a:pt x="273129" y="1469224"/>
                  <a:pt x="299114" y="1563332"/>
                </a:cubicBezTo>
                <a:cubicBezTo>
                  <a:pt x="325099" y="1657440"/>
                  <a:pt x="208517" y="1432001"/>
                  <a:pt x="160058" y="1314716"/>
                </a:cubicBezTo>
                <a:cubicBezTo>
                  <a:pt x="111599" y="1197431"/>
                  <a:pt x="30834" y="910189"/>
                  <a:pt x="8360" y="859623"/>
                </a:cubicBezTo>
                <a:cubicBezTo>
                  <a:pt x="-14114" y="809057"/>
                  <a:pt x="14681" y="1082254"/>
                  <a:pt x="25216" y="1011321"/>
                </a:cubicBezTo>
                <a:cubicBezTo>
                  <a:pt x="35751" y="940388"/>
                  <a:pt x="75079" y="509174"/>
                  <a:pt x="71568" y="434027"/>
                </a:cubicBezTo>
                <a:cubicBezTo>
                  <a:pt x="68057" y="358880"/>
                  <a:pt x="-17624" y="627160"/>
                  <a:pt x="4147" y="560441"/>
                </a:cubicBezTo>
                <a:cubicBezTo>
                  <a:pt x="25918" y="493722"/>
                  <a:pt x="193769" y="1407"/>
                  <a:pt x="20641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 2112">
            <a:extLst>
              <a:ext uri="{FF2B5EF4-FFF2-40B4-BE49-F238E27FC236}">
                <a16:creationId xmlns:a16="http://schemas.microsoft.com/office/drawing/2014/main" id="{469E5435-B6F8-B32F-EAED-AFF98BFC8D82}"/>
              </a:ext>
            </a:extLst>
          </p:cNvPr>
          <p:cNvSpPr/>
          <p:nvPr/>
        </p:nvSpPr>
        <p:spPr>
          <a:xfrm>
            <a:off x="2732676" y="1617449"/>
            <a:ext cx="634387" cy="2200361"/>
          </a:xfrm>
          <a:custGeom>
            <a:avLst/>
            <a:gdLst>
              <a:gd name="connsiteX0" fmla="*/ 77945 w 634387"/>
              <a:gd name="connsiteY0" fmla="*/ 68081 h 2200361"/>
              <a:gd name="connsiteX1" fmla="*/ 77945 w 634387"/>
              <a:gd name="connsiteY1" fmla="*/ 131288 h 2200361"/>
              <a:gd name="connsiteX2" fmla="*/ 35807 w 634387"/>
              <a:gd name="connsiteY2" fmla="*/ 1024619 h 2200361"/>
              <a:gd name="connsiteX3" fmla="*/ 69518 w 634387"/>
              <a:gd name="connsiteY3" fmla="*/ 1049902 h 2200361"/>
              <a:gd name="connsiteX4" fmla="*/ 158008 w 634387"/>
              <a:gd name="connsiteY4" fmla="*/ 1601913 h 2200361"/>
              <a:gd name="connsiteX5" fmla="*/ 136939 w 634387"/>
              <a:gd name="connsiteY5" fmla="*/ 1492354 h 2200361"/>
              <a:gd name="connsiteX6" fmla="*/ 402410 w 634387"/>
              <a:gd name="connsiteY6" fmla="*/ 2002227 h 2200361"/>
              <a:gd name="connsiteX7" fmla="*/ 339202 w 634387"/>
              <a:gd name="connsiteY7" fmla="*/ 1964302 h 2200361"/>
              <a:gd name="connsiteX8" fmla="*/ 634170 w 634387"/>
              <a:gd name="connsiteY8" fmla="*/ 2200276 h 2200361"/>
              <a:gd name="connsiteX9" fmla="*/ 381341 w 634387"/>
              <a:gd name="connsiteY9" fmla="*/ 1934805 h 2200361"/>
              <a:gd name="connsiteX10" fmla="*/ 61090 w 634387"/>
              <a:gd name="connsiteY10" fmla="*/ 1247952 h 2200361"/>
              <a:gd name="connsiteX11" fmla="*/ 48448 w 634387"/>
              <a:gd name="connsiteY11" fmla="*/ 1210027 h 2200361"/>
              <a:gd name="connsiteX12" fmla="*/ 35807 w 634387"/>
              <a:gd name="connsiteY12" fmla="*/ 797073 h 2200361"/>
              <a:gd name="connsiteX13" fmla="*/ 2096 w 634387"/>
              <a:gd name="connsiteY13" fmla="*/ 742293 h 2200361"/>
              <a:gd name="connsiteX14" fmla="*/ 77945 w 634387"/>
              <a:gd name="connsiteY14" fmla="*/ 68081 h 220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34387" h="2200361">
                <a:moveTo>
                  <a:pt x="77945" y="68081"/>
                </a:moveTo>
                <a:cubicBezTo>
                  <a:pt x="90587" y="-33753"/>
                  <a:pt x="84968" y="-28135"/>
                  <a:pt x="77945" y="131288"/>
                </a:cubicBezTo>
                <a:cubicBezTo>
                  <a:pt x="70922" y="290711"/>
                  <a:pt x="37211" y="871517"/>
                  <a:pt x="35807" y="1024619"/>
                </a:cubicBezTo>
                <a:cubicBezTo>
                  <a:pt x="34402" y="1177721"/>
                  <a:pt x="49151" y="953686"/>
                  <a:pt x="69518" y="1049902"/>
                </a:cubicBezTo>
                <a:cubicBezTo>
                  <a:pt x="89885" y="1146118"/>
                  <a:pt x="146771" y="1528171"/>
                  <a:pt x="158008" y="1601913"/>
                </a:cubicBezTo>
                <a:cubicBezTo>
                  <a:pt x="169245" y="1675655"/>
                  <a:pt x="96205" y="1425635"/>
                  <a:pt x="136939" y="1492354"/>
                </a:cubicBezTo>
                <a:cubicBezTo>
                  <a:pt x="177673" y="1559073"/>
                  <a:pt x="368700" y="1923569"/>
                  <a:pt x="402410" y="2002227"/>
                </a:cubicBezTo>
                <a:cubicBezTo>
                  <a:pt x="436121" y="2080885"/>
                  <a:pt x="300575" y="1931294"/>
                  <a:pt x="339202" y="1964302"/>
                </a:cubicBezTo>
                <a:cubicBezTo>
                  <a:pt x="377829" y="1997310"/>
                  <a:pt x="627147" y="2205192"/>
                  <a:pt x="634170" y="2200276"/>
                </a:cubicBezTo>
                <a:cubicBezTo>
                  <a:pt x="641193" y="2195360"/>
                  <a:pt x="476854" y="2093526"/>
                  <a:pt x="381341" y="1934805"/>
                </a:cubicBezTo>
                <a:cubicBezTo>
                  <a:pt x="285828" y="1776084"/>
                  <a:pt x="116572" y="1368748"/>
                  <a:pt x="61090" y="1247952"/>
                </a:cubicBezTo>
                <a:cubicBezTo>
                  <a:pt x="5608" y="1127156"/>
                  <a:pt x="52662" y="1285174"/>
                  <a:pt x="48448" y="1210027"/>
                </a:cubicBezTo>
                <a:cubicBezTo>
                  <a:pt x="44234" y="1134880"/>
                  <a:pt x="43532" y="875029"/>
                  <a:pt x="35807" y="797073"/>
                </a:cubicBezTo>
                <a:cubicBezTo>
                  <a:pt x="28082" y="719117"/>
                  <a:pt x="-9141" y="863089"/>
                  <a:pt x="2096" y="742293"/>
                </a:cubicBezTo>
                <a:cubicBezTo>
                  <a:pt x="13333" y="621497"/>
                  <a:pt x="65303" y="169915"/>
                  <a:pt x="77945" y="680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 2113">
            <a:extLst>
              <a:ext uri="{FF2B5EF4-FFF2-40B4-BE49-F238E27FC236}">
                <a16:creationId xmlns:a16="http://schemas.microsoft.com/office/drawing/2014/main" id="{9E6D36F2-79C1-48EC-0956-A0AE377D7694}"/>
              </a:ext>
            </a:extLst>
          </p:cNvPr>
          <p:cNvSpPr/>
          <p:nvPr/>
        </p:nvSpPr>
        <p:spPr>
          <a:xfrm>
            <a:off x="2104749" y="3209888"/>
            <a:ext cx="1060526" cy="978699"/>
          </a:xfrm>
          <a:custGeom>
            <a:avLst/>
            <a:gdLst>
              <a:gd name="connsiteX0" fmla="*/ 2163 w 1060526"/>
              <a:gd name="connsiteY0" fmla="*/ 5260 h 978699"/>
              <a:gd name="connsiteX1" fmla="*/ 710086 w 1060526"/>
              <a:gd name="connsiteY1" fmla="*/ 780604 h 978699"/>
              <a:gd name="connsiteX2" fmla="*/ 604740 w 1060526"/>
              <a:gd name="connsiteY2" fmla="*/ 717397 h 978699"/>
              <a:gd name="connsiteX3" fmla="*/ 1059833 w 1060526"/>
              <a:gd name="connsiteY3" fmla="*/ 978654 h 978699"/>
              <a:gd name="connsiteX4" fmla="*/ 697445 w 1060526"/>
              <a:gd name="connsiteY4" fmla="*/ 734252 h 978699"/>
              <a:gd name="connsiteX5" fmla="*/ 271848 w 1060526"/>
              <a:gd name="connsiteY5" fmla="*/ 262304 h 978699"/>
              <a:gd name="connsiteX6" fmla="*/ 482539 w 1060526"/>
              <a:gd name="connsiteY6" fmla="*/ 430857 h 978699"/>
              <a:gd name="connsiteX7" fmla="*/ 2163 w 1060526"/>
              <a:gd name="connsiteY7" fmla="*/ 5260 h 97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526" h="978699">
                <a:moveTo>
                  <a:pt x="2163" y="5260"/>
                </a:moveTo>
                <a:cubicBezTo>
                  <a:pt x="40087" y="63551"/>
                  <a:pt x="609657" y="661915"/>
                  <a:pt x="710086" y="780604"/>
                </a:cubicBezTo>
                <a:cubicBezTo>
                  <a:pt x="810515" y="899293"/>
                  <a:pt x="604740" y="717397"/>
                  <a:pt x="604740" y="717397"/>
                </a:cubicBezTo>
                <a:cubicBezTo>
                  <a:pt x="663031" y="750405"/>
                  <a:pt x="1044382" y="975845"/>
                  <a:pt x="1059833" y="978654"/>
                </a:cubicBezTo>
                <a:cubicBezTo>
                  <a:pt x="1075284" y="981463"/>
                  <a:pt x="828776" y="853644"/>
                  <a:pt x="697445" y="734252"/>
                </a:cubicBezTo>
                <a:cubicBezTo>
                  <a:pt x="566114" y="614860"/>
                  <a:pt x="307666" y="312870"/>
                  <a:pt x="271848" y="262304"/>
                </a:cubicBezTo>
                <a:cubicBezTo>
                  <a:pt x="236030" y="211738"/>
                  <a:pt x="528189" y="470186"/>
                  <a:pt x="482539" y="430857"/>
                </a:cubicBezTo>
                <a:cubicBezTo>
                  <a:pt x="436889" y="391528"/>
                  <a:pt x="-35761" y="-53031"/>
                  <a:pt x="2163" y="5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 2114">
            <a:extLst>
              <a:ext uri="{FF2B5EF4-FFF2-40B4-BE49-F238E27FC236}">
                <a16:creationId xmlns:a16="http://schemas.microsoft.com/office/drawing/2014/main" id="{0247D31E-A8F6-3A5A-67F8-44C4D31A6060}"/>
              </a:ext>
            </a:extLst>
          </p:cNvPr>
          <p:cNvSpPr/>
          <p:nvPr/>
        </p:nvSpPr>
        <p:spPr>
          <a:xfrm>
            <a:off x="2840635" y="3374230"/>
            <a:ext cx="947855" cy="569970"/>
          </a:xfrm>
          <a:custGeom>
            <a:avLst/>
            <a:gdLst>
              <a:gd name="connsiteX0" fmla="*/ 3697 w 947855"/>
              <a:gd name="connsiteY0" fmla="*/ 55823 h 569970"/>
              <a:gd name="connsiteX1" fmla="*/ 467218 w 947855"/>
              <a:gd name="connsiteY1" fmla="*/ 485634 h 569970"/>
              <a:gd name="connsiteX2" fmla="*/ 475645 w 947855"/>
              <a:gd name="connsiteY2" fmla="*/ 456137 h 569970"/>
              <a:gd name="connsiteX3" fmla="*/ 947594 w 947855"/>
              <a:gd name="connsiteY3" fmla="*/ 569910 h 569970"/>
              <a:gd name="connsiteX4" fmla="*/ 538853 w 947855"/>
              <a:gd name="connsiteY4" fmla="*/ 468778 h 569970"/>
              <a:gd name="connsiteX5" fmla="*/ 298665 w 947855"/>
              <a:gd name="connsiteY5" fmla="*/ 270729 h 569970"/>
              <a:gd name="connsiteX6" fmla="*/ 20552 w 947855"/>
              <a:gd name="connsiteY6" fmla="*/ 1044 h 569970"/>
              <a:gd name="connsiteX7" fmla="*/ 239671 w 947855"/>
              <a:gd name="connsiteY7" fmla="*/ 173811 h 569970"/>
              <a:gd name="connsiteX8" fmla="*/ 3697 w 947855"/>
              <a:gd name="connsiteY8" fmla="*/ 55823 h 569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55" h="569970">
                <a:moveTo>
                  <a:pt x="3697" y="55823"/>
                </a:moveTo>
                <a:cubicBezTo>
                  <a:pt x="41622" y="107794"/>
                  <a:pt x="388560" y="418915"/>
                  <a:pt x="467218" y="485634"/>
                </a:cubicBezTo>
                <a:cubicBezTo>
                  <a:pt x="545876" y="552353"/>
                  <a:pt x="395582" y="442091"/>
                  <a:pt x="475645" y="456137"/>
                </a:cubicBezTo>
                <a:cubicBezTo>
                  <a:pt x="555708" y="470183"/>
                  <a:pt x="937059" y="567803"/>
                  <a:pt x="947594" y="569910"/>
                </a:cubicBezTo>
                <a:cubicBezTo>
                  <a:pt x="958129" y="572017"/>
                  <a:pt x="647008" y="518641"/>
                  <a:pt x="538853" y="468778"/>
                </a:cubicBezTo>
                <a:cubicBezTo>
                  <a:pt x="430698" y="418915"/>
                  <a:pt x="385048" y="348685"/>
                  <a:pt x="298665" y="270729"/>
                </a:cubicBezTo>
                <a:cubicBezTo>
                  <a:pt x="212282" y="192773"/>
                  <a:pt x="30384" y="17197"/>
                  <a:pt x="20552" y="1044"/>
                </a:cubicBezTo>
                <a:cubicBezTo>
                  <a:pt x="10720" y="-15109"/>
                  <a:pt x="247396" y="161170"/>
                  <a:pt x="239671" y="173811"/>
                </a:cubicBezTo>
                <a:cubicBezTo>
                  <a:pt x="231946" y="186452"/>
                  <a:pt x="-34228" y="3852"/>
                  <a:pt x="3697" y="558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 2115">
            <a:extLst>
              <a:ext uri="{FF2B5EF4-FFF2-40B4-BE49-F238E27FC236}">
                <a16:creationId xmlns:a16="http://schemas.microsoft.com/office/drawing/2014/main" id="{F06008A2-CADB-9EAB-89D8-D46F6D9A682C}"/>
              </a:ext>
            </a:extLst>
          </p:cNvPr>
          <p:cNvSpPr/>
          <p:nvPr/>
        </p:nvSpPr>
        <p:spPr>
          <a:xfrm>
            <a:off x="2515076" y="3440951"/>
            <a:ext cx="937920" cy="792803"/>
          </a:xfrm>
          <a:custGeom>
            <a:avLst/>
            <a:gdLst>
              <a:gd name="connsiteX0" fmla="*/ 30074 w 937920"/>
              <a:gd name="connsiteY0" fmla="*/ 10172 h 792803"/>
              <a:gd name="connsiteX1" fmla="*/ 67999 w 937920"/>
              <a:gd name="connsiteY1" fmla="*/ 77593 h 792803"/>
              <a:gd name="connsiteX2" fmla="*/ 624224 w 937920"/>
              <a:gd name="connsiteY2" fmla="*/ 490548 h 792803"/>
              <a:gd name="connsiteX3" fmla="*/ 569444 w 937920"/>
              <a:gd name="connsiteY3" fmla="*/ 486334 h 792803"/>
              <a:gd name="connsiteX4" fmla="*/ 936047 w 937920"/>
              <a:gd name="connsiteY4" fmla="*/ 789729 h 792803"/>
              <a:gd name="connsiteX5" fmla="*/ 700072 w 937920"/>
              <a:gd name="connsiteY5" fmla="*/ 625390 h 792803"/>
              <a:gd name="connsiteX6" fmla="*/ 430388 w 937920"/>
              <a:gd name="connsiteY6" fmla="*/ 343064 h 792803"/>
              <a:gd name="connsiteX7" fmla="*/ 257621 w 937920"/>
              <a:gd name="connsiteY7" fmla="*/ 208221 h 792803"/>
              <a:gd name="connsiteX8" fmla="*/ 30074 w 937920"/>
              <a:gd name="connsiteY8" fmla="*/ 10172 h 79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7920" h="792803">
                <a:moveTo>
                  <a:pt x="30074" y="10172"/>
                </a:moveTo>
                <a:cubicBezTo>
                  <a:pt x="-1530" y="-11599"/>
                  <a:pt x="-31026" y="-2470"/>
                  <a:pt x="67999" y="77593"/>
                </a:cubicBezTo>
                <a:cubicBezTo>
                  <a:pt x="167024" y="157656"/>
                  <a:pt x="540650" y="422424"/>
                  <a:pt x="624224" y="490548"/>
                </a:cubicBezTo>
                <a:cubicBezTo>
                  <a:pt x="707798" y="558672"/>
                  <a:pt x="517474" y="436471"/>
                  <a:pt x="569444" y="486334"/>
                </a:cubicBezTo>
                <a:cubicBezTo>
                  <a:pt x="621414" y="536197"/>
                  <a:pt x="914276" y="766553"/>
                  <a:pt x="936047" y="789729"/>
                </a:cubicBezTo>
                <a:cubicBezTo>
                  <a:pt x="957818" y="812905"/>
                  <a:pt x="784349" y="699834"/>
                  <a:pt x="700072" y="625390"/>
                </a:cubicBezTo>
                <a:cubicBezTo>
                  <a:pt x="615795" y="550946"/>
                  <a:pt x="504130" y="412592"/>
                  <a:pt x="430388" y="343064"/>
                </a:cubicBezTo>
                <a:cubicBezTo>
                  <a:pt x="356646" y="273536"/>
                  <a:pt x="327149" y="260894"/>
                  <a:pt x="257621" y="208221"/>
                </a:cubicBezTo>
                <a:cubicBezTo>
                  <a:pt x="188093" y="155548"/>
                  <a:pt x="61678" y="31943"/>
                  <a:pt x="30074" y="10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 2116">
            <a:extLst>
              <a:ext uri="{FF2B5EF4-FFF2-40B4-BE49-F238E27FC236}">
                <a16:creationId xmlns:a16="http://schemas.microsoft.com/office/drawing/2014/main" id="{A8B74463-3780-E273-2D9B-97E3A839D63F}"/>
              </a:ext>
            </a:extLst>
          </p:cNvPr>
          <p:cNvSpPr/>
          <p:nvPr/>
        </p:nvSpPr>
        <p:spPr>
          <a:xfrm>
            <a:off x="2098541" y="3732909"/>
            <a:ext cx="872309" cy="445922"/>
          </a:xfrm>
          <a:custGeom>
            <a:avLst/>
            <a:gdLst>
              <a:gd name="connsiteX0" fmla="*/ 33654 w 872309"/>
              <a:gd name="connsiteY0" fmla="*/ 8967 h 445922"/>
              <a:gd name="connsiteX1" fmla="*/ 547741 w 872309"/>
              <a:gd name="connsiteY1" fmla="*/ 249156 h 445922"/>
              <a:gd name="connsiteX2" fmla="*/ 442395 w 872309"/>
              <a:gd name="connsiteY2" fmla="*/ 249156 h 445922"/>
              <a:gd name="connsiteX3" fmla="*/ 737363 w 872309"/>
              <a:gd name="connsiteY3" fmla="*/ 375570 h 445922"/>
              <a:gd name="connsiteX4" fmla="*/ 665728 w 872309"/>
              <a:gd name="connsiteY4" fmla="*/ 333432 h 445922"/>
              <a:gd name="connsiteX5" fmla="*/ 863778 w 872309"/>
              <a:gd name="connsiteY5" fmla="*/ 442991 h 445922"/>
              <a:gd name="connsiteX6" fmla="*/ 332836 w 872309"/>
              <a:gd name="connsiteY6" fmla="*/ 194376 h 445922"/>
              <a:gd name="connsiteX7" fmla="*/ 543527 w 872309"/>
              <a:gd name="connsiteY7" fmla="*/ 219659 h 445922"/>
              <a:gd name="connsiteX8" fmla="*/ 147428 w 872309"/>
              <a:gd name="connsiteY8" fmla="*/ 148024 h 445922"/>
              <a:gd name="connsiteX9" fmla="*/ 58937 w 872309"/>
              <a:gd name="connsiteY9" fmla="*/ 59533 h 445922"/>
              <a:gd name="connsiteX10" fmla="*/ 33654 w 872309"/>
              <a:gd name="connsiteY10" fmla="*/ 8967 h 44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72309" h="445922">
                <a:moveTo>
                  <a:pt x="33654" y="8967"/>
                </a:moveTo>
                <a:cubicBezTo>
                  <a:pt x="115121" y="40571"/>
                  <a:pt x="479618" y="209125"/>
                  <a:pt x="547741" y="249156"/>
                </a:cubicBezTo>
                <a:cubicBezTo>
                  <a:pt x="615864" y="289187"/>
                  <a:pt x="410791" y="228087"/>
                  <a:pt x="442395" y="249156"/>
                </a:cubicBezTo>
                <a:cubicBezTo>
                  <a:pt x="473999" y="270225"/>
                  <a:pt x="700141" y="361524"/>
                  <a:pt x="737363" y="375570"/>
                </a:cubicBezTo>
                <a:cubicBezTo>
                  <a:pt x="774585" y="389616"/>
                  <a:pt x="644659" y="322195"/>
                  <a:pt x="665728" y="333432"/>
                </a:cubicBezTo>
                <a:cubicBezTo>
                  <a:pt x="686797" y="344669"/>
                  <a:pt x="919260" y="466167"/>
                  <a:pt x="863778" y="442991"/>
                </a:cubicBezTo>
                <a:cubicBezTo>
                  <a:pt x="808296" y="419815"/>
                  <a:pt x="386211" y="231598"/>
                  <a:pt x="332836" y="194376"/>
                </a:cubicBezTo>
                <a:cubicBezTo>
                  <a:pt x="279461" y="157154"/>
                  <a:pt x="574428" y="227384"/>
                  <a:pt x="543527" y="219659"/>
                </a:cubicBezTo>
                <a:cubicBezTo>
                  <a:pt x="512626" y="211934"/>
                  <a:pt x="228193" y="174712"/>
                  <a:pt x="147428" y="148024"/>
                </a:cubicBezTo>
                <a:cubicBezTo>
                  <a:pt x="66663" y="121336"/>
                  <a:pt x="75792" y="81305"/>
                  <a:pt x="58937" y="59533"/>
                </a:cubicBezTo>
                <a:cubicBezTo>
                  <a:pt x="42082" y="37762"/>
                  <a:pt x="-47813" y="-22637"/>
                  <a:pt x="33654" y="89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 2118">
            <a:extLst>
              <a:ext uri="{FF2B5EF4-FFF2-40B4-BE49-F238E27FC236}">
                <a16:creationId xmlns:a16="http://schemas.microsoft.com/office/drawing/2014/main" id="{347CDFB5-9515-5EFF-56FB-2735311E45B8}"/>
              </a:ext>
            </a:extLst>
          </p:cNvPr>
          <p:cNvSpPr/>
          <p:nvPr/>
        </p:nvSpPr>
        <p:spPr>
          <a:xfrm>
            <a:off x="3279239" y="3545866"/>
            <a:ext cx="736909" cy="402918"/>
          </a:xfrm>
          <a:custGeom>
            <a:avLst/>
            <a:gdLst>
              <a:gd name="connsiteX0" fmla="*/ 24400 w 736909"/>
              <a:gd name="connsiteY0" fmla="*/ 14816 h 402918"/>
              <a:gd name="connsiteX1" fmla="*/ 508990 w 736909"/>
              <a:gd name="connsiteY1" fmla="*/ 259218 h 402918"/>
              <a:gd name="connsiteX2" fmla="*/ 589052 w 736909"/>
              <a:gd name="connsiteY2" fmla="*/ 120162 h 402918"/>
              <a:gd name="connsiteX3" fmla="*/ 534273 w 736909"/>
              <a:gd name="connsiteY3" fmla="*/ 271859 h 402918"/>
              <a:gd name="connsiteX4" fmla="*/ 736536 w 736909"/>
              <a:gd name="connsiteY4" fmla="*/ 398274 h 402918"/>
              <a:gd name="connsiteX5" fmla="*/ 475279 w 736909"/>
              <a:gd name="connsiteY5" fmla="*/ 360350 h 402918"/>
              <a:gd name="connsiteX6" fmla="*/ 155028 w 736909"/>
              <a:gd name="connsiteY6" fmla="*/ 217080 h 402918"/>
              <a:gd name="connsiteX7" fmla="*/ 353078 w 736909"/>
              <a:gd name="connsiteY7" fmla="*/ 301356 h 402918"/>
              <a:gd name="connsiteX8" fmla="*/ 100249 w 736909"/>
              <a:gd name="connsiteY8" fmla="*/ 52740 h 402918"/>
              <a:gd name="connsiteX9" fmla="*/ 24400 w 736909"/>
              <a:gd name="connsiteY9" fmla="*/ 14816 h 40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6909" h="402918">
                <a:moveTo>
                  <a:pt x="24400" y="14816"/>
                </a:moveTo>
                <a:cubicBezTo>
                  <a:pt x="92523" y="49229"/>
                  <a:pt x="414881" y="241660"/>
                  <a:pt x="508990" y="259218"/>
                </a:cubicBezTo>
                <a:cubicBezTo>
                  <a:pt x="603099" y="276776"/>
                  <a:pt x="584838" y="118055"/>
                  <a:pt x="589052" y="120162"/>
                </a:cubicBezTo>
                <a:cubicBezTo>
                  <a:pt x="593266" y="122269"/>
                  <a:pt x="509692" y="225507"/>
                  <a:pt x="534273" y="271859"/>
                </a:cubicBezTo>
                <a:cubicBezTo>
                  <a:pt x="558854" y="318211"/>
                  <a:pt x="746368" y="383526"/>
                  <a:pt x="736536" y="398274"/>
                </a:cubicBezTo>
                <a:cubicBezTo>
                  <a:pt x="726704" y="413022"/>
                  <a:pt x="572197" y="390549"/>
                  <a:pt x="475279" y="360350"/>
                </a:cubicBezTo>
                <a:cubicBezTo>
                  <a:pt x="378361" y="330151"/>
                  <a:pt x="175395" y="226912"/>
                  <a:pt x="155028" y="217080"/>
                </a:cubicBezTo>
                <a:cubicBezTo>
                  <a:pt x="134661" y="207248"/>
                  <a:pt x="362208" y="328746"/>
                  <a:pt x="353078" y="301356"/>
                </a:cubicBezTo>
                <a:cubicBezTo>
                  <a:pt x="343948" y="273966"/>
                  <a:pt x="153624" y="94176"/>
                  <a:pt x="100249" y="52740"/>
                </a:cubicBezTo>
                <a:cubicBezTo>
                  <a:pt x="46874" y="11304"/>
                  <a:pt x="-43723" y="-19597"/>
                  <a:pt x="24400" y="148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 2119">
            <a:extLst>
              <a:ext uri="{FF2B5EF4-FFF2-40B4-BE49-F238E27FC236}">
                <a16:creationId xmlns:a16="http://schemas.microsoft.com/office/drawing/2014/main" id="{394DDECB-AC48-F1EC-2A16-F6BA83250F3E}"/>
              </a:ext>
            </a:extLst>
          </p:cNvPr>
          <p:cNvSpPr/>
          <p:nvPr/>
        </p:nvSpPr>
        <p:spPr>
          <a:xfrm>
            <a:off x="3484466" y="4678239"/>
            <a:ext cx="686067" cy="741095"/>
          </a:xfrm>
          <a:custGeom>
            <a:avLst/>
            <a:gdLst>
              <a:gd name="connsiteX0" fmla="*/ 632215 w 686067"/>
              <a:gd name="connsiteY0" fmla="*/ 6650 h 741095"/>
              <a:gd name="connsiteX1" fmla="*/ 602112 w 686067"/>
              <a:gd name="connsiteY1" fmla="*/ 349080 h 741095"/>
              <a:gd name="connsiteX2" fmla="*/ 609638 w 686067"/>
              <a:gd name="connsiteY2" fmla="*/ 326502 h 741095"/>
              <a:gd name="connsiteX3" fmla="*/ 617164 w 686067"/>
              <a:gd name="connsiteY3" fmla="*/ 503361 h 741095"/>
              <a:gd name="connsiteX4" fmla="*/ 425253 w 686067"/>
              <a:gd name="connsiteY4" fmla="*/ 507124 h 741095"/>
              <a:gd name="connsiteX5" fmla="*/ 413964 w 686067"/>
              <a:gd name="connsiteY5" fmla="*/ 514650 h 741095"/>
              <a:gd name="connsiteX6" fmla="*/ 470408 w 686067"/>
              <a:gd name="connsiteY6" fmla="*/ 507124 h 741095"/>
              <a:gd name="connsiteX7" fmla="*/ 316127 w 686067"/>
              <a:gd name="connsiteY7" fmla="*/ 559805 h 741095"/>
              <a:gd name="connsiteX8" fmla="*/ 270971 w 686067"/>
              <a:gd name="connsiteY8" fmla="*/ 650117 h 741095"/>
              <a:gd name="connsiteX9" fmla="*/ 38 w 686067"/>
              <a:gd name="connsiteY9" fmla="*/ 740428 h 741095"/>
              <a:gd name="connsiteX10" fmla="*/ 252156 w 686067"/>
              <a:gd name="connsiteY10" fmla="*/ 687746 h 741095"/>
              <a:gd name="connsiteX11" fmla="*/ 410201 w 686067"/>
              <a:gd name="connsiteY11" fmla="*/ 623776 h 741095"/>
              <a:gd name="connsiteX12" fmla="*/ 602112 w 686067"/>
              <a:gd name="connsiteY12" fmla="*/ 518413 h 741095"/>
              <a:gd name="connsiteX13" fmla="*/ 681134 w 686067"/>
              <a:gd name="connsiteY13" fmla="*/ 529702 h 741095"/>
              <a:gd name="connsiteX14" fmla="*/ 673608 w 686067"/>
              <a:gd name="connsiteY14" fmla="*/ 488309 h 741095"/>
              <a:gd name="connsiteX15" fmla="*/ 639741 w 686067"/>
              <a:gd name="connsiteY15" fmla="*/ 371657 h 741095"/>
              <a:gd name="connsiteX16" fmla="*/ 669845 w 686067"/>
              <a:gd name="connsiteY16" fmla="*/ 142117 h 741095"/>
              <a:gd name="connsiteX17" fmla="*/ 632215 w 686067"/>
              <a:gd name="connsiteY17" fmla="*/ 6650 h 74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86067" h="741095">
                <a:moveTo>
                  <a:pt x="632215" y="6650"/>
                </a:moveTo>
                <a:cubicBezTo>
                  <a:pt x="620926" y="41144"/>
                  <a:pt x="605875" y="295771"/>
                  <a:pt x="602112" y="349080"/>
                </a:cubicBezTo>
                <a:cubicBezTo>
                  <a:pt x="598349" y="402389"/>
                  <a:pt x="607129" y="300789"/>
                  <a:pt x="609638" y="326502"/>
                </a:cubicBezTo>
                <a:cubicBezTo>
                  <a:pt x="612147" y="352216"/>
                  <a:pt x="647895" y="473257"/>
                  <a:pt x="617164" y="503361"/>
                </a:cubicBezTo>
                <a:cubicBezTo>
                  <a:pt x="586433" y="533465"/>
                  <a:pt x="459120" y="505243"/>
                  <a:pt x="425253" y="507124"/>
                </a:cubicBezTo>
                <a:cubicBezTo>
                  <a:pt x="391386" y="509005"/>
                  <a:pt x="406438" y="514650"/>
                  <a:pt x="413964" y="514650"/>
                </a:cubicBezTo>
                <a:cubicBezTo>
                  <a:pt x="421490" y="514650"/>
                  <a:pt x="486714" y="499598"/>
                  <a:pt x="470408" y="507124"/>
                </a:cubicBezTo>
                <a:cubicBezTo>
                  <a:pt x="454102" y="514650"/>
                  <a:pt x="349366" y="535973"/>
                  <a:pt x="316127" y="559805"/>
                </a:cubicBezTo>
                <a:cubicBezTo>
                  <a:pt x="282888" y="583637"/>
                  <a:pt x="323653" y="620013"/>
                  <a:pt x="270971" y="650117"/>
                </a:cubicBezTo>
                <a:cubicBezTo>
                  <a:pt x="218289" y="680221"/>
                  <a:pt x="3174" y="734157"/>
                  <a:pt x="38" y="740428"/>
                </a:cubicBezTo>
                <a:cubicBezTo>
                  <a:pt x="-3098" y="746700"/>
                  <a:pt x="183796" y="707188"/>
                  <a:pt x="252156" y="687746"/>
                </a:cubicBezTo>
                <a:cubicBezTo>
                  <a:pt x="320516" y="668304"/>
                  <a:pt x="351875" y="651998"/>
                  <a:pt x="410201" y="623776"/>
                </a:cubicBezTo>
                <a:cubicBezTo>
                  <a:pt x="468527" y="595554"/>
                  <a:pt x="556956" y="534092"/>
                  <a:pt x="602112" y="518413"/>
                </a:cubicBezTo>
                <a:cubicBezTo>
                  <a:pt x="647268" y="502734"/>
                  <a:pt x="669218" y="534719"/>
                  <a:pt x="681134" y="529702"/>
                </a:cubicBezTo>
                <a:cubicBezTo>
                  <a:pt x="693050" y="524685"/>
                  <a:pt x="680507" y="514650"/>
                  <a:pt x="673608" y="488309"/>
                </a:cubicBezTo>
                <a:cubicBezTo>
                  <a:pt x="666709" y="461968"/>
                  <a:pt x="640368" y="429356"/>
                  <a:pt x="639741" y="371657"/>
                </a:cubicBezTo>
                <a:cubicBezTo>
                  <a:pt x="639114" y="313958"/>
                  <a:pt x="671099" y="204206"/>
                  <a:pt x="669845" y="142117"/>
                </a:cubicBezTo>
                <a:cubicBezTo>
                  <a:pt x="668591" y="80028"/>
                  <a:pt x="643504" y="-27844"/>
                  <a:pt x="632215" y="66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 2120">
            <a:extLst>
              <a:ext uri="{FF2B5EF4-FFF2-40B4-BE49-F238E27FC236}">
                <a16:creationId xmlns:a16="http://schemas.microsoft.com/office/drawing/2014/main" id="{86301E97-9F3C-99AD-CE47-ABD04D2DB759}"/>
              </a:ext>
            </a:extLst>
          </p:cNvPr>
          <p:cNvSpPr/>
          <p:nvPr/>
        </p:nvSpPr>
        <p:spPr>
          <a:xfrm>
            <a:off x="3524867" y="5791146"/>
            <a:ext cx="983384" cy="340610"/>
          </a:xfrm>
          <a:custGeom>
            <a:avLst/>
            <a:gdLst>
              <a:gd name="connsiteX0" fmla="*/ 1029 w 983384"/>
              <a:gd name="connsiteY0" fmla="*/ 30158 h 340610"/>
              <a:gd name="connsiteX1" fmla="*/ 396140 w 983384"/>
              <a:gd name="connsiteY1" fmla="*/ 267224 h 340610"/>
              <a:gd name="connsiteX2" fmla="*/ 373563 w 983384"/>
              <a:gd name="connsiteY2" fmla="*/ 248410 h 340610"/>
              <a:gd name="connsiteX3" fmla="*/ 610629 w 983384"/>
              <a:gd name="connsiteY3" fmla="*/ 199491 h 340610"/>
              <a:gd name="connsiteX4" fmla="*/ 907903 w 983384"/>
              <a:gd name="connsiteY4" fmla="*/ 101654 h 340610"/>
              <a:gd name="connsiteX5" fmla="*/ 802540 w 983384"/>
              <a:gd name="connsiteY5" fmla="*/ 146810 h 340610"/>
              <a:gd name="connsiteX6" fmla="*/ 983163 w 983384"/>
              <a:gd name="connsiteY6" fmla="*/ 54 h 340610"/>
              <a:gd name="connsiteX7" fmla="*/ 836407 w 983384"/>
              <a:gd name="connsiteY7" fmla="*/ 165624 h 340610"/>
              <a:gd name="connsiteX8" fmla="*/ 689652 w 983384"/>
              <a:gd name="connsiteY8" fmla="*/ 334958 h 340610"/>
              <a:gd name="connsiteX9" fmla="*/ 546659 w 983384"/>
              <a:gd name="connsiteY9" fmla="*/ 301091 h 340610"/>
              <a:gd name="connsiteX10" fmla="*/ 531607 w 983384"/>
              <a:gd name="connsiteY10" fmla="*/ 308617 h 340610"/>
              <a:gd name="connsiteX11" fmla="*/ 1029 w 983384"/>
              <a:gd name="connsiteY11" fmla="*/ 30158 h 34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83384" h="340610">
                <a:moveTo>
                  <a:pt x="1029" y="30158"/>
                </a:moveTo>
                <a:cubicBezTo>
                  <a:pt x="-21549" y="23259"/>
                  <a:pt x="334051" y="230849"/>
                  <a:pt x="396140" y="267224"/>
                </a:cubicBezTo>
                <a:cubicBezTo>
                  <a:pt x="458229" y="303599"/>
                  <a:pt x="337815" y="259699"/>
                  <a:pt x="373563" y="248410"/>
                </a:cubicBezTo>
                <a:cubicBezTo>
                  <a:pt x="409311" y="237121"/>
                  <a:pt x="521573" y="223950"/>
                  <a:pt x="610629" y="199491"/>
                </a:cubicBezTo>
                <a:cubicBezTo>
                  <a:pt x="699685" y="175032"/>
                  <a:pt x="875918" y="110434"/>
                  <a:pt x="907903" y="101654"/>
                </a:cubicBezTo>
                <a:cubicBezTo>
                  <a:pt x="939888" y="92874"/>
                  <a:pt x="789997" y="163743"/>
                  <a:pt x="802540" y="146810"/>
                </a:cubicBezTo>
                <a:cubicBezTo>
                  <a:pt x="815083" y="129877"/>
                  <a:pt x="977519" y="-3082"/>
                  <a:pt x="983163" y="54"/>
                </a:cubicBezTo>
                <a:cubicBezTo>
                  <a:pt x="988808" y="3190"/>
                  <a:pt x="885325" y="109807"/>
                  <a:pt x="836407" y="165624"/>
                </a:cubicBezTo>
                <a:cubicBezTo>
                  <a:pt x="787489" y="221441"/>
                  <a:pt x="737943" y="312380"/>
                  <a:pt x="689652" y="334958"/>
                </a:cubicBezTo>
                <a:cubicBezTo>
                  <a:pt x="641361" y="357536"/>
                  <a:pt x="573000" y="305481"/>
                  <a:pt x="546659" y="301091"/>
                </a:cubicBezTo>
                <a:cubicBezTo>
                  <a:pt x="520318" y="296701"/>
                  <a:pt x="621918" y="347501"/>
                  <a:pt x="531607" y="308617"/>
                </a:cubicBezTo>
                <a:cubicBezTo>
                  <a:pt x="441296" y="269733"/>
                  <a:pt x="23607" y="37057"/>
                  <a:pt x="1029" y="30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 2121">
            <a:extLst>
              <a:ext uri="{FF2B5EF4-FFF2-40B4-BE49-F238E27FC236}">
                <a16:creationId xmlns:a16="http://schemas.microsoft.com/office/drawing/2014/main" id="{15748B63-4F6F-C8DA-2AE4-C958E1AEF9B2}"/>
              </a:ext>
            </a:extLst>
          </p:cNvPr>
          <p:cNvSpPr/>
          <p:nvPr/>
        </p:nvSpPr>
        <p:spPr>
          <a:xfrm>
            <a:off x="3233376" y="523775"/>
            <a:ext cx="3482515" cy="3495657"/>
          </a:xfrm>
          <a:custGeom>
            <a:avLst/>
            <a:gdLst>
              <a:gd name="connsiteX0" fmla="*/ 40503 w 3482515"/>
              <a:gd name="connsiteY0" fmla="*/ 80382 h 3495657"/>
              <a:gd name="connsiteX1" fmla="*/ 293595 w 3482515"/>
              <a:gd name="connsiteY1" fmla="*/ 374296 h 3495657"/>
              <a:gd name="connsiteX2" fmla="*/ 1657031 w 3482515"/>
              <a:gd name="connsiteY2" fmla="*/ 1770389 h 3495657"/>
              <a:gd name="connsiteX3" fmla="*/ 1861138 w 3482515"/>
              <a:gd name="connsiteY3" fmla="*/ 1860196 h 3495657"/>
              <a:gd name="connsiteX4" fmla="*/ 3477667 w 3482515"/>
              <a:gd name="connsiteY4" fmla="*/ 3484889 h 3495657"/>
              <a:gd name="connsiteX5" fmla="*/ 2326503 w 3482515"/>
              <a:gd name="connsiteY5" fmla="*/ 2537832 h 3495657"/>
              <a:gd name="connsiteX6" fmla="*/ 1346788 w 3482515"/>
              <a:gd name="connsiteY6" fmla="*/ 1966332 h 3495657"/>
              <a:gd name="connsiteX7" fmla="*/ 1771331 w 3482515"/>
              <a:gd name="connsiteY7" fmla="*/ 2219425 h 3495657"/>
              <a:gd name="connsiteX8" fmla="*/ 595674 w 3482515"/>
              <a:gd name="connsiteY8" fmla="*/ 1378504 h 3495657"/>
              <a:gd name="connsiteX9" fmla="*/ 889588 w 3482515"/>
              <a:gd name="connsiteY9" fmla="*/ 1598939 h 3495657"/>
              <a:gd name="connsiteX10" fmla="*/ 40503 w 3482515"/>
              <a:gd name="connsiteY10" fmla="*/ 80382 h 349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82515" h="3495657">
                <a:moveTo>
                  <a:pt x="40503" y="80382"/>
                </a:moveTo>
                <a:cubicBezTo>
                  <a:pt x="-58829" y="-123725"/>
                  <a:pt x="24174" y="92628"/>
                  <a:pt x="293595" y="374296"/>
                </a:cubicBezTo>
                <a:cubicBezTo>
                  <a:pt x="563016" y="655964"/>
                  <a:pt x="1395774" y="1522739"/>
                  <a:pt x="1657031" y="1770389"/>
                </a:cubicBezTo>
                <a:cubicBezTo>
                  <a:pt x="1918288" y="2018039"/>
                  <a:pt x="1557699" y="1574446"/>
                  <a:pt x="1861138" y="1860196"/>
                </a:cubicBezTo>
                <a:cubicBezTo>
                  <a:pt x="2164577" y="2145946"/>
                  <a:pt x="3400106" y="3371950"/>
                  <a:pt x="3477667" y="3484889"/>
                </a:cubicBezTo>
                <a:cubicBezTo>
                  <a:pt x="3555228" y="3597828"/>
                  <a:pt x="2681649" y="2790925"/>
                  <a:pt x="2326503" y="2537832"/>
                </a:cubicBezTo>
                <a:cubicBezTo>
                  <a:pt x="1971357" y="2284739"/>
                  <a:pt x="1439317" y="2019400"/>
                  <a:pt x="1346788" y="1966332"/>
                </a:cubicBezTo>
                <a:cubicBezTo>
                  <a:pt x="1254259" y="1913264"/>
                  <a:pt x="1896517" y="2317396"/>
                  <a:pt x="1771331" y="2219425"/>
                </a:cubicBezTo>
                <a:cubicBezTo>
                  <a:pt x="1646145" y="2121454"/>
                  <a:pt x="742631" y="1481918"/>
                  <a:pt x="595674" y="1378504"/>
                </a:cubicBezTo>
                <a:cubicBezTo>
                  <a:pt x="448717" y="1275090"/>
                  <a:pt x="978035" y="1812571"/>
                  <a:pt x="889588" y="1598939"/>
                </a:cubicBezTo>
                <a:cubicBezTo>
                  <a:pt x="801141" y="1385307"/>
                  <a:pt x="139835" y="284489"/>
                  <a:pt x="40503" y="80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 2122">
            <a:extLst>
              <a:ext uri="{FF2B5EF4-FFF2-40B4-BE49-F238E27FC236}">
                <a16:creationId xmlns:a16="http://schemas.microsoft.com/office/drawing/2014/main" id="{477C214C-80D6-4DA2-423F-2CD9850DE9BD}"/>
              </a:ext>
            </a:extLst>
          </p:cNvPr>
          <p:cNvSpPr/>
          <p:nvPr/>
        </p:nvSpPr>
        <p:spPr>
          <a:xfrm>
            <a:off x="3723724" y="2596443"/>
            <a:ext cx="2422404" cy="1720166"/>
          </a:xfrm>
          <a:custGeom>
            <a:avLst/>
            <a:gdLst>
              <a:gd name="connsiteX0" fmla="*/ 105326 w 2422404"/>
              <a:gd name="connsiteY0" fmla="*/ 73278 h 1720166"/>
              <a:gd name="connsiteX1" fmla="*/ 203297 w 2422404"/>
              <a:gd name="connsiteY1" fmla="*/ 179414 h 1720166"/>
              <a:gd name="connsiteX2" fmla="*/ 1093205 w 2422404"/>
              <a:gd name="connsiteY2" fmla="*/ 1012171 h 1720166"/>
              <a:gd name="connsiteX3" fmla="*/ 987069 w 2422404"/>
              <a:gd name="connsiteY3" fmla="*/ 1004007 h 1720166"/>
              <a:gd name="connsiteX4" fmla="*/ 2399490 w 2422404"/>
              <a:gd name="connsiteY4" fmla="*/ 1706136 h 1720166"/>
              <a:gd name="connsiteX5" fmla="*/ 1803497 w 2422404"/>
              <a:gd name="connsiteY5" fmla="*/ 1420386 h 1720166"/>
              <a:gd name="connsiteX6" fmla="*/ 1036055 w 2422404"/>
              <a:gd name="connsiteY6" fmla="*/ 791736 h 1720166"/>
              <a:gd name="connsiteX7" fmla="*/ 1468762 w 2422404"/>
              <a:gd name="connsiteY7" fmla="*/ 1069321 h 1720166"/>
              <a:gd name="connsiteX8" fmla="*/ 105326 w 2422404"/>
              <a:gd name="connsiteY8" fmla="*/ 73278 h 172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2404" h="1720166">
                <a:moveTo>
                  <a:pt x="105326" y="73278"/>
                </a:moveTo>
                <a:cubicBezTo>
                  <a:pt x="-105585" y="-75040"/>
                  <a:pt x="38650" y="22932"/>
                  <a:pt x="203297" y="179414"/>
                </a:cubicBezTo>
                <a:cubicBezTo>
                  <a:pt x="367944" y="335896"/>
                  <a:pt x="962576" y="874739"/>
                  <a:pt x="1093205" y="1012171"/>
                </a:cubicBezTo>
                <a:cubicBezTo>
                  <a:pt x="1223834" y="1149603"/>
                  <a:pt x="769355" y="888346"/>
                  <a:pt x="987069" y="1004007"/>
                </a:cubicBezTo>
                <a:cubicBezTo>
                  <a:pt x="1204783" y="1119668"/>
                  <a:pt x="2263419" y="1636740"/>
                  <a:pt x="2399490" y="1706136"/>
                </a:cubicBezTo>
                <a:cubicBezTo>
                  <a:pt x="2535561" y="1775532"/>
                  <a:pt x="2030736" y="1572786"/>
                  <a:pt x="1803497" y="1420386"/>
                </a:cubicBezTo>
                <a:cubicBezTo>
                  <a:pt x="1576258" y="1267986"/>
                  <a:pt x="1091844" y="850247"/>
                  <a:pt x="1036055" y="791736"/>
                </a:cubicBezTo>
                <a:cubicBezTo>
                  <a:pt x="980266" y="733225"/>
                  <a:pt x="1621162" y="1191785"/>
                  <a:pt x="1468762" y="1069321"/>
                </a:cubicBezTo>
                <a:cubicBezTo>
                  <a:pt x="1316362" y="946857"/>
                  <a:pt x="316237" y="221596"/>
                  <a:pt x="105326" y="73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 2123">
            <a:extLst>
              <a:ext uri="{FF2B5EF4-FFF2-40B4-BE49-F238E27FC236}">
                <a16:creationId xmlns:a16="http://schemas.microsoft.com/office/drawing/2014/main" id="{A2C4419B-FDBB-6D51-9501-960E5B564509}"/>
              </a:ext>
            </a:extLst>
          </p:cNvPr>
          <p:cNvSpPr/>
          <p:nvPr/>
        </p:nvSpPr>
        <p:spPr>
          <a:xfrm>
            <a:off x="3857259" y="3574908"/>
            <a:ext cx="2184608" cy="3136773"/>
          </a:xfrm>
          <a:custGeom>
            <a:avLst/>
            <a:gdLst>
              <a:gd name="connsiteX0" fmla="*/ 1376048 w 2184608"/>
              <a:gd name="connsiteY0" fmla="*/ 1049 h 3136773"/>
              <a:gd name="connsiteX1" fmla="*/ 1661798 w 2184608"/>
              <a:gd name="connsiteY1" fmla="*/ 1437963 h 3136773"/>
              <a:gd name="connsiteX2" fmla="*/ 1702620 w 2184608"/>
              <a:gd name="connsiteY2" fmla="*/ 1233856 h 3136773"/>
              <a:gd name="connsiteX3" fmla="*/ 1523005 w 2184608"/>
              <a:gd name="connsiteY3" fmla="*/ 1911492 h 3136773"/>
              <a:gd name="connsiteX4" fmla="*/ 1588320 w 2184608"/>
              <a:gd name="connsiteY4" fmla="*/ 1625742 h 3136773"/>
              <a:gd name="connsiteX5" fmla="*/ 943341 w 2184608"/>
              <a:gd name="connsiteY5" fmla="*/ 2662606 h 3136773"/>
              <a:gd name="connsiteX6" fmla="*/ 12612 w 2184608"/>
              <a:gd name="connsiteY6" fmla="*/ 3136135 h 3136773"/>
              <a:gd name="connsiteX7" fmla="*/ 486141 w 2184608"/>
              <a:gd name="connsiteY7" fmla="*/ 2752413 h 3136773"/>
              <a:gd name="connsiteX8" fmla="*/ 1612812 w 2184608"/>
              <a:gd name="connsiteY8" fmla="*/ 2254392 h 3136773"/>
              <a:gd name="connsiteX9" fmla="*/ 1857741 w 2184608"/>
              <a:gd name="connsiteY9" fmla="*/ 2017628 h 3136773"/>
              <a:gd name="connsiteX10" fmla="*/ 1743441 w 2184608"/>
              <a:gd name="connsiteY10" fmla="*/ 2074778 h 3136773"/>
              <a:gd name="connsiteX11" fmla="*/ 1939384 w 2184608"/>
              <a:gd name="connsiteY11" fmla="*/ 597042 h 3136773"/>
              <a:gd name="connsiteX12" fmla="*/ 2078177 w 2184608"/>
              <a:gd name="connsiteY12" fmla="*/ 1356321 h 3136773"/>
              <a:gd name="connsiteX13" fmla="*/ 2184312 w 2184608"/>
              <a:gd name="connsiteY13" fmla="*/ 956271 h 3136773"/>
              <a:gd name="connsiteX14" fmla="*/ 2045520 w 2184608"/>
              <a:gd name="connsiteY14" fmla="*/ 1201199 h 3136773"/>
              <a:gd name="connsiteX15" fmla="*/ 1376048 w 2184608"/>
              <a:gd name="connsiteY15" fmla="*/ 1049 h 313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84608" h="3136773">
                <a:moveTo>
                  <a:pt x="1376048" y="1049"/>
                </a:moveTo>
                <a:cubicBezTo>
                  <a:pt x="1312094" y="40510"/>
                  <a:pt x="1607369" y="1232495"/>
                  <a:pt x="1661798" y="1437963"/>
                </a:cubicBezTo>
                <a:cubicBezTo>
                  <a:pt x="1716227" y="1643431"/>
                  <a:pt x="1725752" y="1154935"/>
                  <a:pt x="1702620" y="1233856"/>
                </a:cubicBezTo>
                <a:cubicBezTo>
                  <a:pt x="1679488" y="1312778"/>
                  <a:pt x="1542055" y="1846178"/>
                  <a:pt x="1523005" y="1911492"/>
                </a:cubicBezTo>
                <a:cubicBezTo>
                  <a:pt x="1503955" y="1976806"/>
                  <a:pt x="1684931" y="1500556"/>
                  <a:pt x="1588320" y="1625742"/>
                </a:cubicBezTo>
                <a:cubicBezTo>
                  <a:pt x="1491709" y="1750928"/>
                  <a:pt x="1205959" y="2410874"/>
                  <a:pt x="943341" y="2662606"/>
                </a:cubicBezTo>
                <a:cubicBezTo>
                  <a:pt x="680723" y="2914338"/>
                  <a:pt x="88812" y="3121167"/>
                  <a:pt x="12612" y="3136135"/>
                </a:cubicBezTo>
                <a:cubicBezTo>
                  <a:pt x="-63588" y="3151103"/>
                  <a:pt x="219441" y="2899370"/>
                  <a:pt x="486141" y="2752413"/>
                </a:cubicBezTo>
                <a:cubicBezTo>
                  <a:pt x="752841" y="2605456"/>
                  <a:pt x="1384212" y="2376856"/>
                  <a:pt x="1612812" y="2254392"/>
                </a:cubicBezTo>
                <a:cubicBezTo>
                  <a:pt x="1841412" y="2131928"/>
                  <a:pt x="1835970" y="2047564"/>
                  <a:pt x="1857741" y="2017628"/>
                </a:cubicBezTo>
                <a:cubicBezTo>
                  <a:pt x="1879512" y="1987692"/>
                  <a:pt x="1729834" y="2311542"/>
                  <a:pt x="1743441" y="2074778"/>
                </a:cubicBezTo>
                <a:cubicBezTo>
                  <a:pt x="1757048" y="1838014"/>
                  <a:pt x="1883595" y="716785"/>
                  <a:pt x="1939384" y="597042"/>
                </a:cubicBezTo>
                <a:cubicBezTo>
                  <a:pt x="1995173" y="477299"/>
                  <a:pt x="2037356" y="1296450"/>
                  <a:pt x="2078177" y="1356321"/>
                </a:cubicBezTo>
                <a:cubicBezTo>
                  <a:pt x="2118998" y="1416192"/>
                  <a:pt x="2189755" y="982125"/>
                  <a:pt x="2184312" y="956271"/>
                </a:cubicBezTo>
                <a:cubicBezTo>
                  <a:pt x="2178869" y="930417"/>
                  <a:pt x="2178870" y="1354960"/>
                  <a:pt x="2045520" y="1201199"/>
                </a:cubicBezTo>
                <a:cubicBezTo>
                  <a:pt x="1912170" y="1047438"/>
                  <a:pt x="1440002" y="-38412"/>
                  <a:pt x="1376048" y="1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 2124">
            <a:extLst>
              <a:ext uri="{FF2B5EF4-FFF2-40B4-BE49-F238E27FC236}">
                <a16:creationId xmlns:a16="http://schemas.microsoft.com/office/drawing/2014/main" id="{AB89D8CF-3CF1-167B-596A-A005BFD9EB18}"/>
              </a:ext>
            </a:extLst>
          </p:cNvPr>
          <p:cNvSpPr/>
          <p:nvPr/>
        </p:nvSpPr>
        <p:spPr>
          <a:xfrm>
            <a:off x="1617493" y="2469925"/>
            <a:ext cx="1532989" cy="3153733"/>
          </a:xfrm>
          <a:custGeom>
            <a:avLst/>
            <a:gdLst>
              <a:gd name="connsiteX0" fmla="*/ 595028 w 1532989"/>
              <a:gd name="connsiteY0" fmla="*/ 109989 h 3153733"/>
              <a:gd name="connsiteX1" fmla="*/ 562371 w 1532989"/>
              <a:gd name="connsiteY1" fmla="*/ 387575 h 3153733"/>
              <a:gd name="connsiteX2" fmla="*/ 644014 w 1532989"/>
              <a:gd name="connsiteY2" fmla="*/ 1734682 h 3153733"/>
              <a:gd name="connsiteX3" fmla="*/ 652178 w 1532989"/>
              <a:gd name="connsiteY3" fmla="*/ 1595889 h 3153733"/>
              <a:gd name="connsiteX4" fmla="*/ 774643 w 1532989"/>
              <a:gd name="connsiteY4" fmla="*/ 2289854 h 3153733"/>
              <a:gd name="connsiteX5" fmla="*/ 741986 w 1532989"/>
              <a:gd name="connsiteY5" fmla="*/ 2077582 h 3153733"/>
              <a:gd name="connsiteX6" fmla="*/ 1525757 w 1532989"/>
              <a:gd name="connsiteY6" fmla="*/ 3138939 h 3153733"/>
              <a:gd name="connsiteX7" fmla="*/ 1068557 w 1532989"/>
              <a:gd name="connsiteY7" fmla="*/ 2624589 h 3153733"/>
              <a:gd name="connsiteX8" fmla="*/ 31693 w 1532989"/>
              <a:gd name="connsiteY8" fmla="*/ 1604054 h 3153733"/>
              <a:gd name="connsiteX9" fmla="*/ 268457 w 1532989"/>
              <a:gd name="connsiteY9" fmla="*/ 1865311 h 3153733"/>
              <a:gd name="connsiteX10" fmla="*/ 284786 w 1532989"/>
              <a:gd name="connsiteY10" fmla="*/ 1702025 h 3153733"/>
              <a:gd name="connsiteX11" fmla="*/ 301114 w 1532989"/>
              <a:gd name="connsiteY11" fmla="*/ 1742846 h 3153733"/>
              <a:gd name="connsiteX12" fmla="*/ 382757 w 1532989"/>
              <a:gd name="connsiteY12" fmla="*/ 1089704 h 3153733"/>
              <a:gd name="connsiteX13" fmla="*/ 350100 w 1532989"/>
              <a:gd name="connsiteY13" fmla="*/ 1742846 h 3153733"/>
              <a:gd name="connsiteX14" fmla="*/ 513386 w 1532989"/>
              <a:gd name="connsiteY14" fmla="*/ 142646 h 3153733"/>
              <a:gd name="connsiteX15" fmla="*/ 595028 w 1532989"/>
              <a:gd name="connsiteY15" fmla="*/ 109989 h 315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32989" h="3153733">
                <a:moveTo>
                  <a:pt x="595028" y="109989"/>
                </a:moveTo>
                <a:cubicBezTo>
                  <a:pt x="603192" y="150811"/>
                  <a:pt x="554207" y="116793"/>
                  <a:pt x="562371" y="387575"/>
                </a:cubicBezTo>
                <a:cubicBezTo>
                  <a:pt x="570535" y="658357"/>
                  <a:pt x="629046" y="1533296"/>
                  <a:pt x="644014" y="1734682"/>
                </a:cubicBezTo>
                <a:cubicBezTo>
                  <a:pt x="658982" y="1936068"/>
                  <a:pt x="630407" y="1503360"/>
                  <a:pt x="652178" y="1595889"/>
                </a:cubicBezTo>
                <a:cubicBezTo>
                  <a:pt x="673950" y="1688418"/>
                  <a:pt x="759675" y="2209572"/>
                  <a:pt x="774643" y="2289854"/>
                </a:cubicBezTo>
                <a:cubicBezTo>
                  <a:pt x="789611" y="2370136"/>
                  <a:pt x="616800" y="1936068"/>
                  <a:pt x="741986" y="2077582"/>
                </a:cubicBezTo>
                <a:cubicBezTo>
                  <a:pt x="867172" y="2219096"/>
                  <a:pt x="1471328" y="3047771"/>
                  <a:pt x="1525757" y="3138939"/>
                </a:cubicBezTo>
                <a:cubicBezTo>
                  <a:pt x="1580186" y="3230107"/>
                  <a:pt x="1317568" y="2880403"/>
                  <a:pt x="1068557" y="2624589"/>
                </a:cubicBezTo>
                <a:cubicBezTo>
                  <a:pt x="819546" y="2368775"/>
                  <a:pt x="165043" y="1730600"/>
                  <a:pt x="31693" y="1604054"/>
                </a:cubicBezTo>
                <a:cubicBezTo>
                  <a:pt x="-101657" y="1477508"/>
                  <a:pt x="226275" y="1848983"/>
                  <a:pt x="268457" y="1865311"/>
                </a:cubicBezTo>
                <a:cubicBezTo>
                  <a:pt x="310639" y="1881640"/>
                  <a:pt x="279343" y="1722436"/>
                  <a:pt x="284786" y="1702025"/>
                </a:cubicBezTo>
                <a:cubicBezTo>
                  <a:pt x="290229" y="1681614"/>
                  <a:pt x="284786" y="1844899"/>
                  <a:pt x="301114" y="1742846"/>
                </a:cubicBezTo>
                <a:cubicBezTo>
                  <a:pt x="317442" y="1640793"/>
                  <a:pt x="374593" y="1089704"/>
                  <a:pt x="382757" y="1089704"/>
                </a:cubicBezTo>
                <a:cubicBezTo>
                  <a:pt x="390921" y="1089704"/>
                  <a:pt x="328329" y="1900689"/>
                  <a:pt x="350100" y="1742846"/>
                </a:cubicBezTo>
                <a:cubicBezTo>
                  <a:pt x="371871" y="1585003"/>
                  <a:pt x="473925" y="418871"/>
                  <a:pt x="513386" y="142646"/>
                </a:cubicBezTo>
                <a:cubicBezTo>
                  <a:pt x="552847" y="-133579"/>
                  <a:pt x="586864" y="69167"/>
                  <a:pt x="595028" y="109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 2125">
            <a:extLst>
              <a:ext uri="{FF2B5EF4-FFF2-40B4-BE49-F238E27FC236}">
                <a16:creationId xmlns:a16="http://schemas.microsoft.com/office/drawing/2014/main" id="{BB630747-775C-FCFF-239F-802F0D8AD18B}"/>
              </a:ext>
            </a:extLst>
          </p:cNvPr>
          <p:cNvSpPr/>
          <p:nvPr/>
        </p:nvSpPr>
        <p:spPr>
          <a:xfrm>
            <a:off x="2100768" y="3394211"/>
            <a:ext cx="430919" cy="1579310"/>
          </a:xfrm>
          <a:custGeom>
            <a:avLst/>
            <a:gdLst>
              <a:gd name="connsiteX0" fmla="*/ 13782 w 430919"/>
              <a:gd name="connsiteY0" fmla="*/ 2132 h 1579310"/>
              <a:gd name="connsiteX1" fmla="*/ 283203 w 430919"/>
              <a:gd name="connsiteY1" fmla="*/ 834889 h 1579310"/>
              <a:gd name="connsiteX2" fmla="*/ 315861 w 430919"/>
              <a:gd name="connsiteY2" fmla="*/ 736918 h 1579310"/>
              <a:gd name="connsiteX3" fmla="*/ 413832 w 430919"/>
              <a:gd name="connsiteY3" fmla="*/ 1136968 h 1579310"/>
              <a:gd name="connsiteX4" fmla="*/ 299532 w 430919"/>
              <a:gd name="connsiteY4" fmla="*/ 1022668 h 1579310"/>
              <a:gd name="connsiteX5" fmla="*/ 430161 w 430919"/>
              <a:gd name="connsiteY5" fmla="*/ 1577839 h 1579310"/>
              <a:gd name="connsiteX6" fmla="*/ 226053 w 430919"/>
              <a:gd name="connsiteY6" fmla="*/ 1161460 h 1579310"/>
              <a:gd name="connsiteX7" fmla="*/ 30111 w 430919"/>
              <a:gd name="connsiteY7" fmla="*/ 467496 h 1579310"/>
              <a:gd name="connsiteX8" fmla="*/ 38275 w 430919"/>
              <a:gd name="connsiteY8" fmla="*/ 589960 h 1579310"/>
              <a:gd name="connsiteX9" fmla="*/ 13782 w 430919"/>
              <a:gd name="connsiteY9" fmla="*/ 2132 h 157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0919" h="1579310">
                <a:moveTo>
                  <a:pt x="13782" y="2132"/>
                </a:moveTo>
                <a:cubicBezTo>
                  <a:pt x="54603" y="42953"/>
                  <a:pt x="232857" y="712425"/>
                  <a:pt x="283203" y="834889"/>
                </a:cubicBezTo>
                <a:cubicBezTo>
                  <a:pt x="333549" y="957353"/>
                  <a:pt x="294090" y="686572"/>
                  <a:pt x="315861" y="736918"/>
                </a:cubicBezTo>
                <a:cubicBezTo>
                  <a:pt x="337632" y="787264"/>
                  <a:pt x="416554" y="1089343"/>
                  <a:pt x="413832" y="1136968"/>
                </a:cubicBezTo>
                <a:cubicBezTo>
                  <a:pt x="411110" y="1184593"/>
                  <a:pt x="296811" y="949190"/>
                  <a:pt x="299532" y="1022668"/>
                </a:cubicBezTo>
                <a:cubicBezTo>
                  <a:pt x="302253" y="1096146"/>
                  <a:pt x="442408" y="1554707"/>
                  <a:pt x="430161" y="1577839"/>
                </a:cubicBezTo>
                <a:cubicBezTo>
                  <a:pt x="417914" y="1600971"/>
                  <a:pt x="292728" y="1346517"/>
                  <a:pt x="226053" y="1161460"/>
                </a:cubicBezTo>
                <a:cubicBezTo>
                  <a:pt x="159378" y="976403"/>
                  <a:pt x="61407" y="562746"/>
                  <a:pt x="30111" y="467496"/>
                </a:cubicBezTo>
                <a:cubicBezTo>
                  <a:pt x="-1185" y="372246"/>
                  <a:pt x="40996" y="660717"/>
                  <a:pt x="38275" y="589960"/>
                </a:cubicBezTo>
                <a:cubicBezTo>
                  <a:pt x="35554" y="519203"/>
                  <a:pt x="-27039" y="-38689"/>
                  <a:pt x="13782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 2126">
            <a:extLst>
              <a:ext uri="{FF2B5EF4-FFF2-40B4-BE49-F238E27FC236}">
                <a16:creationId xmlns:a16="http://schemas.microsoft.com/office/drawing/2014/main" id="{6B38FB5C-11C9-7EC5-2C5B-485F51695E80}"/>
              </a:ext>
            </a:extLst>
          </p:cNvPr>
          <p:cNvSpPr/>
          <p:nvPr/>
        </p:nvSpPr>
        <p:spPr>
          <a:xfrm>
            <a:off x="1897162" y="3029237"/>
            <a:ext cx="1281726" cy="1119275"/>
          </a:xfrm>
          <a:custGeom>
            <a:avLst/>
            <a:gdLst>
              <a:gd name="connsiteX0" fmla="*/ 45938 w 1281726"/>
              <a:gd name="connsiteY0" fmla="*/ 56863 h 1119275"/>
              <a:gd name="connsiteX1" fmla="*/ 152074 w 1281726"/>
              <a:gd name="connsiteY1" fmla="*/ 154834 h 1119275"/>
              <a:gd name="connsiteX2" fmla="*/ 764395 w 1281726"/>
              <a:gd name="connsiteY2" fmla="*/ 807977 h 1119275"/>
              <a:gd name="connsiteX3" fmla="*/ 895024 w 1281726"/>
              <a:gd name="connsiteY3" fmla="*/ 856963 h 1119275"/>
              <a:gd name="connsiteX4" fmla="*/ 1254252 w 1281726"/>
              <a:gd name="connsiteY4" fmla="*/ 995756 h 1119275"/>
              <a:gd name="connsiteX5" fmla="*/ 968502 w 1281726"/>
              <a:gd name="connsiteY5" fmla="*/ 897784 h 1119275"/>
              <a:gd name="connsiteX6" fmla="*/ 1270581 w 1281726"/>
              <a:gd name="connsiteY6" fmla="*/ 1101892 h 1119275"/>
              <a:gd name="connsiteX7" fmla="*/ 486809 w 1281726"/>
              <a:gd name="connsiteY7" fmla="*/ 767156 h 1119275"/>
              <a:gd name="connsiteX8" fmla="*/ 1058309 w 1281726"/>
              <a:gd name="connsiteY8" fmla="*/ 1118220 h 1119275"/>
              <a:gd name="connsiteX9" fmla="*/ 503138 w 1281726"/>
              <a:gd name="connsiteY9" fmla="*/ 881456 h 1119275"/>
              <a:gd name="connsiteX10" fmla="*/ 984831 w 1281726"/>
              <a:gd name="connsiteY10" fmla="*/ 1052906 h 1119275"/>
              <a:gd name="connsiteX11" fmla="*/ 658259 w 1281726"/>
              <a:gd name="connsiteY11" fmla="*/ 824306 h 1119275"/>
              <a:gd name="connsiteX12" fmla="*/ 780724 w 1281726"/>
              <a:gd name="connsiteY12" fmla="*/ 889620 h 1119275"/>
              <a:gd name="connsiteX13" fmla="*/ 45938 w 1281726"/>
              <a:gd name="connsiteY13" fmla="*/ 56863 h 1119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81726" h="1119275">
                <a:moveTo>
                  <a:pt x="45938" y="56863"/>
                </a:moveTo>
                <a:cubicBezTo>
                  <a:pt x="-58837" y="-65601"/>
                  <a:pt x="32331" y="29648"/>
                  <a:pt x="152074" y="154834"/>
                </a:cubicBezTo>
                <a:cubicBezTo>
                  <a:pt x="271817" y="280020"/>
                  <a:pt x="640570" y="690956"/>
                  <a:pt x="764395" y="807977"/>
                </a:cubicBezTo>
                <a:cubicBezTo>
                  <a:pt x="888220" y="924998"/>
                  <a:pt x="895024" y="856963"/>
                  <a:pt x="895024" y="856963"/>
                </a:cubicBezTo>
                <a:lnTo>
                  <a:pt x="1254252" y="995756"/>
                </a:lnTo>
                <a:cubicBezTo>
                  <a:pt x="1266498" y="1002559"/>
                  <a:pt x="965781" y="880095"/>
                  <a:pt x="968502" y="897784"/>
                </a:cubicBezTo>
                <a:cubicBezTo>
                  <a:pt x="971223" y="915473"/>
                  <a:pt x="1350863" y="1123663"/>
                  <a:pt x="1270581" y="1101892"/>
                </a:cubicBezTo>
                <a:cubicBezTo>
                  <a:pt x="1190299" y="1080121"/>
                  <a:pt x="522188" y="764435"/>
                  <a:pt x="486809" y="767156"/>
                </a:cubicBezTo>
                <a:cubicBezTo>
                  <a:pt x="451430" y="769877"/>
                  <a:pt x="1055588" y="1099170"/>
                  <a:pt x="1058309" y="1118220"/>
                </a:cubicBezTo>
                <a:cubicBezTo>
                  <a:pt x="1061031" y="1137270"/>
                  <a:pt x="515384" y="892342"/>
                  <a:pt x="503138" y="881456"/>
                </a:cubicBezTo>
                <a:cubicBezTo>
                  <a:pt x="490892" y="870570"/>
                  <a:pt x="958978" y="1062431"/>
                  <a:pt x="984831" y="1052906"/>
                </a:cubicBezTo>
                <a:cubicBezTo>
                  <a:pt x="1010684" y="1043381"/>
                  <a:pt x="692277" y="851520"/>
                  <a:pt x="658259" y="824306"/>
                </a:cubicBezTo>
                <a:cubicBezTo>
                  <a:pt x="624241" y="797092"/>
                  <a:pt x="875974" y="1013445"/>
                  <a:pt x="780724" y="889620"/>
                </a:cubicBezTo>
                <a:cubicBezTo>
                  <a:pt x="685474" y="765795"/>
                  <a:pt x="150713" y="179327"/>
                  <a:pt x="45938" y="56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 2127">
            <a:extLst>
              <a:ext uri="{FF2B5EF4-FFF2-40B4-BE49-F238E27FC236}">
                <a16:creationId xmlns:a16="http://schemas.microsoft.com/office/drawing/2014/main" id="{E7742875-45C0-CABF-A721-DCE050F81A05}"/>
              </a:ext>
            </a:extLst>
          </p:cNvPr>
          <p:cNvSpPr/>
          <p:nvPr/>
        </p:nvSpPr>
        <p:spPr>
          <a:xfrm>
            <a:off x="2845979" y="2113307"/>
            <a:ext cx="1194396" cy="2001508"/>
          </a:xfrm>
          <a:custGeom>
            <a:avLst/>
            <a:gdLst>
              <a:gd name="connsiteX0" fmla="*/ 19685 w 1194396"/>
              <a:gd name="connsiteY0" fmla="*/ 50229 h 2001508"/>
              <a:gd name="connsiteX1" fmla="*/ 133985 w 1194396"/>
              <a:gd name="connsiteY1" fmla="*/ 278829 h 2001508"/>
              <a:gd name="connsiteX2" fmla="*/ 591185 w 1194396"/>
              <a:gd name="connsiteY2" fmla="*/ 1266707 h 2001508"/>
              <a:gd name="connsiteX3" fmla="*/ 680992 w 1194396"/>
              <a:gd name="connsiteY3" fmla="*/ 1348350 h 2001508"/>
              <a:gd name="connsiteX4" fmla="*/ 942250 w 1194396"/>
              <a:gd name="connsiteY4" fmla="*/ 1609607 h 2001508"/>
              <a:gd name="connsiteX5" fmla="*/ 795292 w 1194396"/>
              <a:gd name="connsiteY5" fmla="*/ 1348350 h 2001508"/>
              <a:gd name="connsiteX6" fmla="*/ 1072878 w 1194396"/>
              <a:gd name="connsiteY6" fmla="*/ 1797386 h 2001508"/>
              <a:gd name="connsiteX7" fmla="*/ 1023892 w 1194396"/>
              <a:gd name="connsiteY7" fmla="*/ 1454486 h 2001508"/>
              <a:gd name="connsiteX8" fmla="*/ 1187178 w 1194396"/>
              <a:gd name="connsiteY8" fmla="*/ 2001493 h 2001508"/>
              <a:gd name="connsiteX9" fmla="*/ 746307 w 1194396"/>
              <a:gd name="connsiteY9" fmla="*/ 1470814 h 2001508"/>
              <a:gd name="connsiteX10" fmla="*/ 444228 w 1194396"/>
              <a:gd name="connsiteY10" fmla="*/ 972793 h 2001508"/>
              <a:gd name="connsiteX11" fmla="*/ 476885 w 1194396"/>
              <a:gd name="connsiteY11" fmla="*/ 1095257 h 2001508"/>
              <a:gd name="connsiteX12" fmla="*/ 19685 w 1194396"/>
              <a:gd name="connsiteY12" fmla="*/ 50229 h 200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4396" h="2001508">
                <a:moveTo>
                  <a:pt x="19685" y="50229"/>
                </a:moveTo>
                <a:cubicBezTo>
                  <a:pt x="-37465" y="-85842"/>
                  <a:pt x="38735" y="76083"/>
                  <a:pt x="133985" y="278829"/>
                </a:cubicBezTo>
                <a:cubicBezTo>
                  <a:pt x="229235" y="481575"/>
                  <a:pt x="500017" y="1088454"/>
                  <a:pt x="591185" y="1266707"/>
                </a:cubicBezTo>
                <a:cubicBezTo>
                  <a:pt x="682353" y="1444960"/>
                  <a:pt x="622481" y="1291200"/>
                  <a:pt x="680992" y="1348350"/>
                </a:cubicBezTo>
                <a:cubicBezTo>
                  <a:pt x="739503" y="1405500"/>
                  <a:pt x="923200" y="1609607"/>
                  <a:pt x="942250" y="1609607"/>
                </a:cubicBezTo>
                <a:cubicBezTo>
                  <a:pt x="961300" y="1609607"/>
                  <a:pt x="773521" y="1317054"/>
                  <a:pt x="795292" y="1348350"/>
                </a:cubicBezTo>
                <a:cubicBezTo>
                  <a:pt x="817063" y="1379647"/>
                  <a:pt x="1034778" y="1779697"/>
                  <a:pt x="1072878" y="1797386"/>
                </a:cubicBezTo>
                <a:cubicBezTo>
                  <a:pt x="1110978" y="1815075"/>
                  <a:pt x="1004842" y="1420468"/>
                  <a:pt x="1023892" y="1454486"/>
                </a:cubicBezTo>
                <a:cubicBezTo>
                  <a:pt x="1042942" y="1488504"/>
                  <a:pt x="1233442" y="1998772"/>
                  <a:pt x="1187178" y="2001493"/>
                </a:cubicBezTo>
                <a:cubicBezTo>
                  <a:pt x="1140914" y="2004214"/>
                  <a:pt x="870132" y="1642264"/>
                  <a:pt x="746307" y="1470814"/>
                </a:cubicBezTo>
                <a:cubicBezTo>
                  <a:pt x="622482" y="1299364"/>
                  <a:pt x="489132" y="1035386"/>
                  <a:pt x="444228" y="972793"/>
                </a:cubicBezTo>
                <a:cubicBezTo>
                  <a:pt x="399324" y="910200"/>
                  <a:pt x="543560" y="1249018"/>
                  <a:pt x="476885" y="1095257"/>
                </a:cubicBezTo>
                <a:cubicBezTo>
                  <a:pt x="410210" y="941496"/>
                  <a:pt x="76835" y="186300"/>
                  <a:pt x="19685" y="50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 2128">
            <a:extLst>
              <a:ext uri="{FF2B5EF4-FFF2-40B4-BE49-F238E27FC236}">
                <a16:creationId xmlns:a16="http://schemas.microsoft.com/office/drawing/2014/main" id="{25353669-66A3-A1A9-C55B-99826E2FEB8B}"/>
              </a:ext>
            </a:extLst>
          </p:cNvPr>
          <p:cNvSpPr/>
          <p:nvPr/>
        </p:nvSpPr>
        <p:spPr>
          <a:xfrm>
            <a:off x="2839943" y="1357452"/>
            <a:ext cx="2326494" cy="2667470"/>
          </a:xfrm>
          <a:custGeom>
            <a:avLst/>
            <a:gdLst>
              <a:gd name="connsiteX0" fmla="*/ 82871 w 2326494"/>
              <a:gd name="connsiteY0" fmla="*/ 87627 h 2667470"/>
              <a:gd name="connsiteX1" fmla="*/ 148186 w 2326494"/>
              <a:gd name="connsiteY1" fmla="*/ 218255 h 2667470"/>
              <a:gd name="connsiteX2" fmla="*/ 1160557 w 2326494"/>
              <a:gd name="connsiteY2" fmla="*/ 1483719 h 2667470"/>
              <a:gd name="connsiteX3" fmla="*/ 1029928 w 2326494"/>
              <a:gd name="connsiteY3" fmla="*/ 1434734 h 2667470"/>
              <a:gd name="connsiteX4" fmla="*/ 2319886 w 2326494"/>
              <a:gd name="connsiteY4" fmla="*/ 2545077 h 2667470"/>
              <a:gd name="connsiteX5" fmla="*/ 1552443 w 2326494"/>
              <a:gd name="connsiteY5" fmla="*/ 2104205 h 2667470"/>
              <a:gd name="connsiteX6" fmla="*/ 2001478 w 2326494"/>
              <a:gd name="connsiteY6" fmla="*/ 2643048 h 2667470"/>
              <a:gd name="connsiteX7" fmla="*/ 891136 w 2326494"/>
              <a:gd name="connsiteY7" fmla="*/ 1140819 h 2667470"/>
              <a:gd name="connsiteX8" fmla="*/ 82871 w 2326494"/>
              <a:gd name="connsiteY8" fmla="*/ 87627 h 2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6494" h="2667470">
                <a:moveTo>
                  <a:pt x="82871" y="87627"/>
                </a:moveTo>
                <a:cubicBezTo>
                  <a:pt x="-40954" y="-66134"/>
                  <a:pt x="-31428" y="-14427"/>
                  <a:pt x="148186" y="218255"/>
                </a:cubicBezTo>
                <a:cubicBezTo>
                  <a:pt x="327800" y="450937"/>
                  <a:pt x="1013600" y="1280973"/>
                  <a:pt x="1160557" y="1483719"/>
                </a:cubicBezTo>
                <a:cubicBezTo>
                  <a:pt x="1307514" y="1686465"/>
                  <a:pt x="836707" y="1257841"/>
                  <a:pt x="1029928" y="1434734"/>
                </a:cubicBezTo>
                <a:cubicBezTo>
                  <a:pt x="1223150" y="1611627"/>
                  <a:pt x="2232800" y="2433499"/>
                  <a:pt x="2319886" y="2545077"/>
                </a:cubicBezTo>
                <a:cubicBezTo>
                  <a:pt x="2406972" y="2656656"/>
                  <a:pt x="1605511" y="2087877"/>
                  <a:pt x="1552443" y="2104205"/>
                </a:cubicBezTo>
                <a:cubicBezTo>
                  <a:pt x="1499375" y="2120533"/>
                  <a:pt x="2111696" y="2803612"/>
                  <a:pt x="2001478" y="2643048"/>
                </a:cubicBezTo>
                <a:cubicBezTo>
                  <a:pt x="1891260" y="2482484"/>
                  <a:pt x="1212265" y="1572166"/>
                  <a:pt x="891136" y="1140819"/>
                </a:cubicBezTo>
                <a:cubicBezTo>
                  <a:pt x="570008" y="709473"/>
                  <a:pt x="206696" y="241388"/>
                  <a:pt x="82871" y="87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 2129">
            <a:extLst>
              <a:ext uri="{FF2B5EF4-FFF2-40B4-BE49-F238E27FC236}">
                <a16:creationId xmlns:a16="http://schemas.microsoft.com/office/drawing/2014/main" id="{33BAE6D6-2811-3E04-8504-334A5DBEDB54}"/>
              </a:ext>
            </a:extLst>
          </p:cNvPr>
          <p:cNvSpPr/>
          <p:nvPr/>
        </p:nvSpPr>
        <p:spPr>
          <a:xfrm>
            <a:off x="1097822" y="693912"/>
            <a:ext cx="1041332" cy="3029048"/>
          </a:xfrm>
          <a:custGeom>
            <a:avLst/>
            <a:gdLst>
              <a:gd name="connsiteX0" fmla="*/ 1041221 w 1041332"/>
              <a:gd name="connsiteY0" fmla="*/ 52 h 3029048"/>
              <a:gd name="connsiteX1" fmla="*/ 151314 w 1041332"/>
              <a:gd name="connsiteY1" fmla="*/ 1502281 h 3029048"/>
              <a:gd name="connsiteX2" fmla="*/ 388078 w 1041332"/>
              <a:gd name="connsiteY2" fmla="*/ 1404309 h 3029048"/>
              <a:gd name="connsiteX3" fmla="*/ 102328 w 1041332"/>
              <a:gd name="connsiteY3" fmla="*/ 2171752 h 3029048"/>
              <a:gd name="connsiteX4" fmla="*/ 4357 w 1041332"/>
              <a:gd name="connsiteY4" fmla="*/ 3029002 h 3029048"/>
              <a:gd name="connsiteX5" fmla="*/ 224792 w 1041332"/>
              <a:gd name="connsiteY5" fmla="*/ 2204409 h 3029048"/>
              <a:gd name="connsiteX6" fmla="*/ 616678 w 1041332"/>
              <a:gd name="connsiteY6" fmla="*/ 906288 h 3029048"/>
              <a:gd name="connsiteX7" fmla="*/ 85999 w 1041332"/>
              <a:gd name="connsiteY7" fmla="*/ 1559431 h 3029048"/>
              <a:gd name="connsiteX8" fmla="*/ 1041221 w 1041332"/>
              <a:gd name="connsiteY8" fmla="*/ 52 h 3029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332" h="3029048">
                <a:moveTo>
                  <a:pt x="1041221" y="52"/>
                </a:moveTo>
                <a:cubicBezTo>
                  <a:pt x="1052107" y="-9473"/>
                  <a:pt x="260171" y="1268238"/>
                  <a:pt x="151314" y="1502281"/>
                </a:cubicBezTo>
                <a:cubicBezTo>
                  <a:pt x="42457" y="1736324"/>
                  <a:pt x="396242" y="1292731"/>
                  <a:pt x="388078" y="1404309"/>
                </a:cubicBezTo>
                <a:cubicBezTo>
                  <a:pt x="379914" y="1515887"/>
                  <a:pt x="166281" y="1900970"/>
                  <a:pt x="102328" y="2171752"/>
                </a:cubicBezTo>
                <a:cubicBezTo>
                  <a:pt x="38375" y="2442534"/>
                  <a:pt x="-16054" y="3023559"/>
                  <a:pt x="4357" y="3029002"/>
                </a:cubicBezTo>
                <a:cubicBezTo>
                  <a:pt x="24768" y="3034445"/>
                  <a:pt x="122739" y="2558195"/>
                  <a:pt x="224792" y="2204409"/>
                </a:cubicBezTo>
                <a:cubicBezTo>
                  <a:pt x="326845" y="1850623"/>
                  <a:pt x="639810" y="1013784"/>
                  <a:pt x="616678" y="906288"/>
                </a:cubicBezTo>
                <a:cubicBezTo>
                  <a:pt x="593546" y="798792"/>
                  <a:pt x="16603" y="1718634"/>
                  <a:pt x="85999" y="1559431"/>
                </a:cubicBezTo>
                <a:cubicBezTo>
                  <a:pt x="155395" y="1400228"/>
                  <a:pt x="1030335" y="9577"/>
                  <a:pt x="1041221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C95C71A-249D-8D38-C1E0-293CEC585804}"/>
              </a:ext>
            </a:extLst>
          </p:cNvPr>
          <p:cNvSpPr/>
          <p:nvPr/>
        </p:nvSpPr>
        <p:spPr>
          <a:xfrm>
            <a:off x="6082488" y="4989752"/>
            <a:ext cx="629922" cy="763487"/>
          </a:xfrm>
          <a:custGeom>
            <a:avLst/>
            <a:gdLst>
              <a:gd name="connsiteX0" fmla="*/ 812 w 629922"/>
              <a:gd name="connsiteY0" fmla="*/ 1348 h 763487"/>
              <a:gd name="connsiteX1" fmla="*/ 232587 w 629922"/>
              <a:gd name="connsiteY1" fmla="*/ 318848 h 763487"/>
              <a:gd name="connsiteX2" fmla="*/ 175437 w 629922"/>
              <a:gd name="connsiteY2" fmla="*/ 271223 h 763487"/>
              <a:gd name="connsiteX3" fmla="*/ 416737 w 629922"/>
              <a:gd name="connsiteY3" fmla="*/ 572848 h 763487"/>
              <a:gd name="connsiteX4" fmla="*/ 404037 w 629922"/>
              <a:gd name="connsiteY4" fmla="*/ 550623 h 763487"/>
              <a:gd name="connsiteX5" fmla="*/ 626287 w 629922"/>
              <a:gd name="connsiteY5" fmla="*/ 760173 h 763487"/>
              <a:gd name="connsiteX6" fmla="*/ 518337 w 629922"/>
              <a:gd name="connsiteY6" fmla="*/ 655398 h 763487"/>
              <a:gd name="connsiteX7" fmla="*/ 216712 w 629922"/>
              <a:gd name="connsiteY7" fmla="*/ 350598 h 763487"/>
              <a:gd name="connsiteX8" fmla="*/ 343712 w 629922"/>
              <a:gd name="connsiteY8" fmla="*/ 493473 h 763487"/>
              <a:gd name="connsiteX9" fmla="*/ 162737 w 629922"/>
              <a:gd name="connsiteY9" fmla="*/ 217248 h 763487"/>
              <a:gd name="connsiteX10" fmla="*/ 812 w 629922"/>
              <a:gd name="connsiteY10" fmla="*/ 1348 h 76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922" h="763487">
                <a:moveTo>
                  <a:pt x="812" y="1348"/>
                </a:moveTo>
                <a:cubicBezTo>
                  <a:pt x="12454" y="18281"/>
                  <a:pt x="203483" y="273869"/>
                  <a:pt x="232587" y="318848"/>
                </a:cubicBezTo>
                <a:cubicBezTo>
                  <a:pt x="261691" y="363827"/>
                  <a:pt x="144745" y="228890"/>
                  <a:pt x="175437" y="271223"/>
                </a:cubicBezTo>
                <a:cubicBezTo>
                  <a:pt x="206129" y="313556"/>
                  <a:pt x="378637" y="526281"/>
                  <a:pt x="416737" y="572848"/>
                </a:cubicBezTo>
                <a:cubicBezTo>
                  <a:pt x="454837" y="619415"/>
                  <a:pt x="369112" y="519402"/>
                  <a:pt x="404037" y="550623"/>
                </a:cubicBezTo>
                <a:cubicBezTo>
                  <a:pt x="438962" y="581844"/>
                  <a:pt x="607237" y="742711"/>
                  <a:pt x="626287" y="760173"/>
                </a:cubicBezTo>
                <a:cubicBezTo>
                  <a:pt x="645337" y="777635"/>
                  <a:pt x="586599" y="723660"/>
                  <a:pt x="518337" y="655398"/>
                </a:cubicBezTo>
                <a:cubicBezTo>
                  <a:pt x="450075" y="587136"/>
                  <a:pt x="245816" y="377586"/>
                  <a:pt x="216712" y="350598"/>
                </a:cubicBezTo>
                <a:cubicBezTo>
                  <a:pt x="187608" y="323611"/>
                  <a:pt x="352708" y="515698"/>
                  <a:pt x="343712" y="493473"/>
                </a:cubicBezTo>
                <a:cubicBezTo>
                  <a:pt x="334716" y="471248"/>
                  <a:pt x="219887" y="303502"/>
                  <a:pt x="162737" y="217248"/>
                </a:cubicBezTo>
                <a:cubicBezTo>
                  <a:pt x="105587" y="130994"/>
                  <a:pt x="-10830" y="-15585"/>
                  <a:pt x="812" y="1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6F91131-9E60-F7D6-E73A-6FC43E0753B5}"/>
              </a:ext>
            </a:extLst>
          </p:cNvPr>
          <p:cNvSpPr/>
          <p:nvPr/>
        </p:nvSpPr>
        <p:spPr>
          <a:xfrm>
            <a:off x="6208520" y="5175385"/>
            <a:ext cx="1341829" cy="910256"/>
          </a:xfrm>
          <a:custGeom>
            <a:avLst/>
            <a:gdLst>
              <a:gd name="connsiteX0" fmla="*/ 14480 w 1341829"/>
              <a:gd name="connsiteY0" fmla="*/ 12565 h 910256"/>
              <a:gd name="connsiteX1" fmla="*/ 493905 w 1341829"/>
              <a:gd name="connsiteY1" fmla="*/ 495165 h 910256"/>
              <a:gd name="connsiteX2" fmla="*/ 439930 w 1341829"/>
              <a:gd name="connsiteY2" fmla="*/ 460240 h 910256"/>
              <a:gd name="connsiteX3" fmla="*/ 992380 w 1341829"/>
              <a:gd name="connsiteY3" fmla="*/ 733290 h 910256"/>
              <a:gd name="connsiteX4" fmla="*/ 738380 w 1341829"/>
              <a:gd name="connsiteY4" fmla="*/ 672965 h 910256"/>
              <a:gd name="connsiteX5" fmla="*/ 1316230 w 1341829"/>
              <a:gd name="connsiteY5" fmla="*/ 904740 h 910256"/>
              <a:gd name="connsiteX6" fmla="*/ 1154305 w 1341829"/>
              <a:gd name="connsiteY6" fmla="*/ 815840 h 910256"/>
              <a:gd name="connsiteX7" fmla="*/ 392305 w 1341829"/>
              <a:gd name="connsiteY7" fmla="*/ 574540 h 910256"/>
              <a:gd name="connsiteX8" fmla="*/ 500255 w 1341829"/>
              <a:gd name="connsiteY8" fmla="*/ 628515 h 910256"/>
              <a:gd name="connsiteX9" fmla="*/ 398655 w 1341829"/>
              <a:gd name="connsiteY9" fmla="*/ 469765 h 910256"/>
              <a:gd name="connsiteX10" fmla="*/ 147830 w 1341829"/>
              <a:gd name="connsiteY10" fmla="*/ 168140 h 910256"/>
              <a:gd name="connsiteX11" fmla="*/ 14480 w 1341829"/>
              <a:gd name="connsiteY11" fmla="*/ 12565 h 91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41829" h="910256">
                <a:moveTo>
                  <a:pt x="14480" y="12565"/>
                </a:moveTo>
                <a:cubicBezTo>
                  <a:pt x="72159" y="67069"/>
                  <a:pt x="422997" y="420553"/>
                  <a:pt x="493905" y="495165"/>
                </a:cubicBezTo>
                <a:cubicBezTo>
                  <a:pt x="564813" y="569777"/>
                  <a:pt x="356851" y="420553"/>
                  <a:pt x="439930" y="460240"/>
                </a:cubicBezTo>
                <a:cubicBezTo>
                  <a:pt x="523009" y="499928"/>
                  <a:pt x="942638" y="697836"/>
                  <a:pt x="992380" y="733290"/>
                </a:cubicBezTo>
                <a:cubicBezTo>
                  <a:pt x="1042122" y="768744"/>
                  <a:pt x="684405" y="644390"/>
                  <a:pt x="738380" y="672965"/>
                </a:cubicBezTo>
                <a:cubicBezTo>
                  <a:pt x="792355" y="701540"/>
                  <a:pt x="1246909" y="880928"/>
                  <a:pt x="1316230" y="904740"/>
                </a:cubicBezTo>
                <a:cubicBezTo>
                  <a:pt x="1385551" y="928552"/>
                  <a:pt x="1308293" y="870873"/>
                  <a:pt x="1154305" y="815840"/>
                </a:cubicBezTo>
                <a:cubicBezTo>
                  <a:pt x="1000318" y="760807"/>
                  <a:pt x="501313" y="605761"/>
                  <a:pt x="392305" y="574540"/>
                </a:cubicBezTo>
                <a:cubicBezTo>
                  <a:pt x="283297" y="543319"/>
                  <a:pt x="499197" y="645977"/>
                  <a:pt x="500255" y="628515"/>
                </a:cubicBezTo>
                <a:cubicBezTo>
                  <a:pt x="501313" y="611053"/>
                  <a:pt x="457393" y="546494"/>
                  <a:pt x="398655" y="469765"/>
                </a:cubicBezTo>
                <a:cubicBezTo>
                  <a:pt x="339918" y="393036"/>
                  <a:pt x="209743" y="242223"/>
                  <a:pt x="147830" y="168140"/>
                </a:cubicBezTo>
                <a:cubicBezTo>
                  <a:pt x="85918" y="94057"/>
                  <a:pt x="-43199" y="-41939"/>
                  <a:pt x="14480" y="125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3BAC0299-4747-57A4-D43B-96F87AFE053B}"/>
              </a:ext>
            </a:extLst>
          </p:cNvPr>
          <p:cNvSpPr/>
          <p:nvPr/>
        </p:nvSpPr>
        <p:spPr>
          <a:xfrm>
            <a:off x="5970959" y="4766307"/>
            <a:ext cx="443155" cy="1059833"/>
          </a:xfrm>
          <a:custGeom>
            <a:avLst/>
            <a:gdLst>
              <a:gd name="connsiteX0" fmla="*/ 13916 w 443155"/>
              <a:gd name="connsiteY0" fmla="*/ 2543 h 1059833"/>
              <a:gd name="connsiteX1" fmla="*/ 274266 w 443155"/>
              <a:gd name="connsiteY1" fmla="*/ 504193 h 1059833"/>
              <a:gd name="connsiteX2" fmla="*/ 258391 w 443155"/>
              <a:gd name="connsiteY2" fmla="*/ 383543 h 1059833"/>
              <a:gd name="connsiteX3" fmla="*/ 252041 w 443155"/>
              <a:gd name="connsiteY3" fmla="*/ 539118 h 1059833"/>
              <a:gd name="connsiteX4" fmla="*/ 439366 w 443155"/>
              <a:gd name="connsiteY4" fmla="*/ 1031243 h 1059833"/>
              <a:gd name="connsiteX5" fmla="*/ 353641 w 443155"/>
              <a:gd name="connsiteY5" fmla="*/ 948693 h 1059833"/>
              <a:gd name="connsiteX6" fmla="*/ 74241 w 443155"/>
              <a:gd name="connsiteY6" fmla="*/ 513718 h 1059833"/>
              <a:gd name="connsiteX7" fmla="*/ 134566 w 443155"/>
              <a:gd name="connsiteY7" fmla="*/ 602618 h 1059833"/>
              <a:gd name="connsiteX8" fmla="*/ 7566 w 443155"/>
              <a:gd name="connsiteY8" fmla="*/ 189868 h 1059833"/>
              <a:gd name="connsiteX9" fmla="*/ 32966 w 443155"/>
              <a:gd name="connsiteY9" fmla="*/ 304168 h 1059833"/>
              <a:gd name="connsiteX10" fmla="*/ 13916 w 443155"/>
              <a:gd name="connsiteY10" fmla="*/ 2543 h 105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3155" h="1059833">
                <a:moveTo>
                  <a:pt x="13916" y="2543"/>
                </a:moveTo>
                <a:cubicBezTo>
                  <a:pt x="54133" y="35880"/>
                  <a:pt x="233520" y="440693"/>
                  <a:pt x="274266" y="504193"/>
                </a:cubicBezTo>
                <a:cubicBezTo>
                  <a:pt x="315012" y="567693"/>
                  <a:pt x="262095" y="377722"/>
                  <a:pt x="258391" y="383543"/>
                </a:cubicBezTo>
                <a:cubicBezTo>
                  <a:pt x="254687" y="389364"/>
                  <a:pt x="221879" y="431168"/>
                  <a:pt x="252041" y="539118"/>
                </a:cubicBezTo>
                <a:cubicBezTo>
                  <a:pt x="282203" y="647068"/>
                  <a:pt x="422433" y="962981"/>
                  <a:pt x="439366" y="1031243"/>
                </a:cubicBezTo>
                <a:cubicBezTo>
                  <a:pt x="456299" y="1099505"/>
                  <a:pt x="414495" y="1034947"/>
                  <a:pt x="353641" y="948693"/>
                </a:cubicBezTo>
                <a:cubicBezTo>
                  <a:pt x="292787" y="862439"/>
                  <a:pt x="110754" y="571397"/>
                  <a:pt x="74241" y="513718"/>
                </a:cubicBezTo>
                <a:cubicBezTo>
                  <a:pt x="37729" y="456039"/>
                  <a:pt x="145678" y="656593"/>
                  <a:pt x="134566" y="602618"/>
                </a:cubicBezTo>
                <a:cubicBezTo>
                  <a:pt x="123454" y="548643"/>
                  <a:pt x="24499" y="239610"/>
                  <a:pt x="7566" y="189868"/>
                </a:cubicBezTo>
                <a:cubicBezTo>
                  <a:pt x="-9367" y="140126"/>
                  <a:pt x="32437" y="334331"/>
                  <a:pt x="32966" y="304168"/>
                </a:cubicBezTo>
                <a:cubicBezTo>
                  <a:pt x="33495" y="274006"/>
                  <a:pt x="-26301" y="-30794"/>
                  <a:pt x="13916" y="25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 2130">
            <a:extLst>
              <a:ext uri="{FF2B5EF4-FFF2-40B4-BE49-F238E27FC236}">
                <a16:creationId xmlns:a16="http://schemas.microsoft.com/office/drawing/2014/main" id="{015A96CC-A844-8A2A-97E0-A5508BDE7EC6}"/>
              </a:ext>
            </a:extLst>
          </p:cNvPr>
          <p:cNvSpPr/>
          <p:nvPr/>
        </p:nvSpPr>
        <p:spPr>
          <a:xfrm>
            <a:off x="2169845" y="3813121"/>
            <a:ext cx="636915" cy="368578"/>
          </a:xfrm>
          <a:custGeom>
            <a:avLst/>
            <a:gdLst>
              <a:gd name="connsiteX0" fmla="*/ 1855 w 636915"/>
              <a:gd name="connsiteY0" fmla="*/ 54 h 368578"/>
              <a:gd name="connsiteX1" fmla="*/ 452705 w 636915"/>
              <a:gd name="connsiteY1" fmla="*/ 225479 h 368578"/>
              <a:gd name="connsiteX2" fmla="*/ 392380 w 636915"/>
              <a:gd name="connsiteY2" fmla="*/ 196904 h 368578"/>
              <a:gd name="connsiteX3" fmla="*/ 636855 w 636915"/>
              <a:gd name="connsiteY3" fmla="*/ 368354 h 368578"/>
              <a:gd name="connsiteX4" fmla="*/ 366980 w 636915"/>
              <a:gd name="connsiteY4" fmla="*/ 235004 h 368578"/>
              <a:gd name="connsiteX5" fmla="*/ 417780 w 636915"/>
              <a:gd name="connsiteY5" fmla="*/ 311204 h 368578"/>
              <a:gd name="connsiteX6" fmla="*/ 198705 w 636915"/>
              <a:gd name="connsiteY6" fmla="*/ 196904 h 368578"/>
              <a:gd name="connsiteX7" fmla="*/ 347930 w 636915"/>
              <a:gd name="connsiteY7" fmla="*/ 276279 h 368578"/>
              <a:gd name="connsiteX8" fmla="*/ 252680 w 636915"/>
              <a:gd name="connsiteY8" fmla="*/ 142929 h 368578"/>
              <a:gd name="connsiteX9" fmla="*/ 290780 w 636915"/>
              <a:gd name="connsiteY9" fmla="*/ 203254 h 368578"/>
              <a:gd name="connsiteX10" fmla="*/ 1855 w 636915"/>
              <a:gd name="connsiteY10" fmla="*/ 54 h 36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915" h="368578">
                <a:moveTo>
                  <a:pt x="1855" y="54"/>
                </a:moveTo>
                <a:cubicBezTo>
                  <a:pt x="28842" y="3758"/>
                  <a:pt x="387618" y="192671"/>
                  <a:pt x="452705" y="225479"/>
                </a:cubicBezTo>
                <a:cubicBezTo>
                  <a:pt x="517793" y="258287"/>
                  <a:pt x="361688" y="173092"/>
                  <a:pt x="392380" y="196904"/>
                </a:cubicBezTo>
                <a:cubicBezTo>
                  <a:pt x="423072" y="220716"/>
                  <a:pt x="641088" y="362004"/>
                  <a:pt x="636855" y="368354"/>
                </a:cubicBezTo>
                <a:cubicBezTo>
                  <a:pt x="632622" y="374704"/>
                  <a:pt x="403492" y="244529"/>
                  <a:pt x="366980" y="235004"/>
                </a:cubicBezTo>
                <a:cubicBezTo>
                  <a:pt x="330468" y="225479"/>
                  <a:pt x="445826" y="317554"/>
                  <a:pt x="417780" y="311204"/>
                </a:cubicBezTo>
                <a:cubicBezTo>
                  <a:pt x="389734" y="304854"/>
                  <a:pt x="210347" y="202725"/>
                  <a:pt x="198705" y="196904"/>
                </a:cubicBezTo>
                <a:cubicBezTo>
                  <a:pt x="187063" y="191083"/>
                  <a:pt x="338934" y="285275"/>
                  <a:pt x="347930" y="276279"/>
                </a:cubicBezTo>
                <a:cubicBezTo>
                  <a:pt x="356926" y="267283"/>
                  <a:pt x="262205" y="155100"/>
                  <a:pt x="252680" y="142929"/>
                </a:cubicBezTo>
                <a:cubicBezTo>
                  <a:pt x="243155" y="130758"/>
                  <a:pt x="330997" y="222304"/>
                  <a:pt x="290780" y="203254"/>
                </a:cubicBezTo>
                <a:cubicBezTo>
                  <a:pt x="250563" y="184204"/>
                  <a:pt x="-25132" y="-3650"/>
                  <a:pt x="1855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 2131">
            <a:extLst>
              <a:ext uri="{FF2B5EF4-FFF2-40B4-BE49-F238E27FC236}">
                <a16:creationId xmlns:a16="http://schemas.microsoft.com/office/drawing/2014/main" id="{A8061AE8-B886-B394-61C0-8A59388A3845}"/>
              </a:ext>
            </a:extLst>
          </p:cNvPr>
          <p:cNvSpPr/>
          <p:nvPr/>
        </p:nvSpPr>
        <p:spPr>
          <a:xfrm>
            <a:off x="3642164" y="3367308"/>
            <a:ext cx="826450" cy="335903"/>
          </a:xfrm>
          <a:custGeom>
            <a:avLst/>
            <a:gdLst>
              <a:gd name="connsiteX0" fmla="*/ 2736 w 826450"/>
              <a:gd name="connsiteY0" fmla="*/ 277592 h 335903"/>
              <a:gd name="connsiteX1" fmla="*/ 380561 w 826450"/>
              <a:gd name="connsiteY1" fmla="*/ 153767 h 335903"/>
              <a:gd name="connsiteX2" fmla="*/ 66236 w 826450"/>
              <a:gd name="connsiteY2" fmla="*/ 233142 h 335903"/>
              <a:gd name="connsiteX3" fmla="*/ 675836 w 826450"/>
              <a:gd name="connsiteY3" fmla="*/ 55342 h 335903"/>
              <a:gd name="connsiteX4" fmla="*/ 806011 w 826450"/>
              <a:gd name="connsiteY4" fmla="*/ 7717 h 335903"/>
              <a:gd name="connsiteX5" fmla="*/ 342461 w 826450"/>
              <a:gd name="connsiteY5" fmla="*/ 195042 h 335903"/>
              <a:gd name="connsiteX6" fmla="*/ 31311 w 826450"/>
              <a:gd name="connsiteY6" fmla="*/ 334742 h 335903"/>
              <a:gd name="connsiteX7" fmla="*/ 199586 w 826450"/>
              <a:gd name="connsiteY7" fmla="*/ 261717 h 335903"/>
              <a:gd name="connsiteX8" fmla="*/ 2736 w 826450"/>
              <a:gd name="connsiteY8" fmla="*/ 277592 h 33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6450" h="335903">
                <a:moveTo>
                  <a:pt x="2736" y="277592"/>
                </a:moveTo>
                <a:cubicBezTo>
                  <a:pt x="32898" y="259600"/>
                  <a:pt x="369978" y="161175"/>
                  <a:pt x="380561" y="153767"/>
                </a:cubicBezTo>
                <a:cubicBezTo>
                  <a:pt x="391144" y="146359"/>
                  <a:pt x="17024" y="249546"/>
                  <a:pt x="66236" y="233142"/>
                </a:cubicBezTo>
                <a:cubicBezTo>
                  <a:pt x="115449" y="216738"/>
                  <a:pt x="552540" y="92913"/>
                  <a:pt x="675836" y="55342"/>
                </a:cubicBezTo>
                <a:cubicBezTo>
                  <a:pt x="799132" y="17771"/>
                  <a:pt x="861574" y="-15566"/>
                  <a:pt x="806011" y="7717"/>
                </a:cubicBezTo>
                <a:cubicBezTo>
                  <a:pt x="750449" y="31000"/>
                  <a:pt x="471578" y="140538"/>
                  <a:pt x="342461" y="195042"/>
                </a:cubicBezTo>
                <a:cubicBezTo>
                  <a:pt x="213344" y="249546"/>
                  <a:pt x="55124" y="323630"/>
                  <a:pt x="31311" y="334742"/>
                </a:cubicBezTo>
                <a:cubicBezTo>
                  <a:pt x="7499" y="345855"/>
                  <a:pt x="197469" y="273888"/>
                  <a:pt x="199586" y="261717"/>
                </a:cubicBezTo>
                <a:cubicBezTo>
                  <a:pt x="201703" y="249546"/>
                  <a:pt x="-27426" y="295584"/>
                  <a:pt x="2736" y="2775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 2132">
            <a:extLst>
              <a:ext uri="{FF2B5EF4-FFF2-40B4-BE49-F238E27FC236}">
                <a16:creationId xmlns:a16="http://schemas.microsoft.com/office/drawing/2014/main" id="{858F5EEC-7C47-DECB-EE0A-C38CF25DACE1}"/>
              </a:ext>
            </a:extLst>
          </p:cNvPr>
          <p:cNvSpPr/>
          <p:nvPr/>
        </p:nvSpPr>
        <p:spPr>
          <a:xfrm>
            <a:off x="3984842" y="4928382"/>
            <a:ext cx="216218" cy="431682"/>
          </a:xfrm>
          <a:custGeom>
            <a:avLst/>
            <a:gdLst>
              <a:gd name="connsiteX0" fmla="*/ 215683 w 216218"/>
              <a:gd name="connsiteY0" fmla="*/ 8743 h 431682"/>
              <a:gd name="connsiteX1" fmla="*/ 114083 w 216218"/>
              <a:gd name="connsiteY1" fmla="*/ 221468 h 431682"/>
              <a:gd name="connsiteX2" fmla="*/ 206158 w 216218"/>
              <a:gd name="connsiteY2" fmla="*/ 189718 h 431682"/>
              <a:gd name="connsiteX3" fmla="*/ 164883 w 216218"/>
              <a:gd name="connsiteY3" fmla="*/ 243693 h 431682"/>
              <a:gd name="connsiteX4" fmla="*/ 2958 w 216218"/>
              <a:gd name="connsiteY4" fmla="*/ 431018 h 431682"/>
              <a:gd name="connsiteX5" fmla="*/ 56933 w 216218"/>
              <a:gd name="connsiteY5" fmla="*/ 307193 h 431682"/>
              <a:gd name="connsiteX6" fmla="*/ 15658 w 216218"/>
              <a:gd name="connsiteY6" fmla="*/ 338943 h 431682"/>
              <a:gd name="connsiteX7" fmla="*/ 107733 w 216218"/>
              <a:gd name="connsiteY7" fmla="*/ 192893 h 431682"/>
              <a:gd name="connsiteX8" fmla="*/ 152183 w 216218"/>
              <a:gd name="connsiteY8" fmla="*/ 59543 h 431682"/>
              <a:gd name="connsiteX9" fmla="*/ 215683 w 216218"/>
              <a:gd name="connsiteY9" fmla="*/ 8743 h 43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218" h="431682">
                <a:moveTo>
                  <a:pt x="215683" y="8743"/>
                </a:moveTo>
                <a:cubicBezTo>
                  <a:pt x="209333" y="35730"/>
                  <a:pt x="115670" y="191306"/>
                  <a:pt x="114083" y="221468"/>
                </a:cubicBezTo>
                <a:cubicBezTo>
                  <a:pt x="112496" y="251630"/>
                  <a:pt x="197691" y="186014"/>
                  <a:pt x="206158" y="189718"/>
                </a:cubicBezTo>
                <a:cubicBezTo>
                  <a:pt x="214625" y="193422"/>
                  <a:pt x="198750" y="203476"/>
                  <a:pt x="164883" y="243693"/>
                </a:cubicBezTo>
                <a:cubicBezTo>
                  <a:pt x="131016" y="283910"/>
                  <a:pt x="20950" y="420435"/>
                  <a:pt x="2958" y="431018"/>
                </a:cubicBezTo>
                <a:cubicBezTo>
                  <a:pt x="-15034" y="441601"/>
                  <a:pt x="54816" y="322539"/>
                  <a:pt x="56933" y="307193"/>
                </a:cubicBezTo>
                <a:cubicBezTo>
                  <a:pt x="59050" y="291847"/>
                  <a:pt x="7191" y="357993"/>
                  <a:pt x="15658" y="338943"/>
                </a:cubicBezTo>
                <a:cubicBezTo>
                  <a:pt x="24125" y="319893"/>
                  <a:pt x="84979" y="239460"/>
                  <a:pt x="107733" y="192893"/>
                </a:cubicBezTo>
                <a:cubicBezTo>
                  <a:pt x="130487" y="146326"/>
                  <a:pt x="134191" y="96585"/>
                  <a:pt x="152183" y="59543"/>
                </a:cubicBezTo>
                <a:cubicBezTo>
                  <a:pt x="170175" y="22501"/>
                  <a:pt x="222033" y="-18244"/>
                  <a:pt x="215683" y="8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 2133">
            <a:extLst>
              <a:ext uri="{FF2B5EF4-FFF2-40B4-BE49-F238E27FC236}">
                <a16:creationId xmlns:a16="http://schemas.microsoft.com/office/drawing/2014/main" id="{45E7D621-1948-1FE7-FE1B-43C530D100A3}"/>
              </a:ext>
            </a:extLst>
          </p:cNvPr>
          <p:cNvSpPr/>
          <p:nvPr/>
        </p:nvSpPr>
        <p:spPr>
          <a:xfrm>
            <a:off x="3320787" y="5213349"/>
            <a:ext cx="577123" cy="235474"/>
          </a:xfrm>
          <a:custGeom>
            <a:avLst/>
            <a:gdLst>
              <a:gd name="connsiteX0" fmla="*/ 263 w 577123"/>
              <a:gd name="connsiteY0" fmla="*/ 1 h 235474"/>
              <a:gd name="connsiteX1" fmla="*/ 279663 w 577123"/>
              <a:gd name="connsiteY1" fmla="*/ 168276 h 235474"/>
              <a:gd name="connsiteX2" fmla="*/ 222513 w 577123"/>
              <a:gd name="connsiteY2" fmla="*/ 123826 h 235474"/>
              <a:gd name="connsiteX3" fmla="*/ 365388 w 577123"/>
              <a:gd name="connsiteY3" fmla="*/ 139701 h 235474"/>
              <a:gd name="connsiteX4" fmla="*/ 574938 w 577123"/>
              <a:gd name="connsiteY4" fmla="*/ 73026 h 235474"/>
              <a:gd name="connsiteX5" fmla="*/ 479688 w 577123"/>
              <a:gd name="connsiteY5" fmla="*/ 120651 h 235474"/>
              <a:gd name="connsiteX6" fmla="*/ 559063 w 577123"/>
              <a:gd name="connsiteY6" fmla="*/ 101601 h 235474"/>
              <a:gd name="connsiteX7" fmla="*/ 387613 w 577123"/>
              <a:gd name="connsiteY7" fmla="*/ 231776 h 235474"/>
              <a:gd name="connsiteX8" fmla="*/ 390788 w 577123"/>
              <a:gd name="connsiteY8" fmla="*/ 196851 h 235474"/>
              <a:gd name="connsiteX9" fmla="*/ 336813 w 577123"/>
              <a:gd name="connsiteY9" fmla="*/ 165101 h 235474"/>
              <a:gd name="connsiteX10" fmla="*/ 263 w 577123"/>
              <a:gd name="connsiteY10" fmla="*/ 1 h 23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123" h="235474">
                <a:moveTo>
                  <a:pt x="263" y="1"/>
                </a:moveTo>
                <a:cubicBezTo>
                  <a:pt x="-9262" y="530"/>
                  <a:pt x="242621" y="147638"/>
                  <a:pt x="279663" y="168276"/>
                </a:cubicBezTo>
                <a:cubicBezTo>
                  <a:pt x="316705" y="188914"/>
                  <a:pt x="208225" y="128589"/>
                  <a:pt x="222513" y="123826"/>
                </a:cubicBezTo>
                <a:cubicBezTo>
                  <a:pt x="236801" y="119063"/>
                  <a:pt x="306651" y="148168"/>
                  <a:pt x="365388" y="139701"/>
                </a:cubicBezTo>
                <a:cubicBezTo>
                  <a:pt x="424125" y="131234"/>
                  <a:pt x="555888" y="76201"/>
                  <a:pt x="574938" y="73026"/>
                </a:cubicBezTo>
                <a:cubicBezTo>
                  <a:pt x="593988" y="69851"/>
                  <a:pt x="482334" y="115889"/>
                  <a:pt x="479688" y="120651"/>
                </a:cubicBezTo>
                <a:cubicBezTo>
                  <a:pt x="477042" y="125413"/>
                  <a:pt x="574409" y="83080"/>
                  <a:pt x="559063" y="101601"/>
                </a:cubicBezTo>
                <a:cubicBezTo>
                  <a:pt x="543717" y="120122"/>
                  <a:pt x="415659" y="215901"/>
                  <a:pt x="387613" y="231776"/>
                </a:cubicBezTo>
                <a:cubicBezTo>
                  <a:pt x="359567" y="247651"/>
                  <a:pt x="399255" y="207963"/>
                  <a:pt x="390788" y="196851"/>
                </a:cubicBezTo>
                <a:cubicBezTo>
                  <a:pt x="382321" y="185739"/>
                  <a:pt x="400842" y="193676"/>
                  <a:pt x="336813" y="165101"/>
                </a:cubicBezTo>
                <a:cubicBezTo>
                  <a:pt x="272784" y="136526"/>
                  <a:pt x="9788" y="-528"/>
                  <a:pt x="26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 2134">
            <a:extLst>
              <a:ext uri="{FF2B5EF4-FFF2-40B4-BE49-F238E27FC236}">
                <a16:creationId xmlns:a16="http://schemas.microsoft.com/office/drawing/2014/main" id="{E01E3F07-DCED-2893-2726-055A42ECF888}"/>
              </a:ext>
            </a:extLst>
          </p:cNvPr>
          <p:cNvSpPr/>
          <p:nvPr/>
        </p:nvSpPr>
        <p:spPr>
          <a:xfrm>
            <a:off x="4454413" y="5764770"/>
            <a:ext cx="728579" cy="766496"/>
          </a:xfrm>
          <a:custGeom>
            <a:avLst/>
            <a:gdLst>
              <a:gd name="connsiteX0" fmla="*/ 727187 w 728579"/>
              <a:gd name="connsiteY0" fmla="*/ 1030 h 766496"/>
              <a:gd name="connsiteX1" fmla="*/ 393812 w 728579"/>
              <a:gd name="connsiteY1" fmla="*/ 455055 h 766496"/>
              <a:gd name="connsiteX2" fmla="*/ 473187 w 728579"/>
              <a:gd name="connsiteY2" fmla="*/ 385205 h 766496"/>
              <a:gd name="connsiteX3" fmla="*/ 112 w 728579"/>
              <a:gd name="connsiteY3" fmla="*/ 766205 h 766496"/>
              <a:gd name="connsiteX4" fmla="*/ 520812 w 728579"/>
              <a:gd name="connsiteY4" fmla="*/ 315355 h 766496"/>
              <a:gd name="connsiteX5" fmla="*/ 244587 w 728579"/>
              <a:gd name="connsiteY5" fmla="*/ 601105 h 766496"/>
              <a:gd name="connsiteX6" fmla="*/ 727187 w 728579"/>
              <a:gd name="connsiteY6" fmla="*/ 1030 h 76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579" h="766496">
                <a:moveTo>
                  <a:pt x="727187" y="1030"/>
                </a:moveTo>
                <a:cubicBezTo>
                  <a:pt x="752058" y="-23312"/>
                  <a:pt x="436145" y="391026"/>
                  <a:pt x="393812" y="455055"/>
                </a:cubicBezTo>
                <a:cubicBezTo>
                  <a:pt x="351479" y="519084"/>
                  <a:pt x="538804" y="333347"/>
                  <a:pt x="473187" y="385205"/>
                </a:cubicBezTo>
                <a:cubicBezTo>
                  <a:pt x="407570" y="437063"/>
                  <a:pt x="-7826" y="777847"/>
                  <a:pt x="112" y="766205"/>
                </a:cubicBezTo>
                <a:cubicBezTo>
                  <a:pt x="8049" y="754563"/>
                  <a:pt x="480066" y="342872"/>
                  <a:pt x="520812" y="315355"/>
                </a:cubicBezTo>
                <a:cubicBezTo>
                  <a:pt x="561558" y="287838"/>
                  <a:pt x="211779" y="647672"/>
                  <a:pt x="244587" y="601105"/>
                </a:cubicBezTo>
                <a:cubicBezTo>
                  <a:pt x="277395" y="554538"/>
                  <a:pt x="702316" y="25372"/>
                  <a:pt x="727187" y="1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 2135">
            <a:extLst>
              <a:ext uri="{FF2B5EF4-FFF2-40B4-BE49-F238E27FC236}">
                <a16:creationId xmlns:a16="http://schemas.microsoft.com/office/drawing/2014/main" id="{395AE032-F458-3A58-2160-7AB1C0D50DD0}"/>
              </a:ext>
            </a:extLst>
          </p:cNvPr>
          <p:cNvSpPr/>
          <p:nvPr/>
        </p:nvSpPr>
        <p:spPr>
          <a:xfrm>
            <a:off x="2888923" y="4790932"/>
            <a:ext cx="158247" cy="590226"/>
          </a:xfrm>
          <a:custGeom>
            <a:avLst/>
            <a:gdLst>
              <a:gd name="connsiteX0" fmla="*/ 327 w 158247"/>
              <a:gd name="connsiteY0" fmla="*/ 143 h 590226"/>
              <a:gd name="connsiteX1" fmla="*/ 63827 w 158247"/>
              <a:gd name="connsiteY1" fmla="*/ 308118 h 590226"/>
              <a:gd name="connsiteX2" fmla="*/ 35252 w 158247"/>
              <a:gd name="connsiteY2" fmla="*/ 238268 h 590226"/>
              <a:gd name="connsiteX3" fmla="*/ 155902 w 158247"/>
              <a:gd name="connsiteY3" fmla="*/ 584343 h 590226"/>
              <a:gd name="connsiteX4" fmla="*/ 108277 w 158247"/>
              <a:gd name="connsiteY4" fmla="*/ 438293 h 590226"/>
              <a:gd name="connsiteX5" fmla="*/ 25727 w 158247"/>
              <a:gd name="connsiteY5" fmla="*/ 206518 h 590226"/>
              <a:gd name="connsiteX6" fmla="*/ 38427 w 158247"/>
              <a:gd name="connsiteY6" fmla="*/ 266843 h 590226"/>
              <a:gd name="connsiteX7" fmla="*/ 327 w 158247"/>
              <a:gd name="connsiteY7" fmla="*/ 143 h 590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247" h="590226">
                <a:moveTo>
                  <a:pt x="327" y="143"/>
                </a:moveTo>
                <a:cubicBezTo>
                  <a:pt x="4560" y="7022"/>
                  <a:pt x="58006" y="268431"/>
                  <a:pt x="63827" y="308118"/>
                </a:cubicBezTo>
                <a:cubicBezTo>
                  <a:pt x="69648" y="347805"/>
                  <a:pt x="19906" y="192230"/>
                  <a:pt x="35252" y="238268"/>
                </a:cubicBezTo>
                <a:cubicBezTo>
                  <a:pt x="50598" y="284306"/>
                  <a:pt x="143731" y="551006"/>
                  <a:pt x="155902" y="584343"/>
                </a:cubicBezTo>
                <a:cubicBezTo>
                  <a:pt x="168073" y="617680"/>
                  <a:pt x="129973" y="501264"/>
                  <a:pt x="108277" y="438293"/>
                </a:cubicBezTo>
                <a:cubicBezTo>
                  <a:pt x="86581" y="375322"/>
                  <a:pt x="37369" y="235093"/>
                  <a:pt x="25727" y="206518"/>
                </a:cubicBezTo>
                <a:cubicBezTo>
                  <a:pt x="14085" y="177943"/>
                  <a:pt x="42660" y="298593"/>
                  <a:pt x="38427" y="266843"/>
                </a:cubicBezTo>
                <a:cubicBezTo>
                  <a:pt x="34194" y="235093"/>
                  <a:pt x="-3906" y="-6736"/>
                  <a:pt x="327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 2136">
            <a:extLst>
              <a:ext uri="{FF2B5EF4-FFF2-40B4-BE49-F238E27FC236}">
                <a16:creationId xmlns:a16="http://schemas.microsoft.com/office/drawing/2014/main" id="{C8B4AF80-AB68-9EB6-DB61-B086F5644FEA}"/>
              </a:ext>
            </a:extLst>
          </p:cNvPr>
          <p:cNvSpPr/>
          <p:nvPr/>
        </p:nvSpPr>
        <p:spPr>
          <a:xfrm>
            <a:off x="3111496" y="5495897"/>
            <a:ext cx="586327" cy="562794"/>
          </a:xfrm>
          <a:custGeom>
            <a:avLst/>
            <a:gdLst>
              <a:gd name="connsiteX0" fmla="*/ 4 w 586327"/>
              <a:gd name="connsiteY0" fmla="*/ 28 h 562794"/>
              <a:gd name="connsiteX1" fmla="*/ 241304 w 586327"/>
              <a:gd name="connsiteY1" fmla="*/ 225453 h 562794"/>
              <a:gd name="connsiteX2" fmla="*/ 200029 w 586327"/>
              <a:gd name="connsiteY2" fmla="*/ 161953 h 562794"/>
              <a:gd name="connsiteX3" fmla="*/ 387354 w 586327"/>
              <a:gd name="connsiteY3" fmla="*/ 336578 h 562794"/>
              <a:gd name="connsiteX4" fmla="*/ 384179 w 586327"/>
              <a:gd name="connsiteY4" fmla="*/ 336578 h 562794"/>
              <a:gd name="connsiteX5" fmla="*/ 581029 w 586327"/>
              <a:gd name="connsiteY5" fmla="*/ 558828 h 562794"/>
              <a:gd name="connsiteX6" fmla="*/ 501654 w 586327"/>
              <a:gd name="connsiteY6" fmla="*/ 457228 h 562794"/>
              <a:gd name="connsiteX7" fmla="*/ 206379 w 586327"/>
              <a:gd name="connsiteY7" fmla="*/ 187353 h 562794"/>
              <a:gd name="connsiteX8" fmla="*/ 247654 w 586327"/>
              <a:gd name="connsiteY8" fmla="*/ 209578 h 562794"/>
              <a:gd name="connsiteX9" fmla="*/ 4 w 586327"/>
              <a:gd name="connsiteY9" fmla="*/ 28 h 56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327" h="562794">
                <a:moveTo>
                  <a:pt x="4" y="28"/>
                </a:moveTo>
                <a:cubicBezTo>
                  <a:pt x="-1054" y="2674"/>
                  <a:pt x="207967" y="198466"/>
                  <a:pt x="241304" y="225453"/>
                </a:cubicBezTo>
                <a:cubicBezTo>
                  <a:pt x="274642" y="252441"/>
                  <a:pt x="175687" y="143432"/>
                  <a:pt x="200029" y="161953"/>
                </a:cubicBezTo>
                <a:cubicBezTo>
                  <a:pt x="224371" y="180474"/>
                  <a:pt x="356662" y="307474"/>
                  <a:pt x="387354" y="336578"/>
                </a:cubicBezTo>
                <a:cubicBezTo>
                  <a:pt x="418046" y="365682"/>
                  <a:pt x="351900" y="299536"/>
                  <a:pt x="384179" y="336578"/>
                </a:cubicBezTo>
                <a:cubicBezTo>
                  <a:pt x="416458" y="373620"/>
                  <a:pt x="561450" y="538720"/>
                  <a:pt x="581029" y="558828"/>
                </a:cubicBezTo>
                <a:cubicBezTo>
                  <a:pt x="600608" y="578936"/>
                  <a:pt x="564096" y="519141"/>
                  <a:pt x="501654" y="457228"/>
                </a:cubicBezTo>
                <a:cubicBezTo>
                  <a:pt x="439212" y="395316"/>
                  <a:pt x="248712" y="228628"/>
                  <a:pt x="206379" y="187353"/>
                </a:cubicBezTo>
                <a:cubicBezTo>
                  <a:pt x="164046" y="146078"/>
                  <a:pt x="278346" y="240270"/>
                  <a:pt x="247654" y="209578"/>
                </a:cubicBezTo>
                <a:cubicBezTo>
                  <a:pt x="216962" y="178886"/>
                  <a:pt x="1062" y="-2618"/>
                  <a:pt x="4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 2137">
            <a:extLst>
              <a:ext uri="{FF2B5EF4-FFF2-40B4-BE49-F238E27FC236}">
                <a16:creationId xmlns:a16="http://schemas.microsoft.com/office/drawing/2014/main" id="{2D00EA69-6424-3DF9-CD74-124BCB83D847}"/>
              </a:ext>
            </a:extLst>
          </p:cNvPr>
          <p:cNvSpPr/>
          <p:nvPr/>
        </p:nvSpPr>
        <p:spPr>
          <a:xfrm>
            <a:off x="4323847" y="5584675"/>
            <a:ext cx="746639" cy="476539"/>
          </a:xfrm>
          <a:custGeom>
            <a:avLst/>
            <a:gdLst>
              <a:gd name="connsiteX0" fmla="*/ 394203 w 746639"/>
              <a:gd name="connsiteY0" fmla="*/ 35075 h 476539"/>
              <a:gd name="connsiteX1" fmla="*/ 689478 w 746639"/>
              <a:gd name="connsiteY1" fmla="*/ 12850 h 476539"/>
              <a:gd name="connsiteX2" fmla="*/ 527553 w 746639"/>
              <a:gd name="connsiteY2" fmla="*/ 114450 h 476539"/>
              <a:gd name="connsiteX3" fmla="*/ 587878 w 746639"/>
              <a:gd name="connsiteY3" fmla="*/ 111275 h 476539"/>
              <a:gd name="connsiteX4" fmla="*/ 416428 w 746639"/>
              <a:gd name="connsiteY4" fmla="*/ 209700 h 476539"/>
              <a:gd name="connsiteX5" fmla="*/ 457703 w 746639"/>
              <a:gd name="connsiteY5" fmla="*/ 235100 h 476539"/>
              <a:gd name="connsiteX6" fmla="*/ 295778 w 746639"/>
              <a:gd name="connsiteY6" fmla="*/ 333525 h 476539"/>
              <a:gd name="connsiteX7" fmla="*/ 503 w 746639"/>
              <a:gd name="connsiteY7" fmla="*/ 476400 h 476539"/>
              <a:gd name="connsiteX8" fmla="*/ 219578 w 746639"/>
              <a:gd name="connsiteY8" fmla="*/ 362100 h 476539"/>
              <a:gd name="connsiteX9" fmla="*/ 435478 w 746639"/>
              <a:gd name="connsiteY9" fmla="*/ 247800 h 476539"/>
              <a:gd name="connsiteX10" fmla="*/ 352928 w 746639"/>
              <a:gd name="connsiteY10" fmla="*/ 273200 h 476539"/>
              <a:gd name="connsiteX11" fmla="*/ 552953 w 746639"/>
              <a:gd name="connsiteY11" fmla="*/ 101750 h 476539"/>
              <a:gd name="connsiteX12" fmla="*/ 432303 w 746639"/>
              <a:gd name="connsiteY12" fmla="*/ 117625 h 476539"/>
              <a:gd name="connsiteX13" fmla="*/ 746628 w 746639"/>
              <a:gd name="connsiteY13" fmla="*/ 3325 h 476539"/>
              <a:gd name="connsiteX14" fmla="*/ 394203 w 746639"/>
              <a:gd name="connsiteY14" fmla="*/ 35075 h 476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46639" h="476539">
                <a:moveTo>
                  <a:pt x="394203" y="35075"/>
                </a:moveTo>
                <a:cubicBezTo>
                  <a:pt x="384678" y="36663"/>
                  <a:pt x="667253" y="-379"/>
                  <a:pt x="689478" y="12850"/>
                </a:cubicBezTo>
                <a:cubicBezTo>
                  <a:pt x="711703" y="26079"/>
                  <a:pt x="544486" y="98046"/>
                  <a:pt x="527553" y="114450"/>
                </a:cubicBezTo>
                <a:cubicBezTo>
                  <a:pt x="510620" y="130854"/>
                  <a:pt x="606399" y="95400"/>
                  <a:pt x="587878" y="111275"/>
                </a:cubicBezTo>
                <a:cubicBezTo>
                  <a:pt x="569357" y="127150"/>
                  <a:pt x="438124" y="189063"/>
                  <a:pt x="416428" y="209700"/>
                </a:cubicBezTo>
                <a:cubicBezTo>
                  <a:pt x="394732" y="230338"/>
                  <a:pt x="477811" y="214463"/>
                  <a:pt x="457703" y="235100"/>
                </a:cubicBezTo>
                <a:cubicBezTo>
                  <a:pt x="437595" y="255737"/>
                  <a:pt x="371978" y="293308"/>
                  <a:pt x="295778" y="333525"/>
                </a:cubicBezTo>
                <a:cubicBezTo>
                  <a:pt x="219578" y="373742"/>
                  <a:pt x="13203" y="471637"/>
                  <a:pt x="503" y="476400"/>
                </a:cubicBezTo>
                <a:cubicBezTo>
                  <a:pt x="-12197" y="481163"/>
                  <a:pt x="219578" y="362100"/>
                  <a:pt x="219578" y="362100"/>
                </a:cubicBezTo>
                <a:cubicBezTo>
                  <a:pt x="292074" y="324000"/>
                  <a:pt x="413253" y="262617"/>
                  <a:pt x="435478" y="247800"/>
                </a:cubicBezTo>
                <a:cubicBezTo>
                  <a:pt x="457703" y="232983"/>
                  <a:pt x="333349" y="297542"/>
                  <a:pt x="352928" y="273200"/>
                </a:cubicBezTo>
                <a:cubicBezTo>
                  <a:pt x="372507" y="248858"/>
                  <a:pt x="539724" y="127679"/>
                  <a:pt x="552953" y="101750"/>
                </a:cubicBezTo>
                <a:cubicBezTo>
                  <a:pt x="566182" y="75821"/>
                  <a:pt x="400024" y="134029"/>
                  <a:pt x="432303" y="117625"/>
                </a:cubicBezTo>
                <a:cubicBezTo>
                  <a:pt x="464582" y="101221"/>
                  <a:pt x="748745" y="19200"/>
                  <a:pt x="746628" y="3325"/>
                </a:cubicBezTo>
                <a:cubicBezTo>
                  <a:pt x="744511" y="-12550"/>
                  <a:pt x="403728" y="33487"/>
                  <a:pt x="394203" y="350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 2138">
            <a:extLst>
              <a:ext uri="{FF2B5EF4-FFF2-40B4-BE49-F238E27FC236}">
                <a16:creationId xmlns:a16="http://schemas.microsoft.com/office/drawing/2014/main" id="{738B807E-6C0C-C76A-C925-A260EF76A984}"/>
              </a:ext>
            </a:extLst>
          </p:cNvPr>
          <p:cNvSpPr/>
          <p:nvPr/>
        </p:nvSpPr>
        <p:spPr>
          <a:xfrm>
            <a:off x="3958231" y="6073948"/>
            <a:ext cx="738854" cy="234787"/>
          </a:xfrm>
          <a:custGeom>
            <a:avLst/>
            <a:gdLst>
              <a:gd name="connsiteX0" fmla="*/ 4169 w 738854"/>
              <a:gd name="connsiteY0" fmla="*/ 149052 h 234787"/>
              <a:gd name="connsiteX1" fmla="*/ 188319 w 738854"/>
              <a:gd name="connsiteY1" fmla="*/ 187152 h 234787"/>
              <a:gd name="connsiteX2" fmla="*/ 474069 w 738854"/>
              <a:gd name="connsiteY2" fmla="*/ 79202 h 234787"/>
              <a:gd name="connsiteX3" fmla="*/ 312144 w 738854"/>
              <a:gd name="connsiteY3" fmla="*/ 117302 h 234787"/>
              <a:gd name="connsiteX4" fmla="*/ 728069 w 738854"/>
              <a:gd name="connsiteY4" fmla="*/ 6177 h 234787"/>
              <a:gd name="connsiteX5" fmla="*/ 597894 w 738854"/>
              <a:gd name="connsiteY5" fmla="*/ 37927 h 234787"/>
              <a:gd name="connsiteX6" fmla="*/ 394694 w 738854"/>
              <a:gd name="connsiteY6" fmla="*/ 234777 h 234787"/>
              <a:gd name="connsiteX7" fmla="*/ 562969 w 738854"/>
              <a:gd name="connsiteY7" fmla="*/ 47452 h 234787"/>
              <a:gd name="connsiteX8" fmla="*/ 293094 w 738854"/>
              <a:gd name="connsiteY8" fmla="*/ 155402 h 234787"/>
              <a:gd name="connsiteX9" fmla="*/ 77194 w 738854"/>
              <a:gd name="connsiteY9" fmla="*/ 171277 h 234787"/>
              <a:gd name="connsiteX10" fmla="*/ 4169 w 738854"/>
              <a:gd name="connsiteY10" fmla="*/ 149052 h 23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854" h="234787">
                <a:moveTo>
                  <a:pt x="4169" y="149052"/>
                </a:moveTo>
                <a:cubicBezTo>
                  <a:pt x="22690" y="151698"/>
                  <a:pt x="110002" y="198794"/>
                  <a:pt x="188319" y="187152"/>
                </a:cubicBezTo>
                <a:cubicBezTo>
                  <a:pt x="266636" y="175510"/>
                  <a:pt x="453432" y="90844"/>
                  <a:pt x="474069" y="79202"/>
                </a:cubicBezTo>
                <a:cubicBezTo>
                  <a:pt x="494706" y="67560"/>
                  <a:pt x="269811" y="129473"/>
                  <a:pt x="312144" y="117302"/>
                </a:cubicBezTo>
                <a:cubicBezTo>
                  <a:pt x="354477" y="105131"/>
                  <a:pt x="680444" y="19406"/>
                  <a:pt x="728069" y="6177"/>
                </a:cubicBezTo>
                <a:cubicBezTo>
                  <a:pt x="775694" y="-7052"/>
                  <a:pt x="653456" y="-173"/>
                  <a:pt x="597894" y="37927"/>
                </a:cubicBezTo>
                <a:cubicBezTo>
                  <a:pt x="542332" y="76027"/>
                  <a:pt x="400515" y="233190"/>
                  <a:pt x="394694" y="234777"/>
                </a:cubicBezTo>
                <a:cubicBezTo>
                  <a:pt x="388873" y="236365"/>
                  <a:pt x="579902" y="60681"/>
                  <a:pt x="562969" y="47452"/>
                </a:cubicBezTo>
                <a:cubicBezTo>
                  <a:pt x="546036" y="34223"/>
                  <a:pt x="374056" y="134765"/>
                  <a:pt x="293094" y="155402"/>
                </a:cubicBezTo>
                <a:cubicBezTo>
                  <a:pt x="212132" y="176039"/>
                  <a:pt x="122173" y="172335"/>
                  <a:pt x="77194" y="171277"/>
                </a:cubicBezTo>
                <a:cubicBezTo>
                  <a:pt x="32215" y="170219"/>
                  <a:pt x="-14352" y="146406"/>
                  <a:pt x="4169" y="1490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 2139">
            <a:extLst>
              <a:ext uri="{FF2B5EF4-FFF2-40B4-BE49-F238E27FC236}">
                <a16:creationId xmlns:a16="http://schemas.microsoft.com/office/drawing/2014/main" id="{795578DD-BF12-8346-A1F4-3E072D5A9A3C}"/>
              </a:ext>
            </a:extLst>
          </p:cNvPr>
          <p:cNvSpPr/>
          <p:nvPr/>
        </p:nvSpPr>
        <p:spPr>
          <a:xfrm>
            <a:off x="3609865" y="5698488"/>
            <a:ext cx="563563" cy="42911"/>
          </a:xfrm>
          <a:custGeom>
            <a:avLst/>
            <a:gdLst>
              <a:gd name="connsiteX0" fmla="*/ 110 w 563563"/>
              <a:gd name="connsiteY0" fmla="*/ 41912 h 42911"/>
              <a:gd name="connsiteX1" fmla="*/ 200135 w 563563"/>
              <a:gd name="connsiteY1" fmla="*/ 35562 h 42911"/>
              <a:gd name="connsiteX2" fmla="*/ 114410 w 563563"/>
              <a:gd name="connsiteY2" fmla="*/ 41912 h 42911"/>
              <a:gd name="connsiteX3" fmla="*/ 425560 w 563563"/>
              <a:gd name="connsiteY3" fmla="*/ 16512 h 42911"/>
              <a:gd name="connsiteX4" fmla="*/ 343010 w 563563"/>
              <a:gd name="connsiteY4" fmla="*/ 637 h 42911"/>
              <a:gd name="connsiteX5" fmla="*/ 562085 w 563563"/>
              <a:gd name="connsiteY5" fmla="*/ 3812 h 42911"/>
              <a:gd name="connsiteX6" fmla="*/ 428735 w 563563"/>
              <a:gd name="connsiteY6" fmla="*/ 10162 h 42911"/>
              <a:gd name="connsiteX7" fmla="*/ 231885 w 563563"/>
              <a:gd name="connsiteY7" fmla="*/ 10162 h 42911"/>
              <a:gd name="connsiteX8" fmla="*/ 110 w 563563"/>
              <a:gd name="connsiteY8" fmla="*/ 41912 h 4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3563" h="42911">
                <a:moveTo>
                  <a:pt x="110" y="41912"/>
                </a:moveTo>
                <a:cubicBezTo>
                  <a:pt x="-5182" y="46145"/>
                  <a:pt x="181085" y="35562"/>
                  <a:pt x="200135" y="35562"/>
                </a:cubicBezTo>
                <a:cubicBezTo>
                  <a:pt x="219185" y="35562"/>
                  <a:pt x="114410" y="41912"/>
                  <a:pt x="114410" y="41912"/>
                </a:cubicBezTo>
                <a:cubicBezTo>
                  <a:pt x="151981" y="38737"/>
                  <a:pt x="387460" y="23391"/>
                  <a:pt x="425560" y="16512"/>
                </a:cubicBezTo>
                <a:cubicBezTo>
                  <a:pt x="463660" y="9633"/>
                  <a:pt x="320256" y="2754"/>
                  <a:pt x="343010" y="637"/>
                </a:cubicBezTo>
                <a:cubicBezTo>
                  <a:pt x="365764" y="-1480"/>
                  <a:pt x="547798" y="2225"/>
                  <a:pt x="562085" y="3812"/>
                </a:cubicBezTo>
                <a:cubicBezTo>
                  <a:pt x="576372" y="5399"/>
                  <a:pt x="483768" y="9104"/>
                  <a:pt x="428735" y="10162"/>
                </a:cubicBezTo>
                <a:cubicBezTo>
                  <a:pt x="373702" y="11220"/>
                  <a:pt x="297502" y="3812"/>
                  <a:pt x="231885" y="10162"/>
                </a:cubicBezTo>
                <a:cubicBezTo>
                  <a:pt x="166268" y="16512"/>
                  <a:pt x="5402" y="37679"/>
                  <a:pt x="110" y="41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 2140">
            <a:extLst>
              <a:ext uri="{FF2B5EF4-FFF2-40B4-BE49-F238E27FC236}">
                <a16:creationId xmlns:a16="http://schemas.microsoft.com/office/drawing/2014/main" id="{337267F6-920B-F023-8E4A-66F55D204574}"/>
              </a:ext>
            </a:extLst>
          </p:cNvPr>
          <p:cNvSpPr/>
          <p:nvPr/>
        </p:nvSpPr>
        <p:spPr>
          <a:xfrm>
            <a:off x="3965400" y="5806137"/>
            <a:ext cx="49310" cy="267824"/>
          </a:xfrm>
          <a:custGeom>
            <a:avLst/>
            <a:gdLst>
              <a:gd name="connsiteX0" fmla="*/ 38275 w 49310"/>
              <a:gd name="connsiteY0" fmla="*/ 938 h 267824"/>
              <a:gd name="connsiteX1" fmla="*/ 31925 w 49310"/>
              <a:gd name="connsiteY1" fmla="*/ 175563 h 267824"/>
              <a:gd name="connsiteX2" fmla="*/ 175 w 49310"/>
              <a:gd name="connsiteY2" fmla="*/ 73963 h 267824"/>
              <a:gd name="connsiteX3" fmla="*/ 47800 w 49310"/>
              <a:gd name="connsiteY3" fmla="*/ 267638 h 267824"/>
              <a:gd name="connsiteX4" fmla="*/ 38275 w 49310"/>
              <a:gd name="connsiteY4" fmla="*/ 938 h 26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10" h="267824">
                <a:moveTo>
                  <a:pt x="38275" y="938"/>
                </a:moveTo>
                <a:cubicBezTo>
                  <a:pt x="35629" y="-14408"/>
                  <a:pt x="38275" y="163392"/>
                  <a:pt x="31925" y="175563"/>
                </a:cubicBezTo>
                <a:cubicBezTo>
                  <a:pt x="25575" y="187734"/>
                  <a:pt x="-2471" y="58617"/>
                  <a:pt x="175" y="73963"/>
                </a:cubicBezTo>
                <a:cubicBezTo>
                  <a:pt x="2821" y="89309"/>
                  <a:pt x="41979" y="274517"/>
                  <a:pt x="47800" y="267638"/>
                </a:cubicBezTo>
                <a:cubicBezTo>
                  <a:pt x="53621" y="260759"/>
                  <a:pt x="40921" y="16284"/>
                  <a:pt x="38275" y="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 2141">
            <a:extLst>
              <a:ext uri="{FF2B5EF4-FFF2-40B4-BE49-F238E27FC236}">
                <a16:creationId xmlns:a16="http://schemas.microsoft.com/office/drawing/2014/main" id="{2AEAC8E3-83D6-E3E1-2AFF-F858E35BE500}"/>
              </a:ext>
            </a:extLst>
          </p:cNvPr>
          <p:cNvSpPr/>
          <p:nvPr/>
        </p:nvSpPr>
        <p:spPr>
          <a:xfrm>
            <a:off x="4019535" y="5670457"/>
            <a:ext cx="450226" cy="267550"/>
          </a:xfrm>
          <a:custGeom>
            <a:avLst/>
            <a:gdLst>
              <a:gd name="connsiteX0" fmla="*/ 447690 w 450226"/>
              <a:gd name="connsiteY0" fmla="*/ 93 h 267550"/>
              <a:gd name="connsiteX1" fmla="*/ 285765 w 450226"/>
              <a:gd name="connsiteY1" fmla="*/ 82643 h 267550"/>
              <a:gd name="connsiteX2" fmla="*/ 136540 w 450226"/>
              <a:gd name="connsiteY2" fmla="*/ 76293 h 267550"/>
              <a:gd name="connsiteX3" fmla="*/ 234965 w 450226"/>
              <a:gd name="connsiteY3" fmla="*/ 120743 h 267550"/>
              <a:gd name="connsiteX4" fmla="*/ 15 w 450226"/>
              <a:gd name="connsiteY4" fmla="*/ 66768 h 267550"/>
              <a:gd name="connsiteX5" fmla="*/ 222265 w 450226"/>
              <a:gd name="connsiteY5" fmla="*/ 142968 h 267550"/>
              <a:gd name="connsiteX6" fmla="*/ 38115 w 450226"/>
              <a:gd name="connsiteY6" fmla="*/ 117568 h 267550"/>
              <a:gd name="connsiteX7" fmla="*/ 101615 w 450226"/>
              <a:gd name="connsiteY7" fmla="*/ 266793 h 267550"/>
              <a:gd name="connsiteX8" fmla="*/ 60340 w 450226"/>
              <a:gd name="connsiteY8" fmla="*/ 174718 h 267550"/>
              <a:gd name="connsiteX9" fmla="*/ 117490 w 450226"/>
              <a:gd name="connsiteY9" fmla="*/ 155668 h 267550"/>
              <a:gd name="connsiteX10" fmla="*/ 190515 w 450226"/>
              <a:gd name="connsiteY10" fmla="*/ 111218 h 267550"/>
              <a:gd name="connsiteX11" fmla="*/ 127015 w 450226"/>
              <a:gd name="connsiteY11" fmla="*/ 111218 h 267550"/>
              <a:gd name="connsiteX12" fmla="*/ 368315 w 450226"/>
              <a:gd name="connsiteY12" fmla="*/ 66768 h 267550"/>
              <a:gd name="connsiteX13" fmla="*/ 447690 w 450226"/>
              <a:gd name="connsiteY13" fmla="*/ 93 h 26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0226" h="267550">
                <a:moveTo>
                  <a:pt x="447690" y="93"/>
                </a:moveTo>
                <a:cubicBezTo>
                  <a:pt x="433932" y="2739"/>
                  <a:pt x="337623" y="69943"/>
                  <a:pt x="285765" y="82643"/>
                </a:cubicBezTo>
                <a:cubicBezTo>
                  <a:pt x="233907" y="95343"/>
                  <a:pt x="145007" y="69943"/>
                  <a:pt x="136540" y="76293"/>
                </a:cubicBezTo>
                <a:cubicBezTo>
                  <a:pt x="128073" y="82643"/>
                  <a:pt x="257719" y="122330"/>
                  <a:pt x="234965" y="120743"/>
                </a:cubicBezTo>
                <a:cubicBezTo>
                  <a:pt x="212211" y="119156"/>
                  <a:pt x="2132" y="63064"/>
                  <a:pt x="15" y="66768"/>
                </a:cubicBezTo>
                <a:cubicBezTo>
                  <a:pt x="-2102" y="70472"/>
                  <a:pt x="215915" y="134501"/>
                  <a:pt x="222265" y="142968"/>
                </a:cubicBezTo>
                <a:cubicBezTo>
                  <a:pt x="228615" y="151435"/>
                  <a:pt x="58223" y="96931"/>
                  <a:pt x="38115" y="117568"/>
                </a:cubicBezTo>
                <a:cubicBezTo>
                  <a:pt x="18007" y="138205"/>
                  <a:pt x="97911" y="257268"/>
                  <a:pt x="101615" y="266793"/>
                </a:cubicBezTo>
                <a:cubicBezTo>
                  <a:pt x="105319" y="276318"/>
                  <a:pt x="57694" y="193239"/>
                  <a:pt x="60340" y="174718"/>
                </a:cubicBezTo>
                <a:cubicBezTo>
                  <a:pt x="62986" y="156197"/>
                  <a:pt x="95794" y="166251"/>
                  <a:pt x="117490" y="155668"/>
                </a:cubicBezTo>
                <a:cubicBezTo>
                  <a:pt x="139186" y="145085"/>
                  <a:pt x="188928" y="118626"/>
                  <a:pt x="190515" y="111218"/>
                </a:cubicBezTo>
                <a:cubicBezTo>
                  <a:pt x="192102" y="103810"/>
                  <a:pt x="97382" y="118626"/>
                  <a:pt x="127015" y="111218"/>
                </a:cubicBezTo>
                <a:cubicBezTo>
                  <a:pt x="156648" y="103810"/>
                  <a:pt x="319632" y="82114"/>
                  <a:pt x="368315" y="66768"/>
                </a:cubicBezTo>
                <a:cubicBezTo>
                  <a:pt x="416998" y="51422"/>
                  <a:pt x="461448" y="-2553"/>
                  <a:pt x="447690" y="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 2142">
            <a:extLst>
              <a:ext uri="{FF2B5EF4-FFF2-40B4-BE49-F238E27FC236}">
                <a16:creationId xmlns:a16="http://schemas.microsoft.com/office/drawing/2014/main" id="{51A1C7AE-D889-5E58-B9CC-0FE28FEEF93B}"/>
              </a:ext>
            </a:extLst>
          </p:cNvPr>
          <p:cNvSpPr/>
          <p:nvPr/>
        </p:nvSpPr>
        <p:spPr>
          <a:xfrm>
            <a:off x="3711534" y="5814618"/>
            <a:ext cx="301171" cy="125875"/>
          </a:xfrm>
          <a:custGeom>
            <a:avLst/>
            <a:gdLst>
              <a:gd name="connsiteX0" fmla="*/ 41 w 301171"/>
              <a:gd name="connsiteY0" fmla="*/ 21032 h 125875"/>
              <a:gd name="connsiteX1" fmla="*/ 123866 w 301171"/>
              <a:gd name="connsiteY1" fmla="*/ 68657 h 125875"/>
              <a:gd name="connsiteX2" fmla="*/ 298491 w 301171"/>
              <a:gd name="connsiteY2" fmla="*/ 1982 h 125875"/>
              <a:gd name="connsiteX3" fmla="*/ 228641 w 301171"/>
              <a:gd name="connsiteY3" fmla="*/ 27382 h 125875"/>
              <a:gd name="connsiteX4" fmla="*/ 212766 w 301171"/>
              <a:gd name="connsiteY4" fmla="*/ 125807 h 125875"/>
              <a:gd name="connsiteX5" fmla="*/ 215941 w 301171"/>
              <a:gd name="connsiteY5" fmla="*/ 43257 h 125875"/>
              <a:gd name="connsiteX6" fmla="*/ 111166 w 301171"/>
              <a:gd name="connsiteY6" fmla="*/ 65482 h 125875"/>
              <a:gd name="connsiteX7" fmla="*/ 41 w 301171"/>
              <a:gd name="connsiteY7" fmla="*/ 21032 h 1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171" h="125875">
                <a:moveTo>
                  <a:pt x="41" y="21032"/>
                </a:moveTo>
                <a:cubicBezTo>
                  <a:pt x="2158" y="21561"/>
                  <a:pt x="74124" y="71832"/>
                  <a:pt x="123866" y="68657"/>
                </a:cubicBezTo>
                <a:cubicBezTo>
                  <a:pt x="173608" y="65482"/>
                  <a:pt x="281029" y="8861"/>
                  <a:pt x="298491" y="1982"/>
                </a:cubicBezTo>
                <a:cubicBezTo>
                  <a:pt x="315953" y="-4897"/>
                  <a:pt x="242928" y="6745"/>
                  <a:pt x="228641" y="27382"/>
                </a:cubicBezTo>
                <a:cubicBezTo>
                  <a:pt x="214354" y="48019"/>
                  <a:pt x="214883" y="123161"/>
                  <a:pt x="212766" y="125807"/>
                </a:cubicBezTo>
                <a:cubicBezTo>
                  <a:pt x="210649" y="128453"/>
                  <a:pt x="232874" y="53311"/>
                  <a:pt x="215941" y="43257"/>
                </a:cubicBezTo>
                <a:cubicBezTo>
                  <a:pt x="199008" y="33203"/>
                  <a:pt x="145033" y="67599"/>
                  <a:pt x="111166" y="65482"/>
                </a:cubicBezTo>
                <a:cubicBezTo>
                  <a:pt x="77299" y="63365"/>
                  <a:pt x="-2076" y="20503"/>
                  <a:pt x="41" y="210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 2143">
            <a:extLst>
              <a:ext uri="{FF2B5EF4-FFF2-40B4-BE49-F238E27FC236}">
                <a16:creationId xmlns:a16="http://schemas.microsoft.com/office/drawing/2014/main" id="{9404E6DB-04B0-5150-86DF-FADE43F6710F}"/>
              </a:ext>
            </a:extLst>
          </p:cNvPr>
          <p:cNvSpPr/>
          <p:nvPr/>
        </p:nvSpPr>
        <p:spPr>
          <a:xfrm>
            <a:off x="3613120" y="5666650"/>
            <a:ext cx="620399" cy="96629"/>
          </a:xfrm>
          <a:custGeom>
            <a:avLst/>
            <a:gdLst>
              <a:gd name="connsiteX0" fmla="*/ 30 w 620399"/>
              <a:gd name="connsiteY0" fmla="*/ 89625 h 96629"/>
              <a:gd name="connsiteX1" fmla="*/ 368330 w 620399"/>
              <a:gd name="connsiteY1" fmla="*/ 76925 h 96629"/>
              <a:gd name="connsiteX2" fmla="*/ 231805 w 620399"/>
              <a:gd name="connsiteY2" fmla="*/ 95975 h 96629"/>
              <a:gd name="connsiteX3" fmla="*/ 422305 w 620399"/>
              <a:gd name="connsiteY3" fmla="*/ 48350 h 96629"/>
              <a:gd name="connsiteX4" fmla="*/ 374680 w 620399"/>
              <a:gd name="connsiteY4" fmla="*/ 42000 h 96629"/>
              <a:gd name="connsiteX5" fmla="*/ 619155 w 620399"/>
              <a:gd name="connsiteY5" fmla="*/ 725 h 96629"/>
              <a:gd name="connsiteX6" fmla="*/ 460405 w 620399"/>
              <a:gd name="connsiteY6" fmla="*/ 19775 h 96629"/>
              <a:gd name="connsiteX7" fmla="*/ 254030 w 620399"/>
              <a:gd name="connsiteY7" fmla="*/ 70575 h 96629"/>
              <a:gd name="connsiteX8" fmla="*/ 136555 w 620399"/>
              <a:gd name="connsiteY8" fmla="*/ 86450 h 96629"/>
              <a:gd name="connsiteX9" fmla="*/ 346105 w 620399"/>
              <a:gd name="connsiteY9" fmla="*/ 80100 h 96629"/>
              <a:gd name="connsiteX10" fmla="*/ 30 w 620399"/>
              <a:gd name="connsiteY10" fmla="*/ 89625 h 96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0399" h="96629">
                <a:moveTo>
                  <a:pt x="30" y="89625"/>
                </a:moveTo>
                <a:cubicBezTo>
                  <a:pt x="3734" y="89096"/>
                  <a:pt x="329701" y="75867"/>
                  <a:pt x="368330" y="76925"/>
                </a:cubicBezTo>
                <a:cubicBezTo>
                  <a:pt x="406959" y="77983"/>
                  <a:pt x="222809" y="100737"/>
                  <a:pt x="231805" y="95975"/>
                </a:cubicBezTo>
                <a:cubicBezTo>
                  <a:pt x="240801" y="91213"/>
                  <a:pt x="398493" y="57346"/>
                  <a:pt x="422305" y="48350"/>
                </a:cubicBezTo>
                <a:cubicBezTo>
                  <a:pt x="446117" y="39354"/>
                  <a:pt x="341872" y="49937"/>
                  <a:pt x="374680" y="42000"/>
                </a:cubicBezTo>
                <a:cubicBezTo>
                  <a:pt x="407488" y="34063"/>
                  <a:pt x="604868" y="4429"/>
                  <a:pt x="619155" y="725"/>
                </a:cubicBezTo>
                <a:cubicBezTo>
                  <a:pt x="633442" y="-2979"/>
                  <a:pt x="521259" y="8133"/>
                  <a:pt x="460405" y="19775"/>
                </a:cubicBezTo>
                <a:cubicBezTo>
                  <a:pt x="399551" y="31417"/>
                  <a:pt x="308005" y="59463"/>
                  <a:pt x="254030" y="70575"/>
                </a:cubicBezTo>
                <a:cubicBezTo>
                  <a:pt x="200055" y="81687"/>
                  <a:pt x="121209" y="84862"/>
                  <a:pt x="136555" y="86450"/>
                </a:cubicBezTo>
                <a:cubicBezTo>
                  <a:pt x="151901" y="88037"/>
                  <a:pt x="364626" y="80100"/>
                  <a:pt x="346105" y="80100"/>
                </a:cubicBezTo>
                <a:cubicBezTo>
                  <a:pt x="327584" y="80100"/>
                  <a:pt x="-3674" y="90154"/>
                  <a:pt x="30" y="89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 2144">
            <a:extLst>
              <a:ext uri="{FF2B5EF4-FFF2-40B4-BE49-F238E27FC236}">
                <a16:creationId xmlns:a16="http://schemas.microsoft.com/office/drawing/2014/main" id="{C3B79ECA-1962-601B-D4AF-F49994955A65}"/>
              </a:ext>
            </a:extLst>
          </p:cNvPr>
          <p:cNvSpPr/>
          <p:nvPr/>
        </p:nvSpPr>
        <p:spPr>
          <a:xfrm>
            <a:off x="3686011" y="5816584"/>
            <a:ext cx="241742" cy="260608"/>
          </a:xfrm>
          <a:custGeom>
            <a:avLst/>
            <a:gdLst>
              <a:gd name="connsiteX0" fmla="*/ 164 w 241742"/>
              <a:gd name="connsiteY0" fmla="*/ 16 h 260608"/>
              <a:gd name="connsiteX1" fmla="*/ 143039 w 241742"/>
              <a:gd name="connsiteY1" fmla="*/ 127016 h 260608"/>
              <a:gd name="connsiteX2" fmla="*/ 143039 w 241742"/>
              <a:gd name="connsiteY2" fmla="*/ 111141 h 260608"/>
              <a:gd name="connsiteX3" fmla="*/ 241464 w 241742"/>
              <a:gd name="connsiteY3" fmla="*/ 260366 h 260608"/>
              <a:gd name="connsiteX4" fmla="*/ 168439 w 241742"/>
              <a:gd name="connsiteY4" fmla="*/ 142891 h 260608"/>
              <a:gd name="connsiteX5" fmla="*/ 47789 w 241742"/>
              <a:gd name="connsiteY5" fmla="*/ 19066 h 260608"/>
              <a:gd name="connsiteX6" fmla="*/ 174789 w 241742"/>
              <a:gd name="connsiteY6" fmla="*/ 136541 h 260608"/>
              <a:gd name="connsiteX7" fmla="*/ 164 w 241742"/>
              <a:gd name="connsiteY7" fmla="*/ 16 h 26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742" h="260608">
                <a:moveTo>
                  <a:pt x="164" y="16"/>
                </a:moveTo>
                <a:cubicBezTo>
                  <a:pt x="-5128" y="-1571"/>
                  <a:pt x="119227" y="108495"/>
                  <a:pt x="143039" y="127016"/>
                </a:cubicBezTo>
                <a:cubicBezTo>
                  <a:pt x="166851" y="145537"/>
                  <a:pt x="126635" y="88916"/>
                  <a:pt x="143039" y="111141"/>
                </a:cubicBezTo>
                <a:cubicBezTo>
                  <a:pt x="159443" y="133366"/>
                  <a:pt x="237231" y="255074"/>
                  <a:pt x="241464" y="260366"/>
                </a:cubicBezTo>
                <a:cubicBezTo>
                  <a:pt x="245697" y="265658"/>
                  <a:pt x="200718" y="183108"/>
                  <a:pt x="168439" y="142891"/>
                </a:cubicBezTo>
                <a:cubicBezTo>
                  <a:pt x="136160" y="102674"/>
                  <a:pt x="46731" y="20124"/>
                  <a:pt x="47789" y="19066"/>
                </a:cubicBezTo>
                <a:cubicBezTo>
                  <a:pt x="48847" y="18008"/>
                  <a:pt x="176376" y="137070"/>
                  <a:pt x="174789" y="136541"/>
                </a:cubicBezTo>
                <a:cubicBezTo>
                  <a:pt x="173202" y="136012"/>
                  <a:pt x="5456" y="1603"/>
                  <a:pt x="164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6" name="フリーフォーム 2145">
            <a:extLst>
              <a:ext uri="{FF2B5EF4-FFF2-40B4-BE49-F238E27FC236}">
                <a16:creationId xmlns:a16="http://schemas.microsoft.com/office/drawing/2014/main" id="{50980F7D-825E-6BB6-CA9D-D2A498B81461}"/>
              </a:ext>
            </a:extLst>
          </p:cNvPr>
          <p:cNvSpPr/>
          <p:nvPr/>
        </p:nvSpPr>
        <p:spPr>
          <a:xfrm>
            <a:off x="4018844" y="5773252"/>
            <a:ext cx="340495" cy="177434"/>
          </a:xfrm>
          <a:custGeom>
            <a:avLst/>
            <a:gdLst>
              <a:gd name="connsiteX0" fmla="*/ 706 w 340495"/>
              <a:gd name="connsiteY0" fmla="*/ 36998 h 177434"/>
              <a:gd name="connsiteX1" fmla="*/ 54681 w 340495"/>
              <a:gd name="connsiteY1" fmla="*/ 122723 h 177434"/>
              <a:gd name="connsiteX2" fmla="*/ 143581 w 340495"/>
              <a:gd name="connsiteY2" fmla="*/ 71923 h 177434"/>
              <a:gd name="connsiteX3" fmla="*/ 124531 w 340495"/>
              <a:gd name="connsiteY3" fmla="*/ 122723 h 177434"/>
              <a:gd name="connsiteX4" fmla="*/ 188031 w 340495"/>
              <a:gd name="connsiteY4" fmla="*/ 100498 h 177434"/>
              <a:gd name="connsiteX5" fmla="*/ 248356 w 340495"/>
              <a:gd name="connsiteY5" fmla="*/ 176698 h 177434"/>
              <a:gd name="connsiteX6" fmla="*/ 175331 w 340495"/>
              <a:gd name="connsiteY6" fmla="*/ 46523 h 177434"/>
              <a:gd name="connsiteX7" fmla="*/ 61031 w 340495"/>
              <a:gd name="connsiteY7" fmla="*/ 116373 h 177434"/>
              <a:gd name="connsiteX8" fmla="*/ 229306 w 340495"/>
              <a:gd name="connsiteY8" fmla="*/ 2073 h 177434"/>
              <a:gd name="connsiteX9" fmla="*/ 340431 w 340495"/>
              <a:gd name="connsiteY9" fmla="*/ 40173 h 177434"/>
              <a:gd name="connsiteX10" fmla="*/ 242006 w 340495"/>
              <a:gd name="connsiteY10" fmla="*/ 8423 h 177434"/>
              <a:gd name="connsiteX11" fmla="*/ 38806 w 340495"/>
              <a:gd name="connsiteY11" fmla="*/ 154473 h 177434"/>
              <a:gd name="connsiteX12" fmla="*/ 706 w 340495"/>
              <a:gd name="connsiteY12" fmla="*/ 36998 h 177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0495" h="177434">
                <a:moveTo>
                  <a:pt x="706" y="36998"/>
                </a:moveTo>
                <a:cubicBezTo>
                  <a:pt x="3352" y="31706"/>
                  <a:pt x="30868" y="116902"/>
                  <a:pt x="54681" y="122723"/>
                </a:cubicBezTo>
                <a:cubicBezTo>
                  <a:pt x="78494" y="128544"/>
                  <a:pt x="131939" y="71923"/>
                  <a:pt x="143581" y="71923"/>
                </a:cubicBezTo>
                <a:cubicBezTo>
                  <a:pt x="155223" y="71923"/>
                  <a:pt x="117123" y="117961"/>
                  <a:pt x="124531" y="122723"/>
                </a:cubicBezTo>
                <a:cubicBezTo>
                  <a:pt x="131939" y="127486"/>
                  <a:pt x="167394" y="91502"/>
                  <a:pt x="188031" y="100498"/>
                </a:cubicBezTo>
                <a:cubicBezTo>
                  <a:pt x="208669" y="109494"/>
                  <a:pt x="250473" y="185694"/>
                  <a:pt x="248356" y="176698"/>
                </a:cubicBezTo>
                <a:cubicBezTo>
                  <a:pt x="246239" y="167702"/>
                  <a:pt x="206552" y="56577"/>
                  <a:pt x="175331" y="46523"/>
                </a:cubicBezTo>
                <a:cubicBezTo>
                  <a:pt x="144110" y="36469"/>
                  <a:pt x="52035" y="123781"/>
                  <a:pt x="61031" y="116373"/>
                </a:cubicBezTo>
                <a:cubicBezTo>
                  <a:pt x="70027" y="108965"/>
                  <a:pt x="182739" y="14773"/>
                  <a:pt x="229306" y="2073"/>
                </a:cubicBezTo>
                <a:cubicBezTo>
                  <a:pt x="275873" y="-10627"/>
                  <a:pt x="338314" y="39115"/>
                  <a:pt x="340431" y="40173"/>
                </a:cubicBezTo>
                <a:cubicBezTo>
                  <a:pt x="342548" y="41231"/>
                  <a:pt x="292277" y="-10627"/>
                  <a:pt x="242006" y="8423"/>
                </a:cubicBezTo>
                <a:cubicBezTo>
                  <a:pt x="191735" y="27473"/>
                  <a:pt x="76377" y="147065"/>
                  <a:pt x="38806" y="154473"/>
                </a:cubicBezTo>
                <a:cubicBezTo>
                  <a:pt x="1235" y="161881"/>
                  <a:pt x="-1940" y="42290"/>
                  <a:pt x="706" y="369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 2146">
            <a:extLst>
              <a:ext uri="{FF2B5EF4-FFF2-40B4-BE49-F238E27FC236}">
                <a16:creationId xmlns:a16="http://schemas.microsoft.com/office/drawing/2014/main" id="{721780C4-2E32-2F8E-AAB1-6D9311F129EF}"/>
              </a:ext>
            </a:extLst>
          </p:cNvPr>
          <p:cNvSpPr/>
          <p:nvPr/>
        </p:nvSpPr>
        <p:spPr>
          <a:xfrm>
            <a:off x="3149684" y="4952787"/>
            <a:ext cx="380755" cy="622598"/>
          </a:xfrm>
          <a:custGeom>
            <a:avLst/>
            <a:gdLst>
              <a:gd name="connsiteX0" fmla="*/ 31666 w 380755"/>
              <a:gd name="connsiteY0" fmla="*/ 213 h 622598"/>
              <a:gd name="connsiteX1" fmla="*/ 85641 w 380755"/>
              <a:gd name="connsiteY1" fmla="*/ 432013 h 622598"/>
              <a:gd name="connsiteX2" fmla="*/ 82466 w 380755"/>
              <a:gd name="connsiteY2" fmla="*/ 349463 h 622598"/>
              <a:gd name="connsiteX3" fmla="*/ 320591 w 380755"/>
              <a:gd name="connsiteY3" fmla="*/ 587588 h 622598"/>
              <a:gd name="connsiteX4" fmla="*/ 314241 w 380755"/>
              <a:gd name="connsiteY4" fmla="*/ 501863 h 622598"/>
              <a:gd name="connsiteX5" fmla="*/ 377741 w 380755"/>
              <a:gd name="connsiteY5" fmla="*/ 622513 h 622598"/>
              <a:gd name="connsiteX6" fmla="*/ 203116 w 380755"/>
              <a:gd name="connsiteY6" fmla="*/ 479638 h 622598"/>
              <a:gd name="connsiteX7" fmla="*/ 76116 w 380755"/>
              <a:gd name="connsiteY7" fmla="*/ 362163 h 622598"/>
              <a:gd name="connsiteX8" fmla="*/ 63416 w 380755"/>
              <a:gd name="connsiteY8" fmla="*/ 435188 h 622598"/>
              <a:gd name="connsiteX9" fmla="*/ 3091 w 380755"/>
              <a:gd name="connsiteY9" fmla="*/ 324063 h 622598"/>
              <a:gd name="connsiteX10" fmla="*/ 15791 w 380755"/>
              <a:gd name="connsiteY10" fmla="*/ 247863 h 622598"/>
              <a:gd name="connsiteX11" fmla="*/ 76116 w 380755"/>
              <a:gd name="connsiteY11" fmla="*/ 371688 h 622598"/>
              <a:gd name="connsiteX12" fmla="*/ 31666 w 380755"/>
              <a:gd name="connsiteY12" fmla="*/ 213 h 6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755" h="622598">
                <a:moveTo>
                  <a:pt x="31666" y="213"/>
                </a:moveTo>
                <a:cubicBezTo>
                  <a:pt x="33253" y="10267"/>
                  <a:pt x="77174" y="373805"/>
                  <a:pt x="85641" y="432013"/>
                </a:cubicBezTo>
                <a:cubicBezTo>
                  <a:pt x="94108" y="490221"/>
                  <a:pt x="43308" y="323534"/>
                  <a:pt x="82466" y="349463"/>
                </a:cubicBezTo>
                <a:cubicBezTo>
                  <a:pt x="121624" y="375392"/>
                  <a:pt x="281962" y="562188"/>
                  <a:pt x="320591" y="587588"/>
                </a:cubicBezTo>
                <a:cubicBezTo>
                  <a:pt x="359220" y="612988"/>
                  <a:pt x="304716" y="496042"/>
                  <a:pt x="314241" y="501863"/>
                </a:cubicBezTo>
                <a:cubicBezTo>
                  <a:pt x="323766" y="507684"/>
                  <a:pt x="396262" y="626217"/>
                  <a:pt x="377741" y="622513"/>
                </a:cubicBezTo>
                <a:cubicBezTo>
                  <a:pt x="359220" y="618809"/>
                  <a:pt x="253387" y="523030"/>
                  <a:pt x="203116" y="479638"/>
                </a:cubicBezTo>
                <a:cubicBezTo>
                  <a:pt x="152845" y="436246"/>
                  <a:pt x="99399" y="369571"/>
                  <a:pt x="76116" y="362163"/>
                </a:cubicBezTo>
                <a:cubicBezTo>
                  <a:pt x="52833" y="354755"/>
                  <a:pt x="75587" y="441538"/>
                  <a:pt x="63416" y="435188"/>
                </a:cubicBezTo>
                <a:cubicBezTo>
                  <a:pt x="51245" y="428838"/>
                  <a:pt x="11028" y="355284"/>
                  <a:pt x="3091" y="324063"/>
                </a:cubicBezTo>
                <a:cubicBezTo>
                  <a:pt x="-4846" y="292842"/>
                  <a:pt x="3620" y="239926"/>
                  <a:pt x="15791" y="247863"/>
                </a:cubicBezTo>
                <a:cubicBezTo>
                  <a:pt x="27962" y="255800"/>
                  <a:pt x="73999" y="405555"/>
                  <a:pt x="76116" y="371688"/>
                </a:cubicBezTo>
                <a:cubicBezTo>
                  <a:pt x="78233" y="337821"/>
                  <a:pt x="30079" y="-9841"/>
                  <a:pt x="31666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 2147">
            <a:extLst>
              <a:ext uri="{FF2B5EF4-FFF2-40B4-BE49-F238E27FC236}">
                <a16:creationId xmlns:a16="http://schemas.microsoft.com/office/drawing/2014/main" id="{B8A4E085-9C0C-E079-5CB6-5AFBA72AA875}"/>
              </a:ext>
            </a:extLst>
          </p:cNvPr>
          <p:cNvSpPr/>
          <p:nvPr/>
        </p:nvSpPr>
        <p:spPr>
          <a:xfrm>
            <a:off x="3686933" y="4336833"/>
            <a:ext cx="739297" cy="85946"/>
          </a:xfrm>
          <a:custGeom>
            <a:avLst/>
            <a:gdLst>
              <a:gd name="connsiteX0" fmla="*/ 2417 w 739297"/>
              <a:gd name="connsiteY0" fmla="*/ 35142 h 85946"/>
              <a:gd name="connsiteX1" fmla="*/ 205617 w 739297"/>
              <a:gd name="connsiteY1" fmla="*/ 85942 h 85946"/>
              <a:gd name="connsiteX2" fmla="*/ 138942 w 739297"/>
              <a:gd name="connsiteY2" fmla="*/ 38317 h 85946"/>
              <a:gd name="connsiteX3" fmla="*/ 446917 w 739297"/>
              <a:gd name="connsiteY3" fmla="*/ 76417 h 85946"/>
              <a:gd name="connsiteX4" fmla="*/ 265942 w 739297"/>
              <a:gd name="connsiteY4" fmla="*/ 31967 h 85946"/>
              <a:gd name="connsiteX5" fmla="*/ 459617 w 739297"/>
              <a:gd name="connsiteY5" fmla="*/ 41492 h 85946"/>
              <a:gd name="connsiteX6" fmla="*/ 739017 w 739297"/>
              <a:gd name="connsiteY6" fmla="*/ 217 h 85946"/>
              <a:gd name="connsiteX7" fmla="*/ 405642 w 739297"/>
              <a:gd name="connsiteY7" fmla="*/ 25617 h 85946"/>
              <a:gd name="connsiteX8" fmla="*/ 234192 w 739297"/>
              <a:gd name="connsiteY8" fmla="*/ 35142 h 85946"/>
              <a:gd name="connsiteX9" fmla="*/ 367542 w 739297"/>
              <a:gd name="connsiteY9" fmla="*/ 51017 h 85946"/>
              <a:gd name="connsiteX10" fmla="*/ 2417 w 739297"/>
              <a:gd name="connsiteY10" fmla="*/ 35142 h 8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9297" h="85946">
                <a:moveTo>
                  <a:pt x="2417" y="35142"/>
                </a:moveTo>
                <a:cubicBezTo>
                  <a:pt x="-24571" y="40963"/>
                  <a:pt x="182863" y="85413"/>
                  <a:pt x="205617" y="85942"/>
                </a:cubicBezTo>
                <a:cubicBezTo>
                  <a:pt x="228371" y="86471"/>
                  <a:pt x="98725" y="39905"/>
                  <a:pt x="138942" y="38317"/>
                </a:cubicBezTo>
                <a:cubicBezTo>
                  <a:pt x="179159" y="36729"/>
                  <a:pt x="425750" y="77475"/>
                  <a:pt x="446917" y="76417"/>
                </a:cubicBezTo>
                <a:cubicBezTo>
                  <a:pt x="468084" y="75359"/>
                  <a:pt x="263825" y="37788"/>
                  <a:pt x="265942" y="31967"/>
                </a:cubicBezTo>
                <a:cubicBezTo>
                  <a:pt x="268059" y="26146"/>
                  <a:pt x="380771" y="46784"/>
                  <a:pt x="459617" y="41492"/>
                </a:cubicBezTo>
                <a:cubicBezTo>
                  <a:pt x="538463" y="36200"/>
                  <a:pt x="748013" y="2863"/>
                  <a:pt x="739017" y="217"/>
                </a:cubicBezTo>
                <a:cubicBezTo>
                  <a:pt x="730021" y="-2429"/>
                  <a:pt x="489779" y="19796"/>
                  <a:pt x="405642" y="25617"/>
                </a:cubicBezTo>
                <a:cubicBezTo>
                  <a:pt x="321505" y="31438"/>
                  <a:pt x="240542" y="30909"/>
                  <a:pt x="234192" y="35142"/>
                </a:cubicBezTo>
                <a:cubicBezTo>
                  <a:pt x="227842" y="39375"/>
                  <a:pt x="405113" y="48900"/>
                  <a:pt x="367542" y="51017"/>
                </a:cubicBezTo>
                <a:cubicBezTo>
                  <a:pt x="329971" y="53134"/>
                  <a:pt x="29405" y="29321"/>
                  <a:pt x="2417" y="35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 2148">
            <a:extLst>
              <a:ext uri="{FF2B5EF4-FFF2-40B4-BE49-F238E27FC236}">
                <a16:creationId xmlns:a16="http://schemas.microsoft.com/office/drawing/2014/main" id="{337EE9F5-4B66-DB9A-D761-2D1FCCECD596}"/>
              </a:ext>
            </a:extLst>
          </p:cNvPr>
          <p:cNvSpPr/>
          <p:nvPr/>
        </p:nvSpPr>
        <p:spPr>
          <a:xfrm>
            <a:off x="3066686" y="4618728"/>
            <a:ext cx="134226" cy="401166"/>
          </a:xfrm>
          <a:custGeom>
            <a:avLst/>
            <a:gdLst>
              <a:gd name="connsiteX0" fmla="*/ 364 w 134226"/>
              <a:gd name="connsiteY0" fmla="*/ 897 h 401166"/>
              <a:gd name="connsiteX1" fmla="*/ 60689 w 134226"/>
              <a:gd name="connsiteY1" fmla="*/ 102497 h 401166"/>
              <a:gd name="connsiteX2" fmla="*/ 63864 w 134226"/>
              <a:gd name="connsiteY2" fmla="*/ 169172 h 401166"/>
              <a:gd name="connsiteX3" fmla="*/ 54339 w 134226"/>
              <a:gd name="connsiteY3" fmla="*/ 153297 h 401166"/>
              <a:gd name="connsiteX4" fmla="*/ 133714 w 134226"/>
              <a:gd name="connsiteY4" fmla="*/ 400947 h 401166"/>
              <a:gd name="connsiteX5" fmla="*/ 86089 w 134226"/>
              <a:gd name="connsiteY5" fmla="*/ 194572 h 401166"/>
              <a:gd name="connsiteX6" fmla="*/ 38464 w 134226"/>
              <a:gd name="connsiteY6" fmla="*/ 61222 h 401166"/>
              <a:gd name="connsiteX7" fmla="*/ 364 w 134226"/>
              <a:gd name="connsiteY7" fmla="*/ 897 h 40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226" h="401166">
                <a:moveTo>
                  <a:pt x="364" y="897"/>
                </a:moveTo>
                <a:cubicBezTo>
                  <a:pt x="4068" y="7776"/>
                  <a:pt x="50106" y="74451"/>
                  <a:pt x="60689" y="102497"/>
                </a:cubicBezTo>
                <a:cubicBezTo>
                  <a:pt x="71272" y="130543"/>
                  <a:pt x="64922" y="160705"/>
                  <a:pt x="63864" y="169172"/>
                </a:cubicBezTo>
                <a:cubicBezTo>
                  <a:pt x="62806" y="177639"/>
                  <a:pt x="42697" y="114668"/>
                  <a:pt x="54339" y="153297"/>
                </a:cubicBezTo>
                <a:cubicBezTo>
                  <a:pt x="65981" y="191926"/>
                  <a:pt x="128422" y="394068"/>
                  <a:pt x="133714" y="400947"/>
                </a:cubicBezTo>
                <a:cubicBezTo>
                  <a:pt x="139006" y="407826"/>
                  <a:pt x="101964" y="251193"/>
                  <a:pt x="86089" y="194572"/>
                </a:cubicBezTo>
                <a:cubicBezTo>
                  <a:pt x="70214" y="137951"/>
                  <a:pt x="54868" y="94560"/>
                  <a:pt x="38464" y="61222"/>
                </a:cubicBezTo>
                <a:cubicBezTo>
                  <a:pt x="22060" y="27884"/>
                  <a:pt x="-3340" y="-5982"/>
                  <a:pt x="364" y="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 2149">
            <a:extLst>
              <a:ext uri="{FF2B5EF4-FFF2-40B4-BE49-F238E27FC236}">
                <a16:creationId xmlns:a16="http://schemas.microsoft.com/office/drawing/2014/main" id="{96444F3E-2585-D646-5325-6359599217E9}"/>
              </a:ext>
            </a:extLst>
          </p:cNvPr>
          <p:cNvSpPr/>
          <p:nvPr/>
        </p:nvSpPr>
        <p:spPr>
          <a:xfrm>
            <a:off x="4325538" y="3859123"/>
            <a:ext cx="462433" cy="482491"/>
          </a:xfrm>
          <a:custGeom>
            <a:avLst/>
            <a:gdLst>
              <a:gd name="connsiteX0" fmla="*/ 395687 w 462433"/>
              <a:gd name="connsiteY0" fmla="*/ 1677 h 482491"/>
              <a:gd name="connsiteX1" fmla="*/ 325837 w 462433"/>
              <a:gd name="connsiteY1" fmla="*/ 131852 h 482491"/>
              <a:gd name="connsiteX2" fmla="*/ 379812 w 462433"/>
              <a:gd name="connsiteY2" fmla="*/ 96927 h 482491"/>
              <a:gd name="connsiteX3" fmla="*/ 186137 w 462433"/>
              <a:gd name="connsiteY3" fmla="*/ 341402 h 482491"/>
              <a:gd name="connsiteX4" fmla="*/ 306787 w 462433"/>
              <a:gd name="connsiteY4" fmla="*/ 217577 h 482491"/>
              <a:gd name="connsiteX5" fmla="*/ 5162 w 462433"/>
              <a:gd name="connsiteY5" fmla="*/ 477927 h 482491"/>
              <a:gd name="connsiteX6" fmla="*/ 141687 w 462433"/>
              <a:gd name="connsiteY6" fmla="*/ 369977 h 482491"/>
              <a:gd name="connsiteX7" fmla="*/ 462362 w 462433"/>
              <a:gd name="connsiteY7" fmla="*/ 198527 h 482491"/>
              <a:gd name="connsiteX8" fmla="*/ 170262 w 462433"/>
              <a:gd name="connsiteY8" fmla="*/ 347752 h 482491"/>
              <a:gd name="connsiteX9" fmla="*/ 81362 w 462433"/>
              <a:gd name="connsiteY9" fmla="*/ 430302 h 482491"/>
              <a:gd name="connsiteX10" fmla="*/ 309962 w 462433"/>
              <a:gd name="connsiteY10" fmla="*/ 147727 h 482491"/>
              <a:gd name="connsiteX11" fmla="*/ 246462 w 462433"/>
              <a:gd name="connsiteY11" fmla="*/ 239802 h 482491"/>
              <a:gd name="connsiteX12" fmla="*/ 395687 w 462433"/>
              <a:gd name="connsiteY12" fmla="*/ 1677 h 48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2433" h="482491">
                <a:moveTo>
                  <a:pt x="395687" y="1677"/>
                </a:moveTo>
                <a:cubicBezTo>
                  <a:pt x="408916" y="-16315"/>
                  <a:pt x="328483" y="115977"/>
                  <a:pt x="325837" y="131852"/>
                </a:cubicBezTo>
                <a:cubicBezTo>
                  <a:pt x="323191" y="147727"/>
                  <a:pt x="403095" y="62002"/>
                  <a:pt x="379812" y="96927"/>
                </a:cubicBezTo>
                <a:cubicBezTo>
                  <a:pt x="356529" y="131852"/>
                  <a:pt x="198308" y="321294"/>
                  <a:pt x="186137" y="341402"/>
                </a:cubicBezTo>
                <a:cubicBezTo>
                  <a:pt x="173966" y="361510"/>
                  <a:pt x="336949" y="194823"/>
                  <a:pt x="306787" y="217577"/>
                </a:cubicBezTo>
                <a:cubicBezTo>
                  <a:pt x="276625" y="240331"/>
                  <a:pt x="32679" y="452527"/>
                  <a:pt x="5162" y="477927"/>
                </a:cubicBezTo>
                <a:cubicBezTo>
                  <a:pt x="-22355" y="503327"/>
                  <a:pt x="65487" y="416544"/>
                  <a:pt x="141687" y="369977"/>
                </a:cubicBezTo>
                <a:cubicBezTo>
                  <a:pt x="217887" y="323410"/>
                  <a:pt x="457600" y="202231"/>
                  <a:pt x="462362" y="198527"/>
                </a:cubicBezTo>
                <a:cubicBezTo>
                  <a:pt x="467124" y="194823"/>
                  <a:pt x="233762" y="309123"/>
                  <a:pt x="170262" y="347752"/>
                </a:cubicBezTo>
                <a:cubicBezTo>
                  <a:pt x="106762" y="386381"/>
                  <a:pt x="58079" y="463639"/>
                  <a:pt x="81362" y="430302"/>
                </a:cubicBezTo>
                <a:cubicBezTo>
                  <a:pt x="104645" y="396965"/>
                  <a:pt x="282445" y="179477"/>
                  <a:pt x="309962" y="147727"/>
                </a:cubicBezTo>
                <a:cubicBezTo>
                  <a:pt x="337479" y="115977"/>
                  <a:pt x="232175" y="259910"/>
                  <a:pt x="246462" y="239802"/>
                </a:cubicBezTo>
                <a:cubicBezTo>
                  <a:pt x="260749" y="219694"/>
                  <a:pt x="382458" y="19669"/>
                  <a:pt x="395687" y="16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 2150">
            <a:extLst>
              <a:ext uri="{FF2B5EF4-FFF2-40B4-BE49-F238E27FC236}">
                <a16:creationId xmlns:a16="http://schemas.microsoft.com/office/drawing/2014/main" id="{3E956BA0-6E56-6D48-36CE-ECFB3D52D994}"/>
              </a:ext>
            </a:extLst>
          </p:cNvPr>
          <p:cNvSpPr/>
          <p:nvPr/>
        </p:nvSpPr>
        <p:spPr>
          <a:xfrm>
            <a:off x="2799939" y="4042673"/>
            <a:ext cx="430925" cy="761404"/>
          </a:xfrm>
          <a:custGeom>
            <a:avLst/>
            <a:gdLst>
              <a:gd name="connsiteX0" fmla="*/ 3586 w 430925"/>
              <a:gd name="connsiteY0" fmla="*/ 5452 h 761404"/>
              <a:gd name="connsiteX1" fmla="*/ 343311 w 430925"/>
              <a:gd name="connsiteY1" fmla="*/ 316602 h 761404"/>
              <a:gd name="connsiteX2" fmla="*/ 273461 w 430925"/>
              <a:gd name="connsiteY2" fmla="*/ 218177 h 761404"/>
              <a:gd name="connsiteX3" fmla="*/ 365536 w 430925"/>
              <a:gd name="connsiteY3" fmla="*/ 354702 h 761404"/>
              <a:gd name="connsiteX4" fmla="*/ 371886 w 430925"/>
              <a:gd name="connsiteY4" fmla="*/ 297552 h 761404"/>
              <a:gd name="connsiteX5" fmla="*/ 413161 w 430925"/>
              <a:gd name="connsiteY5" fmla="*/ 475352 h 761404"/>
              <a:gd name="connsiteX6" fmla="*/ 422686 w 430925"/>
              <a:gd name="connsiteY6" fmla="*/ 761102 h 761404"/>
              <a:gd name="connsiteX7" fmla="*/ 413161 w 430925"/>
              <a:gd name="connsiteY7" fmla="*/ 418202 h 761404"/>
              <a:gd name="connsiteX8" fmla="*/ 222661 w 430925"/>
              <a:gd name="connsiteY8" fmla="*/ 59427 h 761404"/>
              <a:gd name="connsiteX9" fmla="*/ 311561 w 430925"/>
              <a:gd name="connsiteY9" fmla="*/ 268977 h 761404"/>
              <a:gd name="connsiteX10" fmla="*/ 175036 w 430925"/>
              <a:gd name="connsiteY10" fmla="*/ 129277 h 761404"/>
              <a:gd name="connsiteX11" fmla="*/ 3586 w 430925"/>
              <a:gd name="connsiteY11" fmla="*/ 5452 h 76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0925" h="761404">
                <a:moveTo>
                  <a:pt x="3586" y="5452"/>
                </a:moveTo>
                <a:cubicBezTo>
                  <a:pt x="31632" y="36673"/>
                  <a:pt x="298332" y="281148"/>
                  <a:pt x="343311" y="316602"/>
                </a:cubicBezTo>
                <a:cubicBezTo>
                  <a:pt x="388290" y="352056"/>
                  <a:pt x="269757" y="211827"/>
                  <a:pt x="273461" y="218177"/>
                </a:cubicBezTo>
                <a:cubicBezTo>
                  <a:pt x="277165" y="224527"/>
                  <a:pt x="349132" y="341473"/>
                  <a:pt x="365536" y="354702"/>
                </a:cubicBezTo>
                <a:cubicBezTo>
                  <a:pt x="381940" y="367931"/>
                  <a:pt x="363949" y="277444"/>
                  <a:pt x="371886" y="297552"/>
                </a:cubicBezTo>
                <a:cubicBezTo>
                  <a:pt x="379823" y="317660"/>
                  <a:pt x="404694" y="398094"/>
                  <a:pt x="413161" y="475352"/>
                </a:cubicBezTo>
                <a:cubicBezTo>
                  <a:pt x="421628" y="552610"/>
                  <a:pt x="422686" y="770627"/>
                  <a:pt x="422686" y="761102"/>
                </a:cubicBezTo>
                <a:cubicBezTo>
                  <a:pt x="422686" y="751577"/>
                  <a:pt x="446498" y="535148"/>
                  <a:pt x="413161" y="418202"/>
                </a:cubicBezTo>
                <a:cubicBezTo>
                  <a:pt x="379824" y="301256"/>
                  <a:pt x="239594" y="84298"/>
                  <a:pt x="222661" y="59427"/>
                </a:cubicBezTo>
                <a:cubicBezTo>
                  <a:pt x="205728" y="34556"/>
                  <a:pt x="319499" y="257335"/>
                  <a:pt x="311561" y="268977"/>
                </a:cubicBezTo>
                <a:cubicBezTo>
                  <a:pt x="303624" y="280619"/>
                  <a:pt x="230598" y="173198"/>
                  <a:pt x="175036" y="129277"/>
                </a:cubicBezTo>
                <a:cubicBezTo>
                  <a:pt x="119474" y="85356"/>
                  <a:pt x="-24460" y="-25769"/>
                  <a:pt x="3586" y="5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 2151">
            <a:extLst>
              <a:ext uri="{FF2B5EF4-FFF2-40B4-BE49-F238E27FC236}">
                <a16:creationId xmlns:a16="http://schemas.microsoft.com/office/drawing/2014/main" id="{F72A3C6A-06E5-69D0-307E-F77D42F00CD9}"/>
              </a:ext>
            </a:extLst>
          </p:cNvPr>
          <p:cNvSpPr/>
          <p:nvPr/>
        </p:nvSpPr>
        <p:spPr>
          <a:xfrm>
            <a:off x="2577895" y="4708177"/>
            <a:ext cx="371119" cy="568839"/>
          </a:xfrm>
          <a:custGeom>
            <a:avLst/>
            <a:gdLst>
              <a:gd name="connsiteX0" fmla="*/ 205 w 371119"/>
              <a:gd name="connsiteY0" fmla="*/ 348 h 568839"/>
              <a:gd name="connsiteX1" fmla="*/ 209755 w 371119"/>
              <a:gd name="connsiteY1" fmla="*/ 257523 h 568839"/>
              <a:gd name="connsiteX2" fmla="*/ 222455 w 371119"/>
              <a:gd name="connsiteY2" fmla="*/ 194023 h 568839"/>
              <a:gd name="connsiteX3" fmla="*/ 368505 w 371119"/>
              <a:gd name="connsiteY3" fmla="*/ 559148 h 568839"/>
              <a:gd name="connsiteX4" fmla="*/ 305005 w 371119"/>
              <a:gd name="connsiteY4" fmla="*/ 428973 h 568839"/>
              <a:gd name="connsiteX5" fmla="*/ 165305 w 371119"/>
              <a:gd name="connsiteY5" fmla="*/ 63848 h 568839"/>
              <a:gd name="connsiteX6" fmla="*/ 241505 w 371119"/>
              <a:gd name="connsiteY6" fmla="*/ 276573 h 568839"/>
              <a:gd name="connsiteX7" fmla="*/ 171655 w 371119"/>
              <a:gd name="connsiteY7" fmla="*/ 203548 h 568839"/>
              <a:gd name="connsiteX8" fmla="*/ 205 w 371119"/>
              <a:gd name="connsiteY8" fmla="*/ 348 h 568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1119" h="568839">
                <a:moveTo>
                  <a:pt x="205" y="348"/>
                </a:moveTo>
                <a:cubicBezTo>
                  <a:pt x="6555" y="9344"/>
                  <a:pt x="172713" y="225244"/>
                  <a:pt x="209755" y="257523"/>
                </a:cubicBezTo>
                <a:cubicBezTo>
                  <a:pt x="246797" y="289802"/>
                  <a:pt x="195997" y="143752"/>
                  <a:pt x="222455" y="194023"/>
                </a:cubicBezTo>
                <a:cubicBezTo>
                  <a:pt x="248913" y="244294"/>
                  <a:pt x="354747" y="519990"/>
                  <a:pt x="368505" y="559148"/>
                </a:cubicBezTo>
                <a:cubicBezTo>
                  <a:pt x="382263" y="598306"/>
                  <a:pt x="338872" y="511523"/>
                  <a:pt x="305005" y="428973"/>
                </a:cubicBezTo>
                <a:cubicBezTo>
                  <a:pt x="271138" y="346423"/>
                  <a:pt x="175888" y="89248"/>
                  <a:pt x="165305" y="63848"/>
                </a:cubicBezTo>
                <a:cubicBezTo>
                  <a:pt x="154722" y="38448"/>
                  <a:pt x="240447" y="253290"/>
                  <a:pt x="241505" y="276573"/>
                </a:cubicBezTo>
                <a:cubicBezTo>
                  <a:pt x="242563" y="299856"/>
                  <a:pt x="206580" y="247998"/>
                  <a:pt x="171655" y="203548"/>
                </a:cubicBezTo>
                <a:cubicBezTo>
                  <a:pt x="136730" y="159098"/>
                  <a:pt x="-6145" y="-8648"/>
                  <a:pt x="205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 2152">
            <a:extLst>
              <a:ext uri="{FF2B5EF4-FFF2-40B4-BE49-F238E27FC236}">
                <a16:creationId xmlns:a16="http://schemas.microsoft.com/office/drawing/2014/main" id="{73A94F13-A861-B839-599E-DB680C1CB340}"/>
              </a:ext>
            </a:extLst>
          </p:cNvPr>
          <p:cNvSpPr/>
          <p:nvPr/>
        </p:nvSpPr>
        <p:spPr>
          <a:xfrm>
            <a:off x="4224106" y="5162546"/>
            <a:ext cx="833413" cy="276510"/>
          </a:xfrm>
          <a:custGeom>
            <a:avLst/>
            <a:gdLst>
              <a:gd name="connsiteX0" fmla="*/ 4994 w 833413"/>
              <a:gd name="connsiteY0" fmla="*/ 123829 h 276510"/>
              <a:gd name="connsiteX1" fmla="*/ 478069 w 833413"/>
              <a:gd name="connsiteY1" fmla="*/ 257179 h 276510"/>
              <a:gd name="connsiteX2" fmla="*/ 309794 w 833413"/>
              <a:gd name="connsiteY2" fmla="*/ 190504 h 276510"/>
              <a:gd name="connsiteX3" fmla="*/ 830494 w 833413"/>
              <a:gd name="connsiteY3" fmla="*/ 276229 h 276510"/>
              <a:gd name="connsiteX4" fmla="*/ 500294 w 833413"/>
              <a:gd name="connsiteY4" fmla="*/ 209554 h 276510"/>
              <a:gd name="connsiteX5" fmla="*/ 68494 w 833413"/>
              <a:gd name="connsiteY5" fmla="*/ 4 h 276510"/>
              <a:gd name="connsiteX6" fmla="*/ 484419 w 833413"/>
              <a:gd name="connsiteY6" fmla="*/ 203204 h 276510"/>
              <a:gd name="connsiteX7" fmla="*/ 243119 w 833413"/>
              <a:gd name="connsiteY7" fmla="*/ 177804 h 276510"/>
              <a:gd name="connsiteX8" fmla="*/ 4994 w 833413"/>
              <a:gd name="connsiteY8" fmla="*/ 123829 h 27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413" h="276510">
                <a:moveTo>
                  <a:pt x="4994" y="123829"/>
                </a:moveTo>
                <a:cubicBezTo>
                  <a:pt x="44152" y="137058"/>
                  <a:pt x="427269" y="246067"/>
                  <a:pt x="478069" y="257179"/>
                </a:cubicBezTo>
                <a:cubicBezTo>
                  <a:pt x="528869" y="268292"/>
                  <a:pt x="251057" y="187329"/>
                  <a:pt x="309794" y="190504"/>
                </a:cubicBezTo>
                <a:cubicBezTo>
                  <a:pt x="368532" y="193679"/>
                  <a:pt x="798744" y="273054"/>
                  <a:pt x="830494" y="276229"/>
                </a:cubicBezTo>
                <a:cubicBezTo>
                  <a:pt x="862244" y="279404"/>
                  <a:pt x="627294" y="255592"/>
                  <a:pt x="500294" y="209554"/>
                </a:cubicBezTo>
                <a:cubicBezTo>
                  <a:pt x="373294" y="163517"/>
                  <a:pt x="71140" y="1062"/>
                  <a:pt x="68494" y="4"/>
                </a:cubicBezTo>
                <a:cubicBezTo>
                  <a:pt x="65848" y="-1054"/>
                  <a:pt x="455315" y="173571"/>
                  <a:pt x="484419" y="203204"/>
                </a:cubicBezTo>
                <a:cubicBezTo>
                  <a:pt x="513523" y="232837"/>
                  <a:pt x="318790" y="189446"/>
                  <a:pt x="243119" y="177804"/>
                </a:cubicBezTo>
                <a:cubicBezTo>
                  <a:pt x="167448" y="166162"/>
                  <a:pt x="-34164" y="110600"/>
                  <a:pt x="4994" y="1238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 2153">
            <a:extLst>
              <a:ext uri="{FF2B5EF4-FFF2-40B4-BE49-F238E27FC236}">
                <a16:creationId xmlns:a16="http://schemas.microsoft.com/office/drawing/2014/main" id="{133B9E90-E238-37DC-DADB-CACF8C85CD91}"/>
              </a:ext>
            </a:extLst>
          </p:cNvPr>
          <p:cNvSpPr/>
          <p:nvPr/>
        </p:nvSpPr>
        <p:spPr>
          <a:xfrm>
            <a:off x="4819507" y="4659376"/>
            <a:ext cx="99762" cy="716077"/>
          </a:xfrm>
          <a:custGeom>
            <a:avLst/>
            <a:gdLst>
              <a:gd name="connsiteX0" fmla="*/ 143 w 99762"/>
              <a:gd name="connsiteY0" fmla="*/ 1524 h 716077"/>
              <a:gd name="connsiteX1" fmla="*/ 89043 w 99762"/>
              <a:gd name="connsiteY1" fmla="*/ 474599 h 716077"/>
              <a:gd name="connsiteX2" fmla="*/ 89043 w 99762"/>
              <a:gd name="connsiteY2" fmla="*/ 388874 h 716077"/>
              <a:gd name="connsiteX3" fmla="*/ 6493 w 99762"/>
              <a:gd name="connsiteY3" fmla="*/ 715899 h 716077"/>
              <a:gd name="connsiteX4" fmla="*/ 66818 w 99762"/>
              <a:gd name="connsiteY4" fmla="*/ 338074 h 716077"/>
              <a:gd name="connsiteX5" fmla="*/ 143 w 99762"/>
              <a:gd name="connsiteY5" fmla="*/ 1524 h 716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762" h="716077">
                <a:moveTo>
                  <a:pt x="143" y="1524"/>
                </a:moveTo>
                <a:cubicBezTo>
                  <a:pt x="3847" y="24278"/>
                  <a:pt x="74226" y="410041"/>
                  <a:pt x="89043" y="474599"/>
                </a:cubicBezTo>
                <a:cubicBezTo>
                  <a:pt x="103860" y="539157"/>
                  <a:pt x="102801" y="348657"/>
                  <a:pt x="89043" y="388874"/>
                </a:cubicBezTo>
                <a:cubicBezTo>
                  <a:pt x="75285" y="429091"/>
                  <a:pt x="10197" y="724366"/>
                  <a:pt x="6493" y="715899"/>
                </a:cubicBezTo>
                <a:cubicBezTo>
                  <a:pt x="2789" y="707432"/>
                  <a:pt x="67876" y="459782"/>
                  <a:pt x="66818" y="338074"/>
                </a:cubicBezTo>
                <a:cubicBezTo>
                  <a:pt x="65760" y="216366"/>
                  <a:pt x="-3561" y="-21230"/>
                  <a:pt x="143" y="1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" name="フリーフォーム 2154">
            <a:extLst>
              <a:ext uri="{FF2B5EF4-FFF2-40B4-BE49-F238E27FC236}">
                <a16:creationId xmlns:a16="http://schemas.microsoft.com/office/drawing/2014/main" id="{1BB56B20-1AEB-1D62-634E-53EB7001F987}"/>
              </a:ext>
            </a:extLst>
          </p:cNvPr>
          <p:cNvSpPr/>
          <p:nvPr/>
        </p:nvSpPr>
        <p:spPr>
          <a:xfrm>
            <a:off x="2704999" y="6686414"/>
            <a:ext cx="1451082" cy="616033"/>
          </a:xfrm>
          <a:custGeom>
            <a:avLst/>
            <a:gdLst>
              <a:gd name="connsiteX0" fmla="*/ 3276 w 1451082"/>
              <a:gd name="connsiteY0" fmla="*/ 612911 h 616033"/>
              <a:gd name="connsiteX1" fmla="*/ 806551 w 1451082"/>
              <a:gd name="connsiteY1" fmla="*/ 314461 h 616033"/>
              <a:gd name="connsiteX2" fmla="*/ 673201 w 1451082"/>
              <a:gd name="connsiteY2" fmla="*/ 365261 h 616033"/>
              <a:gd name="connsiteX3" fmla="*/ 1251051 w 1451082"/>
              <a:gd name="connsiteY3" fmla="*/ 101736 h 616033"/>
              <a:gd name="connsiteX4" fmla="*/ 1292326 w 1451082"/>
              <a:gd name="connsiteY4" fmla="*/ 66811 h 616033"/>
              <a:gd name="connsiteX5" fmla="*/ 1451076 w 1451082"/>
              <a:gd name="connsiteY5" fmla="*/ 136 h 616033"/>
              <a:gd name="connsiteX6" fmla="*/ 1285976 w 1451082"/>
              <a:gd name="connsiteY6" fmla="*/ 85861 h 616033"/>
              <a:gd name="connsiteX7" fmla="*/ 847826 w 1451082"/>
              <a:gd name="connsiteY7" fmla="*/ 317636 h 616033"/>
              <a:gd name="connsiteX8" fmla="*/ 533501 w 1451082"/>
              <a:gd name="connsiteY8" fmla="*/ 460511 h 616033"/>
              <a:gd name="connsiteX9" fmla="*/ 3276 w 1451082"/>
              <a:gd name="connsiteY9" fmla="*/ 612911 h 6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1082" h="616033">
                <a:moveTo>
                  <a:pt x="3276" y="612911"/>
                </a:moveTo>
                <a:cubicBezTo>
                  <a:pt x="48784" y="588569"/>
                  <a:pt x="694897" y="355736"/>
                  <a:pt x="806551" y="314461"/>
                </a:cubicBezTo>
                <a:cubicBezTo>
                  <a:pt x="918205" y="273186"/>
                  <a:pt x="599118" y="400715"/>
                  <a:pt x="673201" y="365261"/>
                </a:cubicBezTo>
                <a:cubicBezTo>
                  <a:pt x="747284" y="329807"/>
                  <a:pt x="1147864" y="151478"/>
                  <a:pt x="1251051" y="101736"/>
                </a:cubicBezTo>
                <a:cubicBezTo>
                  <a:pt x="1354239" y="51994"/>
                  <a:pt x="1258989" y="83744"/>
                  <a:pt x="1292326" y="66811"/>
                </a:cubicBezTo>
                <a:cubicBezTo>
                  <a:pt x="1325663" y="49878"/>
                  <a:pt x="1452134" y="-3039"/>
                  <a:pt x="1451076" y="136"/>
                </a:cubicBezTo>
                <a:cubicBezTo>
                  <a:pt x="1450018" y="3311"/>
                  <a:pt x="1285976" y="85861"/>
                  <a:pt x="1285976" y="85861"/>
                </a:cubicBezTo>
                <a:cubicBezTo>
                  <a:pt x="1185434" y="138778"/>
                  <a:pt x="973238" y="255194"/>
                  <a:pt x="847826" y="317636"/>
                </a:cubicBezTo>
                <a:cubicBezTo>
                  <a:pt x="722414" y="380078"/>
                  <a:pt x="667909" y="408123"/>
                  <a:pt x="533501" y="460511"/>
                </a:cubicBezTo>
                <a:cubicBezTo>
                  <a:pt x="399093" y="512899"/>
                  <a:pt x="-42232" y="637253"/>
                  <a:pt x="3276" y="6129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 2155">
            <a:extLst>
              <a:ext uri="{FF2B5EF4-FFF2-40B4-BE49-F238E27FC236}">
                <a16:creationId xmlns:a16="http://schemas.microsoft.com/office/drawing/2014/main" id="{223FF7A4-CFBA-186E-A5CC-C45BA55624B8}"/>
              </a:ext>
            </a:extLst>
          </p:cNvPr>
          <p:cNvSpPr/>
          <p:nvPr/>
        </p:nvSpPr>
        <p:spPr>
          <a:xfrm>
            <a:off x="3239917" y="6857940"/>
            <a:ext cx="534342" cy="276211"/>
          </a:xfrm>
          <a:custGeom>
            <a:avLst/>
            <a:gdLst>
              <a:gd name="connsiteX0" fmla="*/ 531983 w 534342"/>
              <a:gd name="connsiteY0" fmla="*/ 60 h 276211"/>
              <a:gd name="connsiteX1" fmla="*/ 312908 w 534342"/>
              <a:gd name="connsiteY1" fmla="*/ 66735 h 276211"/>
              <a:gd name="connsiteX2" fmla="*/ 185908 w 534342"/>
              <a:gd name="connsiteY2" fmla="*/ 85785 h 276211"/>
              <a:gd name="connsiteX3" fmla="*/ 290683 w 534342"/>
              <a:gd name="connsiteY3" fmla="*/ 69910 h 276211"/>
              <a:gd name="connsiteX4" fmla="*/ 144633 w 534342"/>
              <a:gd name="connsiteY4" fmla="*/ 123885 h 276211"/>
              <a:gd name="connsiteX5" fmla="*/ 4933 w 534342"/>
              <a:gd name="connsiteY5" fmla="*/ 273110 h 276211"/>
              <a:gd name="connsiteX6" fmla="*/ 36683 w 534342"/>
              <a:gd name="connsiteY6" fmla="*/ 219135 h 276211"/>
              <a:gd name="connsiteX7" fmla="*/ 87483 w 534342"/>
              <a:gd name="connsiteY7" fmla="*/ 149285 h 276211"/>
              <a:gd name="connsiteX8" fmla="*/ 182733 w 534342"/>
              <a:gd name="connsiteY8" fmla="*/ 98485 h 276211"/>
              <a:gd name="connsiteX9" fmla="*/ 366883 w 534342"/>
              <a:gd name="connsiteY9" fmla="*/ 66735 h 276211"/>
              <a:gd name="connsiteX10" fmla="*/ 160508 w 534342"/>
              <a:gd name="connsiteY10" fmla="*/ 79435 h 276211"/>
              <a:gd name="connsiteX11" fmla="*/ 531983 w 534342"/>
              <a:gd name="connsiteY11" fmla="*/ 60 h 276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342" h="276211">
                <a:moveTo>
                  <a:pt x="531983" y="60"/>
                </a:moveTo>
                <a:cubicBezTo>
                  <a:pt x="557383" y="-2057"/>
                  <a:pt x="370587" y="52448"/>
                  <a:pt x="312908" y="66735"/>
                </a:cubicBezTo>
                <a:cubicBezTo>
                  <a:pt x="255229" y="81022"/>
                  <a:pt x="185908" y="85785"/>
                  <a:pt x="185908" y="85785"/>
                </a:cubicBezTo>
                <a:cubicBezTo>
                  <a:pt x="182204" y="86314"/>
                  <a:pt x="297562" y="63560"/>
                  <a:pt x="290683" y="69910"/>
                </a:cubicBezTo>
                <a:cubicBezTo>
                  <a:pt x="283804" y="76260"/>
                  <a:pt x="192258" y="90018"/>
                  <a:pt x="144633" y="123885"/>
                </a:cubicBezTo>
                <a:cubicBezTo>
                  <a:pt x="97008" y="157752"/>
                  <a:pt x="22925" y="257235"/>
                  <a:pt x="4933" y="273110"/>
                </a:cubicBezTo>
                <a:cubicBezTo>
                  <a:pt x="-13059" y="288985"/>
                  <a:pt x="22925" y="239773"/>
                  <a:pt x="36683" y="219135"/>
                </a:cubicBezTo>
                <a:cubicBezTo>
                  <a:pt x="50441" y="198497"/>
                  <a:pt x="63141" y="169393"/>
                  <a:pt x="87483" y="149285"/>
                </a:cubicBezTo>
                <a:cubicBezTo>
                  <a:pt x="111825" y="129177"/>
                  <a:pt x="136166" y="112243"/>
                  <a:pt x="182733" y="98485"/>
                </a:cubicBezTo>
                <a:cubicBezTo>
                  <a:pt x="229300" y="84727"/>
                  <a:pt x="370587" y="69910"/>
                  <a:pt x="366883" y="66735"/>
                </a:cubicBezTo>
                <a:cubicBezTo>
                  <a:pt x="363179" y="63560"/>
                  <a:pt x="140400" y="90018"/>
                  <a:pt x="160508" y="79435"/>
                </a:cubicBezTo>
                <a:cubicBezTo>
                  <a:pt x="180616" y="68852"/>
                  <a:pt x="506583" y="2177"/>
                  <a:pt x="53198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 2156">
            <a:extLst>
              <a:ext uri="{FF2B5EF4-FFF2-40B4-BE49-F238E27FC236}">
                <a16:creationId xmlns:a16="http://schemas.microsoft.com/office/drawing/2014/main" id="{FA8EC56E-7CD9-105E-EEBC-33903B9611FB}"/>
              </a:ext>
            </a:extLst>
          </p:cNvPr>
          <p:cNvSpPr/>
          <p:nvPr/>
        </p:nvSpPr>
        <p:spPr>
          <a:xfrm>
            <a:off x="4161938" y="6122213"/>
            <a:ext cx="1074043" cy="602116"/>
          </a:xfrm>
          <a:custGeom>
            <a:avLst/>
            <a:gdLst>
              <a:gd name="connsiteX0" fmla="*/ 1067287 w 1074043"/>
              <a:gd name="connsiteY0" fmla="*/ 2362 h 602116"/>
              <a:gd name="connsiteX1" fmla="*/ 768837 w 1074043"/>
              <a:gd name="connsiteY1" fmla="*/ 196037 h 602116"/>
              <a:gd name="connsiteX2" fmla="*/ 600562 w 1074043"/>
              <a:gd name="connsiteY2" fmla="*/ 227787 h 602116"/>
              <a:gd name="connsiteX3" fmla="*/ 721212 w 1074043"/>
              <a:gd name="connsiteY3" fmla="*/ 221437 h 602116"/>
              <a:gd name="connsiteX4" fmla="*/ 578337 w 1074043"/>
              <a:gd name="connsiteY4" fmla="*/ 259537 h 602116"/>
              <a:gd name="connsiteX5" fmla="*/ 375137 w 1074043"/>
              <a:gd name="connsiteY5" fmla="*/ 367487 h 602116"/>
              <a:gd name="connsiteX6" fmla="*/ 444987 w 1074043"/>
              <a:gd name="connsiteY6" fmla="*/ 310337 h 602116"/>
              <a:gd name="connsiteX7" fmla="*/ 3662 w 1074043"/>
              <a:gd name="connsiteY7" fmla="*/ 599262 h 602116"/>
              <a:gd name="connsiteX8" fmla="*/ 222737 w 1074043"/>
              <a:gd name="connsiteY8" fmla="*/ 465912 h 602116"/>
              <a:gd name="connsiteX9" fmla="*/ 584687 w 1074043"/>
              <a:gd name="connsiteY9" fmla="*/ 250012 h 602116"/>
              <a:gd name="connsiteX10" fmla="*/ 502137 w 1074043"/>
              <a:gd name="connsiteY10" fmla="*/ 275412 h 602116"/>
              <a:gd name="connsiteX11" fmla="*/ 819637 w 1074043"/>
              <a:gd name="connsiteY11" fmla="*/ 154762 h 602116"/>
              <a:gd name="connsiteX12" fmla="*/ 546587 w 1074043"/>
              <a:gd name="connsiteY12" fmla="*/ 265887 h 602116"/>
              <a:gd name="connsiteX13" fmla="*/ 943462 w 1074043"/>
              <a:gd name="connsiteY13" fmla="*/ 97612 h 602116"/>
              <a:gd name="connsiteX14" fmla="*/ 1067287 w 1074043"/>
              <a:gd name="connsiteY14" fmla="*/ 2362 h 60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4043" h="602116">
                <a:moveTo>
                  <a:pt x="1067287" y="2362"/>
                </a:moveTo>
                <a:cubicBezTo>
                  <a:pt x="1038183" y="18766"/>
                  <a:pt x="846624" y="158466"/>
                  <a:pt x="768837" y="196037"/>
                </a:cubicBezTo>
                <a:cubicBezTo>
                  <a:pt x="691050" y="233608"/>
                  <a:pt x="608499" y="223554"/>
                  <a:pt x="600562" y="227787"/>
                </a:cubicBezTo>
                <a:cubicBezTo>
                  <a:pt x="592625" y="232020"/>
                  <a:pt x="724916" y="216145"/>
                  <a:pt x="721212" y="221437"/>
                </a:cubicBezTo>
                <a:cubicBezTo>
                  <a:pt x="717508" y="226729"/>
                  <a:pt x="636016" y="235195"/>
                  <a:pt x="578337" y="259537"/>
                </a:cubicBezTo>
                <a:cubicBezTo>
                  <a:pt x="520658" y="283879"/>
                  <a:pt x="397362" y="359020"/>
                  <a:pt x="375137" y="367487"/>
                </a:cubicBezTo>
                <a:cubicBezTo>
                  <a:pt x="352912" y="375954"/>
                  <a:pt x="506899" y="271708"/>
                  <a:pt x="444987" y="310337"/>
                </a:cubicBezTo>
                <a:cubicBezTo>
                  <a:pt x="383075" y="348966"/>
                  <a:pt x="40704" y="573333"/>
                  <a:pt x="3662" y="599262"/>
                </a:cubicBezTo>
                <a:cubicBezTo>
                  <a:pt x="-33380" y="625191"/>
                  <a:pt x="222737" y="465912"/>
                  <a:pt x="222737" y="465912"/>
                </a:cubicBezTo>
                <a:cubicBezTo>
                  <a:pt x="319575" y="407704"/>
                  <a:pt x="538120" y="281762"/>
                  <a:pt x="584687" y="250012"/>
                </a:cubicBezTo>
                <a:cubicBezTo>
                  <a:pt x="631254" y="218262"/>
                  <a:pt x="462979" y="291287"/>
                  <a:pt x="502137" y="275412"/>
                </a:cubicBezTo>
                <a:cubicBezTo>
                  <a:pt x="541295" y="259537"/>
                  <a:pt x="812229" y="156349"/>
                  <a:pt x="819637" y="154762"/>
                </a:cubicBezTo>
                <a:cubicBezTo>
                  <a:pt x="827045" y="153175"/>
                  <a:pt x="525950" y="275412"/>
                  <a:pt x="546587" y="265887"/>
                </a:cubicBezTo>
                <a:cubicBezTo>
                  <a:pt x="567224" y="256362"/>
                  <a:pt x="859854" y="136241"/>
                  <a:pt x="943462" y="97612"/>
                </a:cubicBezTo>
                <a:cubicBezTo>
                  <a:pt x="1027070" y="58983"/>
                  <a:pt x="1096391" y="-14042"/>
                  <a:pt x="1067287" y="2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 2157">
            <a:extLst>
              <a:ext uri="{FF2B5EF4-FFF2-40B4-BE49-F238E27FC236}">
                <a16:creationId xmlns:a16="http://schemas.microsoft.com/office/drawing/2014/main" id="{A813AB83-99B9-1095-027B-8143FFBE083B}"/>
              </a:ext>
            </a:extLst>
          </p:cNvPr>
          <p:cNvSpPr/>
          <p:nvPr/>
        </p:nvSpPr>
        <p:spPr>
          <a:xfrm>
            <a:off x="5066846" y="6105316"/>
            <a:ext cx="601144" cy="438413"/>
          </a:xfrm>
          <a:custGeom>
            <a:avLst/>
            <a:gdLst>
              <a:gd name="connsiteX0" fmla="*/ 600529 w 601144"/>
              <a:gd name="connsiteY0" fmla="*/ 209 h 438413"/>
              <a:gd name="connsiteX1" fmla="*/ 514804 w 601144"/>
              <a:gd name="connsiteY1" fmla="*/ 136734 h 438413"/>
              <a:gd name="connsiteX2" fmla="*/ 524329 w 601144"/>
              <a:gd name="connsiteY2" fmla="*/ 152609 h 438413"/>
              <a:gd name="connsiteX3" fmla="*/ 397329 w 601144"/>
              <a:gd name="connsiteY3" fmla="*/ 222459 h 438413"/>
              <a:gd name="connsiteX4" fmla="*/ 194129 w 601144"/>
              <a:gd name="connsiteY4" fmla="*/ 362159 h 438413"/>
              <a:gd name="connsiteX5" fmla="*/ 225879 w 601144"/>
              <a:gd name="connsiteY5" fmla="*/ 333584 h 438413"/>
              <a:gd name="connsiteX6" fmla="*/ 454 w 601144"/>
              <a:gd name="connsiteY6" fmla="*/ 438359 h 438413"/>
              <a:gd name="connsiteX7" fmla="*/ 171904 w 601144"/>
              <a:gd name="connsiteY7" fmla="*/ 317709 h 438413"/>
              <a:gd name="connsiteX8" fmla="*/ 321129 w 601144"/>
              <a:gd name="connsiteY8" fmla="*/ 273259 h 438413"/>
              <a:gd name="connsiteX9" fmla="*/ 470354 w 601144"/>
              <a:gd name="connsiteY9" fmla="*/ 165309 h 438413"/>
              <a:gd name="connsiteX10" fmla="*/ 502104 w 601144"/>
              <a:gd name="connsiteY10" fmla="*/ 124034 h 438413"/>
              <a:gd name="connsiteX11" fmla="*/ 464004 w 601144"/>
              <a:gd name="connsiteY11" fmla="*/ 171659 h 438413"/>
              <a:gd name="connsiteX12" fmla="*/ 600529 w 601144"/>
              <a:gd name="connsiteY12" fmla="*/ 209 h 43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144" h="438413">
                <a:moveTo>
                  <a:pt x="600529" y="209"/>
                </a:moveTo>
                <a:cubicBezTo>
                  <a:pt x="608996" y="-5612"/>
                  <a:pt x="527504" y="111334"/>
                  <a:pt x="514804" y="136734"/>
                </a:cubicBezTo>
                <a:cubicBezTo>
                  <a:pt x="502104" y="162134"/>
                  <a:pt x="543908" y="138322"/>
                  <a:pt x="524329" y="152609"/>
                </a:cubicBezTo>
                <a:cubicBezTo>
                  <a:pt x="504750" y="166896"/>
                  <a:pt x="452362" y="187534"/>
                  <a:pt x="397329" y="222459"/>
                </a:cubicBezTo>
                <a:cubicBezTo>
                  <a:pt x="342296" y="257384"/>
                  <a:pt x="222704" y="343638"/>
                  <a:pt x="194129" y="362159"/>
                </a:cubicBezTo>
                <a:cubicBezTo>
                  <a:pt x="165554" y="380680"/>
                  <a:pt x="258158" y="320884"/>
                  <a:pt x="225879" y="333584"/>
                </a:cubicBezTo>
                <a:cubicBezTo>
                  <a:pt x="193600" y="346284"/>
                  <a:pt x="9450" y="441005"/>
                  <a:pt x="454" y="438359"/>
                </a:cubicBezTo>
                <a:cubicBezTo>
                  <a:pt x="-8542" y="435713"/>
                  <a:pt x="118458" y="345226"/>
                  <a:pt x="171904" y="317709"/>
                </a:cubicBezTo>
                <a:cubicBezTo>
                  <a:pt x="225350" y="290192"/>
                  <a:pt x="271387" y="298659"/>
                  <a:pt x="321129" y="273259"/>
                </a:cubicBezTo>
                <a:cubicBezTo>
                  <a:pt x="370871" y="247859"/>
                  <a:pt x="440191" y="190180"/>
                  <a:pt x="470354" y="165309"/>
                </a:cubicBezTo>
                <a:cubicBezTo>
                  <a:pt x="500516" y="140438"/>
                  <a:pt x="503162" y="122976"/>
                  <a:pt x="502104" y="124034"/>
                </a:cubicBezTo>
                <a:cubicBezTo>
                  <a:pt x="501046" y="125092"/>
                  <a:pt x="450246" y="188063"/>
                  <a:pt x="464004" y="171659"/>
                </a:cubicBezTo>
                <a:cubicBezTo>
                  <a:pt x="477762" y="155255"/>
                  <a:pt x="592062" y="6030"/>
                  <a:pt x="600529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 2158">
            <a:extLst>
              <a:ext uri="{FF2B5EF4-FFF2-40B4-BE49-F238E27FC236}">
                <a16:creationId xmlns:a16="http://schemas.microsoft.com/office/drawing/2014/main" id="{AC9263D9-E7C8-B947-047D-EA70655E50C2}"/>
              </a:ext>
            </a:extLst>
          </p:cNvPr>
          <p:cNvSpPr/>
          <p:nvPr/>
        </p:nvSpPr>
        <p:spPr>
          <a:xfrm>
            <a:off x="5234973" y="6016371"/>
            <a:ext cx="445428" cy="206713"/>
          </a:xfrm>
          <a:custGeom>
            <a:avLst/>
            <a:gdLst>
              <a:gd name="connsiteX0" fmla="*/ 602 w 445428"/>
              <a:gd name="connsiteY0" fmla="*/ 92329 h 206713"/>
              <a:gd name="connsiteX1" fmla="*/ 267302 w 445428"/>
              <a:gd name="connsiteY1" fmla="*/ 12954 h 206713"/>
              <a:gd name="connsiteX2" fmla="*/ 327627 w 445428"/>
              <a:gd name="connsiteY2" fmla="*/ 12954 h 206713"/>
              <a:gd name="connsiteX3" fmla="*/ 333977 w 445428"/>
              <a:gd name="connsiteY3" fmla="*/ 16129 h 206713"/>
              <a:gd name="connsiteX4" fmla="*/ 407002 w 445428"/>
              <a:gd name="connsiteY4" fmla="*/ 92329 h 206713"/>
              <a:gd name="connsiteX5" fmla="*/ 397477 w 445428"/>
              <a:gd name="connsiteY5" fmla="*/ 85979 h 206713"/>
              <a:gd name="connsiteX6" fmla="*/ 387952 w 445428"/>
              <a:gd name="connsiteY6" fmla="*/ 117729 h 206713"/>
              <a:gd name="connsiteX7" fmla="*/ 346677 w 445428"/>
              <a:gd name="connsiteY7" fmla="*/ 155829 h 206713"/>
              <a:gd name="connsiteX8" fmla="*/ 153002 w 445428"/>
              <a:gd name="connsiteY8" fmla="*/ 206629 h 206713"/>
              <a:gd name="connsiteX9" fmla="*/ 327627 w 445428"/>
              <a:gd name="connsiteY9" fmla="*/ 143129 h 206713"/>
              <a:gd name="connsiteX10" fmla="*/ 445102 w 445428"/>
              <a:gd name="connsiteY10" fmla="*/ 120904 h 206713"/>
              <a:gd name="connsiteX11" fmla="*/ 349852 w 445428"/>
              <a:gd name="connsiteY11" fmla="*/ 254 h 206713"/>
              <a:gd name="connsiteX12" fmla="*/ 602 w 445428"/>
              <a:gd name="connsiteY12" fmla="*/ 92329 h 20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5428" h="206713">
                <a:moveTo>
                  <a:pt x="602" y="92329"/>
                </a:moveTo>
                <a:cubicBezTo>
                  <a:pt x="-13156" y="94446"/>
                  <a:pt x="212798" y="26183"/>
                  <a:pt x="267302" y="12954"/>
                </a:cubicBezTo>
                <a:cubicBezTo>
                  <a:pt x="321806" y="-275"/>
                  <a:pt x="316515" y="12425"/>
                  <a:pt x="327627" y="12954"/>
                </a:cubicBezTo>
                <a:cubicBezTo>
                  <a:pt x="338739" y="13483"/>
                  <a:pt x="320748" y="2900"/>
                  <a:pt x="333977" y="16129"/>
                </a:cubicBezTo>
                <a:cubicBezTo>
                  <a:pt x="347206" y="29358"/>
                  <a:pt x="396419" y="80687"/>
                  <a:pt x="407002" y="92329"/>
                </a:cubicBezTo>
                <a:cubicBezTo>
                  <a:pt x="417585" y="103971"/>
                  <a:pt x="400652" y="81746"/>
                  <a:pt x="397477" y="85979"/>
                </a:cubicBezTo>
                <a:cubicBezTo>
                  <a:pt x="394302" y="90212"/>
                  <a:pt x="396419" y="106087"/>
                  <a:pt x="387952" y="117729"/>
                </a:cubicBezTo>
                <a:cubicBezTo>
                  <a:pt x="379485" y="129371"/>
                  <a:pt x="385835" y="141012"/>
                  <a:pt x="346677" y="155829"/>
                </a:cubicBezTo>
                <a:cubicBezTo>
                  <a:pt x="307519" y="170646"/>
                  <a:pt x="156177" y="208746"/>
                  <a:pt x="153002" y="206629"/>
                </a:cubicBezTo>
                <a:cubicBezTo>
                  <a:pt x="149827" y="204512"/>
                  <a:pt x="278944" y="157417"/>
                  <a:pt x="327627" y="143129"/>
                </a:cubicBezTo>
                <a:cubicBezTo>
                  <a:pt x="376310" y="128842"/>
                  <a:pt x="441398" y="144717"/>
                  <a:pt x="445102" y="120904"/>
                </a:cubicBezTo>
                <a:cubicBezTo>
                  <a:pt x="448806" y="97092"/>
                  <a:pt x="421290" y="6075"/>
                  <a:pt x="349852" y="254"/>
                </a:cubicBezTo>
                <a:cubicBezTo>
                  <a:pt x="278415" y="-5567"/>
                  <a:pt x="14360" y="90212"/>
                  <a:pt x="602" y="92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 2159">
            <a:extLst>
              <a:ext uri="{FF2B5EF4-FFF2-40B4-BE49-F238E27FC236}">
                <a16:creationId xmlns:a16="http://schemas.microsoft.com/office/drawing/2014/main" id="{0A0F5F5A-DFA5-F840-A999-708958397229}"/>
              </a:ext>
            </a:extLst>
          </p:cNvPr>
          <p:cNvSpPr/>
          <p:nvPr/>
        </p:nvSpPr>
        <p:spPr>
          <a:xfrm>
            <a:off x="5337637" y="5997397"/>
            <a:ext cx="307516" cy="228914"/>
          </a:xfrm>
          <a:custGeom>
            <a:avLst/>
            <a:gdLst>
              <a:gd name="connsiteX0" fmla="*/ 209088 w 307516"/>
              <a:gd name="connsiteY0" fmla="*/ 178 h 228914"/>
              <a:gd name="connsiteX1" fmla="*/ 47163 w 307516"/>
              <a:gd name="connsiteY1" fmla="*/ 101778 h 228914"/>
              <a:gd name="connsiteX2" fmla="*/ 94788 w 307516"/>
              <a:gd name="connsiteY2" fmla="*/ 203378 h 228914"/>
              <a:gd name="connsiteX3" fmla="*/ 28113 w 307516"/>
              <a:gd name="connsiteY3" fmla="*/ 149403 h 228914"/>
              <a:gd name="connsiteX4" fmla="*/ 88438 w 307516"/>
              <a:gd name="connsiteY4" fmla="*/ 225603 h 228914"/>
              <a:gd name="connsiteX5" fmla="*/ 151938 w 307516"/>
              <a:gd name="connsiteY5" fmla="*/ 143053 h 228914"/>
              <a:gd name="connsiteX6" fmla="*/ 43988 w 307516"/>
              <a:gd name="connsiteY6" fmla="*/ 225603 h 228914"/>
              <a:gd name="connsiteX7" fmla="*/ 307513 w 307516"/>
              <a:gd name="connsiteY7" fmla="*/ 136703 h 228914"/>
              <a:gd name="connsiteX8" fmla="*/ 37638 w 307516"/>
              <a:gd name="connsiteY8" fmla="*/ 228778 h 228914"/>
              <a:gd name="connsiteX9" fmla="*/ 40813 w 307516"/>
              <a:gd name="connsiteY9" fmla="*/ 111303 h 228914"/>
              <a:gd name="connsiteX10" fmla="*/ 5888 w 307516"/>
              <a:gd name="connsiteY10" fmla="*/ 127178 h 228914"/>
              <a:gd name="connsiteX11" fmla="*/ 209088 w 307516"/>
              <a:gd name="connsiteY11" fmla="*/ 178 h 22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516" h="228914">
                <a:moveTo>
                  <a:pt x="209088" y="178"/>
                </a:moveTo>
                <a:cubicBezTo>
                  <a:pt x="215967" y="-4055"/>
                  <a:pt x="66213" y="67911"/>
                  <a:pt x="47163" y="101778"/>
                </a:cubicBezTo>
                <a:cubicBezTo>
                  <a:pt x="28113" y="135645"/>
                  <a:pt x="97963" y="195440"/>
                  <a:pt x="94788" y="203378"/>
                </a:cubicBezTo>
                <a:cubicBezTo>
                  <a:pt x="91613" y="211316"/>
                  <a:pt x="29171" y="145699"/>
                  <a:pt x="28113" y="149403"/>
                </a:cubicBezTo>
                <a:cubicBezTo>
                  <a:pt x="27055" y="153107"/>
                  <a:pt x="67801" y="226661"/>
                  <a:pt x="88438" y="225603"/>
                </a:cubicBezTo>
                <a:cubicBezTo>
                  <a:pt x="109075" y="224545"/>
                  <a:pt x="159346" y="143053"/>
                  <a:pt x="151938" y="143053"/>
                </a:cubicBezTo>
                <a:cubicBezTo>
                  <a:pt x="144530" y="143053"/>
                  <a:pt x="18059" y="226661"/>
                  <a:pt x="43988" y="225603"/>
                </a:cubicBezTo>
                <a:cubicBezTo>
                  <a:pt x="69917" y="224545"/>
                  <a:pt x="308571" y="136174"/>
                  <a:pt x="307513" y="136703"/>
                </a:cubicBezTo>
                <a:cubicBezTo>
                  <a:pt x="306455" y="137232"/>
                  <a:pt x="82088" y="233011"/>
                  <a:pt x="37638" y="228778"/>
                </a:cubicBezTo>
                <a:cubicBezTo>
                  <a:pt x="-6812" y="224545"/>
                  <a:pt x="46105" y="128236"/>
                  <a:pt x="40813" y="111303"/>
                </a:cubicBezTo>
                <a:cubicBezTo>
                  <a:pt x="35521" y="94370"/>
                  <a:pt x="-17395" y="142524"/>
                  <a:pt x="5888" y="127178"/>
                </a:cubicBezTo>
                <a:cubicBezTo>
                  <a:pt x="29171" y="111832"/>
                  <a:pt x="202209" y="4411"/>
                  <a:pt x="209088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 2160">
            <a:extLst>
              <a:ext uri="{FF2B5EF4-FFF2-40B4-BE49-F238E27FC236}">
                <a16:creationId xmlns:a16="http://schemas.microsoft.com/office/drawing/2014/main" id="{5583E911-6B82-A19D-F511-F4D31775F256}"/>
              </a:ext>
            </a:extLst>
          </p:cNvPr>
          <p:cNvSpPr/>
          <p:nvPr/>
        </p:nvSpPr>
        <p:spPr>
          <a:xfrm>
            <a:off x="5375272" y="6041124"/>
            <a:ext cx="258028" cy="172379"/>
          </a:xfrm>
          <a:custGeom>
            <a:avLst/>
            <a:gdLst>
              <a:gd name="connsiteX0" fmla="*/ 257178 w 258028"/>
              <a:gd name="connsiteY0" fmla="*/ 901 h 172379"/>
              <a:gd name="connsiteX1" fmla="*/ 104778 w 258028"/>
              <a:gd name="connsiteY1" fmla="*/ 96151 h 172379"/>
              <a:gd name="connsiteX2" fmla="*/ 3 w 258028"/>
              <a:gd name="connsiteY2" fmla="*/ 172351 h 172379"/>
              <a:gd name="connsiteX3" fmla="*/ 107953 w 258028"/>
              <a:gd name="connsiteY3" fmla="*/ 105676 h 172379"/>
              <a:gd name="connsiteX4" fmla="*/ 31753 w 258028"/>
              <a:gd name="connsiteY4" fmla="*/ 156476 h 172379"/>
              <a:gd name="connsiteX5" fmla="*/ 257178 w 258028"/>
              <a:gd name="connsiteY5" fmla="*/ 901 h 17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028" h="172379">
                <a:moveTo>
                  <a:pt x="257178" y="901"/>
                </a:moveTo>
                <a:cubicBezTo>
                  <a:pt x="269349" y="-9153"/>
                  <a:pt x="147640" y="67576"/>
                  <a:pt x="104778" y="96151"/>
                </a:cubicBezTo>
                <a:cubicBezTo>
                  <a:pt x="61916" y="124726"/>
                  <a:pt x="-526" y="170764"/>
                  <a:pt x="3" y="172351"/>
                </a:cubicBezTo>
                <a:cubicBezTo>
                  <a:pt x="532" y="173938"/>
                  <a:pt x="102661" y="108322"/>
                  <a:pt x="107953" y="105676"/>
                </a:cubicBezTo>
                <a:cubicBezTo>
                  <a:pt x="113245" y="103030"/>
                  <a:pt x="8999" y="170764"/>
                  <a:pt x="31753" y="156476"/>
                </a:cubicBezTo>
                <a:cubicBezTo>
                  <a:pt x="54507" y="142189"/>
                  <a:pt x="245007" y="10955"/>
                  <a:pt x="257178" y="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 2161">
            <a:extLst>
              <a:ext uri="{FF2B5EF4-FFF2-40B4-BE49-F238E27FC236}">
                <a16:creationId xmlns:a16="http://schemas.microsoft.com/office/drawing/2014/main" id="{1E525D4D-A63B-1694-CABB-4B682DE25AF4}"/>
              </a:ext>
            </a:extLst>
          </p:cNvPr>
          <p:cNvSpPr/>
          <p:nvPr/>
        </p:nvSpPr>
        <p:spPr>
          <a:xfrm>
            <a:off x="5254590" y="6127738"/>
            <a:ext cx="361985" cy="282669"/>
          </a:xfrm>
          <a:custGeom>
            <a:avLst/>
            <a:gdLst>
              <a:gd name="connsiteX0" fmla="*/ 361985 w 361985"/>
              <a:gd name="connsiteY0" fmla="*/ 12 h 282669"/>
              <a:gd name="connsiteX1" fmla="*/ 206410 w 361985"/>
              <a:gd name="connsiteY1" fmla="*/ 165112 h 282669"/>
              <a:gd name="connsiteX2" fmla="*/ 254035 w 361985"/>
              <a:gd name="connsiteY2" fmla="*/ 130187 h 282669"/>
              <a:gd name="connsiteX3" fmla="*/ 35 w 361985"/>
              <a:gd name="connsiteY3" fmla="*/ 282587 h 282669"/>
              <a:gd name="connsiteX4" fmla="*/ 234985 w 361985"/>
              <a:gd name="connsiteY4" fmla="*/ 152412 h 282669"/>
              <a:gd name="connsiteX5" fmla="*/ 152435 w 361985"/>
              <a:gd name="connsiteY5" fmla="*/ 209562 h 282669"/>
              <a:gd name="connsiteX6" fmla="*/ 228635 w 361985"/>
              <a:gd name="connsiteY6" fmla="*/ 177812 h 282669"/>
              <a:gd name="connsiteX7" fmla="*/ 212760 w 361985"/>
              <a:gd name="connsiteY7" fmla="*/ 171462 h 282669"/>
              <a:gd name="connsiteX8" fmla="*/ 206410 w 361985"/>
              <a:gd name="connsiteY8" fmla="*/ 174637 h 282669"/>
              <a:gd name="connsiteX9" fmla="*/ 361985 w 361985"/>
              <a:gd name="connsiteY9" fmla="*/ 12 h 28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985" h="282669">
                <a:moveTo>
                  <a:pt x="361985" y="12"/>
                </a:moveTo>
                <a:cubicBezTo>
                  <a:pt x="361985" y="-1575"/>
                  <a:pt x="224402" y="143416"/>
                  <a:pt x="206410" y="165112"/>
                </a:cubicBezTo>
                <a:cubicBezTo>
                  <a:pt x="188418" y="186808"/>
                  <a:pt x="288431" y="110608"/>
                  <a:pt x="254035" y="130187"/>
                </a:cubicBezTo>
                <a:cubicBezTo>
                  <a:pt x="219639" y="149766"/>
                  <a:pt x="3210" y="278883"/>
                  <a:pt x="35" y="282587"/>
                </a:cubicBezTo>
                <a:cubicBezTo>
                  <a:pt x="-3140" y="286291"/>
                  <a:pt x="209585" y="164583"/>
                  <a:pt x="234985" y="152412"/>
                </a:cubicBezTo>
                <a:cubicBezTo>
                  <a:pt x="260385" y="140241"/>
                  <a:pt x="153493" y="205329"/>
                  <a:pt x="152435" y="209562"/>
                </a:cubicBezTo>
                <a:cubicBezTo>
                  <a:pt x="151377" y="213795"/>
                  <a:pt x="218581" y="184162"/>
                  <a:pt x="228635" y="177812"/>
                </a:cubicBezTo>
                <a:cubicBezTo>
                  <a:pt x="238689" y="171462"/>
                  <a:pt x="216464" y="171991"/>
                  <a:pt x="212760" y="171462"/>
                </a:cubicBezTo>
                <a:cubicBezTo>
                  <a:pt x="209056" y="170933"/>
                  <a:pt x="181539" y="202154"/>
                  <a:pt x="206410" y="174637"/>
                </a:cubicBezTo>
                <a:cubicBezTo>
                  <a:pt x="231281" y="147120"/>
                  <a:pt x="361985" y="1599"/>
                  <a:pt x="36198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 2162">
            <a:extLst>
              <a:ext uri="{FF2B5EF4-FFF2-40B4-BE49-F238E27FC236}">
                <a16:creationId xmlns:a16="http://schemas.microsoft.com/office/drawing/2014/main" id="{2E5CDB4A-B3E7-32E5-19E7-BE2FCE17B3F9}"/>
              </a:ext>
            </a:extLst>
          </p:cNvPr>
          <p:cNvSpPr/>
          <p:nvPr/>
        </p:nvSpPr>
        <p:spPr>
          <a:xfrm>
            <a:off x="4494716" y="6419801"/>
            <a:ext cx="731384" cy="420014"/>
          </a:xfrm>
          <a:custGeom>
            <a:avLst/>
            <a:gdLst>
              <a:gd name="connsiteX0" fmla="*/ 731334 w 731384"/>
              <a:gd name="connsiteY0" fmla="*/ 49 h 420014"/>
              <a:gd name="connsiteX1" fmla="*/ 394784 w 731384"/>
              <a:gd name="connsiteY1" fmla="*/ 193724 h 420014"/>
              <a:gd name="connsiteX2" fmla="*/ 258259 w 731384"/>
              <a:gd name="connsiteY2" fmla="*/ 276274 h 420014"/>
              <a:gd name="connsiteX3" fmla="*/ 1084 w 731384"/>
              <a:gd name="connsiteY3" fmla="*/ 419149 h 420014"/>
              <a:gd name="connsiteX4" fmla="*/ 159834 w 731384"/>
              <a:gd name="connsiteY4" fmla="*/ 339774 h 420014"/>
              <a:gd name="connsiteX5" fmla="*/ 436059 w 731384"/>
              <a:gd name="connsiteY5" fmla="*/ 200074 h 420014"/>
              <a:gd name="connsiteX6" fmla="*/ 290009 w 731384"/>
              <a:gd name="connsiteY6" fmla="*/ 266749 h 420014"/>
              <a:gd name="connsiteX7" fmla="*/ 534484 w 731384"/>
              <a:gd name="connsiteY7" fmla="*/ 123874 h 420014"/>
              <a:gd name="connsiteX8" fmla="*/ 369384 w 731384"/>
              <a:gd name="connsiteY8" fmla="*/ 212774 h 420014"/>
              <a:gd name="connsiteX9" fmla="*/ 731334 w 731384"/>
              <a:gd name="connsiteY9" fmla="*/ 49 h 42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1384" h="420014">
                <a:moveTo>
                  <a:pt x="731334" y="49"/>
                </a:moveTo>
                <a:cubicBezTo>
                  <a:pt x="735567" y="-3126"/>
                  <a:pt x="473630" y="147687"/>
                  <a:pt x="394784" y="193724"/>
                </a:cubicBezTo>
                <a:cubicBezTo>
                  <a:pt x="315938" y="239762"/>
                  <a:pt x="323876" y="238703"/>
                  <a:pt x="258259" y="276274"/>
                </a:cubicBezTo>
                <a:cubicBezTo>
                  <a:pt x="192642" y="313845"/>
                  <a:pt x="17488" y="408566"/>
                  <a:pt x="1084" y="419149"/>
                </a:cubicBezTo>
                <a:cubicBezTo>
                  <a:pt x="-15320" y="429732"/>
                  <a:pt x="159834" y="339774"/>
                  <a:pt x="159834" y="339774"/>
                </a:cubicBezTo>
                <a:lnTo>
                  <a:pt x="436059" y="200074"/>
                </a:lnTo>
                <a:cubicBezTo>
                  <a:pt x="457755" y="187903"/>
                  <a:pt x="273605" y="279449"/>
                  <a:pt x="290009" y="266749"/>
                </a:cubicBezTo>
                <a:cubicBezTo>
                  <a:pt x="306413" y="254049"/>
                  <a:pt x="521255" y="132870"/>
                  <a:pt x="534484" y="123874"/>
                </a:cubicBezTo>
                <a:cubicBezTo>
                  <a:pt x="547713" y="114878"/>
                  <a:pt x="332872" y="230766"/>
                  <a:pt x="369384" y="212774"/>
                </a:cubicBezTo>
                <a:cubicBezTo>
                  <a:pt x="405896" y="194782"/>
                  <a:pt x="727101" y="3224"/>
                  <a:pt x="731334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 2163">
            <a:extLst>
              <a:ext uri="{FF2B5EF4-FFF2-40B4-BE49-F238E27FC236}">
                <a16:creationId xmlns:a16="http://schemas.microsoft.com/office/drawing/2014/main" id="{51E57FD3-0A7D-E79F-1C95-B582F34F5F7E}"/>
              </a:ext>
            </a:extLst>
          </p:cNvPr>
          <p:cNvSpPr/>
          <p:nvPr/>
        </p:nvSpPr>
        <p:spPr>
          <a:xfrm>
            <a:off x="4674434" y="6432463"/>
            <a:ext cx="564516" cy="348693"/>
          </a:xfrm>
          <a:custGeom>
            <a:avLst/>
            <a:gdLst>
              <a:gd name="connsiteX0" fmla="*/ 564316 w 564516"/>
              <a:gd name="connsiteY0" fmla="*/ 87 h 348693"/>
              <a:gd name="connsiteX1" fmla="*/ 284916 w 564516"/>
              <a:gd name="connsiteY1" fmla="*/ 165187 h 348693"/>
              <a:gd name="connsiteX2" fmla="*/ 411916 w 564516"/>
              <a:gd name="connsiteY2" fmla="*/ 111212 h 348693"/>
              <a:gd name="connsiteX3" fmla="*/ 176966 w 564516"/>
              <a:gd name="connsiteY3" fmla="*/ 260437 h 348693"/>
              <a:gd name="connsiteX4" fmla="*/ 2341 w 564516"/>
              <a:gd name="connsiteY4" fmla="*/ 346162 h 348693"/>
              <a:gd name="connsiteX5" fmla="*/ 303966 w 564516"/>
              <a:gd name="connsiteY5" fmla="*/ 165187 h 348693"/>
              <a:gd name="connsiteX6" fmla="*/ 234116 w 564516"/>
              <a:gd name="connsiteY6" fmla="*/ 190587 h 348693"/>
              <a:gd name="connsiteX7" fmla="*/ 564316 w 564516"/>
              <a:gd name="connsiteY7" fmla="*/ 87 h 34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516" h="348693">
                <a:moveTo>
                  <a:pt x="564316" y="87"/>
                </a:moveTo>
                <a:cubicBezTo>
                  <a:pt x="572783" y="-4146"/>
                  <a:pt x="310316" y="146666"/>
                  <a:pt x="284916" y="165187"/>
                </a:cubicBezTo>
                <a:cubicBezTo>
                  <a:pt x="259516" y="183708"/>
                  <a:pt x="429908" y="95337"/>
                  <a:pt x="411916" y="111212"/>
                </a:cubicBezTo>
                <a:cubicBezTo>
                  <a:pt x="393924" y="127087"/>
                  <a:pt x="245228" y="221279"/>
                  <a:pt x="176966" y="260437"/>
                </a:cubicBezTo>
                <a:cubicBezTo>
                  <a:pt x="108704" y="299595"/>
                  <a:pt x="-18826" y="362037"/>
                  <a:pt x="2341" y="346162"/>
                </a:cubicBezTo>
                <a:cubicBezTo>
                  <a:pt x="23508" y="330287"/>
                  <a:pt x="265337" y="191116"/>
                  <a:pt x="303966" y="165187"/>
                </a:cubicBezTo>
                <a:cubicBezTo>
                  <a:pt x="342595" y="139258"/>
                  <a:pt x="188078" y="216516"/>
                  <a:pt x="234116" y="190587"/>
                </a:cubicBezTo>
                <a:cubicBezTo>
                  <a:pt x="280153" y="164658"/>
                  <a:pt x="555849" y="4320"/>
                  <a:pt x="564316" y="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5" name="フリーフォーム 2164">
            <a:extLst>
              <a:ext uri="{FF2B5EF4-FFF2-40B4-BE49-F238E27FC236}">
                <a16:creationId xmlns:a16="http://schemas.microsoft.com/office/drawing/2014/main" id="{EC3EB494-6ADD-B195-A839-4444FB53FA1E}"/>
              </a:ext>
            </a:extLst>
          </p:cNvPr>
          <p:cNvSpPr/>
          <p:nvPr/>
        </p:nvSpPr>
        <p:spPr>
          <a:xfrm>
            <a:off x="3757771" y="6558674"/>
            <a:ext cx="1179507" cy="292097"/>
          </a:xfrm>
          <a:custGeom>
            <a:avLst/>
            <a:gdLst>
              <a:gd name="connsiteX0" fmla="*/ 20479 w 1179507"/>
              <a:gd name="connsiteY0" fmla="*/ 277101 h 292097"/>
              <a:gd name="connsiteX1" fmla="*/ 598329 w 1179507"/>
              <a:gd name="connsiteY1" fmla="*/ 115176 h 292097"/>
              <a:gd name="connsiteX2" fmla="*/ 503079 w 1179507"/>
              <a:gd name="connsiteY2" fmla="*/ 105651 h 292097"/>
              <a:gd name="connsiteX3" fmla="*/ 750729 w 1179507"/>
              <a:gd name="connsiteY3" fmla="*/ 32626 h 292097"/>
              <a:gd name="connsiteX4" fmla="*/ 639604 w 1179507"/>
              <a:gd name="connsiteY4" fmla="*/ 38976 h 292097"/>
              <a:gd name="connsiteX5" fmla="*/ 1014254 w 1179507"/>
              <a:gd name="connsiteY5" fmla="*/ 32626 h 292097"/>
              <a:gd name="connsiteX6" fmla="*/ 896779 w 1179507"/>
              <a:gd name="connsiteY6" fmla="*/ 7226 h 292097"/>
              <a:gd name="connsiteX7" fmla="*/ 1179354 w 1179507"/>
              <a:gd name="connsiteY7" fmla="*/ 876 h 292097"/>
              <a:gd name="connsiteX8" fmla="*/ 852329 w 1179507"/>
              <a:gd name="connsiteY8" fmla="*/ 23101 h 292097"/>
              <a:gd name="connsiteX9" fmla="*/ 614204 w 1179507"/>
              <a:gd name="connsiteY9" fmla="*/ 64376 h 292097"/>
              <a:gd name="connsiteX10" fmla="*/ 668179 w 1179507"/>
              <a:gd name="connsiteY10" fmla="*/ 45326 h 292097"/>
              <a:gd name="connsiteX11" fmla="*/ 490379 w 1179507"/>
              <a:gd name="connsiteY11" fmla="*/ 124701 h 292097"/>
              <a:gd name="connsiteX12" fmla="*/ 671354 w 1179507"/>
              <a:gd name="connsiteY12" fmla="*/ 67551 h 292097"/>
              <a:gd name="connsiteX13" fmla="*/ 179229 w 1179507"/>
              <a:gd name="connsiteY13" fmla="*/ 261226 h 292097"/>
              <a:gd name="connsiteX14" fmla="*/ 20479 w 1179507"/>
              <a:gd name="connsiteY14" fmla="*/ 277101 h 29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79507" h="292097">
                <a:moveTo>
                  <a:pt x="20479" y="277101"/>
                </a:moveTo>
                <a:cubicBezTo>
                  <a:pt x="90329" y="252759"/>
                  <a:pt x="517896" y="143751"/>
                  <a:pt x="598329" y="115176"/>
                </a:cubicBezTo>
                <a:cubicBezTo>
                  <a:pt x="678762" y="86601"/>
                  <a:pt x="477679" y="119409"/>
                  <a:pt x="503079" y="105651"/>
                </a:cubicBezTo>
                <a:cubicBezTo>
                  <a:pt x="528479" y="91893"/>
                  <a:pt x="727975" y="43738"/>
                  <a:pt x="750729" y="32626"/>
                </a:cubicBezTo>
                <a:cubicBezTo>
                  <a:pt x="773483" y="21514"/>
                  <a:pt x="595683" y="38976"/>
                  <a:pt x="639604" y="38976"/>
                </a:cubicBezTo>
                <a:cubicBezTo>
                  <a:pt x="683525" y="38976"/>
                  <a:pt x="971392" y="37918"/>
                  <a:pt x="1014254" y="32626"/>
                </a:cubicBezTo>
                <a:cubicBezTo>
                  <a:pt x="1057116" y="27334"/>
                  <a:pt x="869262" y="12518"/>
                  <a:pt x="896779" y="7226"/>
                </a:cubicBezTo>
                <a:cubicBezTo>
                  <a:pt x="924296" y="1934"/>
                  <a:pt x="1186762" y="-1770"/>
                  <a:pt x="1179354" y="876"/>
                </a:cubicBezTo>
                <a:cubicBezTo>
                  <a:pt x="1171946" y="3522"/>
                  <a:pt x="946521" y="12518"/>
                  <a:pt x="852329" y="23101"/>
                </a:cubicBezTo>
                <a:cubicBezTo>
                  <a:pt x="758137" y="33684"/>
                  <a:pt x="644896" y="60672"/>
                  <a:pt x="614204" y="64376"/>
                </a:cubicBezTo>
                <a:cubicBezTo>
                  <a:pt x="583512" y="68080"/>
                  <a:pt x="688817" y="35272"/>
                  <a:pt x="668179" y="45326"/>
                </a:cubicBezTo>
                <a:cubicBezTo>
                  <a:pt x="647541" y="55380"/>
                  <a:pt x="489850" y="120997"/>
                  <a:pt x="490379" y="124701"/>
                </a:cubicBezTo>
                <a:cubicBezTo>
                  <a:pt x="490908" y="128405"/>
                  <a:pt x="723212" y="44797"/>
                  <a:pt x="671354" y="67551"/>
                </a:cubicBezTo>
                <a:cubicBezTo>
                  <a:pt x="619496" y="90305"/>
                  <a:pt x="285062" y="226301"/>
                  <a:pt x="179229" y="261226"/>
                </a:cubicBezTo>
                <a:cubicBezTo>
                  <a:pt x="73396" y="296151"/>
                  <a:pt x="-49371" y="301443"/>
                  <a:pt x="20479" y="2771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 2165">
            <a:extLst>
              <a:ext uri="{FF2B5EF4-FFF2-40B4-BE49-F238E27FC236}">
                <a16:creationId xmlns:a16="http://schemas.microsoft.com/office/drawing/2014/main" id="{1B3BE0A4-B2B5-7F26-5BAF-628E895B5FDB}"/>
              </a:ext>
            </a:extLst>
          </p:cNvPr>
          <p:cNvSpPr/>
          <p:nvPr/>
        </p:nvSpPr>
        <p:spPr>
          <a:xfrm>
            <a:off x="3968679" y="6473316"/>
            <a:ext cx="1121422" cy="394229"/>
          </a:xfrm>
          <a:custGeom>
            <a:avLst/>
            <a:gdLst>
              <a:gd name="connsiteX0" fmla="*/ 1114496 w 1121422"/>
              <a:gd name="connsiteY0" fmla="*/ 509 h 394229"/>
              <a:gd name="connsiteX1" fmla="*/ 838271 w 1121422"/>
              <a:gd name="connsiteY1" fmla="*/ 140209 h 394229"/>
              <a:gd name="connsiteX2" fmla="*/ 546171 w 1121422"/>
              <a:gd name="connsiteY2" fmla="*/ 216409 h 394229"/>
              <a:gd name="connsiteX3" fmla="*/ 657296 w 1121422"/>
              <a:gd name="connsiteY3" fmla="*/ 194184 h 394229"/>
              <a:gd name="connsiteX4" fmla="*/ 441396 w 1121422"/>
              <a:gd name="connsiteY4" fmla="*/ 314834 h 394229"/>
              <a:gd name="connsiteX5" fmla="*/ 546171 w 1121422"/>
              <a:gd name="connsiteY5" fmla="*/ 270384 h 394229"/>
              <a:gd name="connsiteX6" fmla="*/ 71 w 1121422"/>
              <a:gd name="connsiteY6" fmla="*/ 394209 h 394229"/>
              <a:gd name="connsiteX7" fmla="*/ 508071 w 1121422"/>
              <a:gd name="connsiteY7" fmla="*/ 279909 h 394229"/>
              <a:gd name="connsiteX8" fmla="*/ 587446 w 1121422"/>
              <a:gd name="connsiteY8" fmla="*/ 254509 h 394229"/>
              <a:gd name="connsiteX9" fmla="*/ 431871 w 1121422"/>
              <a:gd name="connsiteY9" fmla="*/ 257684 h 394229"/>
              <a:gd name="connsiteX10" fmla="*/ 841446 w 1121422"/>
              <a:gd name="connsiteY10" fmla="*/ 108459 h 394229"/>
              <a:gd name="connsiteX11" fmla="*/ 539821 w 1121422"/>
              <a:gd name="connsiteY11" fmla="*/ 194184 h 394229"/>
              <a:gd name="connsiteX12" fmla="*/ 1114496 w 1121422"/>
              <a:gd name="connsiteY12" fmla="*/ 509 h 39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1422" h="394229">
                <a:moveTo>
                  <a:pt x="1114496" y="509"/>
                </a:moveTo>
                <a:cubicBezTo>
                  <a:pt x="1164238" y="-8487"/>
                  <a:pt x="932992" y="104226"/>
                  <a:pt x="838271" y="140209"/>
                </a:cubicBezTo>
                <a:cubicBezTo>
                  <a:pt x="743550" y="176192"/>
                  <a:pt x="576333" y="207413"/>
                  <a:pt x="546171" y="216409"/>
                </a:cubicBezTo>
                <a:cubicBezTo>
                  <a:pt x="516008" y="225405"/>
                  <a:pt x="674758" y="177780"/>
                  <a:pt x="657296" y="194184"/>
                </a:cubicBezTo>
                <a:cubicBezTo>
                  <a:pt x="639833" y="210588"/>
                  <a:pt x="459917" y="302134"/>
                  <a:pt x="441396" y="314834"/>
                </a:cubicBezTo>
                <a:cubicBezTo>
                  <a:pt x="422875" y="327534"/>
                  <a:pt x="619725" y="257155"/>
                  <a:pt x="546171" y="270384"/>
                </a:cubicBezTo>
                <a:cubicBezTo>
                  <a:pt x="472617" y="283613"/>
                  <a:pt x="6421" y="392622"/>
                  <a:pt x="71" y="394209"/>
                </a:cubicBezTo>
                <a:cubicBezTo>
                  <a:pt x="-6279" y="395797"/>
                  <a:pt x="410175" y="303192"/>
                  <a:pt x="508071" y="279909"/>
                </a:cubicBezTo>
                <a:cubicBezTo>
                  <a:pt x="605967" y="256626"/>
                  <a:pt x="600146" y="258213"/>
                  <a:pt x="587446" y="254509"/>
                </a:cubicBezTo>
                <a:cubicBezTo>
                  <a:pt x="574746" y="250805"/>
                  <a:pt x="389538" y="282026"/>
                  <a:pt x="431871" y="257684"/>
                </a:cubicBezTo>
                <a:cubicBezTo>
                  <a:pt x="474204" y="233342"/>
                  <a:pt x="823454" y="119042"/>
                  <a:pt x="841446" y="108459"/>
                </a:cubicBezTo>
                <a:cubicBezTo>
                  <a:pt x="859438" y="97876"/>
                  <a:pt x="495371" y="207942"/>
                  <a:pt x="539821" y="194184"/>
                </a:cubicBezTo>
                <a:cubicBezTo>
                  <a:pt x="584271" y="180426"/>
                  <a:pt x="1064754" y="9505"/>
                  <a:pt x="1114496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 2166">
            <a:extLst>
              <a:ext uri="{FF2B5EF4-FFF2-40B4-BE49-F238E27FC236}">
                <a16:creationId xmlns:a16="http://schemas.microsoft.com/office/drawing/2014/main" id="{55FF513D-BF56-9C2E-EFA7-5CEE7C245F37}"/>
              </a:ext>
            </a:extLst>
          </p:cNvPr>
          <p:cNvSpPr/>
          <p:nvPr/>
        </p:nvSpPr>
        <p:spPr>
          <a:xfrm>
            <a:off x="3804555" y="6662227"/>
            <a:ext cx="1039753" cy="279273"/>
          </a:xfrm>
          <a:custGeom>
            <a:avLst/>
            <a:gdLst>
              <a:gd name="connsiteX0" fmla="*/ 21320 w 1039753"/>
              <a:gd name="connsiteY0" fmla="*/ 271973 h 279273"/>
              <a:gd name="connsiteX1" fmla="*/ 72120 w 1039753"/>
              <a:gd name="connsiteY1" fmla="*/ 275148 h 279273"/>
              <a:gd name="connsiteX2" fmla="*/ 507095 w 1039753"/>
              <a:gd name="connsiteY2" fmla="*/ 221173 h 279273"/>
              <a:gd name="connsiteX3" fmla="*/ 434070 w 1039753"/>
              <a:gd name="connsiteY3" fmla="*/ 211648 h 279273"/>
              <a:gd name="connsiteX4" fmla="*/ 665845 w 1039753"/>
              <a:gd name="connsiteY4" fmla="*/ 138623 h 279273"/>
              <a:gd name="connsiteX5" fmla="*/ 545195 w 1039753"/>
              <a:gd name="connsiteY5" fmla="*/ 176723 h 279273"/>
              <a:gd name="connsiteX6" fmla="*/ 1034145 w 1039753"/>
              <a:gd name="connsiteY6" fmla="*/ 2098 h 279273"/>
              <a:gd name="connsiteX7" fmla="*/ 799195 w 1039753"/>
              <a:gd name="connsiteY7" fmla="*/ 84648 h 279273"/>
              <a:gd name="connsiteX8" fmla="*/ 624570 w 1039753"/>
              <a:gd name="connsiteY8" fmla="*/ 151323 h 279273"/>
              <a:gd name="connsiteX9" fmla="*/ 821420 w 1039753"/>
              <a:gd name="connsiteY9" fmla="*/ 113223 h 279273"/>
              <a:gd name="connsiteX10" fmla="*/ 510270 w 1039753"/>
              <a:gd name="connsiteY10" fmla="*/ 246573 h 279273"/>
              <a:gd name="connsiteX11" fmla="*/ 719820 w 1039753"/>
              <a:gd name="connsiteY11" fmla="*/ 167198 h 279273"/>
              <a:gd name="connsiteX12" fmla="*/ 453120 w 1039753"/>
              <a:gd name="connsiteY12" fmla="*/ 205298 h 279273"/>
              <a:gd name="connsiteX13" fmla="*/ 538845 w 1039753"/>
              <a:gd name="connsiteY13" fmla="*/ 186248 h 279273"/>
              <a:gd name="connsiteX14" fmla="*/ 291195 w 1039753"/>
              <a:gd name="connsiteY14" fmla="*/ 243398 h 279273"/>
              <a:gd name="connsiteX15" fmla="*/ 21320 w 1039753"/>
              <a:gd name="connsiteY15" fmla="*/ 271973 h 279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9753" h="279273">
                <a:moveTo>
                  <a:pt x="21320" y="271973"/>
                </a:moveTo>
                <a:cubicBezTo>
                  <a:pt x="-15193" y="277265"/>
                  <a:pt x="-8843" y="283615"/>
                  <a:pt x="72120" y="275148"/>
                </a:cubicBezTo>
                <a:cubicBezTo>
                  <a:pt x="153083" y="266681"/>
                  <a:pt x="446770" y="231756"/>
                  <a:pt x="507095" y="221173"/>
                </a:cubicBezTo>
                <a:cubicBezTo>
                  <a:pt x="567420" y="210590"/>
                  <a:pt x="407612" y="225406"/>
                  <a:pt x="434070" y="211648"/>
                </a:cubicBezTo>
                <a:cubicBezTo>
                  <a:pt x="460528" y="197890"/>
                  <a:pt x="665845" y="138623"/>
                  <a:pt x="665845" y="138623"/>
                </a:cubicBezTo>
                <a:cubicBezTo>
                  <a:pt x="684366" y="132802"/>
                  <a:pt x="483812" y="199477"/>
                  <a:pt x="545195" y="176723"/>
                </a:cubicBezTo>
                <a:cubicBezTo>
                  <a:pt x="606578" y="153969"/>
                  <a:pt x="991812" y="17444"/>
                  <a:pt x="1034145" y="2098"/>
                </a:cubicBezTo>
                <a:cubicBezTo>
                  <a:pt x="1076478" y="-13248"/>
                  <a:pt x="867458" y="59777"/>
                  <a:pt x="799195" y="84648"/>
                </a:cubicBezTo>
                <a:cubicBezTo>
                  <a:pt x="730933" y="109519"/>
                  <a:pt x="620866" y="146561"/>
                  <a:pt x="624570" y="151323"/>
                </a:cubicBezTo>
                <a:cubicBezTo>
                  <a:pt x="628274" y="156085"/>
                  <a:pt x="840470" y="97348"/>
                  <a:pt x="821420" y="113223"/>
                </a:cubicBezTo>
                <a:cubicBezTo>
                  <a:pt x="802370" y="129098"/>
                  <a:pt x="527203" y="237577"/>
                  <a:pt x="510270" y="246573"/>
                </a:cubicBezTo>
                <a:cubicBezTo>
                  <a:pt x="493337" y="255569"/>
                  <a:pt x="729345" y="174077"/>
                  <a:pt x="719820" y="167198"/>
                </a:cubicBezTo>
                <a:cubicBezTo>
                  <a:pt x="710295" y="160319"/>
                  <a:pt x="483283" y="202123"/>
                  <a:pt x="453120" y="205298"/>
                </a:cubicBezTo>
                <a:cubicBezTo>
                  <a:pt x="422957" y="208473"/>
                  <a:pt x="538845" y="186248"/>
                  <a:pt x="538845" y="186248"/>
                </a:cubicBezTo>
                <a:cubicBezTo>
                  <a:pt x="511858" y="192598"/>
                  <a:pt x="380095" y="230698"/>
                  <a:pt x="291195" y="243398"/>
                </a:cubicBezTo>
                <a:cubicBezTo>
                  <a:pt x="202295" y="256098"/>
                  <a:pt x="57833" y="266681"/>
                  <a:pt x="21320" y="2719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8" name="フリーフォーム 2167">
            <a:extLst>
              <a:ext uri="{FF2B5EF4-FFF2-40B4-BE49-F238E27FC236}">
                <a16:creationId xmlns:a16="http://schemas.microsoft.com/office/drawing/2014/main" id="{018B83DD-6759-7D63-98F0-C9F3429F000F}"/>
              </a:ext>
            </a:extLst>
          </p:cNvPr>
          <p:cNvSpPr/>
          <p:nvPr/>
        </p:nvSpPr>
        <p:spPr>
          <a:xfrm>
            <a:off x="3342830" y="6824639"/>
            <a:ext cx="1355633" cy="411563"/>
          </a:xfrm>
          <a:custGeom>
            <a:avLst/>
            <a:gdLst>
              <a:gd name="connsiteX0" fmla="*/ 445 w 1355633"/>
              <a:gd name="connsiteY0" fmla="*/ 411186 h 411563"/>
              <a:gd name="connsiteX1" fmla="*/ 413195 w 1355633"/>
              <a:gd name="connsiteY1" fmla="*/ 268311 h 411563"/>
              <a:gd name="connsiteX2" fmla="*/ 254445 w 1355633"/>
              <a:gd name="connsiteY2" fmla="*/ 322286 h 411563"/>
              <a:gd name="connsiteX3" fmla="*/ 600520 w 1355633"/>
              <a:gd name="connsiteY3" fmla="*/ 182586 h 411563"/>
              <a:gd name="connsiteX4" fmla="*/ 733870 w 1355633"/>
              <a:gd name="connsiteY4" fmla="*/ 131786 h 411563"/>
              <a:gd name="connsiteX5" fmla="*/ 619570 w 1355633"/>
              <a:gd name="connsiteY5" fmla="*/ 169886 h 411563"/>
              <a:gd name="connsiteX6" fmla="*/ 905320 w 1355633"/>
              <a:gd name="connsiteY6" fmla="*/ 115911 h 411563"/>
              <a:gd name="connsiteX7" fmla="*/ 698945 w 1355633"/>
              <a:gd name="connsiteY7" fmla="*/ 163536 h 411563"/>
              <a:gd name="connsiteX8" fmla="*/ 1045020 w 1355633"/>
              <a:gd name="connsiteY8" fmla="*/ 90511 h 411563"/>
              <a:gd name="connsiteX9" fmla="*/ 860870 w 1355633"/>
              <a:gd name="connsiteY9" fmla="*/ 112736 h 411563"/>
              <a:gd name="connsiteX10" fmla="*/ 1197420 w 1355633"/>
              <a:gd name="connsiteY10" fmla="*/ 27011 h 411563"/>
              <a:gd name="connsiteX11" fmla="*/ 1352995 w 1355633"/>
              <a:gd name="connsiteY11" fmla="*/ 1611 h 411563"/>
              <a:gd name="connsiteX12" fmla="*/ 1079945 w 1355633"/>
              <a:gd name="connsiteY12" fmla="*/ 65111 h 411563"/>
              <a:gd name="connsiteX13" fmla="*/ 667195 w 1355633"/>
              <a:gd name="connsiteY13" fmla="*/ 166711 h 411563"/>
              <a:gd name="connsiteX14" fmla="*/ 844995 w 1355633"/>
              <a:gd name="connsiteY14" fmla="*/ 119086 h 411563"/>
              <a:gd name="connsiteX15" fmla="*/ 527495 w 1355633"/>
              <a:gd name="connsiteY15" fmla="*/ 182586 h 411563"/>
              <a:gd name="connsiteX16" fmla="*/ 232220 w 1355633"/>
              <a:gd name="connsiteY16" fmla="*/ 306411 h 411563"/>
              <a:gd name="connsiteX17" fmla="*/ 505270 w 1355633"/>
              <a:gd name="connsiteY17" fmla="*/ 217511 h 411563"/>
              <a:gd name="connsiteX18" fmla="*/ 445 w 1355633"/>
              <a:gd name="connsiteY18" fmla="*/ 411186 h 41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55633" h="411563">
                <a:moveTo>
                  <a:pt x="445" y="411186"/>
                </a:moveTo>
                <a:cubicBezTo>
                  <a:pt x="-14901" y="419653"/>
                  <a:pt x="370862" y="283128"/>
                  <a:pt x="413195" y="268311"/>
                </a:cubicBezTo>
                <a:cubicBezTo>
                  <a:pt x="455528" y="253494"/>
                  <a:pt x="223224" y="336573"/>
                  <a:pt x="254445" y="322286"/>
                </a:cubicBezTo>
                <a:cubicBezTo>
                  <a:pt x="285666" y="307998"/>
                  <a:pt x="520616" y="214336"/>
                  <a:pt x="600520" y="182586"/>
                </a:cubicBezTo>
                <a:cubicBezTo>
                  <a:pt x="680424" y="150836"/>
                  <a:pt x="730695" y="133903"/>
                  <a:pt x="733870" y="131786"/>
                </a:cubicBezTo>
                <a:cubicBezTo>
                  <a:pt x="737045" y="129669"/>
                  <a:pt x="590995" y="172532"/>
                  <a:pt x="619570" y="169886"/>
                </a:cubicBezTo>
                <a:cubicBezTo>
                  <a:pt x="648145" y="167240"/>
                  <a:pt x="892091" y="116969"/>
                  <a:pt x="905320" y="115911"/>
                </a:cubicBezTo>
                <a:cubicBezTo>
                  <a:pt x="918549" y="114853"/>
                  <a:pt x="675662" y="167769"/>
                  <a:pt x="698945" y="163536"/>
                </a:cubicBezTo>
                <a:cubicBezTo>
                  <a:pt x="722228" y="159303"/>
                  <a:pt x="1018032" y="98978"/>
                  <a:pt x="1045020" y="90511"/>
                </a:cubicBezTo>
                <a:cubicBezTo>
                  <a:pt x="1072008" y="82044"/>
                  <a:pt x="835470" y="123319"/>
                  <a:pt x="860870" y="112736"/>
                </a:cubicBezTo>
                <a:cubicBezTo>
                  <a:pt x="886270" y="102153"/>
                  <a:pt x="1115399" y="45532"/>
                  <a:pt x="1197420" y="27011"/>
                </a:cubicBezTo>
                <a:cubicBezTo>
                  <a:pt x="1279441" y="8490"/>
                  <a:pt x="1372574" y="-4739"/>
                  <a:pt x="1352995" y="1611"/>
                </a:cubicBezTo>
                <a:cubicBezTo>
                  <a:pt x="1333416" y="7961"/>
                  <a:pt x="1079945" y="65111"/>
                  <a:pt x="1079945" y="65111"/>
                </a:cubicBezTo>
                <a:lnTo>
                  <a:pt x="667195" y="166711"/>
                </a:lnTo>
                <a:cubicBezTo>
                  <a:pt x="628037" y="175707"/>
                  <a:pt x="868278" y="116440"/>
                  <a:pt x="844995" y="119086"/>
                </a:cubicBezTo>
                <a:cubicBezTo>
                  <a:pt x="821712" y="121732"/>
                  <a:pt x="629624" y="151365"/>
                  <a:pt x="527495" y="182586"/>
                </a:cubicBezTo>
                <a:cubicBezTo>
                  <a:pt x="425366" y="213807"/>
                  <a:pt x="235924" y="300590"/>
                  <a:pt x="232220" y="306411"/>
                </a:cubicBezTo>
                <a:cubicBezTo>
                  <a:pt x="228516" y="312232"/>
                  <a:pt x="543370" y="201636"/>
                  <a:pt x="505270" y="217511"/>
                </a:cubicBezTo>
                <a:cubicBezTo>
                  <a:pt x="467170" y="233386"/>
                  <a:pt x="15791" y="402719"/>
                  <a:pt x="445" y="41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 2168">
            <a:extLst>
              <a:ext uri="{FF2B5EF4-FFF2-40B4-BE49-F238E27FC236}">
                <a16:creationId xmlns:a16="http://schemas.microsoft.com/office/drawing/2014/main" id="{7EECF72E-7EC5-0C6C-8EAA-8D19683B18E5}"/>
              </a:ext>
            </a:extLst>
          </p:cNvPr>
          <p:cNvSpPr/>
          <p:nvPr/>
        </p:nvSpPr>
        <p:spPr>
          <a:xfrm>
            <a:off x="4458182" y="6642333"/>
            <a:ext cx="1338928" cy="216132"/>
          </a:xfrm>
          <a:custGeom>
            <a:avLst/>
            <a:gdLst>
              <a:gd name="connsiteX0" fmla="*/ 2693 w 1338928"/>
              <a:gd name="connsiteY0" fmla="*/ 215667 h 216132"/>
              <a:gd name="connsiteX1" fmla="*/ 666268 w 1338928"/>
              <a:gd name="connsiteY1" fmla="*/ 37867 h 216132"/>
              <a:gd name="connsiteX2" fmla="*/ 602768 w 1338928"/>
              <a:gd name="connsiteY2" fmla="*/ 37867 h 216132"/>
              <a:gd name="connsiteX3" fmla="*/ 929793 w 1338928"/>
              <a:gd name="connsiteY3" fmla="*/ 53742 h 216132"/>
              <a:gd name="connsiteX4" fmla="*/ 799618 w 1338928"/>
              <a:gd name="connsiteY4" fmla="*/ 56917 h 216132"/>
              <a:gd name="connsiteX5" fmla="*/ 1215543 w 1338928"/>
              <a:gd name="connsiteY5" fmla="*/ 34692 h 216132"/>
              <a:gd name="connsiteX6" fmla="*/ 1323493 w 1338928"/>
              <a:gd name="connsiteY6" fmla="*/ 21992 h 216132"/>
              <a:gd name="connsiteX7" fmla="*/ 932968 w 1338928"/>
              <a:gd name="connsiteY7" fmla="*/ 50567 h 216132"/>
              <a:gd name="connsiteX8" fmla="*/ 580543 w 1338928"/>
              <a:gd name="connsiteY8" fmla="*/ 2942 h 216132"/>
              <a:gd name="connsiteX9" fmla="*/ 669443 w 1338928"/>
              <a:gd name="connsiteY9" fmla="*/ 15642 h 216132"/>
              <a:gd name="connsiteX10" fmla="*/ 437668 w 1338928"/>
              <a:gd name="connsiteY10" fmla="*/ 101367 h 216132"/>
              <a:gd name="connsiteX11" fmla="*/ 66193 w 1338928"/>
              <a:gd name="connsiteY11" fmla="*/ 177567 h 216132"/>
              <a:gd name="connsiteX12" fmla="*/ 418618 w 1338928"/>
              <a:gd name="connsiteY12" fmla="*/ 91842 h 216132"/>
              <a:gd name="connsiteX13" fmla="*/ 2693 w 1338928"/>
              <a:gd name="connsiteY13" fmla="*/ 215667 h 21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38928" h="216132">
                <a:moveTo>
                  <a:pt x="2693" y="215667"/>
                </a:moveTo>
                <a:cubicBezTo>
                  <a:pt x="43968" y="206671"/>
                  <a:pt x="566256" y="67500"/>
                  <a:pt x="666268" y="37867"/>
                </a:cubicBezTo>
                <a:cubicBezTo>
                  <a:pt x="766280" y="8234"/>
                  <a:pt x="558847" y="35221"/>
                  <a:pt x="602768" y="37867"/>
                </a:cubicBezTo>
                <a:cubicBezTo>
                  <a:pt x="646689" y="40513"/>
                  <a:pt x="896985" y="50567"/>
                  <a:pt x="929793" y="53742"/>
                </a:cubicBezTo>
                <a:cubicBezTo>
                  <a:pt x="962601" y="56917"/>
                  <a:pt x="751993" y="60092"/>
                  <a:pt x="799618" y="56917"/>
                </a:cubicBezTo>
                <a:cubicBezTo>
                  <a:pt x="847243" y="53742"/>
                  <a:pt x="1128231" y="40513"/>
                  <a:pt x="1215543" y="34692"/>
                </a:cubicBezTo>
                <a:cubicBezTo>
                  <a:pt x="1302855" y="28871"/>
                  <a:pt x="1370589" y="19346"/>
                  <a:pt x="1323493" y="21992"/>
                </a:cubicBezTo>
                <a:cubicBezTo>
                  <a:pt x="1276397" y="24638"/>
                  <a:pt x="1056793" y="53742"/>
                  <a:pt x="932968" y="50567"/>
                </a:cubicBezTo>
                <a:cubicBezTo>
                  <a:pt x="809143" y="47392"/>
                  <a:pt x="624464" y="8763"/>
                  <a:pt x="580543" y="2942"/>
                </a:cubicBezTo>
                <a:cubicBezTo>
                  <a:pt x="536622" y="-2879"/>
                  <a:pt x="693255" y="-762"/>
                  <a:pt x="669443" y="15642"/>
                </a:cubicBezTo>
                <a:cubicBezTo>
                  <a:pt x="645631" y="32046"/>
                  <a:pt x="538210" y="74379"/>
                  <a:pt x="437668" y="101367"/>
                </a:cubicBezTo>
                <a:cubicBezTo>
                  <a:pt x="337126" y="128355"/>
                  <a:pt x="69368" y="179154"/>
                  <a:pt x="66193" y="177567"/>
                </a:cubicBezTo>
                <a:cubicBezTo>
                  <a:pt x="63018" y="175980"/>
                  <a:pt x="429201" y="83375"/>
                  <a:pt x="418618" y="91842"/>
                </a:cubicBezTo>
                <a:cubicBezTo>
                  <a:pt x="408035" y="100309"/>
                  <a:pt x="-38582" y="224663"/>
                  <a:pt x="2693" y="215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 2169">
            <a:extLst>
              <a:ext uri="{FF2B5EF4-FFF2-40B4-BE49-F238E27FC236}">
                <a16:creationId xmlns:a16="http://schemas.microsoft.com/office/drawing/2014/main" id="{ADF77DDF-37ED-47C8-6FF7-1BFC0BFEDE64}"/>
              </a:ext>
            </a:extLst>
          </p:cNvPr>
          <p:cNvSpPr/>
          <p:nvPr/>
        </p:nvSpPr>
        <p:spPr>
          <a:xfrm>
            <a:off x="5502224" y="6597339"/>
            <a:ext cx="480066" cy="251744"/>
          </a:xfrm>
          <a:custGeom>
            <a:avLst/>
            <a:gdLst>
              <a:gd name="connsiteX0" fmla="*/ 51 w 480066"/>
              <a:gd name="connsiteY0" fmla="*/ 311 h 251744"/>
              <a:gd name="connsiteX1" fmla="*/ 368351 w 480066"/>
              <a:gd name="connsiteY1" fmla="*/ 95561 h 251744"/>
              <a:gd name="connsiteX2" fmla="*/ 257226 w 480066"/>
              <a:gd name="connsiteY2" fmla="*/ 54286 h 251744"/>
              <a:gd name="connsiteX3" fmla="*/ 419151 w 480066"/>
              <a:gd name="connsiteY3" fmla="*/ 89211 h 251744"/>
              <a:gd name="connsiteX4" fmla="*/ 403276 w 480066"/>
              <a:gd name="connsiteY4" fmla="*/ 111436 h 251744"/>
              <a:gd name="connsiteX5" fmla="*/ 412801 w 480066"/>
              <a:gd name="connsiteY5" fmla="*/ 140011 h 251744"/>
              <a:gd name="connsiteX6" fmla="*/ 384226 w 480066"/>
              <a:gd name="connsiteY6" fmla="*/ 117786 h 251744"/>
              <a:gd name="connsiteX7" fmla="*/ 479476 w 480066"/>
              <a:gd name="connsiteY7" fmla="*/ 251136 h 251744"/>
              <a:gd name="connsiteX8" fmla="*/ 422326 w 480066"/>
              <a:gd name="connsiteY8" fmla="*/ 165411 h 251744"/>
              <a:gd name="connsiteX9" fmla="*/ 377876 w 480066"/>
              <a:gd name="connsiteY9" fmla="*/ 120961 h 251744"/>
              <a:gd name="connsiteX10" fmla="*/ 279451 w 480066"/>
              <a:gd name="connsiteY10" fmla="*/ 76511 h 251744"/>
              <a:gd name="connsiteX11" fmla="*/ 396926 w 480066"/>
              <a:gd name="connsiteY11" fmla="*/ 133661 h 251744"/>
              <a:gd name="connsiteX12" fmla="*/ 51 w 480066"/>
              <a:gd name="connsiteY12" fmla="*/ 311 h 25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0066" h="251744">
                <a:moveTo>
                  <a:pt x="51" y="311"/>
                </a:moveTo>
                <a:cubicBezTo>
                  <a:pt x="-4711" y="-6039"/>
                  <a:pt x="325489" y="86565"/>
                  <a:pt x="368351" y="95561"/>
                </a:cubicBezTo>
                <a:cubicBezTo>
                  <a:pt x="411214" y="104557"/>
                  <a:pt x="248759" y="55344"/>
                  <a:pt x="257226" y="54286"/>
                </a:cubicBezTo>
                <a:cubicBezTo>
                  <a:pt x="265693" y="53228"/>
                  <a:pt x="419151" y="89211"/>
                  <a:pt x="419151" y="89211"/>
                </a:cubicBezTo>
                <a:cubicBezTo>
                  <a:pt x="443493" y="98736"/>
                  <a:pt x="404334" y="102969"/>
                  <a:pt x="403276" y="111436"/>
                </a:cubicBezTo>
                <a:cubicBezTo>
                  <a:pt x="402218" y="119903"/>
                  <a:pt x="415976" y="138953"/>
                  <a:pt x="412801" y="140011"/>
                </a:cubicBezTo>
                <a:cubicBezTo>
                  <a:pt x="409626" y="141069"/>
                  <a:pt x="373114" y="99265"/>
                  <a:pt x="384226" y="117786"/>
                </a:cubicBezTo>
                <a:cubicBezTo>
                  <a:pt x="395339" y="136307"/>
                  <a:pt x="473126" y="243199"/>
                  <a:pt x="479476" y="251136"/>
                </a:cubicBezTo>
                <a:cubicBezTo>
                  <a:pt x="485826" y="259073"/>
                  <a:pt x="439259" y="187107"/>
                  <a:pt x="422326" y="165411"/>
                </a:cubicBezTo>
                <a:cubicBezTo>
                  <a:pt x="405393" y="143715"/>
                  <a:pt x="401688" y="135778"/>
                  <a:pt x="377876" y="120961"/>
                </a:cubicBezTo>
                <a:cubicBezTo>
                  <a:pt x="354064" y="106144"/>
                  <a:pt x="276276" y="74394"/>
                  <a:pt x="279451" y="76511"/>
                </a:cubicBezTo>
                <a:cubicBezTo>
                  <a:pt x="282626" y="78628"/>
                  <a:pt x="440318" y="142128"/>
                  <a:pt x="396926" y="133661"/>
                </a:cubicBezTo>
                <a:cubicBezTo>
                  <a:pt x="353534" y="125194"/>
                  <a:pt x="4813" y="6661"/>
                  <a:pt x="51" y="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 2170">
            <a:extLst>
              <a:ext uri="{FF2B5EF4-FFF2-40B4-BE49-F238E27FC236}">
                <a16:creationId xmlns:a16="http://schemas.microsoft.com/office/drawing/2014/main" id="{D95E56BE-8386-7A12-FBA2-41F286C2CA82}"/>
              </a:ext>
            </a:extLst>
          </p:cNvPr>
          <p:cNvSpPr/>
          <p:nvPr/>
        </p:nvSpPr>
        <p:spPr>
          <a:xfrm>
            <a:off x="5822950" y="6696075"/>
            <a:ext cx="377843" cy="200025"/>
          </a:xfrm>
          <a:custGeom>
            <a:avLst/>
            <a:gdLst>
              <a:gd name="connsiteX0" fmla="*/ 0 w 377843"/>
              <a:gd name="connsiteY0" fmla="*/ 0 h 200025"/>
              <a:gd name="connsiteX1" fmla="*/ 247650 w 377843"/>
              <a:gd name="connsiteY1" fmla="*/ 9525 h 200025"/>
              <a:gd name="connsiteX2" fmla="*/ 212725 w 377843"/>
              <a:gd name="connsiteY2" fmla="*/ 3175 h 200025"/>
              <a:gd name="connsiteX3" fmla="*/ 342900 w 377843"/>
              <a:gd name="connsiteY3" fmla="*/ 41275 h 200025"/>
              <a:gd name="connsiteX4" fmla="*/ 342900 w 377843"/>
              <a:gd name="connsiteY4" fmla="*/ 104775 h 200025"/>
              <a:gd name="connsiteX5" fmla="*/ 355600 w 377843"/>
              <a:gd name="connsiteY5" fmla="*/ 76200 h 200025"/>
              <a:gd name="connsiteX6" fmla="*/ 349250 w 377843"/>
              <a:gd name="connsiteY6" fmla="*/ 142875 h 200025"/>
              <a:gd name="connsiteX7" fmla="*/ 311150 w 377843"/>
              <a:gd name="connsiteY7" fmla="*/ 200025 h 200025"/>
              <a:gd name="connsiteX8" fmla="*/ 339725 w 377843"/>
              <a:gd name="connsiteY8" fmla="*/ 142875 h 200025"/>
              <a:gd name="connsiteX9" fmla="*/ 377825 w 377843"/>
              <a:gd name="connsiteY9" fmla="*/ 57150 h 200025"/>
              <a:gd name="connsiteX10" fmla="*/ 342900 w 377843"/>
              <a:gd name="connsiteY10" fmla="*/ 34925 h 200025"/>
              <a:gd name="connsiteX11" fmla="*/ 231775 w 377843"/>
              <a:gd name="connsiteY11" fmla="*/ 50800 h 200025"/>
              <a:gd name="connsiteX12" fmla="*/ 355600 w 377843"/>
              <a:gd name="connsiteY12" fmla="*/ 63500 h 200025"/>
              <a:gd name="connsiteX13" fmla="*/ 0 w 377843"/>
              <a:gd name="connsiteY13" fmla="*/ 0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7843" h="200025">
                <a:moveTo>
                  <a:pt x="0" y="0"/>
                </a:moveTo>
                <a:lnTo>
                  <a:pt x="247650" y="9525"/>
                </a:lnTo>
                <a:cubicBezTo>
                  <a:pt x="283104" y="10054"/>
                  <a:pt x="196850" y="-2117"/>
                  <a:pt x="212725" y="3175"/>
                </a:cubicBezTo>
                <a:cubicBezTo>
                  <a:pt x="228600" y="8467"/>
                  <a:pt x="321204" y="24342"/>
                  <a:pt x="342900" y="41275"/>
                </a:cubicBezTo>
                <a:cubicBezTo>
                  <a:pt x="364596" y="58208"/>
                  <a:pt x="340783" y="98954"/>
                  <a:pt x="342900" y="104775"/>
                </a:cubicBezTo>
                <a:cubicBezTo>
                  <a:pt x="345017" y="110596"/>
                  <a:pt x="354542" y="69850"/>
                  <a:pt x="355600" y="76200"/>
                </a:cubicBezTo>
                <a:cubicBezTo>
                  <a:pt x="356658" y="82550"/>
                  <a:pt x="356658" y="122238"/>
                  <a:pt x="349250" y="142875"/>
                </a:cubicBezTo>
                <a:cubicBezTo>
                  <a:pt x="341842" y="163512"/>
                  <a:pt x="312737" y="200025"/>
                  <a:pt x="311150" y="200025"/>
                </a:cubicBezTo>
                <a:cubicBezTo>
                  <a:pt x="309563" y="200025"/>
                  <a:pt x="328613" y="166688"/>
                  <a:pt x="339725" y="142875"/>
                </a:cubicBezTo>
                <a:cubicBezTo>
                  <a:pt x="350838" y="119063"/>
                  <a:pt x="377296" y="75142"/>
                  <a:pt x="377825" y="57150"/>
                </a:cubicBezTo>
                <a:cubicBezTo>
                  <a:pt x="378354" y="39158"/>
                  <a:pt x="367242" y="35983"/>
                  <a:pt x="342900" y="34925"/>
                </a:cubicBezTo>
                <a:cubicBezTo>
                  <a:pt x="318558" y="33867"/>
                  <a:pt x="229658" y="46038"/>
                  <a:pt x="231775" y="50800"/>
                </a:cubicBezTo>
                <a:cubicBezTo>
                  <a:pt x="233892" y="55562"/>
                  <a:pt x="355600" y="63500"/>
                  <a:pt x="355600" y="635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 2171">
            <a:extLst>
              <a:ext uri="{FF2B5EF4-FFF2-40B4-BE49-F238E27FC236}">
                <a16:creationId xmlns:a16="http://schemas.microsoft.com/office/drawing/2014/main" id="{A715B11F-547F-5045-A797-C66DDA5FA66B}"/>
              </a:ext>
            </a:extLst>
          </p:cNvPr>
          <p:cNvSpPr/>
          <p:nvPr/>
        </p:nvSpPr>
        <p:spPr>
          <a:xfrm>
            <a:off x="5889334" y="6721457"/>
            <a:ext cx="324711" cy="132256"/>
          </a:xfrm>
          <a:custGeom>
            <a:avLst/>
            <a:gdLst>
              <a:gd name="connsiteX0" fmla="*/ 291 w 324711"/>
              <a:gd name="connsiteY0" fmla="*/ 18 h 132256"/>
              <a:gd name="connsiteX1" fmla="*/ 92366 w 324711"/>
              <a:gd name="connsiteY1" fmla="*/ 117493 h 132256"/>
              <a:gd name="connsiteX2" fmla="*/ 174916 w 324711"/>
              <a:gd name="connsiteY2" fmla="*/ 117493 h 132256"/>
              <a:gd name="connsiteX3" fmla="*/ 127291 w 324711"/>
              <a:gd name="connsiteY3" fmla="*/ 117493 h 132256"/>
              <a:gd name="connsiteX4" fmla="*/ 320966 w 324711"/>
              <a:gd name="connsiteY4" fmla="*/ 104793 h 132256"/>
              <a:gd name="connsiteX5" fmla="*/ 247941 w 324711"/>
              <a:gd name="connsiteY5" fmla="*/ 120668 h 132256"/>
              <a:gd name="connsiteX6" fmla="*/ 159041 w 324711"/>
              <a:gd name="connsiteY6" fmla="*/ 130193 h 132256"/>
              <a:gd name="connsiteX7" fmla="*/ 95541 w 324711"/>
              <a:gd name="connsiteY7" fmla="*/ 79393 h 132256"/>
              <a:gd name="connsiteX8" fmla="*/ 127291 w 324711"/>
              <a:gd name="connsiteY8" fmla="*/ 101618 h 132256"/>
              <a:gd name="connsiteX9" fmla="*/ 73316 w 324711"/>
              <a:gd name="connsiteY9" fmla="*/ 63518 h 132256"/>
              <a:gd name="connsiteX10" fmla="*/ 124116 w 324711"/>
              <a:gd name="connsiteY10" fmla="*/ 127018 h 132256"/>
              <a:gd name="connsiteX11" fmla="*/ 291 w 324711"/>
              <a:gd name="connsiteY11" fmla="*/ 18 h 13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711" h="132256">
                <a:moveTo>
                  <a:pt x="291" y="18"/>
                </a:moveTo>
                <a:cubicBezTo>
                  <a:pt x="-5001" y="-1569"/>
                  <a:pt x="63262" y="97914"/>
                  <a:pt x="92366" y="117493"/>
                </a:cubicBezTo>
                <a:cubicBezTo>
                  <a:pt x="121470" y="137072"/>
                  <a:pt x="174916" y="117493"/>
                  <a:pt x="174916" y="117493"/>
                </a:cubicBezTo>
                <a:cubicBezTo>
                  <a:pt x="180737" y="117493"/>
                  <a:pt x="102949" y="119610"/>
                  <a:pt x="127291" y="117493"/>
                </a:cubicBezTo>
                <a:cubicBezTo>
                  <a:pt x="151633" y="115376"/>
                  <a:pt x="300858" y="104264"/>
                  <a:pt x="320966" y="104793"/>
                </a:cubicBezTo>
                <a:cubicBezTo>
                  <a:pt x="341074" y="105322"/>
                  <a:pt x="274929" y="116435"/>
                  <a:pt x="247941" y="120668"/>
                </a:cubicBezTo>
                <a:cubicBezTo>
                  <a:pt x="220954" y="124901"/>
                  <a:pt x="184441" y="137072"/>
                  <a:pt x="159041" y="130193"/>
                </a:cubicBezTo>
                <a:cubicBezTo>
                  <a:pt x="133641" y="123314"/>
                  <a:pt x="100833" y="84156"/>
                  <a:pt x="95541" y="79393"/>
                </a:cubicBezTo>
                <a:cubicBezTo>
                  <a:pt x="90249" y="74631"/>
                  <a:pt x="127291" y="101618"/>
                  <a:pt x="127291" y="101618"/>
                </a:cubicBezTo>
                <a:cubicBezTo>
                  <a:pt x="123587" y="98972"/>
                  <a:pt x="73845" y="59285"/>
                  <a:pt x="73316" y="63518"/>
                </a:cubicBezTo>
                <a:cubicBezTo>
                  <a:pt x="72787" y="67751"/>
                  <a:pt x="137345" y="135485"/>
                  <a:pt x="124116" y="127018"/>
                </a:cubicBezTo>
                <a:cubicBezTo>
                  <a:pt x="110887" y="118551"/>
                  <a:pt x="5583" y="1605"/>
                  <a:pt x="291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 2172">
            <a:extLst>
              <a:ext uri="{FF2B5EF4-FFF2-40B4-BE49-F238E27FC236}">
                <a16:creationId xmlns:a16="http://schemas.microsoft.com/office/drawing/2014/main" id="{C37B275F-0B32-F9AD-CD59-2D21716E0A4C}"/>
              </a:ext>
            </a:extLst>
          </p:cNvPr>
          <p:cNvSpPr/>
          <p:nvPr/>
        </p:nvSpPr>
        <p:spPr>
          <a:xfrm>
            <a:off x="5835021" y="6638231"/>
            <a:ext cx="203933" cy="220009"/>
          </a:xfrm>
          <a:custGeom>
            <a:avLst/>
            <a:gdLst>
              <a:gd name="connsiteX0" fmla="*/ 629 w 203933"/>
              <a:gd name="connsiteY0" fmla="*/ 694 h 220009"/>
              <a:gd name="connsiteX1" fmla="*/ 165729 w 203933"/>
              <a:gd name="connsiteY1" fmla="*/ 207069 h 220009"/>
              <a:gd name="connsiteX2" fmla="*/ 130804 w 203933"/>
              <a:gd name="connsiteY2" fmla="*/ 168969 h 220009"/>
              <a:gd name="connsiteX3" fmla="*/ 203829 w 203933"/>
              <a:gd name="connsiteY3" fmla="*/ 219769 h 220009"/>
              <a:gd name="connsiteX4" fmla="*/ 111754 w 203933"/>
              <a:gd name="connsiteY4" fmla="*/ 143569 h 220009"/>
              <a:gd name="connsiteX5" fmla="*/ 629 w 203933"/>
              <a:gd name="connsiteY5" fmla="*/ 694 h 22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933" h="220009">
                <a:moveTo>
                  <a:pt x="629" y="694"/>
                </a:moveTo>
                <a:cubicBezTo>
                  <a:pt x="9625" y="11277"/>
                  <a:pt x="144033" y="179023"/>
                  <a:pt x="165729" y="207069"/>
                </a:cubicBezTo>
                <a:cubicBezTo>
                  <a:pt x="187425" y="235115"/>
                  <a:pt x="124454" y="166852"/>
                  <a:pt x="130804" y="168969"/>
                </a:cubicBezTo>
                <a:cubicBezTo>
                  <a:pt x="137154" y="171086"/>
                  <a:pt x="207004" y="224002"/>
                  <a:pt x="203829" y="219769"/>
                </a:cubicBezTo>
                <a:cubicBezTo>
                  <a:pt x="200654" y="215536"/>
                  <a:pt x="141916" y="183786"/>
                  <a:pt x="111754" y="143569"/>
                </a:cubicBezTo>
                <a:cubicBezTo>
                  <a:pt x="81592" y="103352"/>
                  <a:pt x="-8367" y="-9889"/>
                  <a:pt x="629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 2173">
            <a:extLst>
              <a:ext uri="{FF2B5EF4-FFF2-40B4-BE49-F238E27FC236}">
                <a16:creationId xmlns:a16="http://schemas.microsoft.com/office/drawing/2014/main" id="{8DB2B74E-C3FA-35A0-1C97-2AFAA80528EE}"/>
              </a:ext>
            </a:extLst>
          </p:cNvPr>
          <p:cNvSpPr/>
          <p:nvPr/>
        </p:nvSpPr>
        <p:spPr>
          <a:xfrm>
            <a:off x="5841885" y="6714178"/>
            <a:ext cx="375485" cy="77193"/>
          </a:xfrm>
          <a:custGeom>
            <a:avLst/>
            <a:gdLst>
              <a:gd name="connsiteX0" fmla="*/ 115 w 375485"/>
              <a:gd name="connsiteY0" fmla="*/ 26347 h 77193"/>
              <a:gd name="connsiteX1" fmla="*/ 206490 w 375485"/>
              <a:gd name="connsiteY1" fmla="*/ 19997 h 77193"/>
              <a:gd name="connsiteX2" fmla="*/ 193790 w 375485"/>
              <a:gd name="connsiteY2" fmla="*/ 29522 h 77193"/>
              <a:gd name="connsiteX3" fmla="*/ 374765 w 375485"/>
              <a:gd name="connsiteY3" fmla="*/ 77147 h 77193"/>
              <a:gd name="connsiteX4" fmla="*/ 254115 w 375485"/>
              <a:gd name="connsiteY4" fmla="*/ 19997 h 77193"/>
              <a:gd name="connsiteX5" fmla="*/ 177915 w 375485"/>
              <a:gd name="connsiteY5" fmla="*/ 947 h 77193"/>
              <a:gd name="connsiteX6" fmla="*/ 115 w 375485"/>
              <a:gd name="connsiteY6" fmla="*/ 26347 h 77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485" h="77193">
                <a:moveTo>
                  <a:pt x="115" y="26347"/>
                </a:moveTo>
                <a:cubicBezTo>
                  <a:pt x="4877" y="29522"/>
                  <a:pt x="174211" y="19468"/>
                  <a:pt x="206490" y="19997"/>
                </a:cubicBezTo>
                <a:cubicBezTo>
                  <a:pt x="238769" y="20526"/>
                  <a:pt x="165744" y="19997"/>
                  <a:pt x="193790" y="29522"/>
                </a:cubicBezTo>
                <a:cubicBezTo>
                  <a:pt x="221836" y="39047"/>
                  <a:pt x="364711" y="78734"/>
                  <a:pt x="374765" y="77147"/>
                </a:cubicBezTo>
                <a:cubicBezTo>
                  <a:pt x="384819" y="75560"/>
                  <a:pt x="286923" y="32697"/>
                  <a:pt x="254115" y="19997"/>
                </a:cubicBezTo>
                <a:cubicBezTo>
                  <a:pt x="221307" y="7297"/>
                  <a:pt x="217073" y="-3286"/>
                  <a:pt x="177915" y="947"/>
                </a:cubicBezTo>
                <a:cubicBezTo>
                  <a:pt x="138757" y="5180"/>
                  <a:pt x="-4647" y="23172"/>
                  <a:pt x="115" y="26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 2174">
            <a:extLst>
              <a:ext uri="{FF2B5EF4-FFF2-40B4-BE49-F238E27FC236}">
                <a16:creationId xmlns:a16="http://schemas.microsoft.com/office/drawing/2014/main" id="{98D4A23F-6254-E637-BEB4-ED2AB79D3445}"/>
              </a:ext>
            </a:extLst>
          </p:cNvPr>
          <p:cNvSpPr/>
          <p:nvPr/>
        </p:nvSpPr>
        <p:spPr>
          <a:xfrm>
            <a:off x="5940268" y="6816725"/>
            <a:ext cx="229257" cy="78101"/>
          </a:xfrm>
          <a:custGeom>
            <a:avLst/>
            <a:gdLst>
              <a:gd name="connsiteX0" fmla="*/ 157 w 229257"/>
              <a:gd name="connsiteY0" fmla="*/ 0 h 78101"/>
              <a:gd name="connsiteX1" fmla="*/ 184307 w 229257"/>
              <a:gd name="connsiteY1" fmla="*/ 63500 h 78101"/>
              <a:gd name="connsiteX2" fmla="*/ 228757 w 229257"/>
              <a:gd name="connsiteY2" fmla="*/ 9525 h 78101"/>
              <a:gd name="connsiteX3" fmla="*/ 193832 w 229257"/>
              <a:gd name="connsiteY3" fmla="*/ 73025 h 78101"/>
              <a:gd name="connsiteX4" fmla="*/ 9682 w 229257"/>
              <a:gd name="connsiteY4" fmla="*/ 73025 h 78101"/>
              <a:gd name="connsiteX5" fmla="*/ 149382 w 229257"/>
              <a:gd name="connsiteY5" fmla="*/ 63500 h 78101"/>
              <a:gd name="connsiteX6" fmla="*/ 157 w 229257"/>
              <a:gd name="connsiteY6" fmla="*/ 0 h 7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9257" h="78101">
                <a:moveTo>
                  <a:pt x="157" y="0"/>
                </a:moveTo>
                <a:cubicBezTo>
                  <a:pt x="5978" y="0"/>
                  <a:pt x="146207" y="61912"/>
                  <a:pt x="184307" y="63500"/>
                </a:cubicBezTo>
                <a:cubicBezTo>
                  <a:pt x="222407" y="65088"/>
                  <a:pt x="227170" y="7938"/>
                  <a:pt x="228757" y="9525"/>
                </a:cubicBezTo>
                <a:cubicBezTo>
                  <a:pt x="230344" y="11112"/>
                  <a:pt x="230344" y="62442"/>
                  <a:pt x="193832" y="73025"/>
                </a:cubicBezTo>
                <a:cubicBezTo>
                  <a:pt x="157320" y="83608"/>
                  <a:pt x="17090" y="74612"/>
                  <a:pt x="9682" y="73025"/>
                </a:cubicBezTo>
                <a:cubicBezTo>
                  <a:pt x="2274" y="71438"/>
                  <a:pt x="147265" y="73025"/>
                  <a:pt x="149382" y="63500"/>
                </a:cubicBezTo>
                <a:cubicBezTo>
                  <a:pt x="151499" y="53975"/>
                  <a:pt x="-5664" y="0"/>
                  <a:pt x="1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 2175">
            <a:extLst>
              <a:ext uri="{FF2B5EF4-FFF2-40B4-BE49-F238E27FC236}">
                <a16:creationId xmlns:a16="http://schemas.microsoft.com/office/drawing/2014/main" id="{D970D958-CEED-3856-CB2D-D1363AB2F933}"/>
              </a:ext>
            </a:extLst>
          </p:cNvPr>
          <p:cNvSpPr/>
          <p:nvPr/>
        </p:nvSpPr>
        <p:spPr>
          <a:xfrm>
            <a:off x="5752731" y="6794499"/>
            <a:ext cx="467284" cy="181328"/>
          </a:xfrm>
          <a:custGeom>
            <a:avLst/>
            <a:gdLst>
              <a:gd name="connsiteX0" fmla="*/ 467094 w 467284"/>
              <a:gd name="connsiteY0" fmla="*/ 1 h 181328"/>
              <a:gd name="connsiteX1" fmla="*/ 324219 w 467284"/>
              <a:gd name="connsiteY1" fmla="*/ 149226 h 181328"/>
              <a:gd name="connsiteX2" fmla="*/ 403594 w 467284"/>
              <a:gd name="connsiteY2" fmla="*/ 117476 h 181328"/>
              <a:gd name="connsiteX3" fmla="*/ 276594 w 467284"/>
              <a:gd name="connsiteY3" fmla="*/ 168276 h 181328"/>
              <a:gd name="connsiteX4" fmla="*/ 369 w 467284"/>
              <a:gd name="connsiteY4" fmla="*/ 180976 h 181328"/>
              <a:gd name="connsiteX5" fmla="*/ 340094 w 467284"/>
              <a:gd name="connsiteY5" fmla="*/ 158751 h 181328"/>
              <a:gd name="connsiteX6" fmla="*/ 400419 w 467284"/>
              <a:gd name="connsiteY6" fmla="*/ 158751 h 181328"/>
              <a:gd name="connsiteX7" fmla="*/ 355969 w 467284"/>
              <a:gd name="connsiteY7" fmla="*/ 152401 h 181328"/>
              <a:gd name="connsiteX8" fmla="*/ 467094 w 467284"/>
              <a:gd name="connsiteY8" fmla="*/ 1 h 181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284" h="181328">
                <a:moveTo>
                  <a:pt x="467094" y="1"/>
                </a:moveTo>
                <a:cubicBezTo>
                  <a:pt x="461802" y="-528"/>
                  <a:pt x="334802" y="129647"/>
                  <a:pt x="324219" y="149226"/>
                </a:cubicBezTo>
                <a:cubicBezTo>
                  <a:pt x="313636" y="168805"/>
                  <a:pt x="403594" y="117476"/>
                  <a:pt x="403594" y="117476"/>
                </a:cubicBezTo>
                <a:cubicBezTo>
                  <a:pt x="395656" y="120651"/>
                  <a:pt x="343798" y="157693"/>
                  <a:pt x="276594" y="168276"/>
                </a:cubicBezTo>
                <a:cubicBezTo>
                  <a:pt x="209390" y="178859"/>
                  <a:pt x="-10214" y="182564"/>
                  <a:pt x="369" y="180976"/>
                </a:cubicBezTo>
                <a:cubicBezTo>
                  <a:pt x="10952" y="179389"/>
                  <a:pt x="273419" y="162455"/>
                  <a:pt x="340094" y="158751"/>
                </a:cubicBezTo>
                <a:cubicBezTo>
                  <a:pt x="406769" y="155047"/>
                  <a:pt x="397773" y="159809"/>
                  <a:pt x="400419" y="158751"/>
                </a:cubicBezTo>
                <a:cubicBezTo>
                  <a:pt x="403065" y="157693"/>
                  <a:pt x="346444" y="174097"/>
                  <a:pt x="355969" y="152401"/>
                </a:cubicBezTo>
                <a:cubicBezTo>
                  <a:pt x="365494" y="130705"/>
                  <a:pt x="472386" y="530"/>
                  <a:pt x="46709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 2176">
            <a:extLst>
              <a:ext uri="{FF2B5EF4-FFF2-40B4-BE49-F238E27FC236}">
                <a16:creationId xmlns:a16="http://schemas.microsoft.com/office/drawing/2014/main" id="{F8918A19-D238-385E-A6F2-2334E190D107}"/>
              </a:ext>
            </a:extLst>
          </p:cNvPr>
          <p:cNvSpPr/>
          <p:nvPr/>
        </p:nvSpPr>
        <p:spPr>
          <a:xfrm>
            <a:off x="5705218" y="6619849"/>
            <a:ext cx="85051" cy="270332"/>
          </a:xfrm>
          <a:custGeom>
            <a:avLst/>
            <a:gdLst>
              <a:gd name="connsiteX0" fmla="*/ 19307 w 85051"/>
              <a:gd name="connsiteY0" fmla="*/ 26 h 270332"/>
              <a:gd name="connsiteX1" fmla="*/ 19307 w 85051"/>
              <a:gd name="connsiteY1" fmla="*/ 95276 h 270332"/>
              <a:gd name="connsiteX2" fmla="*/ 82807 w 85051"/>
              <a:gd name="connsiteY2" fmla="*/ 165126 h 270332"/>
              <a:gd name="connsiteX3" fmla="*/ 70107 w 85051"/>
              <a:gd name="connsiteY3" fmla="*/ 158776 h 270332"/>
              <a:gd name="connsiteX4" fmla="*/ 63757 w 85051"/>
              <a:gd name="connsiteY4" fmla="*/ 269901 h 270332"/>
              <a:gd name="connsiteX5" fmla="*/ 66932 w 85051"/>
              <a:gd name="connsiteY5" fmla="*/ 193701 h 270332"/>
              <a:gd name="connsiteX6" fmla="*/ 257 w 85051"/>
              <a:gd name="connsiteY6" fmla="*/ 104801 h 270332"/>
              <a:gd name="connsiteX7" fmla="*/ 19307 w 85051"/>
              <a:gd name="connsiteY7" fmla="*/ 26 h 27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51" h="270332">
                <a:moveTo>
                  <a:pt x="19307" y="26"/>
                </a:moveTo>
                <a:cubicBezTo>
                  <a:pt x="22482" y="-1561"/>
                  <a:pt x="8724" y="67759"/>
                  <a:pt x="19307" y="95276"/>
                </a:cubicBezTo>
                <a:cubicBezTo>
                  <a:pt x="29890" y="122793"/>
                  <a:pt x="74340" y="154543"/>
                  <a:pt x="82807" y="165126"/>
                </a:cubicBezTo>
                <a:cubicBezTo>
                  <a:pt x="91274" y="175709"/>
                  <a:pt x="73282" y="141314"/>
                  <a:pt x="70107" y="158776"/>
                </a:cubicBezTo>
                <a:cubicBezTo>
                  <a:pt x="66932" y="176239"/>
                  <a:pt x="64286" y="264080"/>
                  <a:pt x="63757" y="269901"/>
                </a:cubicBezTo>
                <a:cubicBezTo>
                  <a:pt x="63228" y="275722"/>
                  <a:pt x="77515" y="221218"/>
                  <a:pt x="66932" y="193701"/>
                </a:cubicBezTo>
                <a:cubicBezTo>
                  <a:pt x="56349" y="166184"/>
                  <a:pt x="2903" y="136022"/>
                  <a:pt x="257" y="104801"/>
                </a:cubicBezTo>
                <a:cubicBezTo>
                  <a:pt x="-2389" y="73580"/>
                  <a:pt x="16132" y="1613"/>
                  <a:pt x="19307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 2177">
            <a:extLst>
              <a:ext uri="{FF2B5EF4-FFF2-40B4-BE49-F238E27FC236}">
                <a16:creationId xmlns:a16="http://schemas.microsoft.com/office/drawing/2014/main" id="{17E7FD54-31D4-3D71-8C7A-96531DF6BA40}"/>
              </a:ext>
            </a:extLst>
          </p:cNvPr>
          <p:cNvSpPr/>
          <p:nvPr/>
        </p:nvSpPr>
        <p:spPr>
          <a:xfrm>
            <a:off x="5156072" y="6692801"/>
            <a:ext cx="607722" cy="174139"/>
          </a:xfrm>
          <a:custGeom>
            <a:avLst/>
            <a:gdLst>
              <a:gd name="connsiteX0" fmla="*/ 128 w 607722"/>
              <a:gd name="connsiteY0" fmla="*/ 19149 h 174139"/>
              <a:gd name="connsiteX1" fmla="*/ 536703 w 607722"/>
              <a:gd name="connsiteY1" fmla="*/ 50899 h 174139"/>
              <a:gd name="connsiteX2" fmla="*/ 479553 w 607722"/>
              <a:gd name="connsiteY2" fmla="*/ 50899 h 174139"/>
              <a:gd name="connsiteX3" fmla="*/ 565278 w 607722"/>
              <a:gd name="connsiteY3" fmla="*/ 123924 h 174139"/>
              <a:gd name="connsiteX4" fmla="*/ 603378 w 607722"/>
              <a:gd name="connsiteY4" fmla="*/ 171549 h 174139"/>
              <a:gd name="connsiteX5" fmla="*/ 466853 w 607722"/>
              <a:gd name="connsiteY5" fmla="*/ 44549 h 174139"/>
              <a:gd name="connsiteX6" fmla="*/ 508128 w 607722"/>
              <a:gd name="connsiteY6" fmla="*/ 99 h 174139"/>
              <a:gd name="connsiteX7" fmla="*/ 485903 w 607722"/>
              <a:gd name="connsiteY7" fmla="*/ 54074 h 174139"/>
              <a:gd name="connsiteX8" fmla="*/ 128 w 607722"/>
              <a:gd name="connsiteY8" fmla="*/ 19149 h 174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7722" h="174139">
                <a:moveTo>
                  <a:pt x="128" y="19149"/>
                </a:moveTo>
                <a:lnTo>
                  <a:pt x="536703" y="50899"/>
                </a:lnTo>
                <a:cubicBezTo>
                  <a:pt x="616607" y="56191"/>
                  <a:pt x="474791" y="38728"/>
                  <a:pt x="479553" y="50899"/>
                </a:cubicBezTo>
                <a:cubicBezTo>
                  <a:pt x="484315" y="63070"/>
                  <a:pt x="544641" y="103816"/>
                  <a:pt x="565278" y="123924"/>
                </a:cubicBezTo>
                <a:cubicBezTo>
                  <a:pt x="585915" y="144032"/>
                  <a:pt x="619782" y="184778"/>
                  <a:pt x="603378" y="171549"/>
                </a:cubicBezTo>
                <a:cubicBezTo>
                  <a:pt x="586974" y="158320"/>
                  <a:pt x="482728" y="73124"/>
                  <a:pt x="466853" y="44549"/>
                </a:cubicBezTo>
                <a:cubicBezTo>
                  <a:pt x="450978" y="15974"/>
                  <a:pt x="504953" y="-1488"/>
                  <a:pt x="508128" y="99"/>
                </a:cubicBezTo>
                <a:cubicBezTo>
                  <a:pt x="511303" y="1686"/>
                  <a:pt x="568982" y="50899"/>
                  <a:pt x="485903" y="54074"/>
                </a:cubicBezTo>
                <a:cubicBezTo>
                  <a:pt x="402824" y="57249"/>
                  <a:pt x="-8339" y="19678"/>
                  <a:pt x="128" y="191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 2178">
            <a:extLst>
              <a:ext uri="{FF2B5EF4-FFF2-40B4-BE49-F238E27FC236}">
                <a16:creationId xmlns:a16="http://schemas.microsoft.com/office/drawing/2014/main" id="{90762EA5-D92B-5586-C3CA-F834F778D042}"/>
              </a:ext>
            </a:extLst>
          </p:cNvPr>
          <p:cNvSpPr/>
          <p:nvPr/>
        </p:nvSpPr>
        <p:spPr>
          <a:xfrm>
            <a:off x="4771957" y="6691702"/>
            <a:ext cx="612907" cy="128238"/>
          </a:xfrm>
          <a:custGeom>
            <a:avLst/>
            <a:gdLst>
              <a:gd name="connsiteX0" fmla="*/ 68 w 612907"/>
              <a:gd name="connsiteY0" fmla="*/ 128198 h 128238"/>
              <a:gd name="connsiteX1" fmla="*/ 457268 w 612907"/>
              <a:gd name="connsiteY1" fmla="*/ 36123 h 128238"/>
              <a:gd name="connsiteX2" fmla="*/ 323918 w 612907"/>
              <a:gd name="connsiteY2" fmla="*/ 48823 h 128238"/>
              <a:gd name="connsiteX3" fmla="*/ 517593 w 612907"/>
              <a:gd name="connsiteY3" fmla="*/ 45648 h 128238"/>
              <a:gd name="connsiteX4" fmla="*/ 384243 w 612907"/>
              <a:gd name="connsiteY4" fmla="*/ 45648 h 128238"/>
              <a:gd name="connsiteX5" fmla="*/ 355668 w 612907"/>
              <a:gd name="connsiteY5" fmla="*/ 36123 h 128238"/>
              <a:gd name="connsiteX6" fmla="*/ 612843 w 612907"/>
              <a:gd name="connsiteY6" fmla="*/ 48823 h 128238"/>
              <a:gd name="connsiteX7" fmla="*/ 381068 w 612907"/>
              <a:gd name="connsiteY7" fmla="*/ 1198 h 128238"/>
              <a:gd name="connsiteX8" fmla="*/ 422343 w 612907"/>
              <a:gd name="connsiteY8" fmla="*/ 23423 h 128238"/>
              <a:gd name="connsiteX9" fmla="*/ 68 w 612907"/>
              <a:gd name="connsiteY9" fmla="*/ 128198 h 128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2907" h="128238">
                <a:moveTo>
                  <a:pt x="68" y="128198"/>
                </a:moveTo>
                <a:cubicBezTo>
                  <a:pt x="5889" y="130315"/>
                  <a:pt x="403293" y="49352"/>
                  <a:pt x="457268" y="36123"/>
                </a:cubicBezTo>
                <a:cubicBezTo>
                  <a:pt x="511243" y="22894"/>
                  <a:pt x="313864" y="47236"/>
                  <a:pt x="323918" y="48823"/>
                </a:cubicBezTo>
                <a:cubicBezTo>
                  <a:pt x="333972" y="50410"/>
                  <a:pt x="507539" y="46177"/>
                  <a:pt x="517593" y="45648"/>
                </a:cubicBezTo>
                <a:cubicBezTo>
                  <a:pt x="527647" y="45119"/>
                  <a:pt x="411230" y="47235"/>
                  <a:pt x="384243" y="45648"/>
                </a:cubicBezTo>
                <a:cubicBezTo>
                  <a:pt x="357256" y="44061"/>
                  <a:pt x="317568" y="35594"/>
                  <a:pt x="355668" y="36123"/>
                </a:cubicBezTo>
                <a:cubicBezTo>
                  <a:pt x="393768" y="36652"/>
                  <a:pt x="608610" y="54644"/>
                  <a:pt x="612843" y="48823"/>
                </a:cubicBezTo>
                <a:cubicBezTo>
                  <a:pt x="617076" y="43002"/>
                  <a:pt x="412818" y="5431"/>
                  <a:pt x="381068" y="1198"/>
                </a:cubicBezTo>
                <a:cubicBezTo>
                  <a:pt x="349318" y="-3035"/>
                  <a:pt x="483197" y="3844"/>
                  <a:pt x="422343" y="23423"/>
                </a:cubicBezTo>
                <a:cubicBezTo>
                  <a:pt x="361489" y="43002"/>
                  <a:pt x="-5753" y="126081"/>
                  <a:pt x="68" y="128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 2179">
            <a:extLst>
              <a:ext uri="{FF2B5EF4-FFF2-40B4-BE49-F238E27FC236}">
                <a16:creationId xmlns:a16="http://schemas.microsoft.com/office/drawing/2014/main" id="{156C1833-8372-20CB-5731-43FAE5880628}"/>
              </a:ext>
            </a:extLst>
          </p:cNvPr>
          <p:cNvSpPr/>
          <p:nvPr/>
        </p:nvSpPr>
        <p:spPr>
          <a:xfrm>
            <a:off x="5003780" y="6622717"/>
            <a:ext cx="208030" cy="277069"/>
          </a:xfrm>
          <a:custGeom>
            <a:avLst/>
            <a:gdLst>
              <a:gd name="connsiteX0" fmla="*/ 20 w 208030"/>
              <a:gd name="connsiteY0" fmla="*/ 333 h 277069"/>
              <a:gd name="connsiteX1" fmla="*/ 203220 w 208030"/>
              <a:gd name="connsiteY1" fmla="*/ 98758 h 277069"/>
              <a:gd name="connsiteX2" fmla="*/ 142895 w 208030"/>
              <a:gd name="connsiteY2" fmla="*/ 216233 h 277069"/>
              <a:gd name="connsiteX3" fmla="*/ 193695 w 208030"/>
              <a:gd name="connsiteY3" fmla="*/ 149558 h 277069"/>
              <a:gd name="connsiteX4" fmla="*/ 158770 w 208030"/>
              <a:gd name="connsiteY4" fmla="*/ 276558 h 277069"/>
              <a:gd name="connsiteX5" fmla="*/ 200045 w 208030"/>
              <a:gd name="connsiteY5" fmla="*/ 92408 h 277069"/>
              <a:gd name="connsiteX6" fmla="*/ 190520 w 208030"/>
              <a:gd name="connsiteY6" fmla="*/ 67008 h 277069"/>
              <a:gd name="connsiteX7" fmla="*/ 20 w 208030"/>
              <a:gd name="connsiteY7" fmla="*/ 333 h 27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8030" h="277069">
                <a:moveTo>
                  <a:pt x="20" y="333"/>
                </a:moveTo>
                <a:cubicBezTo>
                  <a:pt x="2137" y="5625"/>
                  <a:pt x="179408" y="62775"/>
                  <a:pt x="203220" y="98758"/>
                </a:cubicBezTo>
                <a:cubicBezTo>
                  <a:pt x="227032" y="134741"/>
                  <a:pt x="144482" y="207766"/>
                  <a:pt x="142895" y="216233"/>
                </a:cubicBezTo>
                <a:cubicBezTo>
                  <a:pt x="141308" y="224700"/>
                  <a:pt x="191049" y="139504"/>
                  <a:pt x="193695" y="149558"/>
                </a:cubicBezTo>
                <a:cubicBezTo>
                  <a:pt x="196341" y="159612"/>
                  <a:pt x="157712" y="286083"/>
                  <a:pt x="158770" y="276558"/>
                </a:cubicBezTo>
                <a:cubicBezTo>
                  <a:pt x="159828" y="267033"/>
                  <a:pt x="194753" y="127333"/>
                  <a:pt x="200045" y="92408"/>
                </a:cubicBezTo>
                <a:cubicBezTo>
                  <a:pt x="205337" y="57483"/>
                  <a:pt x="219095" y="79708"/>
                  <a:pt x="190520" y="67008"/>
                </a:cubicBezTo>
                <a:cubicBezTo>
                  <a:pt x="161945" y="54308"/>
                  <a:pt x="-2097" y="-4959"/>
                  <a:pt x="20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1" name="フリーフォーム 2180">
            <a:extLst>
              <a:ext uri="{FF2B5EF4-FFF2-40B4-BE49-F238E27FC236}">
                <a16:creationId xmlns:a16="http://schemas.microsoft.com/office/drawing/2014/main" id="{01038FFC-848B-2631-72FB-DB77A6C6CFCF}"/>
              </a:ext>
            </a:extLst>
          </p:cNvPr>
          <p:cNvSpPr/>
          <p:nvPr/>
        </p:nvSpPr>
        <p:spPr>
          <a:xfrm>
            <a:off x="5105129" y="6775450"/>
            <a:ext cx="613380" cy="114333"/>
          </a:xfrm>
          <a:custGeom>
            <a:avLst/>
            <a:gdLst>
              <a:gd name="connsiteX0" fmla="*/ 3446 w 613380"/>
              <a:gd name="connsiteY0" fmla="*/ 114300 h 114333"/>
              <a:gd name="connsiteX1" fmla="*/ 505096 w 613380"/>
              <a:gd name="connsiteY1" fmla="*/ 31750 h 114333"/>
              <a:gd name="connsiteX2" fmla="*/ 419371 w 613380"/>
              <a:gd name="connsiteY2" fmla="*/ 31750 h 114333"/>
              <a:gd name="connsiteX3" fmla="*/ 527321 w 613380"/>
              <a:gd name="connsiteY3" fmla="*/ 34925 h 114333"/>
              <a:gd name="connsiteX4" fmla="*/ 613046 w 613380"/>
              <a:gd name="connsiteY4" fmla="*/ 79375 h 114333"/>
              <a:gd name="connsiteX5" fmla="*/ 495571 w 613380"/>
              <a:gd name="connsiteY5" fmla="*/ 22225 h 114333"/>
              <a:gd name="connsiteX6" fmla="*/ 311421 w 613380"/>
              <a:gd name="connsiteY6" fmla="*/ 41275 h 114333"/>
              <a:gd name="connsiteX7" fmla="*/ 381271 w 613380"/>
              <a:gd name="connsiteY7" fmla="*/ 0 h 114333"/>
              <a:gd name="connsiteX8" fmla="*/ 289196 w 613380"/>
              <a:gd name="connsiteY8" fmla="*/ 41275 h 114333"/>
              <a:gd name="connsiteX9" fmla="*/ 3446 w 613380"/>
              <a:gd name="connsiteY9" fmla="*/ 114300 h 11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380" h="114333">
                <a:moveTo>
                  <a:pt x="3446" y="114300"/>
                </a:moveTo>
                <a:cubicBezTo>
                  <a:pt x="39429" y="112712"/>
                  <a:pt x="435775" y="45508"/>
                  <a:pt x="505096" y="31750"/>
                </a:cubicBezTo>
                <a:cubicBezTo>
                  <a:pt x="574417" y="17992"/>
                  <a:pt x="415667" y="31221"/>
                  <a:pt x="419371" y="31750"/>
                </a:cubicBezTo>
                <a:cubicBezTo>
                  <a:pt x="423075" y="32279"/>
                  <a:pt x="495042" y="26988"/>
                  <a:pt x="527321" y="34925"/>
                </a:cubicBezTo>
                <a:cubicBezTo>
                  <a:pt x="559600" y="42862"/>
                  <a:pt x="618338" y="81492"/>
                  <a:pt x="613046" y="79375"/>
                </a:cubicBezTo>
                <a:cubicBezTo>
                  <a:pt x="607754" y="77258"/>
                  <a:pt x="545842" y="28575"/>
                  <a:pt x="495571" y="22225"/>
                </a:cubicBezTo>
                <a:cubicBezTo>
                  <a:pt x="445300" y="15875"/>
                  <a:pt x="330471" y="44979"/>
                  <a:pt x="311421" y="41275"/>
                </a:cubicBezTo>
                <a:cubicBezTo>
                  <a:pt x="292371" y="37571"/>
                  <a:pt x="384975" y="0"/>
                  <a:pt x="381271" y="0"/>
                </a:cubicBezTo>
                <a:cubicBezTo>
                  <a:pt x="377567" y="0"/>
                  <a:pt x="354813" y="21167"/>
                  <a:pt x="289196" y="41275"/>
                </a:cubicBezTo>
                <a:cubicBezTo>
                  <a:pt x="223579" y="61383"/>
                  <a:pt x="-32537" y="115888"/>
                  <a:pt x="3446" y="114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2" name="フリーフォーム 2181">
            <a:extLst>
              <a:ext uri="{FF2B5EF4-FFF2-40B4-BE49-F238E27FC236}">
                <a16:creationId xmlns:a16="http://schemas.microsoft.com/office/drawing/2014/main" id="{49786FC7-99C9-7892-03D5-2785FC9B4C8F}"/>
              </a:ext>
            </a:extLst>
          </p:cNvPr>
          <p:cNvSpPr/>
          <p:nvPr/>
        </p:nvSpPr>
        <p:spPr>
          <a:xfrm>
            <a:off x="5129882" y="6811127"/>
            <a:ext cx="1020176" cy="192925"/>
          </a:xfrm>
          <a:custGeom>
            <a:avLst/>
            <a:gdLst>
              <a:gd name="connsiteX0" fmla="*/ 918 w 1020176"/>
              <a:gd name="connsiteY0" fmla="*/ 192923 h 192925"/>
              <a:gd name="connsiteX1" fmla="*/ 505743 w 1020176"/>
              <a:gd name="connsiteY1" fmla="*/ 94498 h 192925"/>
              <a:gd name="connsiteX2" fmla="*/ 251743 w 1020176"/>
              <a:gd name="connsiteY2" fmla="*/ 132598 h 192925"/>
              <a:gd name="connsiteX3" fmla="*/ 632743 w 1020176"/>
              <a:gd name="connsiteY3" fmla="*/ 53223 h 192925"/>
              <a:gd name="connsiteX4" fmla="*/ 569243 w 1020176"/>
              <a:gd name="connsiteY4" fmla="*/ 75448 h 192925"/>
              <a:gd name="connsiteX5" fmla="*/ 731168 w 1020176"/>
              <a:gd name="connsiteY5" fmla="*/ 97673 h 192925"/>
              <a:gd name="connsiteX6" fmla="*/ 639093 w 1020176"/>
              <a:gd name="connsiteY6" fmla="*/ 97673 h 192925"/>
              <a:gd name="connsiteX7" fmla="*/ 737518 w 1020176"/>
              <a:gd name="connsiteY7" fmla="*/ 2423 h 192925"/>
              <a:gd name="connsiteX8" fmla="*/ 632743 w 1020176"/>
              <a:gd name="connsiteY8" fmla="*/ 30998 h 192925"/>
              <a:gd name="connsiteX9" fmla="*/ 807368 w 1020176"/>
              <a:gd name="connsiteY9" fmla="*/ 59573 h 192925"/>
              <a:gd name="connsiteX10" fmla="*/ 689893 w 1020176"/>
              <a:gd name="connsiteY10" fmla="*/ 69098 h 192925"/>
              <a:gd name="connsiteX11" fmla="*/ 1020093 w 1020176"/>
              <a:gd name="connsiteY11" fmla="*/ 94498 h 192925"/>
              <a:gd name="connsiteX12" fmla="*/ 654968 w 1020176"/>
              <a:gd name="connsiteY12" fmla="*/ 97673 h 192925"/>
              <a:gd name="connsiteX13" fmla="*/ 918 w 1020176"/>
              <a:gd name="connsiteY13" fmla="*/ 192923 h 19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0176" h="192925">
                <a:moveTo>
                  <a:pt x="918" y="192923"/>
                </a:moveTo>
                <a:cubicBezTo>
                  <a:pt x="-23953" y="192394"/>
                  <a:pt x="463939" y="104552"/>
                  <a:pt x="505743" y="94498"/>
                </a:cubicBezTo>
                <a:cubicBezTo>
                  <a:pt x="547547" y="84444"/>
                  <a:pt x="230577" y="139477"/>
                  <a:pt x="251743" y="132598"/>
                </a:cubicBezTo>
                <a:cubicBezTo>
                  <a:pt x="272909" y="125719"/>
                  <a:pt x="579826" y="62748"/>
                  <a:pt x="632743" y="53223"/>
                </a:cubicBezTo>
                <a:cubicBezTo>
                  <a:pt x="685660" y="43698"/>
                  <a:pt x="552839" y="68040"/>
                  <a:pt x="569243" y="75448"/>
                </a:cubicBezTo>
                <a:cubicBezTo>
                  <a:pt x="585647" y="82856"/>
                  <a:pt x="719526" y="93969"/>
                  <a:pt x="731168" y="97673"/>
                </a:cubicBezTo>
                <a:cubicBezTo>
                  <a:pt x="742810" y="101377"/>
                  <a:pt x="638035" y="113548"/>
                  <a:pt x="639093" y="97673"/>
                </a:cubicBezTo>
                <a:cubicBezTo>
                  <a:pt x="640151" y="81798"/>
                  <a:pt x="738576" y="13535"/>
                  <a:pt x="737518" y="2423"/>
                </a:cubicBezTo>
                <a:cubicBezTo>
                  <a:pt x="736460" y="-8689"/>
                  <a:pt x="621101" y="21473"/>
                  <a:pt x="632743" y="30998"/>
                </a:cubicBezTo>
                <a:cubicBezTo>
                  <a:pt x="644385" y="40523"/>
                  <a:pt x="797843" y="53223"/>
                  <a:pt x="807368" y="59573"/>
                </a:cubicBezTo>
                <a:cubicBezTo>
                  <a:pt x="816893" y="65923"/>
                  <a:pt x="654439" y="63277"/>
                  <a:pt x="689893" y="69098"/>
                </a:cubicBezTo>
                <a:cubicBezTo>
                  <a:pt x="725347" y="74919"/>
                  <a:pt x="1025914" y="89736"/>
                  <a:pt x="1020093" y="94498"/>
                </a:cubicBezTo>
                <a:cubicBezTo>
                  <a:pt x="1014272" y="99260"/>
                  <a:pt x="818480" y="79152"/>
                  <a:pt x="654968" y="97673"/>
                </a:cubicBezTo>
                <a:cubicBezTo>
                  <a:pt x="491456" y="116194"/>
                  <a:pt x="25789" y="193452"/>
                  <a:pt x="918" y="1929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3" name="フリーフォーム 2182">
            <a:extLst>
              <a:ext uri="{FF2B5EF4-FFF2-40B4-BE49-F238E27FC236}">
                <a16:creationId xmlns:a16="http://schemas.microsoft.com/office/drawing/2014/main" id="{56C2F8F3-2AA3-403C-3EDD-43797CCAD19C}"/>
              </a:ext>
            </a:extLst>
          </p:cNvPr>
          <p:cNvSpPr/>
          <p:nvPr/>
        </p:nvSpPr>
        <p:spPr>
          <a:xfrm>
            <a:off x="4621446" y="6918319"/>
            <a:ext cx="1464651" cy="292255"/>
          </a:xfrm>
          <a:custGeom>
            <a:avLst/>
            <a:gdLst>
              <a:gd name="connsiteX0" fmla="*/ 1458679 w 1464651"/>
              <a:gd name="connsiteY0" fmla="*/ 22231 h 292255"/>
              <a:gd name="connsiteX1" fmla="*/ 649054 w 1464651"/>
              <a:gd name="connsiteY1" fmla="*/ 88906 h 292255"/>
              <a:gd name="connsiteX2" fmla="*/ 820504 w 1464651"/>
              <a:gd name="connsiteY2" fmla="*/ 95256 h 292255"/>
              <a:gd name="connsiteX3" fmla="*/ 360129 w 1464651"/>
              <a:gd name="connsiteY3" fmla="*/ 174631 h 292255"/>
              <a:gd name="connsiteX4" fmla="*/ 464904 w 1464651"/>
              <a:gd name="connsiteY4" fmla="*/ 142881 h 292255"/>
              <a:gd name="connsiteX5" fmla="*/ 90254 w 1464651"/>
              <a:gd name="connsiteY5" fmla="*/ 241306 h 292255"/>
              <a:gd name="connsiteX6" fmla="*/ 29929 w 1464651"/>
              <a:gd name="connsiteY6" fmla="*/ 288931 h 292255"/>
              <a:gd name="connsiteX7" fmla="*/ 487129 w 1464651"/>
              <a:gd name="connsiteY7" fmla="*/ 152406 h 292255"/>
              <a:gd name="connsiteX8" fmla="*/ 353779 w 1464651"/>
              <a:gd name="connsiteY8" fmla="*/ 165106 h 292255"/>
              <a:gd name="connsiteX9" fmla="*/ 1071329 w 1464651"/>
              <a:gd name="connsiteY9" fmla="*/ 41281 h 292255"/>
              <a:gd name="connsiteX10" fmla="*/ 814154 w 1464651"/>
              <a:gd name="connsiteY10" fmla="*/ 41281 h 292255"/>
              <a:gd name="connsiteX11" fmla="*/ 1334854 w 1464651"/>
              <a:gd name="connsiteY11" fmla="*/ 6 h 292255"/>
              <a:gd name="connsiteX12" fmla="*/ 1033229 w 1464651"/>
              <a:gd name="connsiteY12" fmla="*/ 38106 h 292255"/>
              <a:gd name="connsiteX13" fmla="*/ 1458679 w 1464651"/>
              <a:gd name="connsiteY13" fmla="*/ 22231 h 29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4651" h="292255">
                <a:moveTo>
                  <a:pt x="1458679" y="22231"/>
                </a:moveTo>
                <a:cubicBezTo>
                  <a:pt x="1394650" y="30698"/>
                  <a:pt x="755416" y="76735"/>
                  <a:pt x="649054" y="88906"/>
                </a:cubicBezTo>
                <a:cubicBezTo>
                  <a:pt x="542691" y="101077"/>
                  <a:pt x="868658" y="80969"/>
                  <a:pt x="820504" y="95256"/>
                </a:cubicBezTo>
                <a:cubicBezTo>
                  <a:pt x="772350" y="109543"/>
                  <a:pt x="419396" y="166694"/>
                  <a:pt x="360129" y="174631"/>
                </a:cubicBezTo>
                <a:cubicBezTo>
                  <a:pt x="300862" y="182568"/>
                  <a:pt x="509883" y="131769"/>
                  <a:pt x="464904" y="142881"/>
                </a:cubicBezTo>
                <a:cubicBezTo>
                  <a:pt x="419925" y="153993"/>
                  <a:pt x="162750" y="216964"/>
                  <a:pt x="90254" y="241306"/>
                </a:cubicBezTo>
                <a:cubicBezTo>
                  <a:pt x="17758" y="265648"/>
                  <a:pt x="-36217" y="303748"/>
                  <a:pt x="29929" y="288931"/>
                </a:cubicBezTo>
                <a:cubicBezTo>
                  <a:pt x="96075" y="274114"/>
                  <a:pt x="433154" y="173044"/>
                  <a:pt x="487129" y="152406"/>
                </a:cubicBezTo>
                <a:cubicBezTo>
                  <a:pt x="541104" y="131769"/>
                  <a:pt x="256412" y="183627"/>
                  <a:pt x="353779" y="165106"/>
                </a:cubicBezTo>
                <a:cubicBezTo>
                  <a:pt x="451146" y="146585"/>
                  <a:pt x="994600" y="61918"/>
                  <a:pt x="1071329" y="41281"/>
                </a:cubicBezTo>
                <a:cubicBezTo>
                  <a:pt x="1148058" y="20644"/>
                  <a:pt x="770233" y="48160"/>
                  <a:pt x="814154" y="41281"/>
                </a:cubicBezTo>
                <a:cubicBezTo>
                  <a:pt x="858075" y="34402"/>
                  <a:pt x="1298342" y="535"/>
                  <a:pt x="1334854" y="6"/>
                </a:cubicBezTo>
                <a:cubicBezTo>
                  <a:pt x="1371366" y="-523"/>
                  <a:pt x="1015237" y="32285"/>
                  <a:pt x="1033229" y="38106"/>
                </a:cubicBezTo>
                <a:cubicBezTo>
                  <a:pt x="1051221" y="43927"/>
                  <a:pt x="1522708" y="13764"/>
                  <a:pt x="1458679" y="22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4" name="フリーフォーム 2183">
            <a:extLst>
              <a:ext uri="{FF2B5EF4-FFF2-40B4-BE49-F238E27FC236}">
                <a16:creationId xmlns:a16="http://schemas.microsoft.com/office/drawing/2014/main" id="{E3EB3254-916E-E480-EE8D-C945DF2CD710}"/>
              </a:ext>
            </a:extLst>
          </p:cNvPr>
          <p:cNvSpPr/>
          <p:nvPr/>
        </p:nvSpPr>
        <p:spPr>
          <a:xfrm>
            <a:off x="3933420" y="6842125"/>
            <a:ext cx="854480" cy="385521"/>
          </a:xfrm>
          <a:custGeom>
            <a:avLst/>
            <a:gdLst>
              <a:gd name="connsiteX0" fmla="*/ 854480 w 854480"/>
              <a:gd name="connsiteY0" fmla="*/ 0 h 385521"/>
              <a:gd name="connsiteX1" fmla="*/ 314730 w 854480"/>
              <a:gd name="connsiteY1" fmla="*/ 123825 h 385521"/>
              <a:gd name="connsiteX2" fmla="*/ 298855 w 854480"/>
              <a:gd name="connsiteY2" fmla="*/ 142875 h 385521"/>
              <a:gd name="connsiteX3" fmla="*/ 356005 w 854480"/>
              <a:gd name="connsiteY3" fmla="*/ 174625 h 385521"/>
              <a:gd name="connsiteX4" fmla="*/ 133755 w 854480"/>
              <a:gd name="connsiteY4" fmla="*/ 184150 h 385521"/>
              <a:gd name="connsiteX5" fmla="*/ 60730 w 854480"/>
              <a:gd name="connsiteY5" fmla="*/ 317500 h 385521"/>
              <a:gd name="connsiteX6" fmla="*/ 162330 w 854480"/>
              <a:gd name="connsiteY6" fmla="*/ 250825 h 385521"/>
              <a:gd name="connsiteX7" fmla="*/ 405 w 854480"/>
              <a:gd name="connsiteY7" fmla="*/ 384175 h 385521"/>
              <a:gd name="connsiteX8" fmla="*/ 219480 w 854480"/>
              <a:gd name="connsiteY8" fmla="*/ 152400 h 385521"/>
              <a:gd name="connsiteX9" fmla="*/ 82955 w 854480"/>
              <a:gd name="connsiteY9" fmla="*/ 177800 h 385521"/>
              <a:gd name="connsiteX10" fmla="*/ 854480 w 854480"/>
              <a:gd name="connsiteY10" fmla="*/ 0 h 385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4480" h="385521">
                <a:moveTo>
                  <a:pt x="854480" y="0"/>
                </a:moveTo>
                <a:lnTo>
                  <a:pt x="314730" y="123825"/>
                </a:lnTo>
                <a:cubicBezTo>
                  <a:pt x="222126" y="147638"/>
                  <a:pt x="291976" y="134408"/>
                  <a:pt x="298855" y="142875"/>
                </a:cubicBezTo>
                <a:cubicBezTo>
                  <a:pt x="305734" y="151342"/>
                  <a:pt x="383522" y="167746"/>
                  <a:pt x="356005" y="174625"/>
                </a:cubicBezTo>
                <a:cubicBezTo>
                  <a:pt x="328488" y="181504"/>
                  <a:pt x="182967" y="160338"/>
                  <a:pt x="133755" y="184150"/>
                </a:cubicBezTo>
                <a:cubicBezTo>
                  <a:pt x="84542" y="207963"/>
                  <a:pt x="55968" y="306388"/>
                  <a:pt x="60730" y="317500"/>
                </a:cubicBezTo>
                <a:cubicBezTo>
                  <a:pt x="65492" y="328612"/>
                  <a:pt x="172384" y="239713"/>
                  <a:pt x="162330" y="250825"/>
                </a:cubicBezTo>
                <a:cubicBezTo>
                  <a:pt x="152276" y="261937"/>
                  <a:pt x="-9120" y="400579"/>
                  <a:pt x="405" y="384175"/>
                </a:cubicBezTo>
                <a:cubicBezTo>
                  <a:pt x="9930" y="367771"/>
                  <a:pt x="205722" y="186796"/>
                  <a:pt x="219480" y="152400"/>
                </a:cubicBezTo>
                <a:cubicBezTo>
                  <a:pt x="233238" y="118004"/>
                  <a:pt x="82955" y="177800"/>
                  <a:pt x="82955" y="177800"/>
                </a:cubicBezTo>
                <a:lnTo>
                  <a:pt x="85448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5" name="フリーフォーム 2184">
            <a:extLst>
              <a:ext uri="{FF2B5EF4-FFF2-40B4-BE49-F238E27FC236}">
                <a16:creationId xmlns:a16="http://schemas.microsoft.com/office/drawing/2014/main" id="{DB374106-2BF2-75CA-6560-0A9CF7ED7004}"/>
              </a:ext>
            </a:extLst>
          </p:cNvPr>
          <p:cNvSpPr/>
          <p:nvPr/>
        </p:nvSpPr>
        <p:spPr>
          <a:xfrm>
            <a:off x="2781292" y="6748908"/>
            <a:ext cx="1416744" cy="572801"/>
          </a:xfrm>
          <a:custGeom>
            <a:avLst/>
            <a:gdLst>
              <a:gd name="connsiteX0" fmla="*/ 1412883 w 1416744"/>
              <a:gd name="connsiteY0" fmla="*/ 1142 h 572801"/>
              <a:gd name="connsiteX1" fmla="*/ 1076333 w 1416744"/>
              <a:gd name="connsiteY1" fmla="*/ 124967 h 572801"/>
              <a:gd name="connsiteX2" fmla="*/ 685808 w 1416744"/>
              <a:gd name="connsiteY2" fmla="*/ 334517 h 572801"/>
              <a:gd name="connsiteX3" fmla="*/ 854083 w 1416744"/>
              <a:gd name="connsiteY3" fmla="*/ 261492 h 572801"/>
              <a:gd name="connsiteX4" fmla="*/ 542933 w 1416744"/>
              <a:gd name="connsiteY4" fmla="*/ 398017 h 572801"/>
              <a:gd name="connsiteX5" fmla="*/ 8 w 1416744"/>
              <a:gd name="connsiteY5" fmla="*/ 572642 h 572801"/>
              <a:gd name="connsiteX6" fmla="*/ 555633 w 1416744"/>
              <a:gd name="connsiteY6" fmla="*/ 426592 h 572801"/>
              <a:gd name="connsiteX7" fmla="*/ 936633 w 1416744"/>
              <a:gd name="connsiteY7" fmla="*/ 286892 h 572801"/>
              <a:gd name="connsiteX8" fmla="*/ 673108 w 1416744"/>
              <a:gd name="connsiteY8" fmla="*/ 324992 h 572801"/>
              <a:gd name="connsiteX9" fmla="*/ 1076333 w 1416744"/>
              <a:gd name="connsiteY9" fmla="*/ 150367 h 572801"/>
              <a:gd name="connsiteX10" fmla="*/ 847733 w 1416744"/>
              <a:gd name="connsiteY10" fmla="*/ 194817 h 572801"/>
              <a:gd name="connsiteX11" fmla="*/ 1412883 w 1416744"/>
              <a:gd name="connsiteY11" fmla="*/ 1142 h 57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6744" h="572801">
                <a:moveTo>
                  <a:pt x="1412883" y="1142"/>
                </a:moveTo>
                <a:cubicBezTo>
                  <a:pt x="1450983" y="-10500"/>
                  <a:pt x="1197512" y="69405"/>
                  <a:pt x="1076333" y="124967"/>
                </a:cubicBezTo>
                <a:cubicBezTo>
                  <a:pt x="955154" y="180529"/>
                  <a:pt x="722850" y="311763"/>
                  <a:pt x="685808" y="334517"/>
                </a:cubicBezTo>
                <a:cubicBezTo>
                  <a:pt x="648766" y="357271"/>
                  <a:pt x="854083" y="261492"/>
                  <a:pt x="854083" y="261492"/>
                </a:cubicBezTo>
                <a:cubicBezTo>
                  <a:pt x="830271" y="272075"/>
                  <a:pt x="685279" y="346159"/>
                  <a:pt x="542933" y="398017"/>
                </a:cubicBezTo>
                <a:cubicBezTo>
                  <a:pt x="400587" y="449875"/>
                  <a:pt x="-2109" y="567880"/>
                  <a:pt x="8" y="572642"/>
                </a:cubicBezTo>
                <a:cubicBezTo>
                  <a:pt x="2125" y="577404"/>
                  <a:pt x="399529" y="474217"/>
                  <a:pt x="555633" y="426592"/>
                </a:cubicBezTo>
                <a:cubicBezTo>
                  <a:pt x="711737" y="378967"/>
                  <a:pt x="917054" y="303825"/>
                  <a:pt x="936633" y="286892"/>
                </a:cubicBezTo>
                <a:cubicBezTo>
                  <a:pt x="956212" y="269959"/>
                  <a:pt x="649825" y="347746"/>
                  <a:pt x="673108" y="324992"/>
                </a:cubicBezTo>
                <a:cubicBezTo>
                  <a:pt x="696391" y="302238"/>
                  <a:pt x="1047229" y="172063"/>
                  <a:pt x="1076333" y="150367"/>
                </a:cubicBezTo>
                <a:cubicBezTo>
                  <a:pt x="1105437" y="128671"/>
                  <a:pt x="797991" y="215984"/>
                  <a:pt x="847733" y="194817"/>
                </a:cubicBezTo>
                <a:cubicBezTo>
                  <a:pt x="897475" y="173650"/>
                  <a:pt x="1374783" y="12784"/>
                  <a:pt x="1412883" y="1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6" name="フリーフォーム 2185">
            <a:extLst>
              <a:ext uri="{FF2B5EF4-FFF2-40B4-BE49-F238E27FC236}">
                <a16:creationId xmlns:a16="http://schemas.microsoft.com/office/drawing/2014/main" id="{898730A0-5DE2-779F-2634-A0981C98123C}"/>
              </a:ext>
            </a:extLst>
          </p:cNvPr>
          <p:cNvSpPr/>
          <p:nvPr/>
        </p:nvSpPr>
        <p:spPr>
          <a:xfrm>
            <a:off x="3616509" y="6908563"/>
            <a:ext cx="1071199" cy="412994"/>
          </a:xfrm>
          <a:custGeom>
            <a:avLst/>
            <a:gdLst>
              <a:gd name="connsiteX0" fmla="*/ 1069791 w 1071199"/>
              <a:gd name="connsiteY0" fmla="*/ 237 h 412994"/>
              <a:gd name="connsiteX1" fmla="*/ 691966 w 1071199"/>
              <a:gd name="connsiteY1" fmla="*/ 219312 h 412994"/>
              <a:gd name="connsiteX2" fmla="*/ 771341 w 1071199"/>
              <a:gd name="connsiteY2" fmla="*/ 200262 h 412994"/>
              <a:gd name="connsiteX3" fmla="*/ 707841 w 1071199"/>
              <a:gd name="connsiteY3" fmla="*/ 324087 h 412994"/>
              <a:gd name="connsiteX4" fmla="*/ 758641 w 1071199"/>
              <a:gd name="connsiteY4" fmla="*/ 352662 h 412994"/>
              <a:gd name="connsiteX5" fmla="*/ 342716 w 1071199"/>
              <a:gd name="connsiteY5" fmla="*/ 378062 h 412994"/>
              <a:gd name="connsiteX6" fmla="*/ 9341 w 1071199"/>
              <a:gd name="connsiteY6" fmla="*/ 412987 h 412994"/>
              <a:gd name="connsiteX7" fmla="*/ 720541 w 1071199"/>
              <a:gd name="connsiteY7" fmla="*/ 381237 h 412994"/>
              <a:gd name="connsiteX8" fmla="*/ 1069791 w 1071199"/>
              <a:gd name="connsiteY8" fmla="*/ 381237 h 412994"/>
              <a:gd name="connsiteX9" fmla="*/ 771341 w 1071199"/>
              <a:gd name="connsiteY9" fmla="*/ 368537 h 412994"/>
              <a:gd name="connsiteX10" fmla="*/ 933266 w 1071199"/>
              <a:gd name="connsiteY10" fmla="*/ 371712 h 412994"/>
              <a:gd name="connsiteX11" fmla="*/ 701491 w 1071199"/>
              <a:gd name="connsiteY11" fmla="*/ 263762 h 412994"/>
              <a:gd name="connsiteX12" fmla="*/ 768166 w 1071199"/>
              <a:gd name="connsiteY12" fmla="*/ 206612 h 412994"/>
              <a:gd name="connsiteX13" fmla="*/ 533216 w 1071199"/>
              <a:gd name="connsiteY13" fmla="*/ 266937 h 412994"/>
              <a:gd name="connsiteX14" fmla="*/ 1069791 w 1071199"/>
              <a:gd name="connsiteY14" fmla="*/ 237 h 41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1199" h="412994">
                <a:moveTo>
                  <a:pt x="1069791" y="237"/>
                </a:moveTo>
                <a:cubicBezTo>
                  <a:pt x="1096249" y="-7701"/>
                  <a:pt x="741708" y="185975"/>
                  <a:pt x="691966" y="219312"/>
                </a:cubicBezTo>
                <a:cubicBezTo>
                  <a:pt x="642224" y="252649"/>
                  <a:pt x="768695" y="182799"/>
                  <a:pt x="771341" y="200262"/>
                </a:cubicBezTo>
                <a:cubicBezTo>
                  <a:pt x="773987" y="217725"/>
                  <a:pt x="709958" y="298687"/>
                  <a:pt x="707841" y="324087"/>
                </a:cubicBezTo>
                <a:cubicBezTo>
                  <a:pt x="705724" y="349487"/>
                  <a:pt x="819495" y="343666"/>
                  <a:pt x="758641" y="352662"/>
                </a:cubicBezTo>
                <a:cubicBezTo>
                  <a:pt x="697787" y="361658"/>
                  <a:pt x="467599" y="368008"/>
                  <a:pt x="342716" y="378062"/>
                </a:cubicBezTo>
                <a:cubicBezTo>
                  <a:pt x="217833" y="388116"/>
                  <a:pt x="-53630" y="412458"/>
                  <a:pt x="9341" y="412987"/>
                </a:cubicBezTo>
                <a:cubicBezTo>
                  <a:pt x="72312" y="413516"/>
                  <a:pt x="543799" y="386529"/>
                  <a:pt x="720541" y="381237"/>
                </a:cubicBezTo>
                <a:cubicBezTo>
                  <a:pt x="897283" y="375945"/>
                  <a:pt x="1061324" y="383354"/>
                  <a:pt x="1069791" y="381237"/>
                </a:cubicBezTo>
                <a:cubicBezTo>
                  <a:pt x="1078258" y="379120"/>
                  <a:pt x="794095" y="370124"/>
                  <a:pt x="771341" y="368537"/>
                </a:cubicBezTo>
                <a:cubicBezTo>
                  <a:pt x="748587" y="366950"/>
                  <a:pt x="944908" y="389174"/>
                  <a:pt x="933266" y="371712"/>
                </a:cubicBezTo>
                <a:cubicBezTo>
                  <a:pt x="921624" y="354250"/>
                  <a:pt x="729008" y="291279"/>
                  <a:pt x="701491" y="263762"/>
                </a:cubicBezTo>
                <a:cubicBezTo>
                  <a:pt x="673974" y="236245"/>
                  <a:pt x="796212" y="206083"/>
                  <a:pt x="768166" y="206612"/>
                </a:cubicBezTo>
                <a:cubicBezTo>
                  <a:pt x="740120" y="207141"/>
                  <a:pt x="481887" y="295512"/>
                  <a:pt x="533216" y="266937"/>
                </a:cubicBezTo>
                <a:cubicBezTo>
                  <a:pt x="584545" y="238362"/>
                  <a:pt x="1043333" y="8175"/>
                  <a:pt x="1069791" y="2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7" name="フリーフォーム 2186">
            <a:extLst>
              <a:ext uri="{FF2B5EF4-FFF2-40B4-BE49-F238E27FC236}">
                <a16:creationId xmlns:a16="http://schemas.microsoft.com/office/drawing/2014/main" id="{B8294DE3-C0A8-9618-2BF8-17B706A40B0A}"/>
              </a:ext>
            </a:extLst>
          </p:cNvPr>
          <p:cNvSpPr/>
          <p:nvPr/>
        </p:nvSpPr>
        <p:spPr>
          <a:xfrm>
            <a:off x="3200498" y="7321550"/>
            <a:ext cx="1563702" cy="79412"/>
          </a:xfrm>
          <a:custGeom>
            <a:avLst/>
            <a:gdLst>
              <a:gd name="connsiteX0" fmla="*/ 3077 w 1563702"/>
              <a:gd name="connsiteY0" fmla="*/ 79375 h 79412"/>
              <a:gd name="connsiteX1" fmla="*/ 1000027 w 1563702"/>
              <a:gd name="connsiteY1" fmla="*/ 6350 h 79412"/>
              <a:gd name="connsiteX2" fmla="*/ 676177 w 1563702"/>
              <a:gd name="connsiteY2" fmla="*/ 22225 h 79412"/>
              <a:gd name="connsiteX3" fmla="*/ 1558827 w 1563702"/>
              <a:gd name="connsiteY3" fmla="*/ 9525 h 79412"/>
              <a:gd name="connsiteX4" fmla="*/ 1054002 w 1563702"/>
              <a:gd name="connsiteY4" fmla="*/ 0 h 79412"/>
              <a:gd name="connsiteX5" fmla="*/ 457102 w 1563702"/>
              <a:gd name="connsiteY5" fmla="*/ 0 h 79412"/>
              <a:gd name="connsiteX6" fmla="*/ 679352 w 1563702"/>
              <a:gd name="connsiteY6" fmla="*/ 15875 h 79412"/>
              <a:gd name="connsiteX7" fmla="*/ 3077 w 1563702"/>
              <a:gd name="connsiteY7" fmla="*/ 79375 h 7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63702" h="79412">
                <a:moveTo>
                  <a:pt x="3077" y="79375"/>
                </a:moveTo>
                <a:cubicBezTo>
                  <a:pt x="56523" y="77788"/>
                  <a:pt x="887844" y="15875"/>
                  <a:pt x="1000027" y="6350"/>
                </a:cubicBezTo>
                <a:cubicBezTo>
                  <a:pt x="1112210" y="-3175"/>
                  <a:pt x="676177" y="22225"/>
                  <a:pt x="676177" y="22225"/>
                </a:cubicBezTo>
                <a:lnTo>
                  <a:pt x="1558827" y="9525"/>
                </a:lnTo>
                <a:cubicBezTo>
                  <a:pt x="1621798" y="5821"/>
                  <a:pt x="1054002" y="0"/>
                  <a:pt x="1054002" y="0"/>
                </a:cubicBezTo>
                <a:lnTo>
                  <a:pt x="457102" y="0"/>
                </a:lnTo>
                <a:cubicBezTo>
                  <a:pt x="394660" y="2646"/>
                  <a:pt x="749731" y="0"/>
                  <a:pt x="679352" y="15875"/>
                </a:cubicBezTo>
                <a:cubicBezTo>
                  <a:pt x="608973" y="31750"/>
                  <a:pt x="-50369" y="80962"/>
                  <a:pt x="3077" y="79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 2187">
            <a:extLst>
              <a:ext uri="{FF2B5EF4-FFF2-40B4-BE49-F238E27FC236}">
                <a16:creationId xmlns:a16="http://schemas.microsoft.com/office/drawing/2014/main" id="{056DE899-4C20-943F-D663-07EA44782CEE}"/>
              </a:ext>
            </a:extLst>
          </p:cNvPr>
          <p:cNvSpPr/>
          <p:nvPr/>
        </p:nvSpPr>
        <p:spPr>
          <a:xfrm>
            <a:off x="4116472" y="7365997"/>
            <a:ext cx="687594" cy="518646"/>
          </a:xfrm>
          <a:custGeom>
            <a:avLst/>
            <a:gdLst>
              <a:gd name="connsiteX0" fmla="*/ 687303 w 687594"/>
              <a:gd name="connsiteY0" fmla="*/ 3 h 518646"/>
              <a:gd name="connsiteX1" fmla="*/ 261853 w 687594"/>
              <a:gd name="connsiteY1" fmla="*/ 79378 h 518646"/>
              <a:gd name="connsiteX2" fmla="*/ 195178 w 687594"/>
              <a:gd name="connsiteY2" fmla="*/ 98428 h 518646"/>
              <a:gd name="connsiteX3" fmla="*/ 303128 w 687594"/>
              <a:gd name="connsiteY3" fmla="*/ 57153 h 518646"/>
              <a:gd name="connsiteX4" fmla="*/ 33253 w 687594"/>
              <a:gd name="connsiteY4" fmla="*/ 120653 h 518646"/>
              <a:gd name="connsiteX5" fmla="*/ 77703 w 687594"/>
              <a:gd name="connsiteY5" fmla="*/ 180978 h 518646"/>
              <a:gd name="connsiteX6" fmla="*/ 49128 w 687594"/>
              <a:gd name="connsiteY6" fmla="*/ 177803 h 518646"/>
              <a:gd name="connsiteX7" fmla="*/ 87228 w 687594"/>
              <a:gd name="connsiteY7" fmla="*/ 257178 h 518646"/>
              <a:gd name="connsiteX8" fmla="*/ 1503 w 687594"/>
              <a:gd name="connsiteY8" fmla="*/ 241303 h 518646"/>
              <a:gd name="connsiteX9" fmla="*/ 172953 w 687594"/>
              <a:gd name="connsiteY9" fmla="*/ 320678 h 518646"/>
              <a:gd name="connsiteX10" fmla="*/ 392028 w 687594"/>
              <a:gd name="connsiteY10" fmla="*/ 517528 h 518646"/>
              <a:gd name="connsiteX11" fmla="*/ 236453 w 687594"/>
              <a:gd name="connsiteY11" fmla="*/ 396878 h 518646"/>
              <a:gd name="connsiteX12" fmla="*/ 61828 w 687594"/>
              <a:gd name="connsiteY12" fmla="*/ 311153 h 518646"/>
              <a:gd name="connsiteX13" fmla="*/ 176128 w 687594"/>
              <a:gd name="connsiteY13" fmla="*/ 415928 h 518646"/>
              <a:gd name="connsiteX14" fmla="*/ 93578 w 687594"/>
              <a:gd name="connsiteY14" fmla="*/ 215903 h 518646"/>
              <a:gd name="connsiteX15" fmla="*/ 17378 w 687594"/>
              <a:gd name="connsiteY15" fmla="*/ 142878 h 518646"/>
              <a:gd name="connsiteX16" fmla="*/ 363453 w 687594"/>
              <a:gd name="connsiteY16" fmla="*/ 69853 h 518646"/>
              <a:gd name="connsiteX17" fmla="*/ 122153 w 687594"/>
              <a:gd name="connsiteY17" fmla="*/ 41278 h 518646"/>
              <a:gd name="connsiteX18" fmla="*/ 325353 w 687594"/>
              <a:gd name="connsiteY18" fmla="*/ 76203 h 518646"/>
              <a:gd name="connsiteX19" fmla="*/ 687303 w 687594"/>
              <a:gd name="connsiteY19" fmla="*/ 3 h 51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7594" h="518646">
                <a:moveTo>
                  <a:pt x="687303" y="3"/>
                </a:moveTo>
                <a:cubicBezTo>
                  <a:pt x="676720" y="532"/>
                  <a:pt x="343874" y="62974"/>
                  <a:pt x="261853" y="79378"/>
                </a:cubicBezTo>
                <a:cubicBezTo>
                  <a:pt x="179832" y="95782"/>
                  <a:pt x="188299" y="102132"/>
                  <a:pt x="195178" y="98428"/>
                </a:cubicBezTo>
                <a:cubicBezTo>
                  <a:pt x="202057" y="94724"/>
                  <a:pt x="330115" y="53449"/>
                  <a:pt x="303128" y="57153"/>
                </a:cubicBezTo>
                <a:cubicBezTo>
                  <a:pt x="276141" y="60857"/>
                  <a:pt x="70824" y="100016"/>
                  <a:pt x="33253" y="120653"/>
                </a:cubicBezTo>
                <a:cubicBezTo>
                  <a:pt x="-4318" y="141291"/>
                  <a:pt x="75057" y="171453"/>
                  <a:pt x="77703" y="180978"/>
                </a:cubicBezTo>
                <a:cubicBezTo>
                  <a:pt x="80349" y="190503"/>
                  <a:pt x="47541" y="165103"/>
                  <a:pt x="49128" y="177803"/>
                </a:cubicBezTo>
                <a:cubicBezTo>
                  <a:pt x="50715" y="190503"/>
                  <a:pt x="95165" y="246595"/>
                  <a:pt x="87228" y="257178"/>
                </a:cubicBezTo>
                <a:cubicBezTo>
                  <a:pt x="79291" y="267761"/>
                  <a:pt x="-12785" y="230720"/>
                  <a:pt x="1503" y="241303"/>
                </a:cubicBezTo>
                <a:cubicBezTo>
                  <a:pt x="15790" y="251886"/>
                  <a:pt x="107866" y="274641"/>
                  <a:pt x="172953" y="320678"/>
                </a:cubicBezTo>
                <a:cubicBezTo>
                  <a:pt x="238040" y="366715"/>
                  <a:pt x="381445" y="504828"/>
                  <a:pt x="392028" y="517528"/>
                </a:cubicBezTo>
                <a:cubicBezTo>
                  <a:pt x="402611" y="530228"/>
                  <a:pt x="291486" y="431274"/>
                  <a:pt x="236453" y="396878"/>
                </a:cubicBezTo>
                <a:cubicBezTo>
                  <a:pt x="181420" y="362482"/>
                  <a:pt x="71882" y="307978"/>
                  <a:pt x="61828" y="311153"/>
                </a:cubicBezTo>
                <a:cubicBezTo>
                  <a:pt x="51774" y="314328"/>
                  <a:pt x="170836" y="431803"/>
                  <a:pt x="176128" y="415928"/>
                </a:cubicBezTo>
                <a:cubicBezTo>
                  <a:pt x="181420" y="400053"/>
                  <a:pt x="120036" y="261411"/>
                  <a:pt x="93578" y="215903"/>
                </a:cubicBezTo>
                <a:cubicBezTo>
                  <a:pt x="67120" y="170395"/>
                  <a:pt x="-27601" y="167220"/>
                  <a:pt x="17378" y="142878"/>
                </a:cubicBezTo>
                <a:cubicBezTo>
                  <a:pt x="62357" y="118536"/>
                  <a:pt x="345991" y="86786"/>
                  <a:pt x="363453" y="69853"/>
                </a:cubicBezTo>
                <a:cubicBezTo>
                  <a:pt x="380915" y="52920"/>
                  <a:pt x="128503" y="40220"/>
                  <a:pt x="122153" y="41278"/>
                </a:cubicBezTo>
                <a:cubicBezTo>
                  <a:pt x="115803" y="42336"/>
                  <a:pt x="233278" y="85199"/>
                  <a:pt x="325353" y="76203"/>
                </a:cubicBezTo>
                <a:cubicBezTo>
                  <a:pt x="417428" y="67207"/>
                  <a:pt x="697886" y="-526"/>
                  <a:pt x="68730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 2188">
            <a:extLst>
              <a:ext uri="{FF2B5EF4-FFF2-40B4-BE49-F238E27FC236}">
                <a16:creationId xmlns:a16="http://schemas.microsoft.com/office/drawing/2014/main" id="{3284AA8B-D226-31AA-FAD2-A58020FC732B}"/>
              </a:ext>
            </a:extLst>
          </p:cNvPr>
          <p:cNvSpPr/>
          <p:nvPr/>
        </p:nvSpPr>
        <p:spPr>
          <a:xfrm>
            <a:off x="3009881" y="7074222"/>
            <a:ext cx="1016418" cy="291910"/>
          </a:xfrm>
          <a:custGeom>
            <a:avLst/>
            <a:gdLst>
              <a:gd name="connsiteX0" fmla="*/ 19 w 1016418"/>
              <a:gd name="connsiteY0" fmla="*/ 291778 h 291910"/>
              <a:gd name="connsiteX1" fmla="*/ 962044 w 1016418"/>
              <a:gd name="connsiteY1" fmla="*/ 18728 h 291910"/>
              <a:gd name="connsiteX2" fmla="*/ 885844 w 1016418"/>
              <a:gd name="connsiteY2" fmla="*/ 34603 h 291910"/>
              <a:gd name="connsiteX3" fmla="*/ 800119 w 1016418"/>
              <a:gd name="connsiteY3" fmla="*/ 120328 h 291910"/>
              <a:gd name="connsiteX4" fmla="*/ 895369 w 1016418"/>
              <a:gd name="connsiteY4" fmla="*/ 171128 h 291910"/>
              <a:gd name="connsiteX5" fmla="*/ 733444 w 1016418"/>
              <a:gd name="connsiteY5" fmla="*/ 126678 h 291910"/>
              <a:gd name="connsiteX6" fmla="*/ 835044 w 1016418"/>
              <a:gd name="connsiteY6" fmla="*/ 183828 h 291910"/>
              <a:gd name="connsiteX7" fmla="*/ 431819 w 1016418"/>
              <a:gd name="connsiteY7" fmla="*/ 212403 h 291910"/>
              <a:gd name="connsiteX8" fmla="*/ 933469 w 1016418"/>
              <a:gd name="connsiteY8" fmla="*/ 56828 h 291910"/>
              <a:gd name="connsiteX9" fmla="*/ 19 w 1016418"/>
              <a:gd name="connsiteY9" fmla="*/ 291778 h 29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16418" h="291910">
                <a:moveTo>
                  <a:pt x="19" y="291778"/>
                </a:moveTo>
                <a:cubicBezTo>
                  <a:pt x="4781" y="285428"/>
                  <a:pt x="814406" y="61591"/>
                  <a:pt x="962044" y="18728"/>
                </a:cubicBezTo>
                <a:cubicBezTo>
                  <a:pt x="1109682" y="-24135"/>
                  <a:pt x="912832" y="17670"/>
                  <a:pt x="885844" y="34603"/>
                </a:cubicBezTo>
                <a:cubicBezTo>
                  <a:pt x="858857" y="51536"/>
                  <a:pt x="798532" y="97574"/>
                  <a:pt x="800119" y="120328"/>
                </a:cubicBezTo>
                <a:cubicBezTo>
                  <a:pt x="801706" y="143082"/>
                  <a:pt x="906481" y="170070"/>
                  <a:pt x="895369" y="171128"/>
                </a:cubicBezTo>
                <a:cubicBezTo>
                  <a:pt x="884257" y="172186"/>
                  <a:pt x="743498" y="124561"/>
                  <a:pt x="733444" y="126678"/>
                </a:cubicBezTo>
                <a:cubicBezTo>
                  <a:pt x="723390" y="128795"/>
                  <a:pt x="885315" y="169541"/>
                  <a:pt x="835044" y="183828"/>
                </a:cubicBezTo>
                <a:cubicBezTo>
                  <a:pt x="784773" y="198115"/>
                  <a:pt x="415415" y="233570"/>
                  <a:pt x="431819" y="212403"/>
                </a:cubicBezTo>
                <a:cubicBezTo>
                  <a:pt x="448223" y="191236"/>
                  <a:pt x="1010198" y="39366"/>
                  <a:pt x="933469" y="56828"/>
                </a:cubicBezTo>
                <a:cubicBezTo>
                  <a:pt x="856740" y="74290"/>
                  <a:pt x="-4743" y="298128"/>
                  <a:pt x="19" y="291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0" name="フリーフォーム 2189">
            <a:extLst>
              <a:ext uri="{FF2B5EF4-FFF2-40B4-BE49-F238E27FC236}">
                <a16:creationId xmlns:a16="http://schemas.microsoft.com/office/drawing/2014/main" id="{0A37FBBE-FD3D-6881-D15D-5EE6087749B9}"/>
              </a:ext>
            </a:extLst>
          </p:cNvPr>
          <p:cNvSpPr/>
          <p:nvPr/>
        </p:nvSpPr>
        <p:spPr>
          <a:xfrm>
            <a:off x="3937513" y="7284374"/>
            <a:ext cx="501940" cy="586033"/>
          </a:xfrm>
          <a:custGeom>
            <a:avLst/>
            <a:gdLst>
              <a:gd name="connsiteX0" fmla="*/ 85212 w 501940"/>
              <a:gd name="connsiteY0" fmla="*/ 84801 h 586033"/>
              <a:gd name="connsiteX1" fmla="*/ 101087 w 501940"/>
              <a:gd name="connsiteY1" fmla="*/ 268951 h 586033"/>
              <a:gd name="connsiteX2" fmla="*/ 142362 w 501940"/>
              <a:gd name="connsiteY2" fmla="*/ 300701 h 586033"/>
              <a:gd name="connsiteX3" fmla="*/ 37587 w 501940"/>
              <a:gd name="connsiteY3" fmla="*/ 230851 h 586033"/>
              <a:gd name="connsiteX4" fmla="*/ 485262 w 501940"/>
              <a:gd name="connsiteY4" fmla="*/ 576926 h 586033"/>
              <a:gd name="connsiteX5" fmla="*/ 367787 w 501940"/>
              <a:gd name="connsiteY5" fmla="*/ 468976 h 586033"/>
              <a:gd name="connsiteX6" fmla="*/ 2662 w 501940"/>
              <a:gd name="connsiteY6" fmla="*/ 291176 h 586033"/>
              <a:gd name="connsiteX7" fmla="*/ 196337 w 501940"/>
              <a:gd name="connsiteY7" fmla="*/ 380076 h 586033"/>
              <a:gd name="connsiteX8" fmla="*/ 72512 w 501940"/>
              <a:gd name="connsiteY8" fmla="*/ 259426 h 586033"/>
              <a:gd name="connsiteX9" fmla="*/ 56637 w 501940"/>
              <a:gd name="connsiteY9" fmla="*/ 319751 h 586033"/>
              <a:gd name="connsiteX10" fmla="*/ 142362 w 501940"/>
              <a:gd name="connsiteY10" fmla="*/ 11776 h 586033"/>
              <a:gd name="connsiteX11" fmla="*/ 85212 w 501940"/>
              <a:gd name="connsiteY11" fmla="*/ 84801 h 58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1940" h="586033">
                <a:moveTo>
                  <a:pt x="85212" y="84801"/>
                </a:moveTo>
                <a:cubicBezTo>
                  <a:pt x="78333" y="127664"/>
                  <a:pt x="91562" y="232968"/>
                  <a:pt x="101087" y="268951"/>
                </a:cubicBezTo>
                <a:cubicBezTo>
                  <a:pt x="110612" y="304934"/>
                  <a:pt x="152945" y="307051"/>
                  <a:pt x="142362" y="300701"/>
                </a:cubicBezTo>
                <a:cubicBezTo>
                  <a:pt x="131779" y="294351"/>
                  <a:pt x="-19563" y="184814"/>
                  <a:pt x="37587" y="230851"/>
                </a:cubicBezTo>
                <a:cubicBezTo>
                  <a:pt x="94737" y="276888"/>
                  <a:pt x="430229" y="537239"/>
                  <a:pt x="485262" y="576926"/>
                </a:cubicBezTo>
                <a:cubicBezTo>
                  <a:pt x="540295" y="616613"/>
                  <a:pt x="448220" y="516601"/>
                  <a:pt x="367787" y="468976"/>
                </a:cubicBezTo>
                <a:cubicBezTo>
                  <a:pt x="287354" y="421351"/>
                  <a:pt x="31237" y="305993"/>
                  <a:pt x="2662" y="291176"/>
                </a:cubicBezTo>
                <a:cubicBezTo>
                  <a:pt x="-25913" y="276359"/>
                  <a:pt x="184695" y="385368"/>
                  <a:pt x="196337" y="380076"/>
                </a:cubicBezTo>
                <a:cubicBezTo>
                  <a:pt x="207979" y="374784"/>
                  <a:pt x="95795" y="269480"/>
                  <a:pt x="72512" y="259426"/>
                </a:cubicBezTo>
                <a:cubicBezTo>
                  <a:pt x="49229" y="249372"/>
                  <a:pt x="44995" y="361026"/>
                  <a:pt x="56637" y="319751"/>
                </a:cubicBezTo>
                <a:cubicBezTo>
                  <a:pt x="68279" y="278476"/>
                  <a:pt x="138129" y="51464"/>
                  <a:pt x="142362" y="11776"/>
                </a:cubicBezTo>
                <a:cubicBezTo>
                  <a:pt x="146595" y="-27912"/>
                  <a:pt x="92091" y="41938"/>
                  <a:pt x="85212" y="84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 2190">
            <a:extLst>
              <a:ext uri="{FF2B5EF4-FFF2-40B4-BE49-F238E27FC236}">
                <a16:creationId xmlns:a16="http://schemas.microsoft.com/office/drawing/2014/main" id="{8EE91B1B-0541-739C-E5C7-0479BB7A905A}"/>
              </a:ext>
            </a:extLst>
          </p:cNvPr>
          <p:cNvSpPr/>
          <p:nvPr/>
        </p:nvSpPr>
        <p:spPr>
          <a:xfrm>
            <a:off x="2886075" y="7404100"/>
            <a:ext cx="1356361" cy="357891"/>
          </a:xfrm>
          <a:custGeom>
            <a:avLst/>
            <a:gdLst>
              <a:gd name="connsiteX0" fmla="*/ 0 w 1356361"/>
              <a:gd name="connsiteY0" fmla="*/ 0 h 357891"/>
              <a:gd name="connsiteX1" fmla="*/ 546100 w 1356361"/>
              <a:gd name="connsiteY1" fmla="*/ 260350 h 357891"/>
              <a:gd name="connsiteX2" fmla="*/ 365125 w 1356361"/>
              <a:gd name="connsiteY2" fmla="*/ 149225 h 357891"/>
              <a:gd name="connsiteX3" fmla="*/ 927100 w 1356361"/>
              <a:gd name="connsiteY3" fmla="*/ 330200 h 357891"/>
              <a:gd name="connsiteX4" fmla="*/ 762000 w 1356361"/>
              <a:gd name="connsiteY4" fmla="*/ 231775 h 357891"/>
              <a:gd name="connsiteX5" fmla="*/ 1089025 w 1356361"/>
              <a:gd name="connsiteY5" fmla="*/ 352425 h 357891"/>
              <a:gd name="connsiteX6" fmla="*/ 1355725 w 1356361"/>
              <a:gd name="connsiteY6" fmla="*/ 336550 h 357891"/>
              <a:gd name="connsiteX7" fmla="*/ 1012825 w 1356361"/>
              <a:gd name="connsiteY7" fmla="*/ 330200 h 357891"/>
              <a:gd name="connsiteX8" fmla="*/ 431800 w 1356361"/>
              <a:gd name="connsiteY8" fmla="*/ 180975 h 357891"/>
              <a:gd name="connsiteX9" fmla="*/ 596900 w 1356361"/>
              <a:gd name="connsiteY9" fmla="*/ 257175 h 357891"/>
              <a:gd name="connsiteX10" fmla="*/ 0 w 1356361"/>
              <a:gd name="connsiteY10" fmla="*/ 0 h 35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56361" h="357891">
                <a:moveTo>
                  <a:pt x="0" y="0"/>
                </a:moveTo>
                <a:lnTo>
                  <a:pt x="546100" y="260350"/>
                </a:lnTo>
                <a:cubicBezTo>
                  <a:pt x="606954" y="285221"/>
                  <a:pt x="301625" y="137583"/>
                  <a:pt x="365125" y="149225"/>
                </a:cubicBezTo>
                <a:cubicBezTo>
                  <a:pt x="428625" y="160867"/>
                  <a:pt x="860954" y="316442"/>
                  <a:pt x="927100" y="330200"/>
                </a:cubicBezTo>
                <a:cubicBezTo>
                  <a:pt x="993246" y="343958"/>
                  <a:pt x="735013" y="228071"/>
                  <a:pt x="762000" y="231775"/>
                </a:cubicBezTo>
                <a:cubicBezTo>
                  <a:pt x="788987" y="235479"/>
                  <a:pt x="990071" y="334963"/>
                  <a:pt x="1089025" y="352425"/>
                </a:cubicBezTo>
                <a:cubicBezTo>
                  <a:pt x="1187979" y="369887"/>
                  <a:pt x="1368425" y="340254"/>
                  <a:pt x="1355725" y="336550"/>
                </a:cubicBezTo>
                <a:cubicBezTo>
                  <a:pt x="1343025" y="332846"/>
                  <a:pt x="1166812" y="356129"/>
                  <a:pt x="1012825" y="330200"/>
                </a:cubicBezTo>
                <a:cubicBezTo>
                  <a:pt x="858838" y="304271"/>
                  <a:pt x="501121" y="193146"/>
                  <a:pt x="431800" y="180975"/>
                </a:cubicBezTo>
                <a:cubicBezTo>
                  <a:pt x="362479" y="168804"/>
                  <a:pt x="596900" y="257175"/>
                  <a:pt x="596900" y="2571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 2191">
            <a:extLst>
              <a:ext uri="{FF2B5EF4-FFF2-40B4-BE49-F238E27FC236}">
                <a16:creationId xmlns:a16="http://schemas.microsoft.com/office/drawing/2014/main" id="{25189723-A603-C14E-D607-EF93B7F1D3BA}"/>
              </a:ext>
            </a:extLst>
          </p:cNvPr>
          <p:cNvSpPr/>
          <p:nvPr/>
        </p:nvSpPr>
        <p:spPr>
          <a:xfrm>
            <a:off x="3012582" y="7392218"/>
            <a:ext cx="1036494" cy="104083"/>
          </a:xfrm>
          <a:custGeom>
            <a:avLst/>
            <a:gdLst>
              <a:gd name="connsiteX0" fmla="*/ 493 w 1036494"/>
              <a:gd name="connsiteY0" fmla="*/ 40457 h 104083"/>
              <a:gd name="connsiteX1" fmla="*/ 873618 w 1036494"/>
              <a:gd name="connsiteY1" fmla="*/ 43632 h 104083"/>
              <a:gd name="connsiteX2" fmla="*/ 762493 w 1036494"/>
              <a:gd name="connsiteY2" fmla="*/ 34107 h 104083"/>
              <a:gd name="connsiteX3" fmla="*/ 1032368 w 1036494"/>
              <a:gd name="connsiteY3" fmla="*/ 103957 h 104083"/>
              <a:gd name="connsiteX4" fmla="*/ 905368 w 1036494"/>
              <a:gd name="connsiteY4" fmla="*/ 49982 h 104083"/>
              <a:gd name="connsiteX5" fmla="*/ 632318 w 1036494"/>
              <a:gd name="connsiteY5" fmla="*/ 2357 h 104083"/>
              <a:gd name="connsiteX6" fmla="*/ 746618 w 1036494"/>
              <a:gd name="connsiteY6" fmla="*/ 8707 h 104083"/>
              <a:gd name="connsiteX7" fmla="*/ 493 w 1036494"/>
              <a:gd name="connsiteY7" fmla="*/ 40457 h 104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494" h="104083">
                <a:moveTo>
                  <a:pt x="493" y="40457"/>
                </a:moveTo>
                <a:cubicBezTo>
                  <a:pt x="21660" y="46278"/>
                  <a:pt x="746618" y="44690"/>
                  <a:pt x="873618" y="43632"/>
                </a:cubicBezTo>
                <a:cubicBezTo>
                  <a:pt x="1000618" y="42574"/>
                  <a:pt x="736035" y="24053"/>
                  <a:pt x="762493" y="34107"/>
                </a:cubicBezTo>
                <a:cubicBezTo>
                  <a:pt x="788951" y="44161"/>
                  <a:pt x="1008556" y="101311"/>
                  <a:pt x="1032368" y="103957"/>
                </a:cubicBezTo>
                <a:cubicBezTo>
                  <a:pt x="1056180" y="106603"/>
                  <a:pt x="972043" y="66915"/>
                  <a:pt x="905368" y="49982"/>
                </a:cubicBezTo>
                <a:cubicBezTo>
                  <a:pt x="838693" y="33049"/>
                  <a:pt x="658776" y="9236"/>
                  <a:pt x="632318" y="2357"/>
                </a:cubicBezTo>
                <a:cubicBezTo>
                  <a:pt x="605860" y="-4522"/>
                  <a:pt x="847160" y="5532"/>
                  <a:pt x="746618" y="8707"/>
                </a:cubicBezTo>
                <a:cubicBezTo>
                  <a:pt x="646076" y="11882"/>
                  <a:pt x="-20674" y="34636"/>
                  <a:pt x="493" y="40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 2192">
            <a:extLst>
              <a:ext uri="{FF2B5EF4-FFF2-40B4-BE49-F238E27FC236}">
                <a16:creationId xmlns:a16="http://schemas.microsoft.com/office/drawing/2014/main" id="{50E66196-9129-D9C9-718B-02D82F173005}"/>
              </a:ext>
            </a:extLst>
          </p:cNvPr>
          <p:cNvSpPr/>
          <p:nvPr/>
        </p:nvSpPr>
        <p:spPr>
          <a:xfrm>
            <a:off x="3305119" y="7696183"/>
            <a:ext cx="1235547" cy="141774"/>
          </a:xfrm>
          <a:custGeom>
            <a:avLst/>
            <a:gdLst>
              <a:gd name="connsiteX0" fmla="*/ 56 w 1235547"/>
              <a:gd name="connsiteY0" fmla="*/ 17 h 141774"/>
              <a:gd name="connsiteX1" fmla="*/ 736656 w 1235547"/>
              <a:gd name="connsiteY1" fmla="*/ 136542 h 141774"/>
              <a:gd name="connsiteX2" fmla="*/ 584256 w 1235547"/>
              <a:gd name="connsiteY2" fmla="*/ 111142 h 141774"/>
              <a:gd name="connsiteX3" fmla="*/ 949381 w 1235547"/>
              <a:gd name="connsiteY3" fmla="*/ 88917 h 141774"/>
              <a:gd name="connsiteX4" fmla="*/ 819206 w 1235547"/>
              <a:gd name="connsiteY4" fmla="*/ 88917 h 141774"/>
              <a:gd name="connsiteX5" fmla="*/ 1231956 w 1235547"/>
              <a:gd name="connsiteY5" fmla="*/ 127017 h 141774"/>
              <a:gd name="connsiteX6" fmla="*/ 990656 w 1235547"/>
              <a:gd name="connsiteY6" fmla="*/ 98442 h 141774"/>
              <a:gd name="connsiteX7" fmla="*/ 498531 w 1235547"/>
              <a:gd name="connsiteY7" fmla="*/ 127017 h 141774"/>
              <a:gd name="connsiteX8" fmla="*/ 695381 w 1235547"/>
              <a:gd name="connsiteY8" fmla="*/ 127017 h 141774"/>
              <a:gd name="connsiteX9" fmla="*/ 56 w 1235547"/>
              <a:gd name="connsiteY9" fmla="*/ 17 h 14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5547" h="141774">
                <a:moveTo>
                  <a:pt x="56" y="17"/>
                </a:moveTo>
                <a:cubicBezTo>
                  <a:pt x="6935" y="1604"/>
                  <a:pt x="639289" y="118021"/>
                  <a:pt x="736656" y="136542"/>
                </a:cubicBezTo>
                <a:cubicBezTo>
                  <a:pt x="834023" y="155063"/>
                  <a:pt x="548802" y="119079"/>
                  <a:pt x="584256" y="111142"/>
                </a:cubicBezTo>
                <a:cubicBezTo>
                  <a:pt x="619710" y="103205"/>
                  <a:pt x="910223" y="92621"/>
                  <a:pt x="949381" y="88917"/>
                </a:cubicBezTo>
                <a:cubicBezTo>
                  <a:pt x="988539" y="85213"/>
                  <a:pt x="772110" y="82567"/>
                  <a:pt x="819206" y="88917"/>
                </a:cubicBezTo>
                <a:cubicBezTo>
                  <a:pt x="866302" y="95267"/>
                  <a:pt x="1203381" y="125430"/>
                  <a:pt x="1231956" y="127017"/>
                </a:cubicBezTo>
                <a:cubicBezTo>
                  <a:pt x="1260531" y="128605"/>
                  <a:pt x="1112893" y="98442"/>
                  <a:pt x="990656" y="98442"/>
                </a:cubicBezTo>
                <a:cubicBezTo>
                  <a:pt x="868419" y="98442"/>
                  <a:pt x="547744" y="122255"/>
                  <a:pt x="498531" y="127017"/>
                </a:cubicBezTo>
                <a:cubicBezTo>
                  <a:pt x="449319" y="131780"/>
                  <a:pt x="773698" y="146067"/>
                  <a:pt x="695381" y="127017"/>
                </a:cubicBezTo>
                <a:cubicBezTo>
                  <a:pt x="617064" y="107967"/>
                  <a:pt x="-6823" y="-1570"/>
                  <a:pt x="56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 2193">
            <a:extLst>
              <a:ext uri="{FF2B5EF4-FFF2-40B4-BE49-F238E27FC236}">
                <a16:creationId xmlns:a16="http://schemas.microsoft.com/office/drawing/2014/main" id="{E624B971-C97E-7868-D625-0C502200018A}"/>
              </a:ext>
            </a:extLst>
          </p:cNvPr>
          <p:cNvSpPr/>
          <p:nvPr/>
        </p:nvSpPr>
        <p:spPr>
          <a:xfrm>
            <a:off x="3698872" y="7807000"/>
            <a:ext cx="796221" cy="131676"/>
          </a:xfrm>
          <a:custGeom>
            <a:avLst/>
            <a:gdLst>
              <a:gd name="connsiteX0" fmla="*/ 3 w 796221"/>
              <a:gd name="connsiteY0" fmla="*/ 325 h 131676"/>
              <a:gd name="connsiteX1" fmla="*/ 298453 w 796221"/>
              <a:gd name="connsiteY1" fmla="*/ 105100 h 131676"/>
              <a:gd name="connsiteX2" fmla="*/ 149228 w 796221"/>
              <a:gd name="connsiteY2" fmla="*/ 108275 h 131676"/>
              <a:gd name="connsiteX3" fmla="*/ 307978 w 796221"/>
              <a:gd name="connsiteY3" fmla="*/ 67000 h 131676"/>
              <a:gd name="connsiteX4" fmla="*/ 790578 w 796221"/>
              <a:gd name="connsiteY4" fmla="*/ 70175 h 131676"/>
              <a:gd name="connsiteX5" fmla="*/ 568328 w 796221"/>
              <a:gd name="connsiteY5" fmla="*/ 67000 h 131676"/>
              <a:gd name="connsiteX6" fmla="*/ 514353 w 796221"/>
              <a:gd name="connsiteY6" fmla="*/ 60650 h 131676"/>
              <a:gd name="connsiteX7" fmla="*/ 447678 w 796221"/>
              <a:gd name="connsiteY7" fmla="*/ 92400 h 131676"/>
              <a:gd name="connsiteX8" fmla="*/ 355603 w 796221"/>
              <a:gd name="connsiteY8" fmla="*/ 130500 h 131676"/>
              <a:gd name="connsiteX9" fmla="*/ 431803 w 796221"/>
              <a:gd name="connsiteY9" fmla="*/ 44775 h 131676"/>
              <a:gd name="connsiteX10" fmla="*/ 304803 w 796221"/>
              <a:gd name="connsiteY10" fmla="*/ 70175 h 131676"/>
              <a:gd name="connsiteX11" fmla="*/ 3 w 796221"/>
              <a:gd name="connsiteY11" fmla="*/ 325 h 131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6221" h="131676">
                <a:moveTo>
                  <a:pt x="3" y="325"/>
                </a:moveTo>
                <a:cubicBezTo>
                  <a:pt x="-1055" y="6146"/>
                  <a:pt x="273582" y="87108"/>
                  <a:pt x="298453" y="105100"/>
                </a:cubicBezTo>
                <a:cubicBezTo>
                  <a:pt x="323324" y="123092"/>
                  <a:pt x="147641" y="114625"/>
                  <a:pt x="149228" y="108275"/>
                </a:cubicBezTo>
                <a:cubicBezTo>
                  <a:pt x="150816" y="101925"/>
                  <a:pt x="201086" y="73350"/>
                  <a:pt x="307978" y="67000"/>
                </a:cubicBezTo>
                <a:cubicBezTo>
                  <a:pt x="414870" y="60650"/>
                  <a:pt x="747186" y="70175"/>
                  <a:pt x="790578" y="70175"/>
                </a:cubicBezTo>
                <a:cubicBezTo>
                  <a:pt x="833970" y="70175"/>
                  <a:pt x="614365" y="68587"/>
                  <a:pt x="568328" y="67000"/>
                </a:cubicBezTo>
                <a:cubicBezTo>
                  <a:pt x="522291" y="65413"/>
                  <a:pt x="534461" y="56417"/>
                  <a:pt x="514353" y="60650"/>
                </a:cubicBezTo>
                <a:cubicBezTo>
                  <a:pt x="494245" y="64883"/>
                  <a:pt x="474136" y="80758"/>
                  <a:pt x="447678" y="92400"/>
                </a:cubicBezTo>
                <a:cubicBezTo>
                  <a:pt x="421220" y="104042"/>
                  <a:pt x="358249" y="138437"/>
                  <a:pt x="355603" y="130500"/>
                </a:cubicBezTo>
                <a:cubicBezTo>
                  <a:pt x="352957" y="122563"/>
                  <a:pt x="440270" y="54829"/>
                  <a:pt x="431803" y="44775"/>
                </a:cubicBezTo>
                <a:cubicBezTo>
                  <a:pt x="423336" y="34721"/>
                  <a:pt x="381003" y="71762"/>
                  <a:pt x="304803" y="70175"/>
                </a:cubicBezTo>
                <a:cubicBezTo>
                  <a:pt x="228603" y="68588"/>
                  <a:pt x="1061" y="-5496"/>
                  <a:pt x="3" y="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 2194">
            <a:extLst>
              <a:ext uri="{FF2B5EF4-FFF2-40B4-BE49-F238E27FC236}">
                <a16:creationId xmlns:a16="http://schemas.microsoft.com/office/drawing/2014/main" id="{C5706F77-111F-CD21-28AD-1B0C3227FD70}"/>
              </a:ext>
            </a:extLst>
          </p:cNvPr>
          <p:cNvSpPr/>
          <p:nvPr/>
        </p:nvSpPr>
        <p:spPr>
          <a:xfrm>
            <a:off x="3603486" y="8010305"/>
            <a:ext cx="708730" cy="279667"/>
          </a:xfrm>
          <a:custGeom>
            <a:avLst/>
            <a:gdLst>
              <a:gd name="connsiteX0" fmla="*/ 139 w 708730"/>
              <a:gd name="connsiteY0" fmla="*/ 279620 h 279667"/>
              <a:gd name="connsiteX1" fmla="*/ 495439 w 708730"/>
              <a:gd name="connsiteY1" fmla="*/ 152620 h 279667"/>
              <a:gd name="connsiteX2" fmla="*/ 670064 w 708730"/>
              <a:gd name="connsiteY2" fmla="*/ 133570 h 279667"/>
              <a:gd name="connsiteX3" fmla="*/ 625614 w 708730"/>
              <a:gd name="connsiteY3" fmla="*/ 44670 h 279667"/>
              <a:gd name="connsiteX4" fmla="*/ 704989 w 708730"/>
              <a:gd name="connsiteY4" fmla="*/ 79595 h 279667"/>
              <a:gd name="connsiteX5" fmla="*/ 695464 w 708730"/>
              <a:gd name="connsiteY5" fmla="*/ 220 h 279667"/>
              <a:gd name="connsiteX6" fmla="*/ 692289 w 708730"/>
              <a:gd name="connsiteY6" fmla="*/ 57370 h 279667"/>
              <a:gd name="connsiteX7" fmla="*/ 501789 w 708730"/>
              <a:gd name="connsiteY7" fmla="*/ 101820 h 279667"/>
              <a:gd name="connsiteX8" fmla="*/ 101739 w 708730"/>
              <a:gd name="connsiteY8" fmla="*/ 251045 h 279667"/>
              <a:gd name="connsiteX9" fmla="*/ 441464 w 708730"/>
              <a:gd name="connsiteY9" fmla="*/ 168495 h 279667"/>
              <a:gd name="connsiteX10" fmla="*/ 139 w 708730"/>
              <a:gd name="connsiteY10" fmla="*/ 279620 h 27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08730" h="279667">
                <a:moveTo>
                  <a:pt x="139" y="279620"/>
                </a:moveTo>
                <a:cubicBezTo>
                  <a:pt x="9135" y="276974"/>
                  <a:pt x="383785" y="176962"/>
                  <a:pt x="495439" y="152620"/>
                </a:cubicBezTo>
                <a:cubicBezTo>
                  <a:pt x="607093" y="128278"/>
                  <a:pt x="648368" y="151562"/>
                  <a:pt x="670064" y="133570"/>
                </a:cubicBezTo>
                <a:cubicBezTo>
                  <a:pt x="691760" y="115578"/>
                  <a:pt x="619793" y="53666"/>
                  <a:pt x="625614" y="44670"/>
                </a:cubicBezTo>
                <a:cubicBezTo>
                  <a:pt x="631435" y="35674"/>
                  <a:pt x="693347" y="87003"/>
                  <a:pt x="704989" y="79595"/>
                </a:cubicBezTo>
                <a:cubicBezTo>
                  <a:pt x="716631" y="72187"/>
                  <a:pt x="697581" y="3924"/>
                  <a:pt x="695464" y="220"/>
                </a:cubicBezTo>
                <a:cubicBezTo>
                  <a:pt x="693347" y="-3484"/>
                  <a:pt x="724568" y="40437"/>
                  <a:pt x="692289" y="57370"/>
                </a:cubicBezTo>
                <a:cubicBezTo>
                  <a:pt x="660010" y="74303"/>
                  <a:pt x="600214" y="69541"/>
                  <a:pt x="501789" y="101820"/>
                </a:cubicBezTo>
                <a:cubicBezTo>
                  <a:pt x="403364" y="134099"/>
                  <a:pt x="111793" y="239933"/>
                  <a:pt x="101739" y="251045"/>
                </a:cubicBezTo>
                <a:cubicBezTo>
                  <a:pt x="91685" y="262157"/>
                  <a:pt x="462101" y="164262"/>
                  <a:pt x="441464" y="168495"/>
                </a:cubicBezTo>
                <a:cubicBezTo>
                  <a:pt x="420827" y="172728"/>
                  <a:pt x="-8857" y="282266"/>
                  <a:pt x="139" y="2796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 2195">
            <a:extLst>
              <a:ext uri="{FF2B5EF4-FFF2-40B4-BE49-F238E27FC236}">
                <a16:creationId xmlns:a16="http://schemas.microsoft.com/office/drawing/2014/main" id="{3BF8CA4B-2265-E2FA-C551-73658638C193}"/>
              </a:ext>
            </a:extLst>
          </p:cNvPr>
          <p:cNvSpPr/>
          <p:nvPr/>
        </p:nvSpPr>
        <p:spPr>
          <a:xfrm>
            <a:off x="4469039" y="6180643"/>
            <a:ext cx="978094" cy="347336"/>
          </a:xfrm>
          <a:custGeom>
            <a:avLst/>
            <a:gdLst>
              <a:gd name="connsiteX0" fmla="*/ 880836 w 978094"/>
              <a:gd name="connsiteY0" fmla="*/ 39182 h 347336"/>
              <a:gd name="connsiteX1" fmla="*/ 709386 w 978094"/>
              <a:gd name="connsiteY1" fmla="*/ 166182 h 347336"/>
              <a:gd name="connsiteX2" fmla="*/ 779236 w 978094"/>
              <a:gd name="connsiteY2" fmla="*/ 163007 h 347336"/>
              <a:gd name="connsiteX3" fmla="*/ 404586 w 978094"/>
              <a:gd name="connsiteY3" fmla="*/ 274132 h 347336"/>
              <a:gd name="connsiteX4" fmla="*/ 553811 w 978094"/>
              <a:gd name="connsiteY4" fmla="*/ 261432 h 347336"/>
              <a:gd name="connsiteX5" fmla="*/ 1361 w 978094"/>
              <a:gd name="connsiteY5" fmla="*/ 347157 h 347336"/>
              <a:gd name="connsiteX6" fmla="*/ 414111 w 978094"/>
              <a:gd name="connsiteY6" fmla="*/ 280482 h 347336"/>
              <a:gd name="connsiteX7" fmla="*/ 931636 w 978094"/>
              <a:gd name="connsiteY7" fmla="*/ 166182 h 347336"/>
              <a:gd name="connsiteX8" fmla="*/ 645886 w 978094"/>
              <a:gd name="connsiteY8" fmla="*/ 216982 h 347336"/>
              <a:gd name="connsiteX9" fmla="*/ 833211 w 978094"/>
              <a:gd name="connsiteY9" fmla="*/ 105857 h 347336"/>
              <a:gd name="connsiteX10" fmla="*/ 976086 w 978094"/>
              <a:gd name="connsiteY10" fmla="*/ 4257 h 347336"/>
              <a:gd name="connsiteX11" fmla="*/ 880836 w 978094"/>
              <a:gd name="connsiteY11" fmla="*/ 39182 h 347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8094" h="347336">
                <a:moveTo>
                  <a:pt x="880836" y="39182"/>
                </a:moveTo>
                <a:cubicBezTo>
                  <a:pt x="836386" y="66170"/>
                  <a:pt x="726319" y="145545"/>
                  <a:pt x="709386" y="166182"/>
                </a:cubicBezTo>
                <a:cubicBezTo>
                  <a:pt x="692453" y="186820"/>
                  <a:pt x="830036" y="145015"/>
                  <a:pt x="779236" y="163007"/>
                </a:cubicBezTo>
                <a:cubicBezTo>
                  <a:pt x="728436" y="180999"/>
                  <a:pt x="442157" y="257728"/>
                  <a:pt x="404586" y="274132"/>
                </a:cubicBezTo>
                <a:cubicBezTo>
                  <a:pt x="367015" y="290536"/>
                  <a:pt x="621015" y="249261"/>
                  <a:pt x="553811" y="261432"/>
                </a:cubicBezTo>
                <a:cubicBezTo>
                  <a:pt x="486607" y="273603"/>
                  <a:pt x="24644" y="343982"/>
                  <a:pt x="1361" y="347157"/>
                </a:cubicBezTo>
                <a:cubicBezTo>
                  <a:pt x="-21922" y="350332"/>
                  <a:pt x="259065" y="310644"/>
                  <a:pt x="414111" y="280482"/>
                </a:cubicBezTo>
                <a:cubicBezTo>
                  <a:pt x="569157" y="250320"/>
                  <a:pt x="893007" y="176765"/>
                  <a:pt x="931636" y="166182"/>
                </a:cubicBezTo>
                <a:cubicBezTo>
                  <a:pt x="970265" y="155599"/>
                  <a:pt x="662290" y="227036"/>
                  <a:pt x="645886" y="216982"/>
                </a:cubicBezTo>
                <a:cubicBezTo>
                  <a:pt x="629482" y="206928"/>
                  <a:pt x="778178" y="141311"/>
                  <a:pt x="833211" y="105857"/>
                </a:cubicBezTo>
                <a:cubicBezTo>
                  <a:pt x="888244" y="70403"/>
                  <a:pt x="961798" y="18015"/>
                  <a:pt x="976086" y="4257"/>
                </a:cubicBezTo>
                <a:cubicBezTo>
                  <a:pt x="990374" y="-9501"/>
                  <a:pt x="925286" y="12194"/>
                  <a:pt x="880836" y="39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 2196">
            <a:extLst>
              <a:ext uri="{FF2B5EF4-FFF2-40B4-BE49-F238E27FC236}">
                <a16:creationId xmlns:a16="http://schemas.microsoft.com/office/drawing/2014/main" id="{9F82A210-1565-AD6D-B431-B0EBC1FD9F3B}"/>
              </a:ext>
            </a:extLst>
          </p:cNvPr>
          <p:cNvSpPr/>
          <p:nvPr/>
        </p:nvSpPr>
        <p:spPr>
          <a:xfrm>
            <a:off x="4508302" y="6896070"/>
            <a:ext cx="978270" cy="381330"/>
          </a:xfrm>
          <a:custGeom>
            <a:avLst/>
            <a:gdLst>
              <a:gd name="connsiteX0" fmla="*/ 978098 w 978270"/>
              <a:gd name="connsiteY0" fmla="*/ 30 h 381330"/>
              <a:gd name="connsiteX1" fmla="*/ 120848 w 978270"/>
              <a:gd name="connsiteY1" fmla="*/ 231805 h 381330"/>
              <a:gd name="connsiteX2" fmla="*/ 263723 w 978270"/>
              <a:gd name="connsiteY2" fmla="*/ 190530 h 381330"/>
              <a:gd name="connsiteX3" fmla="*/ 111323 w 978270"/>
              <a:gd name="connsiteY3" fmla="*/ 263555 h 381330"/>
              <a:gd name="connsiteX4" fmla="*/ 70048 w 978270"/>
              <a:gd name="connsiteY4" fmla="*/ 358805 h 381330"/>
              <a:gd name="connsiteX5" fmla="*/ 104973 w 978270"/>
              <a:gd name="connsiteY5" fmla="*/ 301655 h 381330"/>
              <a:gd name="connsiteX6" fmla="*/ 139898 w 978270"/>
              <a:gd name="connsiteY6" fmla="*/ 381030 h 381330"/>
              <a:gd name="connsiteX7" fmla="*/ 355798 w 978270"/>
              <a:gd name="connsiteY7" fmla="*/ 330230 h 381330"/>
              <a:gd name="connsiteX8" fmla="*/ 44648 w 978270"/>
              <a:gd name="connsiteY8" fmla="*/ 368330 h 381330"/>
              <a:gd name="connsiteX9" fmla="*/ 146248 w 978270"/>
              <a:gd name="connsiteY9" fmla="*/ 279430 h 381330"/>
              <a:gd name="connsiteX10" fmla="*/ 41473 w 978270"/>
              <a:gd name="connsiteY10" fmla="*/ 215930 h 381330"/>
              <a:gd name="connsiteX11" fmla="*/ 978098 w 978270"/>
              <a:gd name="connsiteY11" fmla="*/ 30 h 38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8270" h="381330">
                <a:moveTo>
                  <a:pt x="978098" y="30"/>
                </a:moveTo>
                <a:cubicBezTo>
                  <a:pt x="991327" y="2676"/>
                  <a:pt x="239910" y="200055"/>
                  <a:pt x="120848" y="231805"/>
                </a:cubicBezTo>
                <a:cubicBezTo>
                  <a:pt x="1785" y="263555"/>
                  <a:pt x="265310" y="185238"/>
                  <a:pt x="263723" y="190530"/>
                </a:cubicBezTo>
                <a:cubicBezTo>
                  <a:pt x="262136" y="195822"/>
                  <a:pt x="143602" y="235509"/>
                  <a:pt x="111323" y="263555"/>
                </a:cubicBezTo>
                <a:cubicBezTo>
                  <a:pt x="79044" y="291601"/>
                  <a:pt x="71106" y="352455"/>
                  <a:pt x="70048" y="358805"/>
                </a:cubicBezTo>
                <a:cubicBezTo>
                  <a:pt x="68990" y="365155"/>
                  <a:pt x="93331" y="297951"/>
                  <a:pt x="104973" y="301655"/>
                </a:cubicBezTo>
                <a:cubicBezTo>
                  <a:pt x="116615" y="305359"/>
                  <a:pt x="98094" y="376268"/>
                  <a:pt x="139898" y="381030"/>
                </a:cubicBezTo>
                <a:cubicBezTo>
                  <a:pt x="181702" y="385792"/>
                  <a:pt x="371673" y="332347"/>
                  <a:pt x="355798" y="330230"/>
                </a:cubicBezTo>
                <a:cubicBezTo>
                  <a:pt x="339923" y="328113"/>
                  <a:pt x="79573" y="376797"/>
                  <a:pt x="44648" y="368330"/>
                </a:cubicBezTo>
                <a:cubicBezTo>
                  <a:pt x="9723" y="359863"/>
                  <a:pt x="146777" y="304830"/>
                  <a:pt x="146248" y="279430"/>
                </a:cubicBezTo>
                <a:cubicBezTo>
                  <a:pt x="145719" y="254030"/>
                  <a:pt x="-93994" y="265143"/>
                  <a:pt x="41473" y="215930"/>
                </a:cubicBezTo>
                <a:cubicBezTo>
                  <a:pt x="176940" y="166718"/>
                  <a:pt x="964869" y="-2616"/>
                  <a:pt x="978098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 2197">
            <a:extLst>
              <a:ext uri="{FF2B5EF4-FFF2-40B4-BE49-F238E27FC236}">
                <a16:creationId xmlns:a16="http://schemas.microsoft.com/office/drawing/2014/main" id="{B3407EAA-A228-25A3-4D84-8E464B15F57E}"/>
              </a:ext>
            </a:extLst>
          </p:cNvPr>
          <p:cNvSpPr/>
          <p:nvPr/>
        </p:nvSpPr>
        <p:spPr>
          <a:xfrm>
            <a:off x="4998423" y="6624856"/>
            <a:ext cx="189774" cy="398345"/>
          </a:xfrm>
          <a:custGeom>
            <a:avLst/>
            <a:gdLst>
              <a:gd name="connsiteX0" fmla="*/ 2202 w 189774"/>
              <a:gd name="connsiteY0" fmla="*/ 1369 h 398345"/>
              <a:gd name="connsiteX1" fmla="*/ 72052 w 189774"/>
              <a:gd name="connsiteY1" fmla="*/ 172819 h 398345"/>
              <a:gd name="connsiteX2" fmla="*/ 97452 w 189774"/>
              <a:gd name="connsiteY2" fmla="*/ 90269 h 398345"/>
              <a:gd name="connsiteX3" fmla="*/ 189527 w 189774"/>
              <a:gd name="connsiteY3" fmla="*/ 325219 h 398345"/>
              <a:gd name="connsiteX4" fmla="*/ 126027 w 189774"/>
              <a:gd name="connsiteY4" fmla="*/ 188694 h 398345"/>
              <a:gd name="connsiteX5" fmla="*/ 173652 w 189774"/>
              <a:gd name="connsiteY5" fmla="*/ 398244 h 398345"/>
              <a:gd name="connsiteX6" fmla="*/ 65702 w 189774"/>
              <a:gd name="connsiteY6" fmla="*/ 156944 h 398345"/>
              <a:gd name="connsiteX7" fmla="*/ 113327 w 189774"/>
              <a:gd name="connsiteY7" fmla="*/ 268069 h 398345"/>
              <a:gd name="connsiteX8" fmla="*/ 135552 w 189774"/>
              <a:gd name="connsiteY8" fmla="*/ 226794 h 398345"/>
              <a:gd name="connsiteX9" fmla="*/ 164127 w 189774"/>
              <a:gd name="connsiteY9" fmla="*/ 283944 h 398345"/>
              <a:gd name="connsiteX10" fmla="*/ 2202 w 189774"/>
              <a:gd name="connsiteY10" fmla="*/ 1369 h 39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774" h="398345">
                <a:moveTo>
                  <a:pt x="2202" y="1369"/>
                </a:moveTo>
                <a:cubicBezTo>
                  <a:pt x="-13144" y="-17152"/>
                  <a:pt x="56177" y="158002"/>
                  <a:pt x="72052" y="172819"/>
                </a:cubicBezTo>
                <a:cubicBezTo>
                  <a:pt x="87927" y="187636"/>
                  <a:pt x="77873" y="64869"/>
                  <a:pt x="97452" y="90269"/>
                </a:cubicBezTo>
                <a:cubicBezTo>
                  <a:pt x="117031" y="115669"/>
                  <a:pt x="184764" y="308815"/>
                  <a:pt x="189527" y="325219"/>
                </a:cubicBezTo>
                <a:cubicBezTo>
                  <a:pt x="194290" y="341623"/>
                  <a:pt x="128673" y="176523"/>
                  <a:pt x="126027" y="188694"/>
                </a:cubicBezTo>
                <a:cubicBezTo>
                  <a:pt x="123381" y="200865"/>
                  <a:pt x="183706" y="403536"/>
                  <a:pt x="173652" y="398244"/>
                </a:cubicBezTo>
                <a:cubicBezTo>
                  <a:pt x="163598" y="392952"/>
                  <a:pt x="75756" y="178640"/>
                  <a:pt x="65702" y="156944"/>
                </a:cubicBezTo>
                <a:cubicBezTo>
                  <a:pt x="55648" y="135248"/>
                  <a:pt x="101685" y="256427"/>
                  <a:pt x="113327" y="268069"/>
                </a:cubicBezTo>
                <a:cubicBezTo>
                  <a:pt x="124969" y="279711"/>
                  <a:pt x="127085" y="224148"/>
                  <a:pt x="135552" y="226794"/>
                </a:cubicBezTo>
                <a:cubicBezTo>
                  <a:pt x="144019" y="229440"/>
                  <a:pt x="182119" y="314636"/>
                  <a:pt x="164127" y="283944"/>
                </a:cubicBezTo>
                <a:cubicBezTo>
                  <a:pt x="146135" y="253252"/>
                  <a:pt x="17548" y="19890"/>
                  <a:pt x="2202" y="13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 2198">
            <a:extLst>
              <a:ext uri="{FF2B5EF4-FFF2-40B4-BE49-F238E27FC236}">
                <a16:creationId xmlns:a16="http://schemas.microsoft.com/office/drawing/2014/main" id="{B1B3D0CE-B10C-D841-4EC2-828797462D62}"/>
              </a:ext>
            </a:extLst>
          </p:cNvPr>
          <p:cNvSpPr/>
          <p:nvPr/>
        </p:nvSpPr>
        <p:spPr>
          <a:xfrm>
            <a:off x="4509855" y="7203836"/>
            <a:ext cx="1148013" cy="140599"/>
          </a:xfrm>
          <a:custGeom>
            <a:avLst/>
            <a:gdLst>
              <a:gd name="connsiteX0" fmla="*/ 1820 w 1148013"/>
              <a:gd name="connsiteY0" fmla="*/ 70089 h 140599"/>
              <a:gd name="connsiteX1" fmla="*/ 754295 w 1148013"/>
              <a:gd name="connsiteY1" fmla="*/ 41514 h 140599"/>
              <a:gd name="connsiteX2" fmla="*/ 652695 w 1148013"/>
              <a:gd name="connsiteY2" fmla="*/ 60564 h 140599"/>
              <a:gd name="connsiteX3" fmla="*/ 1113070 w 1148013"/>
              <a:gd name="connsiteY3" fmla="*/ 124064 h 140599"/>
              <a:gd name="connsiteX4" fmla="*/ 859070 w 1148013"/>
              <a:gd name="connsiteY4" fmla="*/ 130414 h 140599"/>
              <a:gd name="connsiteX5" fmla="*/ 1147995 w 1148013"/>
              <a:gd name="connsiteY5" fmla="*/ 139939 h 140599"/>
              <a:gd name="connsiteX6" fmla="*/ 843195 w 1148013"/>
              <a:gd name="connsiteY6" fmla="*/ 124064 h 140599"/>
              <a:gd name="connsiteX7" fmla="*/ 551095 w 1148013"/>
              <a:gd name="connsiteY7" fmla="*/ 239 h 140599"/>
              <a:gd name="connsiteX8" fmla="*/ 1820 w 1148013"/>
              <a:gd name="connsiteY8" fmla="*/ 70089 h 140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8013" h="140599">
                <a:moveTo>
                  <a:pt x="1820" y="70089"/>
                </a:moveTo>
                <a:cubicBezTo>
                  <a:pt x="35687" y="76968"/>
                  <a:pt x="645816" y="43101"/>
                  <a:pt x="754295" y="41514"/>
                </a:cubicBezTo>
                <a:cubicBezTo>
                  <a:pt x="862774" y="39927"/>
                  <a:pt x="592899" y="46806"/>
                  <a:pt x="652695" y="60564"/>
                </a:cubicBezTo>
                <a:cubicBezTo>
                  <a:pt x="712491" y="74322"/>
                  <a:pt x="1078674" y="112422"/>
                  <a:pt x="1113070" y="124064"/>
                </a:cubicBezTo>
                <a:cubicBezTo>
                  <a:pt x="1147466" y="135706"/>
                  <a:pt x="853249" y="127768"/>
                  <a:pt x="859070" y="130414"/>
                </a:cubicBezTo>
                <a:cubicBezTo>
                  <a:pt x="864891" y="133060"/>
                  <a:pt x="1150641" y="140997"/>
                  <a:pt x="1147995" y="139939"/>
                </a:cubicBezTo>
                <a:cubicBezTo>
                  <a:pt x="1145349" y="138881"/>
                  <a:pt x="942678" y="147347"/>
                  <a:pt x="843195" y="124064"/>
                </a:cubicBezTo>
                <a:cubicBezTo>
                  <a:pt x="743712" y="100781"/>
                  <a:pt x="686032" y="5001"/>
                  <a:pt x="551095" y="239"/>
                </a:cubicBezTo>
                <a:cubicBezTo>
                  <a:pt x="416158" y="-4523"/>
                  <a:pt x="-32047" y="63210"/>
                  <a:pt x="1820" y="70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 2199">
            <a:extLst>
              <a:ext uri="{FF2B5EF4-FFF2-40B4-BE49-F238E27FC236}">
                <a16:creationId xmlns:a16="http://schemas.microsoft.com/office/drawing/2014/main" id="{26A69D2A-85F7-0AAB-6918-3F6609893044}"/>
              </a:ext>
            </a:extLst>
          </p:cNvPr>
          <p:cNvSpPr/>
          <p:nvPr/>
        </p:nvSpPr>
        <p:spPr>
          <a:xfrm>
            <a:off x="4471319" y="7547166"/>
            <a:ext cx="1265906" cy="95059"/>
          </a:xfrm>
          <a:custGeom>
            <a:avLst/>
            <a:gdLst>
              <a:gd name="connsiteX0" fmla="*/ 11781 w 1265906"/>
              <a:gd name="connsiteY0" fmla="*/ 66484 h 95059"/>
              <a:gd name="connsiteX1" fmla="*/ 542006 w 1265906"/>
              <a:gd name="connsiteY1" fmla="*/ 2984 h 95059"/>
              <a:gd name="connsiteX2" fmla="*/ 415006 w 1265906"/>
              <a:gd name="connsiteY2" fmla="*/ 12509 h 95059"/>
              <a:gd name="connsiteX3" fmla="*/ 830931 w 1265906"/>
              <a:gd name="connsiteY3" fmla="*/ 31559 h 95059"/>
              <a:gd name="connsiteX4" fmla="*/ 745206 w 1265906"/>
              <a:gd name="connsiteY4" fmla="*/ 31559 h 95059"/>
              <a:gd name="connsiteX5" fmla="*/ 1265906 w 1265906"/>
              <a:gd name="connsiteY5" fmla="*/ 95059 h 95059"/>
              <a:gd name="connsiteX6" fmla="*/ 1142081 w 1265906"/>
              <a:gd name="connsiteY6" fmla="*/ 79184 h 95059"/>
              <a:gd name="connsiteX7" fmla="*/ 538831 w 1265906"/>
              <a:gd name="connsiteY7" fmla="*/ 18859 h 95059"/>
              <a:gd name="connsiteX8" fmla="*/ 697581 w 1265906"/>
              <a:gd name="connsiteY8" fmla="*/ 72834 h 95059"/>
              <a:gd name="connsiteX9" fmla="*/ 218156 w 1265906"/>
              <a:gd name="connsiteY9" fmla="*/ 88709 h 95059"/>
              <a:gd name="connsiteX10" fmla="*/ 11781 w 1265906"/>
              <a:gd name="connsiteY10" fmla="*/ 66484 h 95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5906" h="95059">
                <a:moveTo>
                  <a:pt x="11781" y="66484"/>
                </a:moveTo>
                <a:cubicBezTo>
                  <a:pt x="65756" y="52196"/>
                  <a:pt x="474802" y="11980"/>
                  <a:pt x="542006" y="2984"/>
                </a:cubicBezTo>
                <a:cubicBezTo>
                  <a:pt x="609210" y="-6012"/>
                  <a:pt x="366852" y="7747"/>
                  <a:pt x="415006" y="12509"/>
                </a:cubicBezTo>
                <a:cubicBezTo>
                  <a:pt x="463160" y="17271"/>
                  <a:pt x="775898" y="28384"/>
                  <a:pt x="830931" y="31559"/>
                </a:cubicBezTo>
                <a:cubicBezTo>
                  <a:pt x="885964" y="34734"/>
                  <a:pt x="672710" y="20976"/>
                  <a:pt x="745206" y="31559"/>
                </a:cubicBezTo>
                <a:cubicBezTo>
                  <a:pt x="817702" y="42142"/>
                  <a:pt x="1265906" y="95059"/>
                  <a:pt x="1265906" y="95059"/>
                </a:cubicBezTo>
                <a:lnTo>
                  <a:pt x="1142081" y="79184"/>
                </a:lnTo>
                <a:cubicBezTo>
                  <a:pt x="1020902" y="66484"/>
                  <a:pt x="612914" y="19917"/>
                  <a:pt x="538831" y="18859"/>
                </a:cubicBezTo>
                <a:cubicBezTo>
                  <a:pt x="464748" y="17801"/>
                  <a:pt x="751027" y="61192"/>
                  <a:pt x="697581" y="72834"/>
                </a:cubicBezTo>
                <a:cubicBezTo>
                  <a:pt x="644135" y="84476"/>
                  <a:pt x="336160" y="82888"/>
                  <a:pt x="218156" y="88709"/>
                </a:cubicBezTo>
                <a:cubicBezTo>
                  <a:pt x="100152" y="94530"/>
                  <a:pt x="-42194" y="80772"/>
                  <a:pt x="11781" y="66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 2200">
            <a:extLst>
              <a:ext uri="{FF2B5EF4-FFF2-40B4-BE49-F238E27FC236}">
                <a16:creationId xmlns:a16="http://schemas.microsoft.com/office/drawing/2014/main" id="{03FE18EE-875A-C86C-149A-C811EF3E41B1}"/>
              </a:ext>
            </a:extLst>
          </p:cNvPr>
          <p:cNvSpPr/>
          <p:nvPr/>
        </p:nvSpPr>
        <p:spPr>
          <a:xfrm>
            <a:off x="5655828" y="7348347"/>
            <a:ext cx="236418" cy="221822"/>
          </a:xfrm>
          <a:custGeom>
            <a:avLst/>
            <a:gdLst>
              <a:gd name="connsiteX0" fmla="*/ 5197 w 236418"/>
              <a:gd name="connsiteY0" fmla="*/ 4953 h 221822"/>
              <a:gd name="connsiteX1" fmla="*/ 170297 w 236418"/>
              <a:gd name="connsiteY1" fmla="*/ 81153 h 221822"/>
              <a:gd name="connsiteX2" fmla="*/ 224272 w 236418"/>
              <a:gd name="connsiteY2" fmla="*/ 192278 h 221822"/>
              <a:gd name="connsiteX3" fmla="*/ 233797 w 236418"/>
              <a:gd name="connsiteY3" fmla="*/ 217678 h 221822"/>
              <a:gd name="connsiteX4" fmla="*/ 230622 w 236418"/>
              <a:gd name="connsiteY4" fmla="*/ 122428 h 221822"/>
              <a:gd name="connsiteX5" fmla="*/ 221097 w 236418"/>
              <a:gd name="connsiteY5" fmla="*/ 81153 h 221822"/>
              <a:gd name="connsiteX6" fmla="*/ 55997 w 236418"/>
              <a:gd name="connsiteY6" fmla="*/ 14478 h 221822"/>
              <a:gd name="connsiteX7" fmla="*/ 5197 w 236418"/>
              <a:gd name="connsiteY7" fmla="*/ 4953 h 22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418" h="221822">
                <a:moveTo>
                  <a:pt x="5197" y="4953"/>
                </a:moveTo>
                <a:cubicBezTo>
                  <a:pt x="24247" y="16065"/>
                  <a:pt x="133785" y="49932"/>
                  <a:pt x="170297" y="81153"/>
                </a:cubicBezTo>
                <a:cubicBezTo>
                  <a:pt x="206810" y="112374"/>
                  <a:pt x="213689" y="169524"/>
                  <a:pt x="224272" y="192278"/>
                </a:cubicBezTo>
                <a:cubicBezTo>
                  <a:pt x="234855" y="215032"/>
                  <a:pt x="232739" y="229320"/>
                  <a:pt x="233797" y="217678"/>
                </a:cubicBezTo>
                <a:cubicBezTo>
                  <a:pt x="234855" y="206036"/>
                  <a:pt x="232739" y="145182"/>
                  <a:pt x="230622" y="122428"/>
                </a:cubicBezTo>
                <a:cubicBezTo>
                  <a:pt x="228505" y="99674"/>
                  <a:pt x="250201" y="99145"/>
                  <a:pt x="221097" y="81153"/>
                </a:cubicBezTo>
                <a:cubicBezTo>
                  <a:pt x="191993" y="63161"/>
                  <a:pt x="88805" y="25591"/>
                  <a:pt x="55997" y="14478"/>
                </a:cubicBezTo>
                <a:cubicBezTo>
                  <a:pt x="23189" y="3365"/>
                  <a:pt x="-13853" y="-6159"/>
                  <a:pt x="5197" y="4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 2201">
            <a:extLst>
              <a:ext uri="{FF2B5EF4-FFF2-40B4-BE49-F238E27FC236}">
                <a16:creationId xmlns:a16="http://schemas.microsoft.com/office/drawing/2014/main" id="{222126F3-F9B9-1787-68F4-4369C4AD45FA}"/>
              </a:ext>
            </a:extLst>
          </p:cNvPr>
          <p:cNvSpPr/>
          <p:nvPr/>
        </p:nvSpPr>
        <p:spPr>
          <a:xfrm>
            <a:off x="5073280" y="7149925"/>
            <a:ext cx="137332" cy="429348"/>
          </a:xfrm>
          <a:custGeom>
            <a:avLst/>
            <a:gdLst>
              <a:gd name="connsiteX0" fmla="*/ 136895 w 137332"/>
              <a:gd name="connsiteY0" fmla="*/ 175 h 429348"/>
              <a:gd name="connsiteX1" fmla="*/ 25770 w 137332"/>
              <a:gd name="connsiteY1" fmla="*/ 216075 h 429348"/>
              <a:gd name="connsiteX2" fmla="*/ 51170 w 137332"/>
              <a:gd name="connsiteY2" fmla="*/ 308150 h 429348"/>
              <a:gd name="connsiteX3" fmla="*/ 38470 w 137332"/>
              <a:gd name="connsiteY3" fmla="*/ 263700 h 429348"/>
              <a:gd name="connsiteX4" fmla="*/ 57520 w 137332"/>
              <a:gd name="connsiteY4" fmla="*/ 422450 h 429348"/>
              <a:gd name="connsiteX5" fmla="*/ 370 w 137332"/>
              <a:gd name="connsiteY5" fmla="*/ 254175 h 429348"/>
              <a:gd name="connsiteX6" fmla="*/ 32120 w 137332"/>
              <a:gd name="connsiteY6" fmla="*/ 378000 h 429348"/>
              <a:gd name="connsiteX7" fmla="*/ 16245 w 137332"/>
              <a:gd name="connsiteY7" fmla="*/ 238300 h 429348"/>
              <a:gd name="connsiteX8" fmla="*/ 9895 w 137332"/>
              <a:gd name="connsiteY8" fmla="*/ 428800 h 429348"/>
              <a:gd name="connsiteX9" fmla="*/ 9895 w 137332"/>
              <a:gd name="connsiteY9" fmla="*/ 165275 h 429348"/>
              <a:gd name="connsiteX10" fmla="*/ 70220 w 137332"/>
              <a:gd name="connsiteY10" fmla="*/ 117650 h 429348"/>
              <a:gd name="connsiteX11" fmla="*/ 63870 w 137332"/>
              <a:gd name="connsiteY11" fmla="*/ 177975 h 429348"/>
              <a:gd name="connsiteX12" fmla="*/ 136895 w 137332"/>
              <a:gd name="connsiteY12" fmla="*/ 175 h 42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332" h="429348">
                <a:moveTo>
                  <a:pt x="136895" y="175"/>
                </a:moveTo>
                <a:cubicBezTo>
                  <a:pt x="130545" y="6525"/>
                  <a:pt x="40058" y="164746"/>
                  <a:pt x="25770" y="216075"/>
                </a:cubicBezTo>
                <a:cubicBezTo>
                  <a:pt x="11482" y="267404"/>
                  <a:pt x="49053" y="300213"/>
                  <a:pt x="51170" y="308150"/>
                </a:cubicBezTo>
                <a:cubicBezTo>
                  <a:pt x="53287" y="316087"/>
                  <a:pt x="37412" y="244650"/>
                  <a:pt x="38470" y="263700"/>
                </a:cubicBezTo>
                <a:cubicBezTo>
                  <a:pt x="39528" y="282750"/>
                  <a:pt x="63870" y="424038"/>
                  <a:pt x="57520" y="422450"/>
                </a:cubicBezTo>
                <a:cubicBezTo>
                  <a:pt x="51170" y="420863"/>
                  <a:pt x="4603" y="261583"/>
                  <a:pt x="370" y="254175"/>
                </a:cubicBezTo>
                <a:cubicBezTo>
                  <a:pt x="-3863" y="246767"/>
                  <a:pt x="29474" y="380646"/>
                  <a:pt x="32120" y="378000"/>
                </a:cubicBezTo>
                <a:cubicBezTo>
                  <a:pt x="34766" y="375354"/>
                  <a:pt x="19949" y="229833"/>
                  <a:pt x="16245" y="238300"/>
                </a:cubicBezTo>
                <a:cubicBezTo>
                  <a:pt x="12541" y="246767"/>
                  <a:pt x="10953" y="440971"/>
                  <a:pt x="9895" y="428800"/>
                </a:cubicBezTo>
                <a:cubicBezTo>
                  <a:pt x="8837" y="416629"/>
                  <a:pt x="-159" y="217133"/>
                  <a:pt x="9895" y="165275"/>
                </a:cubicBezTo>
                <a:cubicBezTo>
                  <a:pt x="19949" y="113417"/>
                  <a:pt x="61224" y="115533"/>
                  <a:pt x="70220" y="117650"/>
                </a:cubicBezTo>
                <a:cubicBezTo>
                  <a:pt x="79216" y="119767"/>
                  <a:pt x="49053" y="193850"/>
                  <a:pt x="63870" y="177975"/>
                </a:cubicBezTo>
                <a:cubicBezTo>
                  <a:pt x="78687" y="162100"/>
                  <a:pt x="143245" y="-6175"/>
                  <a:pt x="136895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 2202">
            <a:extLst>
              <a:ext uri="{FF2B5EF4-FFF2-40B4-BE49-F238E27FC236}">
                <a16:creationId xmlns:a16="http://schemas.microsoft.com/office/drawing/2014/main" id="{F515BDAA-341A-4A19-F103-52B7EE915C4B}"/>
              </a:ext>
            </a:extLst>
          </p:cNvPr>
          <p:cNvSpPr/>
          <p:nvPr/>
        </p:nvSpPr>
        <p:spPr>
          <a:xfrm>
            <a:off x="4987829" y="7229090"/>
            <a:ext cx="95349" cy="330677"/>
          </a:xfrm>
          <a:custGeom>
            <a:avLst/>
            <a:gdLst>
              <a:gd name="connsiteX0" fmla="*/ 9621 w 95349"/>
              <a:gd name="connsiteY0" fmla="*/ 385 h 330677"/>
              <a:gd name="connsiteX1" fmla="*/ 15971 w 95349"/>
              <a:gd name="connsiteY1" fmla="*/ 235335 h 330677"/>
              <a:gd name="connsiteX2" fmla="*/ 9621 w 95349"/>
              <a:gd name="connsiteY2" fmla="*/ 209935 h 330677"/>
              <a:gd name="connsiteX3" fmla="*/ 9621 w 95349"/>
              <a:gd name="connsiteY3" fmla="*/ 330585 h 330677"/>
              <a:gd name="connsiteX4" fmla="*/ 15971 w 95349"/>
              <a:gd name="connsiteY4" fmla="*/ 187710 h 330677"/>
              <a:gd name="connsiteX5" fmla="*/ 15971 w 95349"/>
              <a:gd name="connsiteY5" fmla="*/ 235335 h 330677"/>
              <a:gd name="connsiteX6" fmla="*/ 96 w 95349"/>
              <a:gd name="connsiteY6" fmla="*/ 127385 h 330677"/>
              <a:gd name="connsiteX7" fmla="*/ 9621 w 95349"/>
              <a:gd name="connsiteY7" fmla="*/ 251210 h 330677"/>
              <a:gd name="connsiteX8" fmla="*/ 15971 w 95349"/>
              <a:gd name="connsiteY8" fmla="*/ 219460 h 330677"/>
              <a:gd name="connsiteX9" fmla="*/ 95346 w 95349"/>
              <a:gd name="connsiteY9" fmla="*/ 298835 h 330677"/>
              <a:gd name="connsiteX10" fmla="*/ 9621 w 95349"/>
              <a:gd name="connsiteY10" fmla="*/ 385 h 330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349" h="330677">
                <a:moveTo>
                  <a:pt x="9621" y="385"/>
                </a:moveTo>
                <a:cubicBezTo>
                  <a:pt x="-3608" y="-10198"/>
                  <a:pt x="15971" y="200410"/>
                  <a:pt x="15971" y="235335"/>
                </a:cubicBezTo>
                <a:cubicBezTo>
                  <a:pt x="15971" y="270260"/>
                  <a:pt x="10679" y="194060"/>
                  <a:pt x="9621" y="209935"/>
                </a:cubicBezTo>
                <a:cubicBezTo>
                  <a:pt x="8563" y="225810"/>
                  <a:pt x="8563" y="334289"/>
                  <a:pt x="9621" y="330585"/>
                </a:cubicBezTo>
                <a:cubicBezTo>
                  <a:pt x="10679" y="326881"/>
                  <a:pt x="14913" y="203585"/>
                  <a:pt x="15971" y="187710"/>
                </a:cubicBezTo>
                <a:cubicBezTo>
                  <a:pt x="17029" y="171835"/>
                  <a:pt x="18617" y="245389"/>
                  <a:pt x="15971" y="235335"/>
                </a:cubicBezTo>
                <a:cubicBezTo>
                  <a:pt x="13325" y="225281"/>
                  <a:pt x="1154" y="124739"/>
                  <a:pt x="96" y="127385"/>
                </a:cubicBezTo>
                <a:cubicBezTo>
                  <a:pt x="-962" y="130031"/>
                  <a:pt x="6975" y="235864"/>
                  <a:pt x="9621" y="251210"/>
                </a:cubicBezTo>
                <a:cubicBezTo>
                  <a:pt x="12267" y="266556"/>
                  <a:pt x="1684" y="211523"/>
                  <a:pt x="15971" y="219460"/>
                </a:cubicBezTo>
                <a:cubicBezTo>
                  <a:pt x="30258" y="227397"/>
                  <a:pt x="95875" y="335347"/>
                  <a:pt x="95346" y="298835"/>
                </a:cubicBezTo>
                <a:cubicBezTo>
                  <a:pt x="94817" y="262323"/>
                  <a:pt x="22850" y="10968"/>
                  <a:pt x="9621" y="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 2203">
            <a:extLst>
              <a:ext uri="{FF2B5EF4-FFF2-40B4-BE49-F238E27FC236}">
                <a16:creationId xmlns:a16="http://schemas.microsoft.com/office/drawing/2014/main" id="{D3B421E6-81A0-D8EC-D58A-26F6A456CDB9}"/>
              </a:ext>
            </a:extLst>
          </p:cNvPr>
          <p:cNvSpPr/>
          <p:nvPr/>
        </p:nvSpPr>
        <p:spPr>
          <a:xfrm>
            <a:off x="4986447" y="7533579"/>
            <a:ext cx="874588" cy="148815"/>
          </a:xfrm>
          <a:custGeom>
            <a:avLst/>
            <a:gdLst>
              <a:gd name="connsiteX0" fmla="*/ 1478 w 874588"/>
              <a:gd name="connsiteY0" fmla="*/ 696 h 148815"/>
              <a:gd name="connsiteX1" fmla="*/ 341203 w 874588"/>
              <a:gd name="connsiteY1" fmla="*/ 54671 h 148815"/>
              <a:gd name="connsiteX2" fmla="*/ 334853 w 874588"/>
              <a:gd name="connsiteY2" fmla="*/ 45146 h 148815"/>
              <a:gd name="connsiteX3" fmla="*/ 833328 w 874588"/>
              <a:gd name="connsiteY3" fmla="*/ 143571 h 148815"/>
              <a:gd name="connsiteX4" fmla="*/ 763478 w 874588"/>
              <a:gd name="connsiteY4" fmla="*/ 130871 h 148815"/>
              <a:gd name="connsiteX5" fmla="*/ 106253 w 874588"/>
              <a:gd name="connsiteY5" fmla="*/ 92771 h 148815"/>
              <a:gd name="connsiteX6" fmla="*/ 493603 w 874588"/>
              <a:gd name="connsiteY6" fmla="*/ 99121 h 148815"/>
              <a:gd name="connsiteX7" fmla="*/ 1478 w 874588"/>
              <a:gd name="connsiteY7" fmla="*/ 696 h 148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4588" h="148815">
                <a:moveTo>
                  <a:pt x="1478" y="696"/>
                </a:moveTo>
                <a:cubicBezTo>
                  <a:pt x="-23922" y="-6712"/>
                  <a:pt x="285641" y="47263"/>
                  <a:pt x="341203" y="54671"/>
                </a:cubicBezTo>
                <a:cubicBezTo>
                  <a:pt x="396765" y="62079"/>
                  <a:pt x="252832" y="30329"/>
                  <a:pt x="334853" y="45146"/>
                </a:cubicBezTo>
                <a:cubicBezTo>
                  <a:pt x="416874" y="59963"/>
                  <a:pt x="761891" y="129284"/>
                  <a:pt x="833328" y="143571"/>
                </a:cubicBezTo>
                <a:cubicBezTo>
                  <a:pt x="904766" y="157859"/>
                  <a:pt x="884657" y="139338"/>
                  <a:pt x="763478" y="130871"/>
                </a:cubicBezTo>
                <a:cubicBezTo>
                  <a:pt x="642299" y="122404"/>
                  <a:pt x="151232" y="98063"/>
                  <a:pt x="106253" y="92771"/>
                </a:cubicBezTo>
                <a:cubicBezTo>
                  <a:pt x="61274" y="87479"/>
                  <a:pt x="514770" y="114467"/>
                  <a:pt x="493603" y="99121"/>
                </a:cubicBezTo>
                <a:cubicBezTo>
                  <a:pt x="472436" y="83775"/>
                  <a:pt x="26878" y="8104"/>
                  <a:pt x="1478" y="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 2204">
            <a:extLst>
              <a:ext uri="{FF2B5EF4-FFF2-40B4-BE49-F238E27FC236}">
                <a16:creationId xmlns:a16="http://schemas.microsoft.com/office/drawing/2014/main" id="{1F93E9EC-660B-3C34-8F57-58CDBD5D7F70}"/>
              </a:ext>
            </a:extLst>
          </p:cNvPr>
          <p:cNvSpPr/>
          <p:nvPr/>
        </p:nvSpPr>
        <p:spPr>
          <a:xfrm>
            <a:off x="4266233" y="7483136"/>
            <a:ext cx="653781" cy="508786"/>
          </a:xfrm>
          <a:custGeom>
            <a:avLst/>
            <a:gdLst>
              <a:gd name="connsiteX0" fmla="*/ 327992 w 653781"/>
              <a:gd name="connsiteY0" fmla="*/ 32089 h 508786"/>
              <a:gd name="connsiteX1" fmla="*/ 188292 w 653781"/>
              <a:gd name="connsiteY1" fmla="*/ 209889 h 508786"/>
              <a:gd name="connsiteX2" fmla="*/ 216867 w 653781"/>
              <a:gd name="connsiteY2" fmla="*/ 330539 h 508786"/>
              <a:gd name="connsiteX3" fmla="*/ 226392 w 653781"/>
              <a:gd name="connsiteY3" fmla="*/ 330539 h 508786"/>
              <a:gd name="connsiteX4" fmla="*/ 432767 w 653781"/>
              <a:gd name="connsiteY4" fmla="*/ 441664 h 508786"/>
              <a:gd name="connsiteX5" fmla="*/ 359742 w 653781"/>
              <a:gd name="connsiteY5" fmla="*/ 387689 h 508786"/>
              <a:gd name="connsiteX6" fmla="*/ 642317 w 653781"/>
              <a:gd name="connsiteY6" fmla="*/ 495639 h 508786"/>
              <a:gd name="connsiteX7" fmla="*/ 547067 w 653781"/>
              <a:gd name="connsiteY7" fmla="*/ 482939 h 508786"/>
              <a:gd name="connsiteX8" fmla="*/ 80342 w 653781"/>
              <a:gd name="connsiteY8" fmla="*/ 279739 h 508786"/>
              <a:gd name="connsiteX9" fmla="*/ 99392 w 653781"/>
              <a:gd name="connsiteY9" fmla="*/ 286089 h 508786"/>
              <a:gd name="connsiteX10" fmla="*/ 131142 w 653781"/>
              <a:gd name="connsiteY10" fmla="*/ 213064 h 508786"/>
              <a:gd name="connsiteX11" fmla="*/ 7317 w 653781"/>
              <a:gd name="connsiteY11" fmla="*/ 273389 h 508786"/>
              <a:gd name="connsiteX12" fmla="*/ 381967 w 653781"/>
              <a:gd name="connsiteY12" fmla="*/ 22564 h 508786"/>
              <a:gd name="connsiteX13" fmla="*/ 327992 w 653781"/>
              <a:gd name="connsiteY13" fmla="*/ 32089 h 50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3781" h="508786">
                <a:moveTo>
                  <a:pt x="327992" y="32089"/>
                </a:moveTo>
                <a:cubicBezTo>
                  <a:pt x="295713" y="63310"/>
                  <a:pt x="206813" y="160147"/>
                  <a:pt x="188292" y="209889"/>
                </a:cubicBezTo>
                <a:cubicBezTo>
                  <a:pt x="169771" y="259631"/>
                  <a:pt x="210517" y="310431"/>
                  <a:pt x="216867" y="330539"/>
                </a:cubicBezTo>
                <a:cubicBezTo>
                  <a:pt x="223217" y="350647"/>
                  <a:pt x="190409" y="312018"/>
                  <a:pt x="226392" y="330539"/>
                </a:cubicBezTo>
                <a:cubicBezTo>
                  <a:pt x="262375" y="349060"/>
                  <a:pt x="410542" y="432139"/>
                  <a:pt x="432767" y="441664"/>
                </a:cubicBezTo>
                <a:cubicBezTo>
                  <a:pt x="454992" y="451189"/>
                  <a:pt x="324817" y="378693"/>
                  <a:pt x="359742" y="387689"/>
                </a:cubicBezTo>
                <a:cubicBezTo>
                  <a:pt x="394667" y="396685"/>
                  <a:pt x="611096" y="479764"/>
                  <a:pt x="642317" y="495639"/>
                </a:cubicBezTo>
                <a:cubicBezTo>
                  <a:pt x="673538" y="511514"/>
                  <a:pt x="640730" y="518922"/>
                  <a:pt x="547067" y="482939"/>
                </a:cubicBezTo>
                <a:cubicBezTo>
                  <a:pt x="453405" y="446956"/>
                  <a:pt x="154954" y="312547"/>
                  <a:pt x="80342" y="279739"/>
                </a:cubicBezTo>
                <a:cubicBezTo>
                  <a:pt x="5730" y="246931"/>
                  <a:pt x="90925" y="297201"/>
                  <a:pt x="99392" y="286089"/>
                </a:cubicBezTo>
                <a:cubicBezTo>
                  <a:pt x="107859" y="274977"/>
                  <a:pt x="146488" y="215181"/>
                  <a:pt x="131142" y="213064"/>
                </a:cubicBezTo>
                <a:cubicBezTo>
                  <a:pt x="115796" y="210947"/>
                  <a:pt x="-34487" y="305139"/>
                  <a:pt x="7317" y="273389"/>
                </a:cubicBezTo>
                <a:cubicBezTo>
                  <a:pt x="49121" y="241639"/>
                  <a:pt x="325875" y="61722"/>
                  <a:pt x="381967" y="22564"/>
                </a:cubicBezTo>
                <a:cubicBezTo>
                  <a:pt x="438059" y="-16594"/>
                  <a:pt x="360271" y="868"/>
                  <a:pt x="327992" y="320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 2205">
            <a:extLst>
              <a:ext uri="{FF2B5EF4-FFF2-40B4-BE49-F238E27FC236}">
                <a16:creationId xmlns:a16="http://schemas.microsoft.com/office/drawing/2014/main" id="{C978F2CE-5608-2721-D009-D967358FA91E}"/>
              </a:ext>
            </a:extLst>
          </p:cNvPr>
          <p:cNvSpPr/>
          <p:nvPr/>
        </p:nvSpPr>
        <p:spPr>
          <a:xfrm>
            <a:off x="4454390" y="7746956"/>
            <a:ext cx="493315" cy="226550"/>
          </a:xfrm>
          <a:custGeom>
            <a:avLst/>
            <a:gdLst>
              <a:gd name="connsiteX0" fmla="*/ 44585 w 493315"/>
              <a:gd name="connsiteY0" fmla="*/ 44 h 226550"/>
              <a:gd name="connsiteX1" fmla="*/ 79510 w 493315"/>
              <a:gd name="connsiteY1" fmla="*/ 38144 h 226550"/>
              <a:gd name="connsiteX2" fmla="*/ 428760 w 493315"/>
              <a:gd name="connsiteY2" fmla="*/ 209594 h 226550"/>
              <a:gd name="connsiteX3" fmla="*/ 397010 w 493315"/>
              <a:gd name="connsiteY3" fmla="*/ 149269 h 226550"/>
              <a:gd name="connsiteX4" fmla="*/ 492260 w 493315"/>
              <a:gd name="connsiteY4" fmla="*/ 219119 h 226550"/>
              <a:gd name="connsiteX5" fmla="*/ 431935 w 493315"/>
              <a:gd name="connsiteY5" fmla="*/ 215944 h 226550"/>
              <a:gd name="connsiteX6" fmla="*/ 203335 w 493315"/>
              <a:gd name="connsiteY6" fmla="*/ 142919 h 226550"/>
              <a:gd name="connsiteX7" fmla="*/ 301760 w 493315"/>
              <a:gd name="connsiteY7" fmla="*/ 174669 h 226550"/>
              <a:gd name="connsiteX8" fmla="*/ 16010 w 493315"/>
              <a:gd name="connsiteY8" fmla="*/ 41319 h 226550"/>
              <a:gd name="connsiteX9" fmla="*/ 44585 w 493315"/>
              <a:gd name="connsiteY9" fmla="*/ 44 h 22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3315" h="226550">
                <a:moveTo>
                  <a:pt x="44585" y="44"/>
                </a:moveTo>
                <a:cubicBezTo>
                  <a:pt x="55168" y="-485"/>
                  <a:pt x="15481" y="3219"/>
                  <a:pt x="79510" y="38144"/>
                </a:cubicBezTo>
                <a:cubicBezTo>
                  <a:pt x="143539" y="73069"/>
                  <a:pt x="375844" y="191073"/>
                  <a:pt x="428760" y="209594"/>
                </a:cubicBezTo>
                <a:cubicBezTo>
                  <a:pt x="481676" y="228115"/>
                  <a:pt x="386427" y="147682"/>
                  <a:pt x="397010" y="149269"/>
                </a:cubicBezTo>
                <a:cubicBezTo>
                  <a:pt x="407593" y="150857"/>
                  <a:pt x="486439" y="208007"/>
                  <a:pt x="492260" y="219119"/>
                </a:cubicBezTo>
                <a:cubicBezTo>
                  <a:pt x="498081" y="230231"/>
                  <a:pt x="480089" y="228644"/>
                  <a:pt x="431935" y="215944"/>
                </a:cubicBezTo>
                <a:cubicBezTo>
                  <a:pt x="383781" y="203244"/>
                  <a:pt x="203335" y="142919"/>
                  <a:pt x="203335" y="142919"/>
                </a:cubicBezTo>
                <a:cubicBezTo>
                  <a:pt x="181639" y="136040"/>
                  <a:pt x="332981" y="191602"/>
                  <a:pt x="301760" y="174669"/>
                </a:cubicBezTo>
                <a:cubicBezTo>
                  <a:pt x="270539" y="157736"/>
                  <a:pt x="60989" y="68836"/>
                  <a:pt x="16010" y="41319"/>
                </a:cubicBezTo>
                <a:cubicBezTo>
                  <a:pt x="-28969" y="13802"/>
                  <a:pt x="34002" y="573"/>
                  <a:pt x="44585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 2206">
            <a:extLst>
              <a:ext uri="{FF2B5EF4-FFF2-40B4-BE49-F238E27FC236}">
                <a16:creationId xmlns:a16="http://schemas.microsoft.com/office/drawing/2014/main" id="{1EE1D395-7C05-D2A1-D33F-F675D2E0A5BA}"/>
              </a:ext>
            </a:extLst>
          </p:cNvPr>
          <p:cNvSpPr/>
          <p:nvPr/>
        </p:nvSpPr>
        <p:spPr>
          <a:xfrm>
            <a:off x="4784873" y="7844430"/>
            <a:ext cx="520456" cy="343238"/>
          </a:xfrm>
          <a:custGeom>
            <a:avLst/>
            <a:gdLst>
              <a:gd name="connsiteX0" fmla="*/ 18902 w 520456"/>
              <a:gd name="connsiteY0" fmla="*/ 7345 h 343238"/>
              <a:gd name="connsiteX1" fmla="*/ 244327 w 520456"/>
              <a:gd name="connsiteY1" fmla="*/ 175620 h 343238"/>
              <a:gd name="connsiteX2" fmla="*/ 244327 w 520456"/>
              <a:gd name="connsiteY2" fmla="*/ 166095 h 343238"/>
              <a:gd name="connsiteX3" fmla="*/ 377677 w 520456"/>
              <a:gd name="connsiteY3" fmla="*/ 258170 h 343238"/>
              <a:gd name="connsiteX4" fmla="*/ 511027 w 520456"/>
              <a:gd name="connsiteY4" fmla="*/ 340720 h 343238"/>
              <a:gd name="connsiteX5" fmla="*/ 482452 w 520456"/>
              <a:gd name="connsiteY5" fmla="*/ 312145 h 343238"/>
              <a:gd name="connsiteX6" fmla="*/ 266552 w 520456"/>
              <a:gd name="connsiteY6" fmla="*/ 213720 h 343238"/>
              <a:gd name="connsiteX7" fmla="*/ 301477 w 520456"/>
              <a:gd name="connsiteY7" fmla="*/ 254995 h 343238"/>
              <a:gd name="connsiteX8" fmla="*/ 44302 w 520456"/>
              <a:gd name="connsiteY8" fmla="*/ 51795 h 343238"/>
              <a:gd name="connsiteX9" fmla="*/ 18902 w 520456"/>
              <a:gd name="connsiteY9" fmla="*/ 7345 h 34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456" h="343238">
                <a:moveTo>
                  <a:pt x="18902" y="7345"/>
                </a:moveTo>
                <a:cubicBezTo>
                  <a:pt x="52240" y="27983"/>
                  <a:pt x="206756" y="149162"/>
                  <a:pt x="244327" y="175620"/>
                </a:cubicBezTo>
                <a:cubicBezTo>
                  <a:pt x="281898" y="202078"/>
                  <a:pt x="222102" y="152337"/>
                  <a:pt x="244327" y="166095"/>
                </a:cubicBezTo>
                <a:cubicBezTo>
                  <a:pt x="266552" y="179853"/>
                  <a:pt x="333227" y="229066"/>
                  <a:pt x="377677" y="258170"/>
                </a:cubicBezTo>
                <a:cubicBezTo>
                  <a:pt x="422127" y="287274"/>
                  <a:pt x="493565" y="331724"/>
                  <a:pt x="511027" y="340720"/>
                </a:cubicBezTo>
                <a:cubicBezTo>
                  <a:pt x="528490" y="349716"/>
                  <a:pt x="523198" y="333312"/>
                  <a:pt x="482452" y="312145"/>
                </a:cubicBezTo>
                <a:cubicBezTo>
                  <a:pt x="441706" y="290978"/>
                  <a:pt x="296714" y="223245"/>
                  <a:pt x="266552" y="213720"/>
                </a:cubicBezTo>
                <a:cubicBezTo>
                  <a:pt x="236390" y="204195"/>
                  <a:pt x="338519" y="281982"/>
                  <a:pt x="301477" y="254995"/>
                </a:cubicBezTo>
                <a:cubicBezTo>
                  <a:pt x="264435" y="228008"/>
                  <a:pt x="90869" y="91483"/>
                  <a:pt x="44302" y="51795"/>
                </a:cubicBezTo>
                <a:cubicBezTo>
                  <a:pt x="-2265" y="12107"/>
                  <a:pt x="-14436" y="-13293"/>
                  <a:pt x="18902" y="73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 2207">
            <a:extLst>
              <a:ext uri="{FF2B5EF4-FFF2-40B4-BE49-F238E27FC236}">
                <a16:creationId xmlns:a16="http://schemas.microsoft.com/office/drawing/2014/main" id="{F354064B-5802-3814-6FED-76C5FA0C8E65}"/>
              </a:ext>
            </a:extLst>
          </p:cNvPr>
          <p:cNvSpPr/>
          <p:nvPr/>
        </p:nvSpPr>
        <p:spPr>
          <a:xfrm>
            <a:off x="4113543" y="8074879"/>
            <a:ext cx="652368" cy="167437"/>
          </a:xfrm>
          <a:custGeom>
            <a:avLst/>
            <a:gdLst>
              <a:gd name="connsiteX0" fmla="*/ 1257 w 652368"/>
              <a:gd name="connsiteY0" fmla="*/ 11846 h 167437"/>
              <a:gd name="connsiteX1" fmla="*/ 442582 w 652368"/>
              <a:gd name="connsiteY1" fmla="*/ 84871 h 167437"/>
              <a:gd name="connsiteX2" fmla="*/ 429882 w 652368"/>
              <a:gd name="connsiteY2" fmla="*/ 84871 h 167437"/>
              <a:gd name="connsiteX3" fmla="*/ 629907 w 652368"/>
              <a:gd name="connsiteY3" fmla="*/ 151546 h 167437"/>
              <a:gd name="connsiteX4" fmla="*/ 461632 w 652368"/>
              <a:gd name="connsiteY4" fmla="*/ 103921 h 167437"/>
              <a:gd name="connsiteX5" fmla="*/ 652132 w 652368"/>
              <a:gd name="connsiteY5" fmla="*/ 167421 h 167437"/>
              <a:gd name="connsiteX6" fmla="*/ 414007 w 652368"/>
              <a:gd name="connsiteY6" fmla="*/ 110271 h 167437"/>
              <a:gd name="connsiteX7" fmla="*/ 541007 w 652368"/>
              <a:gd name="connsiteY7" fmla="*/ 126146 h 167437"/>
              <a:gd name="connsiteX8" fmla="*/ 315582 w 652368"/>
              <a:gd name="connsiteY8" fmla="*/ 11846 h 167437"/>
              <a:gd name="connsiteX9" fmla="*/ 1257 w 652368"/>
              <a:gd name="connsiteY9" fmla="*/ 11846 h 167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368" h="167437">
                <a:moveTo>
                  <a:pt x="1257" y="11846"/>
                </a:moveTo>
                <a:cubicBezTo>
                  <a:pt x="22424" y="24017"/>
                  <a:pt x="371145" y="72700"/>
                  <a:pt x="442582" y="84871"/>
                </a:cubicBezTo>
                <a:cubicBezTo>
                  <a:pt x="514019" y="97042"/>
                  <a:pt x="398661" y="73759"/>
                  <a:pt x="429882" y="84871"/>
                </a:cubicBezTo>
                <a:cubicBezTo>
                  <a:pt x="461103" y="95983"/>
                  <a:pt x="624615" y="148371"/>
                  <a:pt x="629907" y="151546"/>
                </a:cubicBezTo>
                <a:cubicBezTo>
                  <a:pt x="635199" y="154721"/>
                  <a:pt x="457928" y="101275"/>
                  <a:pt x="461632" y="103921"/>
                </a:cubicBezTo>
                <a:cubicBezTo>
                  <a:pt x="465336" y="106567"/>
                  <a:pt x="660069" y="166363"/>
                  <a:pt x="652132" y="167421"/>
                </a:cubicBezTo>
                <a:cubicBezTo>
                  <a:pt x="644195" y="168479"/>
                  <a:pt x="432528" y="117150"/>
                  <a:pt x="414007" y="110271"/>
                </a:cubicBezTo>
                <a:cubicBezTo>
                  <a:pt x="395486" y="103392"/>
                  <a:pt x="557411" y="142550"/>
                  <a:pt x="541007" y="126146"/>
                </a:cubicBezTo>
                <a:cubicBezTo>
                  <a:pt x="524603" y="109742"/>
                  <a:pt x="399190" y="30896"/>
                  <a:pt x="315582" y="11846"/>
                </a:cubicBezTo>
                <a:cubicBezTo>
                  <a:pt x="231974" y="-7204"/>
                  <a:pt x="-19910" y="-325"/>
                  <a:pt x="1257" y="11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 2208">
            <a:extLst>
              <a:ext uri="{FF2B5EF4-FFF2-40B4-BE49-F238E27FC236}">
                <a16:creationId xmlns:a16="http://schemas.microsoft.com/office/drawing/2014/main" id="{E1A12CDD-6757-1639-E198-DBE69CA77109}"/>
              </a:ext>
            </a:extLst>
          </p:cNvPr>
          <p:cNvSpPr/>
          <p:nvPr/>
        </p:nvSpPr>
        <p:spPr>
          <a:xfrm>
            <a:off x="4463313" y="7939243"/>
            <a:ext cx="474108" cy="295503"/>
          </a:xfrm>
          <a:custGeom>
            <a:avLst/>
            <a:gdLst>
              <a:gd name="connsiteX0" fmla="*/ 737 w 474108"/>
              <a:gd name="connsiteY0" fmla="*/ 1432 h 295503"/>
              <a:gd name="connsiteX1" fmla="*/ 362687 w 474108"/>
              <a:gd name="connsiteY1" fmla="*/ 277657 h 295503"/>
              <a:gd name="connsiteX2" fmla="*/ 346812 w 474108"/>
              <a:gd name="connsiteY2" fmla="*/ 268132 h 295503"/>
              <a:gd name="connsiteX3" fmla="*/ 372212 w 474108"/>
              <a:gd name="connsiteY3" fmla="*/ 268132 h 295503"/>
              <a:gd name="connsiteX4" fmla="*/ 473812 w 474108"/>
              <a:gd name="connsiteY4" fmla="*/ 68107 h 295503"/>
              <a:gd name="connsiteX5" fmla="*/ 403962 w 474108"/>
              <a:gd name="connsiteY5" fmla="*/ 264957 h 295503"/>
              <a:gd name="connsiteX6" fmla="*/ 426187 w 474108"/>
              <a:gd name="connsiteY6" fmla="*/ 83982 h 295503"/>
              <a:gd name="connsiteX7" fmla="*/ 340462 w 474108"/>
              <a:gd name="connsiteY7" fmla="*/ 258607 h 295503"/>
              <a:gd name="connsiteX8" fmla="*/ 270612 w 474108"/>
              <a:gd name="connsiteY8" fmla="*/ 172882 h 295503"/>
              <a:gd name="connsiteX9" fmla="*/ 737 w 474108"/>
              <a:gd name="connsiteY9" fmla="*/ 1432 h 29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108" h="295503">
                <a:moveTo>
                  <a:pt x="737" y="1432"/>
                </a:moveTo>
                <a:cubicBezTo>
                  <a:pt x="16083" y="18894"/>
                  <a:pt x="305008" y="233207"/>
                  <a:pt x="362687" y="277657"/>
                </a:cubicBezTo>
                <a:cubicBezTo>
                  <a:pt x="420366" y="322107"/>
                  <a:pt x="345225" y="269719"/>
                  <a:pt x="346812" y="268132"/>
                </a:cubicBezTo>
                <a:cubicBezTo>
                  <a:pt x="348399" y="266545"/>
                  <a:pt x="351045" y="301469"/>
                  <a:pt x="372212" y="268132"/>
                </a:cubicBezTo>
                <a:cubicBezTo>
                  <a:pt x="393379" y="234795"/>
                  <a:pt x="468520" y="68636"/>
                  <a:pt x="473812" y="68107"/>
                </a:cubicBezTo>
                <a:cubicBezTo>
                  <a:pt x="479104" y="67578"/>
                  <a:pt x="411899" y="262311"/>
                  <a:pt x="403962" y="264957"/>
                </a:cubicBezTo>
                <a:cubicBezTo>
                  <a:pt x="396025" y="267603"/>
                  <a:pt x="436770" y="85040"/>
                  <a:pt x="426187" y="83982"/>
                </a:cubicBezTo>
                <a:cubicBezTo>
                  <a:pt x="415604" y="82924"/>
                  <a:pt x="366391" y="243790"/>
                  <a:pt x="340462" y="258607"/>
                </a:cubicBezTo>
                <a:cubicBezTo>
                  <a:pt x="314533" y="273424"/>
                  <a:pt x="327233" y="214686"/>
                  <a:pt x="270612" y="172882"/>
                </a:cubicBezTo>
                <a:cubicBezTo>
                  <a:pt x="213991" y="131078"/>
                  <a:pt x="-14609" y="-16030"/>
                  <a:pt x="737" y="1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0" name="フリーフォーム 2209">
            <a:extLst>
              <a:ext uri="{FF2B5EF4-FFF2-40B4-BE49-F238E27FC236}">
                <a16:creationId xmlns:a16="http://schemas.microsoft.com/office/drawing/2014/main" id="{EBF15708-67FC-E725-9765-0807A8C4DC0F}"/>
              </a:ext>
            </a:extLst>
          </p:cNvPr>
          <p:cNvSpPr/>
          <p:nvPr/>
        </p:nvSpPr>
        <p:spPr>
          <a:xfrm>
            <a:off x="4781538" y="7972039"/>
            <a:ext cx="35233" cy="232292"/>
          </a:xfrm>
          <a:custGeom>
            <a:avLst/>
            <a:gdLst>
              <a:gd name="connsiteX0" fmla="*/ 34937 w 35233"/>
              <a:gd name="connsiteY0" fmla="*/ 386 h 232292"/>
              <a:gd name="connsiteX1" fmla="*/ 19062 w 35233"/>
              <a:gd name="connsiteY1" fmla="*/ 86111 h 232292"/>
              <a:gd name="connsiteX2" fmla="*/ 19062 w 35233"/>
              <a:gd name="connsiteY2" fmla="*/ 181361 h 232292"/>
              <a:gd name="connsiteX3" fmla="*/ 12 w 35233"/>
              <a:gd name="connsiteY3" fmla="*/ 98811 h 232292"/>
              <a:gd name="connsiteX4" fmla="*/ 22237 w 35233"/>
              <a:gd name="connsiteY4" fmla="*/ 232161 h 232292"/>
              <a:gd name="connsiteX5" fmla="*/ 3187 w 35233"/>
              <a:gd name="connsiteY5" fmla="*/ 121036 h 232292"/>
              <a:gd name="connsiteX6" fmla="*/ 34937 w 35233"/>
              <a:gd name="connsiteY6" fmla="*/ 386 h 23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33" h="232292">
                <a:moveTo>
                  <a:pt x="34937" y="386"/>
                </a:moveTo>
                <a:cubicBezTo>
                  <a:pt x="37583" y="-5435"/>
                  <a:pt x="21708" y="55949"/>
                  <a:pt x="19062" y="86111"/>
                </a:cubicBezTo>
                <a:cubicBezTo>
                  <a:pt x="16416" y="116273"/>
                  <a:pt x="22237" y="179244"/>
                  <a:pt x="19062" y="181361"/>
                </a:cubicBezTo>
                <a:cubicBezTo>
                  <a:pt x="15887" y="183478"/>
                  <a:pt x="-517" y="90344"/>
                  <a:pt x="12" y="98811"/>
                </a:cubicBezTo>
                <a:cubicBezTo>
                  <a:pt x="541" y="107278"/>
                  <a:pt x="21708" y="228457"/>
                  <a:pt x="22237" y="232161"/>
                </a:cubicBezTo>
                <a:cubicBezTo>
                  <a:pt x="22766" y="235865"/>
                  <a:pt x="6891" y="160194"/>
                  <a:pt x="3187" y="121036"/>
                </a:cubicBezTo>
                <a:cubicBezTo>
                  <a:pt x="-517" y="81878"/>
                  <a:pt x="32291" y="6207"/>
                  <a:pt x="34937" y="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 2210">
            <a:extLst>
              <a:ext uri="{FF2B5EF4-FFF2-40B4-BE49-F238E27FC236}">
                <a16:creationId xmlns:a16="http://schemas.microsoft.com/office/drawing/2014/main" id="{DEBB3A41-9E8B-7A12-DA71-DCABE2DF05CD}"/>
              </a:ext>
            </a:extLst>
          </p:cNvPr>
          <p:cNvSpPr/>
          <p:nvPr/>
        </p:nvSpPr>
        <p:spPr>
          <a:xfrm>
            <a:off x="4527111" y="8074008"/>
            <a:ext cx="563442" cy="306632"/>
          </a:xfrm>
          <a:custGeom>
            <a:avLst/>
            <a:gdLst>
              <a:gd name="connsiteX0" fmla="*/ 439 w 563442"/>
              <a:gd name="connsiteY0" fmla="*/ 17 h 306632"/>
              <a:gd name="connsiteX1" fmla="*/ 368739 w 563442"/>
              <a:gd name="connsiteY1" fmla="*/ 222267 h 306632"/>
              <a:gd name="connsiteX2" fmla="*/ 330639 w 563442"/>
              <a:gd name="connsiteY2" fmla="*/ 177817 h 306632"/>
              <a:gd name="connsiteX3" fmla="*/ 559239 w 563442"/>
              <a:gd name="connsiteY3" fmla="*/ 301642 h 306632"/>
              <a:gd name="connsiteX4" fmla="*/ 448114 w 563442"/>
              <a:gd name="connsiteY4" fmla="*/ 266717 h 306632"/>
              <a:gd name="connsiteX5" fmla="*/ 79814 w 563442"/>
              <a:gd name="connsiteY5" fmla="*/ 123842 h 306632"/>
              <a:gd name="connsiteX6" fmla="*/ 289364 w 563442"/>
              <a:gd name="connsiteY6" fmla="*/ 209567 h 306632"/>
              <a:gd name="connsiteX7" fmla="*/ 439 w 563442"/>
              <a:gd name="connsiteY7" fmla="*/ 17 h 30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442" h="306632">
                <a:moveTo>
                  <a:pt x="439" y="17"/>
                </a:moveTo>
                <a:cubicBezTo>
                  <a:pt x="13668" y="2134"/>
                  <a:pt x="313706" y="192634"/>
                  <a:pt x="368739" y="222267"/>
                </a:cubicBezTo>
                <a:cubicBezTo>
                  <a:pt x="423772" y="251900"/>
                  <a:pt x="298889" y="164588"/>
                  <a:pt x="330639" y="177817"/>
                </a:cubicBezTo>
                <a:cubicBezTo>
                  <a:pt x="362389" y="191046"/>
                  <a:pt x="539660" y="286825"/>
                  <a:pt x="559239" y="301642"/>
                </a:cubicBezTo>
                <a:cubicBezTo>
                  <a:pt x="578818" y="316459"/>
                  <a:pt x="528018" y="296350"/>
                  <a:pt x="448114" y="266717"/>
                </a:cubicBezTo>
                <a:cubicBezTo>
                  <a:pt x="368210" y="237084"/>
                  <a:pt x="106272" y="133367"/>
                  <a:pt x="79814" y="123842"/>
                </a:cubicBezTo>
                <a:cubicBezTo>
                  <a:pt x="53356" y="114317"/>
                  <a:pt x="302064" y="232850"/>
                  <a:pt x="289364" y="209567"/>
                </a:cubicBezTo>
                <a:cubicBezTo>
                  <a:pt x="276664" y="186284"/>
                  <a:pt x="-12790" y="-2100"/>
                  <a:pt x="439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 2211">
            <a:extLst>
              <a:ext uri="{FF2B5EF4-FFF2-40B4-BE49-F238E27FC236}">
                <a16:creationId xmlns:a16="http://schemas.microsoft.com/office/drawing/2014/main" id="{744DD190-AA1C-56FB-10E9-539FEDB3EABD}"/>
              </a:ext>
            </a:extLst>
          </p:cNvPr>
          <p:cNvSpPr/>
          <p:nvPr/>
        </p:nvSpPr>
        <p:spPr>
          <a:xfrm>
            <a:off x="3298577" y="8162899"/>
            <a:ext cx="720981" cy="136620"/>
          </a:xfrm>
          <a:custGeom>
            <a:avLst/>
            <a:gdLst>
              <a:gd name="connsiteX0" fmla="*/ 248 w 720981"/>
              <a:gd name="connsiteY0" fmla="*/ 38126 h 136620"/>
              <a:gd name="connsiteX1" fmla="*/ 324098 w 720981"/>
              <a:gd name="connsiteY1" fmla="*/ 57176 h 136620"/>
              <a:gd name="connsiteX2" fmla="*/ 216148 w 720981"/>
              <a:gd name="connsiteY2" fmla="*/ 9551 h 136620"/>
              <a:gd name="connsiteX3" fmla="*/ 409823 w 720981"/>
              <a:gd name="connsiteY3" fmla="*/ 69876 h 136620"/>
              <a:gd name="connsiteX4" fmla="*/ 720973 w 720981"/>
              <a:gd name="connsiteY4" fmla="*/ 26 h 136620"/>
              <a:gd name="connsiteX5" fmla="*/ 400298 w 720981"/>
              <a:gd name="connsiteY5" fmla="*/ 79401 h 136620"/>
              <a:gd name="connsiteX6" fmla="*/ 666998 w 720981"/>
              <a:gd name="connsiteY6" fmla="*/ 82576 h 136620"/>
              <a:gd name="connsiteX7" fmla="*/ 419348 w 720981"/>
              <a:gd name="connsiteY7" fmla="*/ 136551 h 136620"/>
              <a:gd name="connsiteX8" fmla="*/ 158998 w 720981"/>
              <a:gd name="connsiteY8" fmla="*/ 69876 h 136620"/>
              <a:gd name="connsiteX9" fmla="*/ 384423 w 720981"/>
              <a:gd name="connsiteY9" fmla="*/ 79401 h 136620"/>
              <a:gd name="connsiteX10" fmla="*/ 248 w 720981"/>
              <a:gd name="connsiteY10" fmla="*/ 38126 h 1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0981" h="136620">
                <a:moveTo>
                  <a:pt x="248" y="38126"/>
                </a:moveTo>
                <a:cubicBezTo>
                  <a:pt x="-9806" y="34422"/>
                  <a:pt x="288115" y="61938"/>
                  <a:pt x="324098" y="57176"/>
                </a:cubicBezTo>
                <a:cubicBezTo>
                  <a:pt x="360081" y="52414"/>
                  <a:pt x="201861" y="7434"/>
                  <a:pt x="216148" y="9551"/>
                </a:cubicBezTo>
                <a:cubicBezTo>
                  <a:pt x="230436" y="11668"/>
                  <a:pt x="325686" y="71464"/>
                  <a:pt x="409823" y="69876"/>
                </a:cubicBezTo>
                <a:cubicBezTo>
                  <a:pt x="493961" y="68289"/>
                  <a:pt x="722560" y="-1561"/>
                  <a:pt x="720973" y="26"/>
                </a:cubicBezTo>
                <a:cubicBezTo>
                  <a:pt x="719386" y="1613"/>
                  <a:pt x="409294" y="65643"/>
                  <a:pt x="400298" y="79401"/>
                </a:cubicBezTo>
                <a:cubicBezTo>
                  <a:pt x="391302" y="93159"/>
                  <a:pt x="663823" y="73051"/>
                  <a:pt x="666998" y="82576"/>
                </a:cubicBezTo>
                <a:cubicBezTo>
                  <a:pt x="670173" y="92101"/>
                  <a:pt x="504015" y="138668"/>
                  <a:pt x="419348" y="136551"/>
                </a:cubicBezTo>
                <a:cubicBezTo>
                  <a:pt x="334681" y="134434"/>
                  <a:pt x="164819" y="79401"/>
                  <a:pt x="158998" y="69876"/>
                </a:cubicBezTo>
                <a:cubicBezTo>
                  <a:pt x="153177" y="60351"/>
                  <a:pt x="413527" y="84693"/>
                  <a:pt x="384423" y="79401"/>
                </a:cubicBezTo>
                <a:cubicBezTo>
                  <a:pt x="355319" y="74109"/>
                  <a:pt x="10302" y="41830"/>
                  <a:pt x="248" y="38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フリーフォーム 2212">
            <a:extLst>
              <a:ext uri="{FF2B5EF4-FFF2-40B4-BE49-F238E27FC236}">
                <a16:creationId xmlns:a16="http://schemas.microsoft.com/office/drawing/2014/main" id="{F5FDCAF0-061A-6FA9-67FC-8F92ACEA4C09}"/>
              </a:ext>
            </a:extLst>
          </p:cNvPr>
          <p:cNvSpPr/>
          <p:nvPr/>
        </p:nvSpPr>
        <p:spPr>
          <a:xfrm>
            <a:off x="5768956" y="7349689"/>
            <a:ext cx="414809" cy="196364"/>
          </a:xfrm>
          <a:custGeom>
            <a:avLst/>
            <a:gdLst>
              <a:gd name="connsiteX0" fmla="*/ 19 w 414809"/>
              <a:gd name="connsiteY0" fmla="*/ 436 h 196364"/>
              <a:gd name="connsiteX1" fmla="*/ 209569 w 414809"/>
              <a:gd name="connsiteY1" fmla="*/ 114736 h 196364"/>
              <a:gd name="connsiteX2" fmla="*/ 219094 w 414809"/>
              <a:gd name="connsiteY2" fmla="*/ 117911 h 196364"/>
              <a:gd name="connsiteX3" fmla="*/ 403244 w 414809"/>
              <a:gd name="connsiteY3" fmla="*/ 194111 h 196364"/>
              <a:gd name="connsiteX4" fmla="*/ 371494 w 414809"/>
              <a:gd name="connsiteY4" fmla="*/ 171886 h 196364"/>
              <a:gd name="connsiteX5" fmla="*/ 174644 w 414809"/>
              <a:gd name="connsiteY5" fmla="*/ 127436 h 196364"/>
              <a:gd name="connsiteX6" fmla="*/ 222269 w 414809"/>
              <a:gd name="connsiteY6" fmla="*/ 162361 h 196364"/>
              <a:gd name="connsiteX7" fmla="*/ 19 w 414809"/>
              <a:gd name="connsiteY7" fmla="*/ 436 h 196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809" h="196364">
                <a:moveTo>
                  <a:pt x="19" y="436"/>
                </a:moveTo>
                <a:cubicBezTo>
                  <a:pt x="-2098" y="-7501"/>
                  <a:pt x="173057" y="95157"/>
                  <a:pt x="209569" y="114736"/>
                </a:cubicBezTo>
                <a:cubicBezTo>
                  <a:pt x="246082" y="134315"/>
                  <a:pt x="219094" y="117911"/>
                  <a:pt x="219094" y="117911"/>
                </a:cubicBezTo>
                <a:lnTo>
                  <a:pt x="403244" y="194111"/>
                </a:lnTo>
                <a:cubicBezTo>
                  <a:pt x="428644" y="203107"/>
                  <a:pt x="409594" y="182998"/>
                  <a:pt x="371494" y="171886"/>
                </a:cubicBezTo>
                <a:cubicBezTo>
                  <a:pt x="333394" y="160774"/>
                  <a:pt x="199515" y="129024"/>
                  <a:pt x="174644" y="127436"/>
                </a:cubicBezTo>
                <a:cubicBezTo>
                  <a:pt x="149773" y="125849"/>
                  <a:pt x="247140" y="177178"/>
                  <a:pt x="222269" y="162361"/>
                </a:cubicBezTo>
                <a:cubicBezTo>
                  <a:pt x="197398" y="147544"/>
                  <a:pt x="2136" y="8373"/>
                  <a:pt x="19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4" name="フリーフォーム 2213">
            <a:extLst>
              <a:ext uri="{FF2B5EF4-FFF2-40B4-BE49-F238E27FC236}">
                <a16:creationId xmlns:a16="http://schemas.microsoft.com/office/drawing/2014/main" id="{6F83D368-E083-B2AB-BFE1-46218164FB5A}"/>
              </a:ext>
            </a:extLst>
          </p:cNvPr>
          <p:cNvSpPr/>
          <p:nvPr/>
        </p:nvSpPr>
        <p:spPr>
          <a:xfrm>
            <a:off x="5796506" y="7445821"/>
            <a:ext cx="360203" cy="128673"/>
          </a:xfrm>
          <a:custGeom>
            <a:avLst/>
            <a:gdLst>
              <a:gd name="connsiteX0" fmla="*/ 7394 w 360203"/>
              <a:gd name="connsiteY0" fmla="*/ 2729 h 128673"/>
              <a:gd name="connsiteX1" fmla="*/ 207419 w 360203"/>
              <a:gd name="connsiteY1" fmla="*/ 91629 h 128673"/>
              <a:gd name="connsiteX2" fmla="*/ 359819 w 360203"/>
              <a:gd name="connsiteY2" fmla="*/ 126554 h 128673"/>
              <a:gd name="connsiteX3" fmla="*/ 248694 w 360203"/>
              <a:gd name="connsiteY3" fmla="*/ 117029 h 128673"/>
              <a:gd name="connsiteX4" fmla="*/ 175669 w 360203"/>
              <a:gd name="connsiteY4" fmla="*/ 53529 h 128673"/>
              <a:gd name="connsiteX5" fmla="*/ 55019 w 360203"/>
              <a:gd name="connsiteY5" fmla="*/ 24954 h 128673"/>
              <a:gd name="connsiteX6" fmla="*/ 7394 w 360203"/>
              <a:gd name="connsiteY6" fmla="*/ 2729 h 12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203" h="128673">
                <a:moveTo>
                  <a:pt x="7394" y="2729"/>
                </a:moveTo>
                <a:cubicBezTo>
                  <a:pt x="32794" y="13841"/>
                  <a:pt x="148682" y="70992"/>
                  <a:pt x="207419" y="91629"/>
                </a:cubicBezTo>
                <a:cubicBezTo>
                  <a:pt x="266156" y="112266"/>
                  <a:pt x="352940" y="122321"/>
                  <a:pt x="359819" y="126554"/>
                </a:cubicBezTo>
                <a:cubicBezTo>
                  <a:pt x="366698" y="130787"/>
                  <a:pt x="279386" y="129200"/>
                  <a:pt x="248694" y="117029"/>
                </a:cubicBezTo>
                <a:cubicBezTo>
                  <a:pt x="218002" y="104858"/>
                  <a:pt x="207948" y="68875"/>
                  <a:pt x="175669" y="53529"/>
                </a:cubicBezTo>
                <a:cubicBezTo>
                  <a:pt x="143390" y="38183"/>
                  <a:pt x="82006" y="32362"/>
                  <a:pt x="55019" y="24954"/>
                </a:cubicBezTo>
                <a:cubicBezTo>
                  <a:pt x="28032" y="17546"/>
                  <a:pt x="-18006" y="-8383"/>
                  <a:pt x="7394" y="2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5" name="フリーフォーム 2214">
            <a:extLst>
              <a:ext uri="{FF2B5EF4-FFF2-40B4-BE49-F238E27FC236}">
                <a16:creationId xmlns:a16="http://schemas.microsoft.com/office/drawing/2014/main" id="{3A32F7CE-B687-BA1C-7860-8BF25D286E35}"/>
              </a:ext>
            </a:extLst>
          </p:cNvPr>
          <p:cNvSpPr/>
          <p:nvPr/>
        </p:nvSpPr>
        <p:spPr>
          <a:xfrm>
            <a:off x="5054397" y="8137491"/>
            <a:ext cx="111399" cy="188394"/>
          </a:xfrm>
          <a:custGeom>
            <a:avLst/>
            <a:gdLst>
              <a:gd name="connsiteX0" fmla="*/ 111328 w 111399"/>
              <a:gd name="connsiteY0" fmla="*/ 34 h 188394"/>
              <a:gd name="connsiteX1" fmla="*/ 63703 w 111399"/>
              <a:gd name="connsiteY1" fmla="*/ 104809 h 188394"/>
              <a:gd name="connsiteX2" fmla="*/ 98628 w 111399"/>
              <a:gd name="connsiteY2" fmla="*/ 63534 h 188394"/>
              <a:gd name="connsiteX3" fmla="*/ 203 w 111399"/>
              <a:gd name="connsiteY3" fmla="*/ 187359 h 188394"/>
              <a:gd name="connsiteX4" fmla="*/ 73228 w 111399"/>
              <a:gd name="connsiteY4" fmla="*/ 117509 h 188394"/>
              <a:gd name="connsiteX5" fmla="*/ 111328 w 111399"/>
              <a:gd name="connsiteY5" fmla="*/ 34 h 188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99" h="188394">
                <a:moveTo>
                  <a:pt x="111328" y="34"/>
                </a:moveTo>
                <a:cubicBezTo>
                  <a:pt x="109740" y="-2083"/>
                  <a:pt x="65820" y="94226"/>
                  <a:pt x="63703" y="104809"/>
                </a:cubicBezTo>
                <a:cubicBezTo>
                  <a:pt x="61586" y="115392"/>
                  <a:pt x="109211" y="49776"/>
                  <a:pt x="98628" y="63534"/>
                </a:cubicBezTo>
                <a:cubicBezTo>
                  <a:pt x="88045" y="77292"/>
                  <a:pt x="4436" y="178363"/>
                  <a:pt x="203" y="187359"/>
                </a:cubicBezTo>
                <a:cubicBezTo>
                  <a:pt x="-4030" y="196355"/>
                  <a:pt x="58940" y="144497"/>
                  <a:pt x="73228" y="117509"/>
                </a:cubicBezTo>
                <a:cubicBezTo>
                  <a:pt x="87515" y="90522"/>
                  <a:pt x="112916" y="2151"/>
                  <a:pt x="111328" y="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6" name="フリーフォーム 2215">
            <a:extLst>
              <a:ext uri="{FF2B5EF4-FFF2-40B4-BE49-F238E27FC236}">
                <a16:creationId xmlns:a16="http://schemas.microsoft.com/office/drawing/2014/main" id="{1BEC0485-5B9A-B94B-7914-51869CC0A3B0}"/>
              </a:ext>
            </a:extLst>
          </p:cNvPr>
          <p:cNvSpPr/>
          <p:nvPr/>
        </p:nvSpPr>
        <p:spPr>
          <a:xfrm>
            <a:off x="4858752" y="8048624"/>
            <a:ext cx="192983" cy="270588"/>
          </a:xfrm>
          <a:custGeom>
            <a:avLst/>
            <a:gdLst>
              <a:gd name="connsiteX0" fmla="*/ 160923 w 192983"/>
              <a:gd name="connsiteY0" fmla="*/ 1 h 270588"/>
              <a:gd name="connsiteX1" fmla="*/ 56148 w 192983"/>
              <a:gd name="connsiteY1" fmla="*/ 139701 h 270588"/>
              <a:gd name="connsiteX2" fmla="*/ 119648 w 192983"/>
              <a:gd name="connsiteY2" fmla="*/ 104776 h 270588"/>
              <a:gd name="connsiteX3" fmla="*/ 84723 w 192983"/>
              <a:gd name="connsiteY3" fmla="*/ 161926 h 270588"/>
              <a:gd name="connsiteX4" fmla="*/ 164098 w 192983"/>
              <a:gd name="connsiteY4" fmla="*/ 225426 h 270588"/>
              <a:gd name="connsiteX5" fmla="*/ 129173 w 192983"/>
              <a:gd name="connsiteY5" fmla="*/ 209551 h 270588"/>
              <a:gd name="connsiteX6" fmla="*/ 192673 w 192983"/>
              <a:gd name="connsiteY6" fmla="*/ 269876 h 270588"/>
              <a:gd name="connsiteX7" fmla="*/ 97423 w 192983"/>
              <a:gd name="connsiteY7" fmla="*/ 161926 h 270588"/>
              <a:gd name="connsiteX8" fmla="*/ 11698 w 192983"/>
              <a:gd name="connsiteY8" fmla="*/ 209551 h 270588"/>
              <a:gd name="connsiteX9" fmla="*/ 84723 w 192983"/>
              <a:gd name="connsiteY9" fmla="*/ 111126 h 270588"/>
              <a:gd name="connsiteX10" fmla="*/ 2173 w 192983"/>
              <a:gd name="connsiteY10" fmla="*/ 174626 h 270588"/>
              <a:gd name="connsiteX11" fmla="*/ 33923 w 192983"/>
              <a:gd name="connsiteY11" fmla="*/ 142876 h 270588"/>
              <a:gd name="connsiteX12" fmla="*/ 160923 w 192983"/>
              <a:gd name="connsiteY12" fmla="*/ 1 h 27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2983" h="270588">
                <a:moveTo>
                  <a:pt x="160923" y="1"/>
                </a:moveTo>
                <a:cubicBezTo>
                  <a:pt x="164627" y="-528"/>
                  <a:pt x="63027" y="122239"/>
                  <a:pt x="56148" y="139701"/>
                </a:cubicBezTo>
                <a:cubicBezTo>
                  <a:pt x="49269" y="157163"/>
                  <a:pt x="114886" y="101072"/>
                  <a:pt x="119648" y="104776"/>
                </a:cubicBezTo>
                <a:cubicBezTo>
                  <a:pt x="124410" y="108480"/>
                  <a:pt x="77315" y="141818"/>
                  <a:pt x="84723" y="161926"/>
                </a:cubicBezTo>
                <a:cubicBezTo>
                  <a:pt x="92131" y="182034"/>
                  <a:pt x="156690" y="217489"/>
                  <a:pt x="164098" y="225426"/>
                </a:cubicBezTo>
                <a:cubicBezTo>
                  <a:pt x="171506" y="233364"/>
                  <a:pt x="124410" y="202143"/>
                  <a:pt x="129173" y="209551"/>
                </a:cubicBezTo>
                <a:cubicBezTo>
                  <a:pt x="133935" y="216959"/>
                  <a:pt x="197965" y="277813"/>
                  <a:pt x="192673" y="269876"/>
                </a:cubicBezTo>
                <a:cubicBezTo>
                  <a:pt x="187381" y="261939"/>
                  <a:pt x="127585" y="171980"/>
                  <a:pt x="97423" y="161926"/>
                </a:cubicBezTo>
                <a:cubicBezTo>
                  <a:pt x="67261" y="151872"/>
                  <a:pt x="13815" y="218018"/>
                  <a:pt x="11698" y="209551"/>
                </a:cubicBezTo>
                <a:cubicBezTo>
                  <a:pt x="9581" y="201084"/>
                  <a:pt x="86310" y="116947"/>
                  <a:pt x="84723" y="111126"/>
                </a:cubicBezTo>
                <a:cubicBezTo>
                  <a:pt x="83135" y="105305"/>
                  <a:pt x="10640" y="169334"/>
                  <a:pt x="2173" y="174626"/>
                </a:cubicBezTo>
                <a:cubicBezTo>
                  <a:pt x="-6294" y="179918"/>
                  <a:pt x="11169" y="167747"/>
                  <a:pt x="33923" y="142876"/>
                </a:cubicBezTo>
                <a:cubicBezTo>
                  <a:pt x="56677" y="118005"/>
                  <a:pt x="157219" y="530"/>
                  <a:pt x="160923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7" name="フリーフォーム 2216">
            <a:extLst>
              <a:ext uri="{FF2B5EF4-FFF2-40B4-BE49-F238E27FC236}">
                <a16:creationId xmlns:a16="http://schemas.microsoft.com/office/drawing/2014/main" id="{01563FC6-2BDB-324B-0A32-9023A7DDEEF1}"/>
              </a:ext>
            </a:extLst>
          </p:cNvPr>
          <p:cNvSpPr/>
          <p:nvPr/>
        </p:nvSpPr>
        <p:spPr>
          <a:xfrm>
            <a:off x="5006690" y="8013633"/>
            <a:ext cx="156232" cy="337210"/>
          </a:xfrm>
          <a:custGeom>
            <a:avLst/>
            <a:gdLst>
              <a:gd name="connsiteX0" fmla="*/ 155860 w 156232"/>
              <a:gd name="connsiteY0" fmla="*/ 67 h 337210"/>
              <a:gd name="connsiteX1" fmla="*/ 47910 w 156232"/>
              <a:gd name="connsiteY1" fmla="*/ 212792 h 337210"/>
              <a:gd name="connsiteX2" fmla="*/ 95535 w 156232"/>
              <a:gd name="connsiteY2" fmla="*/ 127067 h 337210"/>
              <a:gd name="connsiteX3" fmla="*/ 60610 w 156232"/>
              <a:gd name="connsiteY3" fmla="*/ 254067 h 337210"/>
              <a:gd name="connsiteX4" fmla="*/ 51085 w 156232"/>
              <a:gd name="connsiteY4" fmla="*/ 336617 h 337210"/>
              <a:gd name="connsiteX5" fmla="*/ 63785 w 156232"/>
              <a:gd name="connsiteY5" fmla="*/ 212792 h 337210"/>
              <a:gd name="connsiteX6" fmla="*/ 28860 w 156232"/>
              <a:gd name="connsiteY6" fmla="*/ 279467 h 337210"/>
              <a:gd name="connsiteX7" fmla="*/ 54260 w 156232"/>
              <a:gd name="connsiteY7" fmla="*/ 174692 h 337210"/>
              <a:gd name="connsiteX8" fmla="*/ 3460 w 156232"/>
              <a:gd name="connsiteY8" fmla="*/ 238192 h 337210"/>
              <a:gd name="connsiteX9" fmla="*/ 155860 w 156232"/>
              <a:gd name="connsiteY9" fmla="*/ 67 h 337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232" h="337210">
                <a:moveTo>
                  <a:pt x="155860" y="67"/>
                </a:moveTo>
                <a:cubicBezTo>
                  <a:pt x="163268" y="-4166"/>
                  <a:pt x="57964" y="191625"/>
                  <a:pt x="47910" y="212792"/>
                </a:cubicBezTo>
                <a:cubicBezTo>
                  <a:pt x="37856" y="233959"/>
                  <a:pt x="93418" y="120188"/>
                  <a:pt x="95535" y="127067"/>
                </a:cubicBezTo>
                <a:cubicBezTo>
                  <a:pt x="97652" y="133946"/>
                  <a:pt x="68018" y="219142"/>
                  <a:pt x="60610" y="254067"/>
                </a:cubicBezTo>
                <a:cubicBezTo>
                  <a:pt x="53202" y="288992"/>
                  <a:pt x="50556" y="343496"/>
                  <a:pt x="51085" y="336617"/>
                </a:cubicBezTo>
                <a:cubicBezTo>
                  <a:pt x="51614" y="329738"/>
                  <a:pt x="67489" y="222317"/>
                  <a:pt x="63785" y="212792"/>
                </a:cubicBezTo>
                <a:cubicBezTo>
                  <a:pt x="60081" y="203267"/>
                  <a:pt x="30447" y="285817"/>
                  <a:pt x="28860" y="279467"/>
                </a:cubicBezTo>
                <a:cubicBezTo>
                  <a:pt x="27272" y="273117"/>
                  <a:pt x="58493" y="181571"/>
                  <a:pt x="54260" y="174692"/>
                </a:cubicBezTo>
                <a:cubicBezTo>
                  <a:pt x="50027" y="167813"/>
                  <a:pt x="-15590" y="264121"/>
                  <a:pt x="3460" y="238192"/>
                </a:cubicBezTo>
                <a:cubicBezTo>
                  <a:pt x="22510" y="212263"/>
                  <a:pt x="148452" y="4300"/>
                  <a:pt x="15586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8" name="フリーフォーム 2217">
            <a:extLst>
              <a:ext uri="{FF2B5EF4-FFF2-40B4-BE49-F238E27FC236}">
                <a16:creationId xmlns:a16="http://schemas.microsoft.com/office/drawing/2014/main" id="{E273DD26-AFF3-3CC2-AF70-C8A6E20AF729}"/>
              </a:ext>
            </a:extLst>
          </p:cNvPr>
          <p:cNvSpPr/>
          <p:nvPr/>
        </p:nvSpPr>
        <p:spPr>
          <a:xfrm>
            <a:off x="5333962" y="7302944"/>
            <a:ext cx="167211" cy="445154"/>
          </a:xfrm>
          <a:custGeom>
            <a:avLst/>
            <a:gdLst>
              <a:gd name="connsiteX0" fmla="*/ 165138 w 167211"/>
              <a:gd name="connsiteY0" fmla="*/ 5906 h 445154"/>
              <a:gd name="connsiteX1" fmla="*/ 63538 w 167211"/>
              <a:gd name="connsiteY1" fmla="*/ 107506 h 445154"/>
              <a:gd name="connsiteX2" fmla="*/ 95288 w 167211"/>
              <a:gd name="connsiteY2" fmla="*/ 282131 h 445154"/>
              <a:gd name="connsiteX3" fmla="*/ 38 w 167211"/>
              <a:gd name="connsiteY3" fmla="*/ 136081 h 445154"/>
              <a:gd name="connsiteX4" fmla="*/ 107988 w 167211"/>
              <a:gd name="connsiteY4" fmla="*/ 444056 h 445154"/>
              <a:gd name="connsiteX5" fmla="*/ 19088 w 167211"/>
              <a:gd name="connsiteY5" fmla="*/ 231331 h 445154"/>
              <a:gd name="connsiteX6" fmla="*/ 123863 w 167211"/>
              <a:gd name="connsiteY6" fmla="*/ 34481 h 445154"/>
              <a:gd name="connsiteX7" fmla="*/ 165138 w 167211"/>
              <a:gd name="connsiteY7" fmla="*/ 5906 h 44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211" h="445154">
                <a:moveTo>
                  <a:pt x="165138" y="5906"/>
                </a:moveTo>
                <a:cubicBezTo>
                  <a:pt x="155084" y="18077"/>
                  <a:pt x="75180" y="61469"/>
                  <a:pt x="63538" y="107506"/>
                </a:cubicBezTo>
                <a:cubicBezTo>
                  <a:pt x="51896" y="153543"/>
                  <a:pt x="105871" y="277369"/>
                  <a:pt x="95288" y="282131"/>
                </a:cubicBezTo>
                <a:cubicBezTo>
                  <a:pt x="84705" y="286894"/>
                  <a:pt x="-2079" y="109094"/>
                  <a:pt x="38" y="136081"/>
                </a:cubicBezTo>
                <a:cubicBezTo>
                  <a:pt x="2155" y="163069"/>
                  <a:pt x="104813" y="428181"/>
                  <a:pt x="107988" y="444056"/>
                </a:cubicBezTo>
                <a:cubicBezTo>
                  <a:pt x="111163" y="459931"/>
                  <a:pt x="16442" y="299593"/>
                  <a:pt x="19088" y="231331"/>
                </a:cubicBezTo>
                <a:cubicBezTo>
                  <a:pt x="21734" y="163069"/>
                  <a:pt x="101109" y="69935"/>
                  <a:pt x="123863" y="34481"/>
                </a:cubicBezTo>
                <a:cubicBezTo>
                  <a:pt x="146617" y="-973"/>
                  <a:pt x="175192" y="-6265"/>
                  <a:pt x="165138" y="5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 2218">
            <a:extLst>
              <a:ext uri="{FF2B5EF4-FFF2-40B4-BE49-F238E27FC236}">
                <a16:creationId xmlns:a16="http://schemas.microsoft.com/office/drawing/2014/main" id="{529083FF-540F-D13D-C6F2-C94854A0F6DE}"/>
              </a:ext>
            </a:extLst>
          </p:cNvPr>
          <p:cNvSpPr/>
          <p:nvPr/>
        </p:nvSpPr>
        <p:spPr>
          <a:xfrm>
            <a:off x="5581648" y="7324582"/>
            <a:ext cx="122049" cy="435177"/>
          </a:xfrm>
          <a:custGeom>
            <a:avLst/>
            <a:gdLst>
              <a:gd name="connsiteX0" fmla="*/ 2 w 122049"/>
              <a:gd name="connsiteY0" fmla="*/ 143 h 435177"/>
              <a:gd name="connsiteX1" fmla="*/ 98427 w 122049"/>
              <a:gd name="connsiteY1" fmla="*/ 146193 h 435177"/>
              <a:gd name="connsiteX2" fmla="*/ 117477 w 122049"/>
              <a:gd name="connsiteY2" fmla="*/ 365268 h 435177"/>
              <a:gd name="connsiteX3" fmla="*/ 117477 w 122049"/>
              <a:gd name="connsiteY3" fmla="*/ 193818 h 435177"/>
              <a:gd name="connsiteX4" fmla="*/ 66677 w 122049"/>
              <a:gd name="connsiteY4" fmla="*/ 435118 h 435177"/>
              <a:gd name="connsiteX5" fmla="*/ 95252 w 122049"/>
              <a:gd name="connsiteY5" fmla="*/ 216043 h 435177"/>
              <a:gd name="connsiteX6" fmla="*/ 101602 w 122049"/>
              <a:gd name="connsiteY6" fmla="*/ 120793 h 435177"/>
              <a:gd name="connsiteX7" fmla="*/ 2 w 122049"/>
              <a:gd name="connsiteY7" fmla="*/ 143 h 435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49" h="435177">
                <a:moveTo>
                  <a:pt x="2" y="143"/>
                </a:moveTo>
                <a:cubicBezTo>
                  <a:pt x="-527" y="4376"/>
                  <a:pt x="78848" y="85339"/>
                  <a:pt x="98427" y="146193"/>
                </a:cubicBezTo>
                <a:cubicBezTo>
                  <a:pt x="118006" y="207047"/>
                  <a:pt x="114302" y="357330"/>
                  <a:pt x="117477" y="365268"/>
                </a:cubicBezTo>
                <a:cubicBezTo>
                  <a:pt x="120652" y="373206"/>
                  <a:pt x="125944" y="182176"/>
                  <a:pt x="117477" y="193818"/>
                </a:cubicBezTo>
                <a:cubicBezTo>
                  <a:pt x="109010" y="205460"/>
                  <a:pt x="70381" y="431414"/>
                  <a:pt x="66677" y="435118"/>
                </a:cubicBezTo>
                <a:cubicBezTo>
                  <a:pt x="62973" y="438822"/>
                  <a:pt x="89431" y="268430"/>
                  <a:pt x="95252" y="216043"/>
                </a:cubicBezTo>
                <a:cubicBezTo>
                  <a:pt x="101073" y="163656"/>
                  <a:pt x="111127" y="155189"/>
                  <a:pt x="101602" y="120793"/>
                </a:cubicBezTo>
                <a:cubicBezTo>
                  <a:pt x="92077" y="86397"/>
                  <a:pt x="531" y="-4090"/>
                  <a:pt x="2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 2219">
            <a:extLst>
              <a:ext uri="{FF2B5EF4-FFF2-40B4-BE49-F238E27FC236}">
                <a16:creationId xmlns:a16="http://schemas.microsoft.com/office/drawing/2014/main" id="{99EC442B-CA50-C981-A23F-BE0BC18AE3F6}"/>
              </a:ext>
            </a:extLst>
          </p:cNvPr>
          <p:cNvSpPr/>
          <p:nvPr/>
        </p:nvSpPr>
        <p:spPr>
          <a:xfrm>
            <a:off x="4933895" y="6584882"/>
            <a:ext cx="271867" cy="512917"/>
          </a:xfrm>
          <a:custGeom>
            <a:avLst/>
            <a:gdLst>
              <a:gd name="connsiteX0" fmla="*/ 55 w 271867"/>
              <a:gd name="connsiteY0" fmla="*/ 68 h 512917"/>
              <a:gd name="connsiteX1" fmla="*/ 111180 w 271867"/>
              <a:gd name="connsiteY1" fmla="*/ 295343 h 512917"/>
              <a:gd name="connsiteX2" fmla="*/ 95305 w 271867"/>
              <a:gd name="connsiteY2" fmla="*/ 212793 h 512917"/>
              <a:gd name="connsiteX3" fmla="*/ 269930 w 271867"/>
              <a:gd name="connsiteY3" fmla="*/ 511243 h 512917"/>
              <a:gd name="connsiteX4" fmla="*/ 181030 w 271867"/>
              <a:gd name="connsiteY4" fmla="*/ 327093 h 512917"/>
              <a:gd name="connsiteX5" fmla="*/ 60380 w 271867"/>
              <a:gd name="connsiteY5" fmla="*/ 184218 h 512917"/>
              <a:gd name="connsiteX6" fmla="*/ 95305 w 271867"/>
              <a:gd name="connsiteY6" fmla="*/ 266768 h 512917"/>
              <a:gd name="connsiteX7" fmla="*/ 55 w 271867"/>
              <a:gd name="connsiteY7" fmla="*/ 68 h 51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867" h="512917">
                <a:moveTo>
                  <a:pt x="55" y="68"/>
                </a:moveTo>
                <a:cubicBezTo>
                  <a:pt x="2701" y="4830"/>
                  <a:pt x="95305" y="259889"/>
                  <a:pt x="111180" y="295343"/>
                </a:cubicBezTo>
                <a:cubicBezTo>
                  <a:pt x="127055" y="330797"/>
                  <a:pt x="68847" y="176810"/>
                  <a:pt x="95305" y="212793"/>
                </a:cubicBezTo>
                <a:cubicBezTo>
                  <a:pt x="121763" y="248776"/>
                  <a:pt x="255643" y="492193"/>
                  <a:pt x="269930" y="511243"/>
                </a:cubicBezTo>
                <a:cubicBezTo>
                  <a:pt x="284218" y="530293"/>
                  <a:pt x="215955" y="381597"/>
                  <a:pt x="181030" y="327093"/>
                </a:cubicBezTo>
                <a:cubicBezTo>
                  <a:pt x="146105" y="272589"/>
                  <a:pt x="74667" y="194272"/>
                  <a:pt x="60380" y="184218"/>
                </a:cubicBezTo>
                <a:cubicBezTo>
                  <a:pt x="46093" y="174164"/>
                  <a:pt x="101126" y="291639"/>
                  <a:pt x="95305" y="266768"/>
                </a:cubicBezTo>
                <a:cubicBezTo>
                  <a:pt x="89484" y="241897"/>
                  <a:pt x="-2591" y="-4694"/>
                  <a:pt x="55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 2220">
            <a:extLst>
              <a:ext uri="{FF2B5EF4-FFF2-40B4-BE49-F238E27FC236}">
                <a16:creationId xmlns:a16="http://schemas.microsoft.com/office/drawing/2014/main" id="{037D269D-A755-4286-9508-865DAF1128C9}"/>
              </a:ext>
            </a:extLst>
          </p:cNvPr>
          <p:cNvSpPr/>
          <p:nvPr/>
        </p:nvSpPr>
        <p:spPr>
          <a:xfrm>
            <a:off x="3555899" y="7347643"/>
            <a:ext cx="1268007" cy="62807"/>
          </a:xfrm>
          <a:custGeom>
            <a:avLst/>
            <a:gdLst>
              <a:gd name="connsiteX0" fmla="*/ 101 w 1268007"/>
              <a:gd name="connsiteY0" fmla="*/ 62807 h 62807"/>
              <a:gd name="connsiteX1" fmla="*/ 882751 w 1268007"/>
              <a:gd name="connsiteY1" fmla="*/ 40582 h 62807"/>
              <a:gd name="connsiteX2" fmla="*/ 724001 w 1268007"/>
              <a:gd name="connsiteY2" fmla="*/ 2482 h 62807"/>
              <a:gd name="connsiteX3" fmla="*/ 1266926 w 1268007"/>
              <a:gd name="connsiteY3" fmla="*/ 5657 h 62807"/>
              <a:gd name="connsiteX4" fmla="*/ 841476 w 1268007"/>
              <a:gd name="connsiteY4" fmla="*/ 21532 h 62807"/>
              <a:gd name="connsiteX5" fmla="*/ 98526 w 1268007"/>
              <a:gd name="connsiteY5" fmla="*/ 8832 h 62807"/>
              <a:gd name="connsiteX6" fmla="*/ 819251 w 1268007"/>
              <a:gd name="connsiteY6" fmla="*/ 40582 h 62807"/>
              <a:gd name="connsiteX7" fmla="*/ 101 w 1268007"/>
              <a:gd name="connsiteY7" fmla="*/ 62807 h 6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8007" h="62807">
                <a:moveTo>
                  <a:pt x="101" y="62807"/>
                </a:moveTo>
                <a:cubicBezTo>
                  <a:pt x="10684" y="62807"/>
                  <a:pt x="762101" y="50636"/>
                  <a:pt x="882751" y="40582"/>
                </a:cubicBezTo>
                <a:cubicBezTo>
                  <a:pt x="1003401" y="30528"/>
                  <a:pt x="659972" y="8303"/>
                  <a:pt x="724001" y="2482"/>
                </a:cubicBezTo>
                <a:cubicBezTo>
                  <a:pt x="788030" y="-3339"/>
                  <a:pt x="1247347" y="2482"/>
                  <a:pt x="1266926" y="5657"/>
                </a:cubicBezTo>
                <a:cubicBezTo>
                  <a:pt x="1286505" y="8832"/>
                  <a:pt x="1036209" y="21003"/>
                  <a:pt x="841476" y="21532"/>
                </a:cubicBezTo>
                <a:cubicBezTo>
                  <a:pt x="646743" y="22061"/>
                  <a:pt x="102230" y="5657"/>
                  <a:pt x="98526" y="8832"/>
                </a:cubicBezTo>
                <a:cubicBezTo>
                  <a:pt x="94822" y="12007"/>
                  <a:pt x="829834" y="32645"/>
                  <a:pt x="819251" y="40582"/>
                </a:cubicBezTo>
                <a:cubicBezTo>
                  <a:pt x="808668" y="48519"/>
                  <a:pt x="-10482" y="62807"/>
                  <a:pt x="101" y="62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 2221">
            <a:extLst>
              <a:ext uri="{FF2B5EF4-FFF2-40B4-BE49-F238E27FC236}">
                <a16:creationId xmlns:a16="http://schemas.microsoft.com/office/drawing/2014/main" id="{DA2E51E7-87BA-7559-BB4E-F7F95AFCC958}"/>
              </a:ext>
            </a:extLst>
          </p:cNvPr>
          <p:cNvSpPr/>
          <p:nvPr/>
        </p:nvSpPr>
        <p:spPr>
          <a:xfrm>
            <a:off x="3743302" y="7858024"/>
            <a:ext cx="1012994" cy="263646"/>
          </a:xfrm>
          <a:custGeom>
            <a:avLst/>
            <a:gdLst>
              <a:gd name="connsiteX0" fmla="*/ 23 w 1012994"/>
              <a:gd name="connsiteY0" fmla="*/ 168376 h 263646"/>
              <a:gd name="connsiteX1" fmla="*/ 485798 w 1012994"/>
              <a:gd name="connsiteY1" fmla="*/ 165201 h 263646"/>
              <a:gd name="connsiteX2" fmla="*/ 428648 w 1012994"/>
              <a:gd name="connsiteY2" fmla="*/ 136626 h 263646"/>
              <a:gd name="connsiteX3" fmla="*/ 641373 w 1012994"/>
              <a:gd name="connsiteY3" fmla="*/ 117576 h 263646"/>
              <a:gd name="connsiteX4" fmla="*/ 533423 w 1012994"/>
              <a:gd name="connsiteY4" fmla="*/ 101 h 263646"/>
              <a:gd name="connsiteX5" fmla="*/ 679473 w 1012994"/>
              <a:gd name="connsiteY5" fmla="*/ 139801 h 263646"/>
              <a:gd name="connsiteX6" fmla="*/ 1012848 w 1012994"/>
              <a:gd name="connsiteY6" fmla="*/ 263626 h 263646"/>
              <a:gd name="connsiteX7" fmla="*/ 714398 w 1012994"/>
              <a:gd name="connsiteY7" fmla="*/ 149326 h 263646"/>
              <a:gd name="connsiteX8" fmla="*/ 196873 w 1012994"/>
              <a:gd name="connsiteY8" fmla="*/ 111226 h 263646"/>
              <a:gd name="connsiteX9" fmla="*/ 463573 w 1012994"/>
              <a:gd name="connsiteY9" fmla="*/ 152501 h 263646"/>
              <a:gd name="connsiteX10" fmla="*/ 23 w 1012994"/>
              <a:gd name="connsiteY10" fmla="*/ 168376 h 26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2994" h="263646">
                <a:moveTo>
                  <a:pt x="23" y="168376"/>
                </a:moveTo>
                <a:cubicBezTo>
                  <a:pt x="3727" y="170493"/>
                  <a:pt x="414361" y="170493"/>
                  <a:pt x="485798" y="165201"/>
                </a:cubicBezTo>
                <a:cubicBezTo>
                  <a:pt x="557235" y="159909"/>
                  <a:pt x="402719" y="144563"/>
                  <a:pt x="428648" y="136626"/>
                </a:cubicBezTo>
                <a:cubicBezTo>
                  <a:pt x="454577" y="128689"/>
                  <a:pt x="623911" y="140330"/>
                  <a:pt x="641373" y="117576"/>
                </a:cubicBezTo>
                <a:cubicBezTo>
                  <a:pt x="658836" y="94822"/>
                  <a:pt x="527073" y="-3603"/>
                  <a:pt x="533423" y="101"/>
                </a:cubicBezTo>
                <a:cubicBezTo>
                  <a:pt x="539773" y="3805"/>
                  <a:pt x="599569" y="95880"/>
                  <a:pt x="679473" y="139801"/>
                </a:cubicBezTo>
                <a:cubicBezTo>
                  <a:pt x="759377" y="183722"/>
                  <a:pt x="1007027" y="262039"/>
                  <a:pt x="1012848" y="263626"/>
                </a:cubicBezTo>
                <a:cubicBezTo>
                  <a:pt x="1018669" y="265214"/>
                  <a:pt x="850394" y="174726"/>
                  <a:pt x="714398" y="149326"/>
                </a:cubicBezTo>
                <a:cubicBezTo>
                  <a:pt x="578402" y="123926"/>
                  <a:pt x="238677" y="110697"/>
                  <a:pt x="196873" y="111226"/>
                </a:cubicBezTo>
                <a:cubicBezTo>
                  <a:pt x="155069" y="111755"/>
                  <a:pt x="504319" y="144564"/>
                  <a:pt x="463573" y="152501"/>
                </a:cubicBezTo>
                <a:cubicBezTo>
                  <a:pt x="422827" y="160438"/>
                  <a:pt x="-3681" y="166259"/>
                  <a:pt x="23" y="168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 2222">
            <a:extLst>
              <a:ext uri="{FF2B5EF4-FFF2-40B4-BE49-F238E27FC236}">
                <a16:creationId xmlns:a16="http://schemas.microsoft.com/office/drawing/2014/main" id="{FA80AAAF-0E1F-1C54-1547-45B549CBC0F1}"/>
              </a:ext>
            </a:extLst>
          </p:cNvPr>
          <p:cNvSpPr/>
          <p:nvPr/>
        </p:nvSpPr>
        <p:spPr>
          <a:xfrm>
            <a:off x="3778002" y="6882940"/>
            <a:ext cx="759957" cy="428651"/>
          </a:xfrm>
          <a:custGeom>
            <a:avLst/>
            <a:gdLst>
              <a:gd name="connsiteX0" fmla="*/ 755898 w 759957"/>
              <a:gd name="connsiteY0" fmla="*/ 460 h 428651"/>
              <a:gd name="connsiteX1" fmla="*/ 470148 w 759957"/>
              <a:gd name="connsiteY1" fmla="*/ 92535 h 428651"/>
              <a:gd name="connsiteX2" fmla="*/ 600323 w 759957"/>
              <a:gd name="connsiteY2" fmla="*/ 92535 h 428651"/>
              <a:gd name="connsiteX3" fmla="*/ 400298 w 759957"/>
              <a:gd name="connsiteY3" fmla="*/ 197310 h 428651"/>
              <a:gd name="connsiteX4" fmla="*/ 6598 w 759957"/>
              <a:gd name="connsiteY4" fmla="*/ 422735 h 428651"/>
              <a:gd name="connsiteX5" fmla="*/ 184398 w 759957"/>
              <a:gd name="connsiteY5" fmla="*/ 343360 h 428651"/>
              <a:gd name="connsiteX6" fmla="*/ 578098 w 759957"/>
              <a:gd name="connsiteY6" fmla="*/ 133810 h 428651"/>
              <a:gd name="connsiteX7" fmla="*/ 238373 w 759957"/>
              <a:gd name="connsiteY7" fmla="*/ 270335 h 428651"/>
              <a:gd name="connsiteX8" fmla="*/ 520948 w 759957"/>
              <a:gd name="connsiteY8" fmla="*/ 98885 h 428651"/>
              <a:gd name="connsiteX9" fmla="*/ 216148 w 759957"/>
              <a:gd name="connsiteY9" fmla="*/ 136985 h 428651"/>
              <a:gd name="connsiteX10" fmla="*/ 755898 w 759957"/>
              <a:gd name="connsiteY10" fmla="*/ 460 h 42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957" h="428651">
                <a:moveTo>
                  <a:pt x="755898" y="460"/>
                </a:moveTo>
                <a:cubicBezTo>
                  <a:pt x="798231" y="-6948"/>
                  <a:pt x="496077" y="77189"/>
                  <a:pt x="470148" y="92535"/>
                </a:cubicBezTo>
                <a:cubicBezTo>
                  <a:pt x="444219" y="107881"/>
                  <a:pt x="611965" y="75073"/>
                  <a:pt x="600323" y="92535"/>
                </a:cubicBezTo>
                <a:cubicBezTo>
                  <a:pt x="588681" y="109997"/>
                  <a:pt x="499252" y="142277"/>
                  <a:pt x="400298" y="197310"/>
                </a:cubicBezTo>
                <a:cubicBezTo>
                  <a:pt x="301344" y="252343"/>
                  <a:pt x="42581" y="398393"/>
                  <a:pt x="6598" y="422735"/>
                </a:cubicBezTo>
                <a:cubicBezTo>
                  <a:pt x="-29385" y="447077"/>
                  <a:pt x="89148" y="391514"/>
                  <a:pt x="184398" y="343360"/>
                </a:cubicBezTo>
                <a:cubicBezTo>
                  <a:pt x="279648" y="295206"/>
                  <a:pt x="569102" y="145981"/>
                  <a:pt x="578098" y="133810"/>
                </a:cubicBezTo>
                <a:cubicBezTo>
                  <a:pt x="587094" y="121639"/>
                  <a:pt x="247898" y="276156"/>
                  <a:pt x="238373" y="270335"/>
                </a:cubicBezTo>
                <a:cubicBezTo>
                  <a:pt x="228848" y="264514"/>
                  <a:pt x="524652" y="121110"/>
                  <a:pt x="520948" y="98885"/>
                </a:cubicBezTo>
                <a:cubicBezTo>
                  <a:pt x="517244" y="76660"/>
                  <a:pt x="181223" y="149156"/>
                  <a:pt x="216148" y="136985"/>
                </a:cubicBezTo>
                <a:cubicBezTo>
                  <a:pt x="251073" y="124814"/>
                  <a:pt x="713565" y="7868"/>
                  <a:pt x="755898" y="4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 2223">
            <a:extLst>
              <a:ext uri="{FF2B5EF4-FFF2-40B4-BE49-F238E27FC236}">
                <a16:creationId xmlns:a16="http://schemas.microsoft.com/office/drawing/2014/main" id="{7652509C-5815-6570-3259-D0DAB15B1A1D}"/>
              </a:ext>
            </a:extLst>
          </p:cNvPr>
          <p:cNvSpPr/>
          <p:nvPr/>
        </p:nvSpPr>
        <p:spPr>
          <a:xfrm>
            <a:off x="3703976" y="6507501"/>
            <a:ext cx="1073935" cy="461669"/>
          </a:xfrm>
          <a:custGeom>
            <a:avLst/>
            <a:gdLst>
              <a:gd name="connsiteX0" fmla="*/ 1071224 w 1073935"/>
              <a:gd name="connsiteY0" fmla="*/ 1249 h 461669"/>
              <a:gd name="connsiteX1" fmla="*/ 410824 w 1073935"/>
              <a:gd name="connsiteY1" fmla="*/ 274299 h 461669"/>
              <a:gd name="connsiteX2" fmla="*/ 1249 w 1073935"/>
              <a:gd name="connsiteY2" fmla="*/ 461624 h 461669"/>
              <a:gd name="connsiteX3" fmla="*/ 537824 w 1073935"/>
              <a:gd name="connsiteY3" fmla="*/ 258424 h 461669"/>
              <a:gd name="connsiteX4" fmla="*/ 140949 w 1073935"/>
              <a:gd name="connsiteY4" fmla="*/ 391774 h 461669"/>
              <a:gd name="connsiteX5" fmla="*/ 1071224 w 1073935"/>
              <a:gd name="connsiteY5" fmla="*/ 1249 h 46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3935" h="461669">
                <a:moveTo>
                  <a:pt x="1071224" y="1249"/>
                </a:moveTo>
                <a:cubicBezTo>
                  <a:pt x="1116203" y="-18330"/>
                  <a:pt x="589153" y="197570"/>
                  <a:pt x="410824" y="274299"/>
                </a:cubicBezTo>
                <a:cubicBezTo>
                  <a:pt x="232495" y="351028"/>
                  <a:pt x="-19918" y="464270"/>
                  <a:pt x="1249" y="461624"/>
                </a:cubicBezTo>
                <a:cubicBezTo>
                  <a:pt x="22416" y="458978"/>
                  <a:pt x="514541" y="270066"/>
                  <a:pt x="537824" y="258424"/>
                </a:cubicBezTo>
                <a:cubicBezTo>
                  <a:pt x="561107" y="246782"/>
                  <a:pt x="52578" y="434636"/>
                  <a:pt x="140949" y="391774"/>
                </a:cubicBezTo>
                <a:cubicBezTo>
                  <a:pt x="229320" y="348912"/>
                  <a:pt x="1026245" y="20828"/>
                  <a:pt x="1071224" y="1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 2224">
            <a:extLst>
              <a:ext uri="{FF2B5EF4-FFF2-40B4-BE49-F238E27FC236}">
                <a16:creationId xmlns:a16="http://schemas.microsoft.com/office/drawing/2014/main" id="{4CE90C62-F960-65E7-B8C5-32BF5D356F4B}"/>
              </a:ext>
            </a:extLst>
          </p:cNvPr>
          <p:cNvSpPr/>
          <p:nvPr/>
        </p:nvSpPr>
        <p:spPr>
          <a:xfrm>
            <a:off x="2971175" y="7470755"/>
            <a:ext cx="1324508" cy="261759"/>
          </a:xfrm>
          <a:custGeom>
            <a:avLst/>
            <a:gdLst>
              <a:gd name="connsiteX0" fmla="*/ 625 w 1324508"/>
              <a:gd name="connsiteY0" fmla="*/ 20 h 261759"/>
              <a:gd name="connsiteX1" fmla="*/ 784850 w 1324508"/>
              <a:gd name="connsiteY1" fmla="*/ 47645 h 261759"/>
              <a:gd name="connsiteX2" fmla="*/ 676900 w 1324508"/>
              <a:gd name="connsiteY2" fmla="*/ 47645 h 261759"/>
              <a:gd name="connsiteX3" fmla="*/ 915025 w 1324508"/>
              <a:gd name="connsiteY3" fmla="*/ 130195 h 261759"/>
              <a:gd name="connsiteX4" fmla="*/ 762625 w 1324508"/>
              <a:gd name="connsiteY4" fmla="*/ 149245 h 261759"/>
              <a:gd name="connsiteX5" fmla="*/ 1321425 w 1324508"/>
              <a:gd name="connsiteY5" fmla="*/ 260370 h 261759"/>
              <a:gd name="connsiteX6" fmla="*/ 975350 w 1324508"/>
              <a:gd name="connsiteY6" fmla="*/ 203220 h 261759"/>
              <a:gd name="connsiteX7" fmla="*/ 711825 w 1324508"/>
              <a:gd name="connsiteY7" fmla="*/ 82570 h 261759"/>
              <a:gd name="connsiteX8" fmla="*/ 854700 w 1324508"/>
              <a:gd name="connsiteY8" fmla="*/ 82570 h 261759"/>
              <a:gd name="connsiteX9" fmla="*/ 391150 w 1324508"/>
              <a:gd name="connsiteY9" fmla="*/ 57170 h 261759"/>
              <a:gd name="connsiteX10" fmla="*/ 648325 w 1324508"/>
              <a:gd name="connsiteY10" fmla="*/ 53995 h 261759"/>
              <a:gd name="connsiteX11" fmla="*/ 625 w 1324508"/>
              <a:gd name="connsiteY11" fmla="*/ 20 h 26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4508" h="261759">
                <a:moveTo>
                  <a:pt x="625" y="20"/>
                </a:moveTo>
                <a:cubicBezTo>
                  <a:pt x="23379" y="-1038"/>
                  <a:pt x="672138" y="39708"/>
                  <a:pt x="784850" y="47645"/>
                </a:cubicBezTo>
                <a:cubicBezTo>
                  <a:pt x="897562" y="55582"/>
                  <a:pt x="655204" y="33887"/>
                  <a:pt x="676900" y="47645"/>
                </a:cubicBezTo>
                <a:cubicBezTo>
                  <a:pt x="698596" y="61403"/>
                  <a:pt x="900738" y="113262"/>
                  <a:pt x="915025" y="130195"/>
                </a:cubicBezTo>
                <a:cubicBezTo>
                  <a:pt x="929312" y="147128"/>
                  <a:pt x="694892" y="127549"/>
                  <a:pt x="762625" y="149245"/>
                </a:cubicBezTo>
                <a:cubicBezTo>
                  <a:pt x="830358" y="170941"/>
                  <a:pt x="1285971" y="251374"/>
                  <a:pt x="1321425" y="260370"/>
                </a:cubicBezTo>
                <a:cubicBezTo>
                  <a:pt x="1356879" y="269366"/>
                  <a:pt x="1076950" y="232853"/>
                  <a:pt x="975350" y="203220"/>
                </a:cubicBezTo>
                <a:cubicBezTo>
                  <a:pt x="873750" y="173587"/>
                  <a:pt x="731933" y="102678"/>
                  <a:pt x="711825" y="82570"/>
                </a:cubicBezTo>
                <a:cubicBezTo>
                  <a:pt x="691717" y="62462"/>
                  <a:pt x="908146" y="86803"/>
                  <a:pt x="854700" y="82570"/>
                </a:cubicBezTo>
                <a:cubicBezTo>
                  <a:pt x="801254" y="78337"/>
                  <a:pt x="425546" y="61932"/>
                  <a:pt x="391150" y="57170"/>
                </a:cubicBezTo>
                <a:cubicBezTo>
                  <a:pt x="356754" y="52408"/>
                  <a:pt x="713942" y="60874"/>
                  <a:pt x="648325" y="53995"/>
                </a:cubicBezTo>
                <a:cubicBezTo>
                  <a:pt x="582708" y="47116"/>
                  <a:pt x="-22129" y="1078"/>
                  <a:pt x="625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 2225">
            <a:extLst>
              <a:ext uri="{FF2B5EF4-FFF2-40B4-BE49-F238E27FC236}">
                <a16:creationId xmlns:a16="http://schemas.microsoft.com/office/drawing/2014/main" id="{9F61CB12-7711-662A-BE2D-DF9910E22B00}"/>
              </a:ext>
            </a:extLst>
          </p:cNvPr>
          <p:cNvSpPr/>
          <p:nvPr/>
        </p:nvSpPr>
        <p:spPr>
          <a:xfrm>
            <a:off x="3127111" y="8042060"/>
            <a:ext cx="1086361" cy="203877"/>
          </a:xfrm>
          <a:custGeom>
            <a:avLst/>
            <a:gdLst>
              <a:gd name="connsiteX0" fmla="*/ 1086114 w 1086361"/>
              <a:gd name="connsiteY0" fmla="*/ 215 h 203877"/>
              <a:gd name="connsiteX1" fmla="*/ 765439 w 1086361"/>
              <a:gd name="connsiteY1" fmla="*/ 120865 h 203877"/>
              <a:gd name="connsiteX2" fmla="*/ 222514 w 1086361"/>
              <a:gd name="connsiteY2" fmla="*/ 92290 h 203877"/>
              <a:gd name="connsiteX3" fmla="*/ 511439 w 1086361"/>
              <a:gd name="connsiteY3" fmla="*/ 85940 h 203877"/>
              <a:gd name="connsiteX4" fmla="*/ 264 w 1086361"/>
              <a:gd name="connsiteY4" fmla="*/ 203415 h 203877"/>
              <a:gd name="connsiteX5" fmla="*/ 590814 w 1086361"/>
              <a:gd name="connsiteY5" fmla="*/ 127215 h 203877"/>
              <a:gd name="connsiteX6" fmla="*/ 428889 w 1086361"/>
              <a:gd name="connsiteY6" fmla="*/ 136740 h 203877"/>
              <a:gd name="connsiteX7" fmla="*/ 314589 w 1086361"/>
              <a:gd name="connsiteY7" fmla="*/ 139915 h 203877"/>
              <a:gd name="connsiteX8" fmla="*/ 717814 w 1086361"/>
              <a:gd name="connsiteY8" fmla="*/ 92290 h 203877"/>
              <a:gd name="connsiteX9" fmla="*/ 1086114 w 1086361"/>
              <a:gd name="connsiteY9" fmla="*/ 215 h 203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361" h="203877">
                <a:moveTo>
                  <a:pt x="1086114" y="215"/>
                </a:moveTo>
                <a:cubicBezTo>
                  <a:pt x="1094052" y="4978"/>
                  <a:pt x="909372" y="105519"/>
                  <a:pt x="765439" y="120865"/>
                </a:cubicBezTo>
                <a:cubicBezTo>
                  <a:pt x="621506" y="136211"/>
                  <a:pt x="264847" y="98111"/>
                  <a:pt x="222514" y="92290"/>
                </a:cubicBezTo>
                <a:cubicBezTo>
                  <a:pt x="180181" y="86469"/>
                  <a:pt x="548481" y="67419"/>
                  <a:pt x="511439" y="85940"/>
                </a:cubicBezTo>
                <a:cubicBezTo>
                  <a:pt x="474397" y="104461"/>
                  <a:pt x="-12965" y="196536"/>
                  <a:pt x="264" y="203415"/>
                </a:cubicBezTo>
                <a:cubicBezTo>
                  <a:pt x="13493" y="210294"/>
                  <a:pt x="519376" y="138328"/>
                  <a:pt x="590814" y="127215"/>
                </a:cubicBezTo>
                <a:cubicBezTo>
                  <a:pt x="662252" y="116102"/>
                  <a:pt x="474926" y="134623"/>
                  <a:pt x="428889" y="136740"/>
                </a:cubicBezTo>
                <a:cubicBezTo>
                  <a:pt x="382852" y="138857"/>
                  <a:pt x="266435" y="147323"/>
                  <a:pt x="314589" y="139915"/>
                </a:cubicBezTo>
                <a:cubicBezTo>
                  <a:pt x="362743" y="132507"/>
                  <a:pt x="590814" y="113457"/>
                  <a:pt x="717814" y="92290"/>
                </a:cubicBezTo>
                <a:cubicBezTo>
                  <a:pt x="844814" y="71123"/>
                  <a:pt x="1078176" y="-4548"/>
                  <a:pt x="1086114" y="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7" name="フリーフォーム 2226">
            <a:extLst>
              <a:ext uri="{FF2B5EF4-FFF2-40B4-BE49-F238E27FC236}">
                <a16:creationId xmlns:a16="http://schemas.microsoft.com/office/drawing/2014/main" id="{69EB0727-4449-2939-A181-29245949740E}"/>
              </a:ext>
            </a:extLst>
          </p:cNvPr>
          <p:cNvSpPr/>
          <p:nvPr/>
        </p:nvSpPr>
        <p:spPr>
          <a:xfrm>
            <a:off x="3296851" y="7622577"/>
            <a:ext cx="794501" cy="366412"/>
          </a:xfrm>
          <a:custGeom>
            <a:avLst/>
            <a:gdLst>
              <a:gd name="connsiteX0" fmla="*/ 1974 w 794501"/>
              <a:gd name="connsiteY0" fmla="*/ 598 h 366412"/>
              <a:gd name="connsiteX1" fmla="*/ 433774 w 794501"/>
              <a:gd name="connsiteY1" fmla="*/ 264123 h 366412"/>
              <a:gd name="connsiteX2" fmla="*/ 214699 w 794501"/>
              <a:gd name="connsiteY2" fmla="*/ 241898 h 366412"/>
              <a:gd name="connsiteX3" fmla="*/ 786199 w 794501"/>
              <a:gd name="connsiteY3" fmla="*/ 362548 h 366412"/>
              <a:gd name="connsiteX4" fmla="*/ 525849 w 794501"/>
              <a:gd name="connsiteY4" fmla="*/ 318098 h 366412"/>
              <a:gd name="connsiteX5" fmla="*/ 135324 w 794501"/>
              <a:gd name="connsiteY5" fmla="*/ 137123 h 366412"/>
              <a:gd name="connsiteX6" fmla="*/ 268674 w 794501"/>
              <a:gd name="connsiteY6" fmla="*/ 191098 h 366412"/>
              <a:gd name="connsiteX7" fmla="*/ 1974 w 794501"/>
              <a:gd name="connsiteY7" fmla="*/ 598 h 36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4501" h="366412">
                <a:moveTo>
                  <a:pt x="1974" y="598"/>
                </a:moveTo>
                <a:cubicBezTo>
                  <a:pt x="29491" y="12769"/>
                  <a:pt x="398320" y="223907"/>
                  <a:pt x="433774" y="264123"/>
                </a:cubicBezTo>
                <a:cubicBezTo>
                  <a:pt x="469228" y="304339"/>
                  <a:pt x="155962" y="225494"/>
                  <a:pt x="214699" y="241898"/>
                </a:cubicBezTo>
                <a:cubicBezTo>
                  <a:pt x="273437" y="258302"/>
                  <a:pt x="734341" y="349848"/>
                  <a:pt x="786199" y="362548"/>
                </a:cubicBezTo>
                <a:cubicBezTo>
                  <a:pt x="838057" y="375248"/>
                  <a:pt x="634328" y="355669"/>
                  <a:pt x="525849" y="318098"/>
                </a:cubicBezTo>
                <a:cubicBezTo>
                  <a:pt x="417370" y="280527"/>
                  <a:pt x="178187" y="158290"/>
                  <a:pt x="135324" y="137123"/>
                </a:cubicBezTo>
                <a:cubicBezTo>
                  <a:pt x="92462" y="115956"/>
                  <a:pt x="294074" y="216498"/>
                  <a:pt x="268674" y="191098"/>
                </a:cubicBezTo>
                <a:cubicBezTo>
                  <a:pt x="243274" y="165698"/>
                  <a:pt x="-25543" y="-11573"/>
                  <a:pt x="1974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 2228">
            <a:extLst>
              <a:ext uri="{FF2B5EF4-FFF2-40B4-BE49-F238E27FC236}">
                <a16:creationId xmlns:a16="http://schemas.microsoft.com/office/drawing/2014/main" id="{9FF27CAA-E539-C456-E845-7B3FBA48525C}"/>
              </a:ext>
            </a:extLst>
          </p:cNvPr>
          <p:cNvSpPr/>
          <p:nvPr/>
        </p:nvSpPr>
        <p:spPr>
          <a:xfrm>
            <a:off x="1686620" y="451483"/>
            <a:ext cx="887261" cy="5499410"/>
          </a:xfrm>
          <a:custGeom>
            <a:avLst/>
            <a:gdLst>
              <a:gd name="connsiteX0" fmla="*/ 887247 w 887261"/>
              <a:gd name="connsiteY0" fmla="*/ 73 h 5499410"/>
              <a:gd name="connsiteX1" fmla="*/ 29291 w 887261"/>
              <a:gd name="connsiteY1" fmla="*/ 2065939 h 5499410"/>
              <a:gd name="connsiteX2" fmla="*/ 187336 w 887261"/>
              <a:gd name="connsiteY2" fmla="*/ 1885317 h 5499410"/>
              <a:gd name="connsiteX3" fmla="*/ 63158 w 887261"/>
              <a:gd name="connsiteY3" fmla="*/ 3172250 h 5499410"/>
              <a:gd name="connsiteX4" fmla="*/ 130891 w 887261"/>
              <a:gd name="connsiteY4" fmla="*/ 2833584 h 5499410"/>
              <a:gd name="connsiteX5" fmla="*/ 435691 w 887261"/>
              <a:gd name="connsiteY5" fmla="*/ 5430028 h 5499410"/>
              <a:gd name="connsiteX6" fmla="*/ 345380 w 887261"/>
              <a:gd name="connsiteY6" fmla="*/ 4470473 h 5499410"/>
              <a:gd name="connsiteX7" fmla="*/ 119602 w 887261"/>
              <a:gd name="connsiteY7" fmla="*/ 1490206 h 5499410"/>
              <a:gd name="connsiteX8" fmla="*/ 51869 w 887261"/>
              <a:gd name="connsiteY8" fmla="*/ 1986917 h 5499410"/>
              <a:gd name="connsiteX9" fmla="*/ 887247 w 887261"/>
              <a:gd name="connsiteY9" fmla="*/ 73 h 54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7261" h="5499410">
                <a:moveTo>
                  <a:pt x="887247" y="73"/>
                </a:moveTo>
                <a:cubicBezTo>
                  <a:pt x="883484" y="13243"/>
                  <a:pt x="145943" y="1751732"/>
                  <a:pt x="29291" y="2065939"/>
                </a:cubicBezTo>
                <a:cubicBezTo>
                  <a:pt x="-87361" y="2380146"/>
                  <a:pt x="181692" y="1700932"/>
                  <a:pt x="187336" y="1885317"/>
                </a:cubicBezTo>
                <a:cubicBezTo>
                  <a:pt x="192980" y="2069702"/>
                  <a:pt x="72565" y="3014206"/>
                  <a:pt x="63158" y="3172250"/>
                </a:cubicBezTo>
                <a:cubicBezTo>
                  <a:pt x="53751" y="3330294"/>
                  <a:pt x="68802" y="2457288"/>
                  <a:pt x="130891" y="2833584"/>
                </a:cubicBezTo>
                <a:cubicBezTo>
                  <a:pt x="192980" y="3209880"/>
                  <a:pt x="399943" y="5157213"/>
                  <a:pt x="435691" y="5430028"/>
                </a:cubicBezTo>
                <a:cubicBezTo>
                  <a:pt x="471439" y="5702843"/>
                  <a:pt x="398061" y="5127110"/>
                  <a:pt x="345380" y="4470473"/>
                </a:cubicBezTo>
                <a:cubicBezTo>
                  <a:pt x="292698" y="3813836"/>
                  <a:pt x="168520" y="1904132"/>
                  <a:pt x="119602" y="1490206"/>
                </a:cubicBezTo>
                <a:cubicBezTo>
                  <a:pt x="70684" y="1076280"/>
                  <a:pt x="-72309" y="2229628"/>
                  <a:pt x="51869" y="1986917"/>
                </a:cubicBezTo>
                <a:cubicBezTo>
                  <a:pt x="176047" y="1744206"/>
                  <a:pt x="891010" y="-13097"/>
                  <a:pt x="887247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 2229">
            <a:extLst>
              <a:ext uri="{FF2B5EF4-FFF2-40B4-BE49-F238E27FC236}">
                <a16:creationId xmlns:a16="http://schemas.microsoft.com/office/drawing/2014/main" id="{4AEE1C71-C508-AB4F-4C89-F361ACDF43F8}"/>
              </a:ext>
            </a:extLst>
          </p:cNvPr>
          <p:cNvSpPr/>
          <p:nvPr/>
        </p:nvSpPr>
        <p:spPr>
          <a:xfrm>
            <a:off x="2637901" y="990403"/>
            <a:ext cx="3520791" cy="4100906"/>
          </a:xfrm>
          <a:custGeom>
            <a:avLst/>
            <a:gdLst>
              <a:gd name="connsiteX0" fmla="*/ 206899 w 3520791"/>
              <a:gd name="connsiteY0" fmla="*/ 93330 h 4100906"/>
              <a:gd name="connsiteX1" fmla="*/ 331077 w 3520791"/>
              <a:gd name="connsiteY1" fmla="*/ 296530 h 4100906"/>
              <a:gd name="connsiteX2" fmla="*/ 2317921 w 3520791"/>
              <a:gd name="connsiteY2" fmla="*/ 1628619 h 4100906"/>
              <a:gd name="connsiteX3" fmla="*/ 1629299 w 3520791"/>
              <a:gd name="connsiteY3" fmla="*/ 1639908 h 4100906"/>
              <a:gd name="connsiteX4" fmla="*/ 3379077 w 3520791"/>
              <a:gd name="connsiteY4" fmla="*/ 2768797 h 4100906"/>
              <a:gd name="connsiteX5" fmla="*/ 2611432 w 3520791"/>
              <a:gd name="connsiteY5" fmla="*/ 2633330 h 4100906"/>
              <a:gd name="connsiteX6" fmla="*/ 3503255 w 3520791"/>
              <a:gd name="connsiteY6" fmla="*/ 3265508 h 4100906"/>
              <a:gd name="connsiteX7" fmla="*/ 3221032 w 3520791"/>
              <a:gd name="connsiteY7" fmla="*/ 4100886 h 4100906"/>
              <a:gd name="connsiteX8" fmla="*/ 3435521 w 3520791"/>
              <a:gd name="connsiteY8" fmla="*/ 3288086 h 4100906"/>
              <a:gd name="connsiteX9" fmla="*/ 2442099 w 3520791"/>
              <a:gd name="connsiteY9" fmla="*/ 2283375 h 4100906"/>
              <a:gd name="connsiteX10" fmla="*/ 2916232 w 3520791"/>
              <a:gd name="connsiteY10" fmla="*/ 2599464 h 4100906"/>
              <a:gd name="connsiteX11" fmla="*/ 602010 w 3520791"/>
              <a:gd name="connsiteY11" fmla="*/ 1120619 h 4100906"/>
              <a:gd name="connsiteX12" fmla="*/ 2216321 w 3520791"/>
              <a:gd name="connsiteY12" fmla="*/ 2080175 h 4100906"/>
              <a:gd name="connsiteX13" fmla="*/ 1347077 w 3520791"/>
              <a:gd name="connsiteY13" fmla="*/ 1131908 h 4100906"/>
              <a:gd name="connsiteX14" fmla="*/ 2171166 w 3520791"/>
              <a:gd name="connsiteY14" fmla="*/ 1256086 h 4100906"/>
              <a:gd name="connsiteX15" fmla="*/ 139166 w 3520791"/>
              <a:gd name="connsiteY15" fmla="*/ 93330 h 4100906"/>
              <a:gd name="connsiteX16" fmla="*/ 206899 w 3520791"/>
              <a:gd name="connsiteY16" fmla="*/ 93330 h 410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0791" h="4100906">
                <a:moveTo>
                  <a:pt x="206899" y="93330"/>
                </a:moveTo>
                <a:cubicBezTo>
                  <a:pt x="238884" y="127197"/>
                  <a:pt x="-20760" y="40649"/>
                  <a:pt x="331077" y="296530"/>
                </a:cubicBezTo>
                <a:cubicBezTo>
                  <a:pt x="682914" y="552411"/>
                  <a:pt x="2101551" y="1404723"/>
                  <a:pt x="2317921" y="1628619"/>
                </a:cubicBezTo>
                <a:cubicBezTo>
                  <a:pt x="2534291" y="1852515"/>
                  <a:pt x="1452440" y="1449878"/>
                  <a:pt x="1629299" y="1639908"/>
                </a:cubicBezTo>
                <a:cubicBezTo>
                  <a:pt x="1806158" y="1829938"/>
                  <a:pt x="3215388" y="2603227"/>
                  <a:pt x="3379077" y="2768797"/>
                </a:cubicBezTo>
                <a:cubicBezTo>
                  <a:pt x="3542766" y="2934367"/>
                  <a:pt x="2590736" y="2550545"/>
                  <a:pt x="2611432" y="2633330"/>
                </a:cubicBezTo>
                <a:cubicBezTo>
                  <a:pt x="2632128" y="2716115"/>
                  <a:pt x="3401655" y="3020915"/>
                  <a:pt x="3503255" y="3265508"/>
                </a:cubicBezTo>
                <a:cubicBezTo>
                  <a:pt x="3604855" y="3510101"/>
                  <a:pt x="3232321" y="4097123"/>
                  <a:pt x="3221032" y="4100886"/>
                </a:cubicBezTo>
                <a:cubicBezTo>
                  <a:pt x="3209743" y="4104649"/>
                  <a:pt x="3565343" y="3591004"/>
                  <a:pt x="3435521" y="3288086"/>
                </a:cubicBezTo>
                <a:cubicBezTo>
                  <a:pt x="3305699" y="2985168"/>
                  <a:pt x="2528647" y="2398145"/>
                  <a:pt x="2442099" y="2283375"/>
                </a:cubicBezTo>
                <a:cubicBezTo>
                  <a:pt x="2355551" y="2168605"/>
                  <a:pt x="2916232" y="2599464"/>
                  <a:pt x="2916232" y="2599464"/>
                </a:cubicBezTo>
                <a:lnTo>
                  <a:pt x="602010" y="1120619"/>
                </a:lnTo>
                <a:cubicBezTo>
                  <a:pt x="485358" y="1034071"/>
                  <a:pt x="2092143" y="2078294"/>
                  <a:pt x="2216321" y="2080175"/>
                </a:cubicBezTo>
                <a:cubicBezTo>
                  <a:pt x="2340499" y="2082056"/>
                  <a:pt x="1354603" y="1269256"/>
                  <a:pt x="1347077" y="1131908"/>
                </a:cubicBezTo>
                <a:cubicBezTo>
                  <a:pt x="1339551" y="994560"/>
                  <a:pt x="2372484" y="1429182"/>
                  <a:pt x="2171166" y="1256086"/>
                </a:cubicBezTo>
                <a:cubicBezTo>
                  <a:pt x="1969848" y="1082990"/>
                  <a:pt x="474070" y="285241"/>
                  <a:pt x="139166" y="93330"/>
                </a:cubicBezTo>
                <a:cubicBezTo>
                  <a:pt x="-195738" y="-98581"/>
                  <a:pt x="174914" y="59463"/>
                  <a:pt x="206899" y="93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 2230">
            <a:extLst>
              <a:ext uri="{FF2B5EF4-FFF2-40B4-BE49-F238E27FC236}">
                <a16:creationId xmlns:a16="http://schemas.microsoft.com/office/drawing/2014/main" id="{D2E78B65-89D7-1BB8-4E76-89A3E0A7628F}"/>
              </a:ext>
            </a:extLst>
          </p:cNvPr>
          <p:cNvSpPr/>
          <p:nvPr/>
        </p:nvSpPr>
        <p:spPr>
          <a:xfrm>
            <a:off x="2831472" y="80085"/>
            <a:ext cx="4321301" cy="2926757"/>
          </a:xfrm>
          <a:custGeom>
            <a:avLst/>
            <a:gdLst>
              <a:gd name="connsiteX0" fmla="*/ 148795 w 4321301"/>
              <a:gd name="connsiteY0" fmla="*/ 44093 h 2926757"/>
              <a:gd name="connsiteX1" fmla="*/ 193950 w 4321301"/>
              <a:gd name="connsiteY1" fmla="*/ 66671 h 2926757"/>
              <a:gd name="connsiteX2" fmla="*/ 2688795 w 4321301"/>
              <a:gd name="connsiteY2" fmla="*/ 563382 h 2926757"/>
              <a:gd name="connsiteX3" fmla="*/ 2293684 w 4321301"/>
              <a:gd name="connsiteY3" fmla="*/ 631115 h 2926757"/>
              <a:gd name="connsiteX4" fmla="*/ 2937150 w 4321301"/>
              <a:gd name="connsiteY4" fmla="*/ 1229426 h 2926757"/>
              <a:gd name="connsiteX5" fmla="*/ 2869417 w 4321301"/>
              <a:gd name="connsiteY5" fmla="*/ 1150404 h 2926757"/>
              <a:gd name="connsiteX6" fmla="*/ 4303106 w 4321301"/>
              <a:gd name="connsiteY6" fmla="*/ 2900182 h 2926757"/>
              <a:gd name="connsiteX7" fmla="*/ 3558039 w 4321301"/>
              <a:gd name="connsiteY7" fmla="*/ 2076093 h 2926757"/>
              <a:gd name="connsiteX8" fmla="*/ 1842128 w 4321301"/>
              <a:gd name="connsiteY8" fmla="*/ 326315 h 2926757"/>
              <a:gd name="connsiteX9" fmla="*/ 2350128 w 4321301"/>
              <a:gd name="connsiteY9" fmla="*/ 732715 h 2926757"/>
              <a:gd name="connsiteX10" fmla="*/ 148795 w 4321301"/>
              <a:gd name="connsiteY10" fmla="*/ 44093 h 292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1301" h="2926757">
                <a:moveTo>
                  <a:pt x="148795" y="44093"/>
                </a:moveTo>
                <a:cubicBezTo>
                  <a:pt x="-210568" y="-66914"/>
                  <a:pt x="193950" y="66671"/>
                  <a:pt x="193950" y="66671"/>
                </a:cubicBezTo>
                <a:cubicBezTo>
                  <a:pt x="617283" y="153219"/>
                  <a:pt x="2338839" y="469308"/>
                  <a:pt x="2688795" y="563382"/>
                </a:cubicBezTo>
                <a:cubicBezTo>
                  <a:pt x="3038751" y="657456"/>
                  <a:pt x="2252292" y="520108"/>
                  <a:pt x="2293684" y="631115"/>
                </a:cubicBezTo>
                <a:cubicBezTo>
                  <a:pt x="2335076" y="742122"/>
                  <a:pt x="2841195" y="1142878"/>
                  <a:pt x="2937150" y="1229426"/>
                </a:cubicBezTo>
                <a:cubicBezTo>
                  <a:pt x="3033105" y="1315974"/>
                  <a:pt x="2869417" y="1150404"/>
                  <a:pt x="2869417" y="1150404"/>
                </a:cubicBezTo>
                <a:cubicBezTo>
                  <a:pt x="3097076" y="1428863"/>
                  <a:pt x="4188336" y="2745901"/>
                  <a:pt x="4303106" y="2900182"/>
                </a:cubicBezTo>
                <a:cubicBezTo>
                  <a:pt x="4417876" y="3054463"/>
                  <a:pt x="3968202" y="2505071"/>
                  <a:pt x="3558039" y="2076093"/>
                </a:cubicBezTo>
                <a:cubicBezTo>
                  <a:pt x="3147876" y="1647115"/>
                  <a:pt x="2043447" y="550211"/>
                  <a:pt x="1842128" y="326315"/>
                </a:cubicBezTo>
                <a:cubicBezTo>
                  <a:pt x="1640810" y="102419"/>
                  <a:pt x="2634232" y="781633"/>
                  <a:pt x="2350128" y="732715"/>
                </a:cubicBezTo>
                <a:cubicBezTo>
                  <a:pt x="2066024" y="683797"/>
                  <a:pt x="508158" y="155100"/>
                  <a:pt x="148795" y="4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2" name="フリーフォーム 2231">
            <a:extLst>
              <a:ext uri="{FF2B5EF4-FFF2-40B4-BE49-F238E27FC236}">
                <a16:creationId xmlns:a16="http://schemas.microsoft.com/office/drawing/2014/main" id="{509E51A9-0595-0B45-2A02-0502CA49F942}"/>
              </a:ext>
            </a:extLst>
          </p:cNvPr>
          <p:cNvSpPr/>
          <p:nvPr/>
        </p:nvSpPr>
        <p:spPr>
          <a:xfrm>
            <a:off x="4617156" y="1332089"/>
            <a:ext cx="3275352" cy="2845129"/>
          </a:xfrm>
          <a:custGeom>
            <a:avLst/>
            <a:gdLst>
              <a:gd name="connsiteX0" fmla="*/ 0 w 3275352"/>
              <a:gd name="connsiteY0" fmla="*/ 0 h 2845129"/>
              <a:gd name="connsiteX1" fmla="*/ 440266 w 3275352"/>
              <a:gd name="connsiteY1" fmla="*/ 395111 h 2845129"/>
              <a:gd name="connsiteX2" fmla="*/ 3206044 w 3275352"/>
              <a:gd name="connsiteY2" fmla="*/ 2788355 h 2845129"/>
              <a:gd name="connsiteX3" fmla="*/ 2269066 w 3275352"/>
              <a:gd name="connsiteY3" fmla="*/ 1975555 h 2845129"/>
              <a:gd name="connsiteX4" fmla="*/ 383822 w 3275352"/>
              <a:gd name="connsiteY4" fmla="*/ 643467 h 2845129"/>
              <a:gd name="connsiteX5" fmla="*/ 903111 w 3275352"/>
              <a:gd name="connsiteY5" fmla="*/ 1275644 h 2845129"/>
              <a:gd name="connsiteX6" fmla="*/ 0 w 3275352"/>
              <a:gd name="connsiteY6" fmla="*/ 0 h 284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5352" h="2845129">
                <a:moveTo>
                  <a:pt x="0" y="0"/>
                </a:moveTo>
                <a:lnTo>
                  <a:pt x="440266" y="395111"/>
                </a:lnTo>
                <a:lnTo>
                  <a:pt x="3206044" y="2788355"/>
                </a:lnTo>
                <a:cubicBezTo>
                  <a:pt x="3510844" y="3051762"/>
                  <a:pt x="2739436" y="2333036"/>
                  <a:pt x="2269066" y="1975555"/>
                </a:cubicBezTo>
                <a:cubicBezTo>
                  <a:pt x="1798696" y="1618074"/>
                  <a:pt x="611481" y="760119"/>
                  <a:pt x="383822" y="643467"/>
                </a:cubicBezTo>
                <a:cubicBezTo>
                  <a:pt x="156163" y="526815"/>
                  <a:pt x="970844" y="1386652"/>
                  <a:pt x="903111" y="1275644"/>
                </a:cubicBezTo>
                <a:cubicBezTo>
                  <a:pt x="835378" y="1164637"/>
                  <a:pt x="406400" y="57102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 2232">
            <a:extLst>
              <a:ext uri="{FF2B5EF4-FFF2-40B4-BE49-F238E27FC236}">
                <a16:creationId xmlns:a16="http://schemas.microsoft.com/office/drawing/2014/main" id="{BA4D061C-1D20-4599-B0A9-B1A7A3AF1E6E}"/>
              </a:ext>
            </a:extLst>
          </p:cNvPr>
          <p:cNvSpPr/>
          <p:nvPr/>
        </p:nvSpPr>
        <p:spPr>
          <a:xfrm>
            <a:off x="1332070" y="1409965"/>
            <a:ext cx="336657" cy="4578486"/>
          </a:xfrm>
          <a:custGeom>
            <a:avLst/>
            <a:gdLst>
              <a:gd name="connsiteX0" fmla="*/ 203219 w 336657"/>
              <a:gd name="connsiteY0" fmla="*/ 1146 h 4578486"/>
              <a:gd name="connsiteX1" fmla="*/ 169352 w 336657"/>
              <a:gd name="connsiteY1" fmla="*/ 2529857 h 4578486"/>
              <a:gd name="connsiteX2" fmla="*/ 135486 w 336657"/>
              <a:gd name="connsiteY2" fmla="*/ 2281502 h 4578486"/>
              <a:gd name="connsiteX3" fmla="*/ 327397 w 336657"/>
              <a:gd name="connsiteY3" fmla="*/ 4550568 h 4578486"/>
              <a:gd name="connsiteX4" fmla="*/ 293530 w 336657"/>
              <a:gd name="connsiteY4" fmla="*/ 3399102 h 4578486"/>
              <a:gd name="connsiteX5" fmla="*/ 180641 w 336657"/>
              <a:gd name="connsiteY5" fmla="*/ 1242924 h 4578486"/>
              <a:gd name="connsiteX6" fmla="*/ 19 w 336657"/>
              <a:gd name="connsiteY6" fmla="*/ 2191191 h 4578486"/>
              <a:gd name="connsiteX7" fmla="*/ 203219 w 336657"/>
              <a:gd name="connsiteY7" fmla="*/ 1146 h 4578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657" h="4578486">
                <a:moveTo>
                  <a:pt x="203219" y="1146"/>
                </a:moveTo>
                <a:cubicBezTo>
                  <a:pt x="231441" y="57590"/>
                  <a:pt x="180641" y="2149798"/>
                  <a:pt x="169352" y="2529857"/>
                </a:cubicBezTo>
                <a:cubicBezTo>
                  <a:pt x="158063" y="2909916"/>
                  <a:pt x="109145" y="1944717"/>
                  <a:pt x="135486" y="2281502"/>
                </a:cubicBezTo>
                <a:cubicBezTo>
                  <a:pt x="161827" y="2618287"/>
                  <a:pt x="301056" y="4364301"/>
                  <a:pt x="327397" y="4550568"/>
                </a:cubicBezTo>
                <a:cubicBezTo>
                  <a:pt x="353738" y="4736835"/>
                  <a:pt x="317989" y="3950376"/>
                  <a:pt x="293530" y="3399102"/>
                </a:cubicBezTo>
                <a:cubicBezTo>
                  <a:pt x="269071" y="2847828"/>
                  <a:pt x="229559" y="1444242"/>
                  <a:pt x="180641" y="1242924"/>
                </a:cubicBezTo>
                <a:cubicBezTo>
                  <a:pt x="131723" y="1041606"/>
                  <a:pt x="-1863" y="2392510"/>
                  <a:pt x="19" y="2191191"/>
                </a:cubicBezTo>
                <a:cubicBezTo>
                  <a:pt x="1900" y="1989873"/>
                  <a:pt x="174997" y="-55298"/>
                  <a:pt x="203219" y="1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 2233">
            <a:extLst>
              <a:ext uri="{FF2B5EF4-FFF2-40B4-BE49-F238E27FC236}">
                <a16:creationId xmlns:a16="http://schemas.microsoft.com/office/drawing/2014/main" id="{3BC4576A-487E-7DAF-EA4D-4B70C994EA51}"/>
              </a:ext>
            </a:extLst>
          </p:cNvPr>
          <p:cNvSpPr/>
          <p:nvPr/>
        </p:nvSpPr>
        <p:spPr>
          <a:xfrm>
            <a:off x="1521629" y="2176804"/>
            <a:ext cx="1152313" cy="4136269"/>
          </a:xfrm>
          <a:custGeom>
            <a:avLst/>
            <a:gdLst>
              <a:gd name="connsiteX0" fmla="*/ 13660 w 1152313"/>
              <a:gd name="connsiteY0" fmla="*/ 92263 h 4136269"/>
              <a:gd name="connsiteX1" fmla="*/ 70104 w 1152313"/>
              <a:gd name="connsiteY1" fmla="*/ 329329 h 4136269"/>
              <a:gd name="connsiteX2" fmla="*/ 657127 w 1152313"/>
              <a:gd name="connsiteY2" fmla="*/ 2846752 h 4136269"/>
              <a:gd name="connsiteX3" fmla="*/ 499082 w 1152313"/>
              <a:gd name="connsiteY3" fmla="*/ 2587107 h 4136269"/>
              <a:gd name="connsiteX4" fmla="*/ 1142549 w 1152313"/>
              <a:gd name="connsiteY4" fmla="*/ 4111107 h 4136269"/>
              <a:gd name="connsiteX5" fmla="*/ 849038 w 1152313"/>
              <a:gd name="connsiteY5" fmla="*/ 3399907 h 4136269"/>
              <a:gd name="connsiteX6" fmla="*/ 329749 w 1152313"/>
              <a:gd name="connsiteY6" fmla="*/ 1650129 h 4136269"/>
              <a:gd name="connsiteX7" fmla="*/ 374904 w 1152313"/>
              <a:gd name="connsiteY7" fmla="*/ 2146840 h 4136269"/>
              <a:gd name="connsiteX8" fmla="*/ 13660 w 1152313"/>
              <a:gd name="connsiteY8" fmla="*/ 92263 h 413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2313" h="4136269">
                <a:moveTo>
                  <a:pt x="13660" y="92263"/>
                </a:moveTo>
                <a:cubicBezTo>
                  <a:pt x="-37140" y="-210656"/>
                  <a:pt x="70104" y="329329"/>
                  <a:pt x="70104" y="329329"/>
                </a:cubicBezTo>
                <a:cubicBezTo>
                  <a:pt x="177348" y="788410"/>
                  <a:pt x="585631" y="2470456"/>
                  <a:pt x="657127" y="2846752"/>
                </a:cubicBezTo>
                <a:cubicBezTo>
                  <a:pt x="728623" y="3223048"/>
                  <a:pt x="418178" y="2376381"/>
                  <a:pt x="499082" y="2587107"/>
                </a:cubicBezTo>
                <a:cubicBezTo>
                  <a:pt x="579986" y="2797833"/>
                  <a:pt x="1084223" y="3975640"/>
                  <a:pt x="1142549" y="4111107"/>
                </a:cubicBezTo>
                <a:cubicBezTo>
                  <a:pt x="1200875" y="4246574"/>
                  <a:pt x="984505" y="3810070"/>
                  <a:pt x="849038" y="3399907"/>
                </a:cubicBezTo>
                <a:cubicBezTo>
                  <a:pt x="713571" y="2989744"/>
                  <a:pt x="408771" y="1858973"/>
                  <a:pt x="329749" y="1650129"/>
                </a:cubicBezTo>
                <a:cubicBezTo>
                  <a:pt x="250727" y="1441285"/>
                  <a:pt x="433230" y="2406484"/>
                  <a:pt x="374904" y="2146840"/>
                </a:cubicBezTo>
                <a:cubicBezTo>
                  <a:pt x="316578" y="1887196"/>
                  <a:pt x="64460" y="395182"/>
                  <a:pt x="13660" y="92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 2235">
            <a:extLst>
              <a:ext uri="{FF2B5EF4-FFF2-40B4-BE49-F238E27FC236}">
                <a16:creationId xmlns:a16="http://schemas.microsoft.com/office/drawing/2014/main" id="{3269CF88-06B3-ECE6-77C0-7B73B227138E}"/>
              </a:ext>
            </a:extLst>
          </p:cNvPr>
          <p:cNvSpPr/>
          <p:nvPr/>
        </p:nvSpPr>
        <p:spPr>
          <a:xfrm>
            <a:off x="2126342" y="3342523"/>
            <a:ext cx="1402922" cy="821903"/>
          </a:xfrm>
          <a:custGeom>
            <a:avLst/>
            <a:gdLst>
              <a:gd name="connsiteX0" fmla="*/ 41125 w 1402922"/>
              <a:gd name="connsiteY0" fmla="*/ 55433 h 821903"/>
              <a:gd name="connsiteX1" fmla="*/ 865214 w 1402922"/>
              <a:gd name="connsiteY1" fmla="*/ 563433 h 821903"/>
              <a:gd name="connsiteX2" fmla="*/ 774902 w 1402922"/>
              <a:gd name="connsiteY2" fmla="*/ 529566 h 821903"/>
              <a:gd name="connsiteX3" fmla="*/ 1361925 w 1402922"/>
              <a:gd name="connsiteY3" fmla="*/ 811788 h 821903"/>
              <a:gd name="connsiteX4" fmla="*/ 1260325 w 1402922"/>
              <a:gd name="connsiteY4" fmla="*/ 744055 h 821903"/>
              <a:gd name="connsiteX5" fmla="*/ 515258 w 1402922"/>
              <a:gd name="connsiteY5" fmla="*/ 597299 h 821903"/>
              <a:gd name="connsiteX6" fmla="*/ 932947 w 1402922"/>
              <a:gd name="connsiteY6" fmla="*/ 642455 h 821903"/>
              <a:gd name="connsiteX7" fmla="*/ 774902 w 1402922"/>
              <a:gd name="connsiteY7" fmla="*/ 529566 h 821903"/>
              <a:gd name="connsiteX8" fmla="*/ 187880 w 1402922"/>
              <a:gd name="connsiteY8" fmla="*/ 66721 h 821903"/>
              <a:gd name="connsiteX9" fmla="*/ 41125 w 1402922"/>
              <a:gd name="connsiteY9" fmla="*/ 55433 h 821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2922" h="821903">
                <a:moveTo>
                  <a:pt x="41125" y="55433"/>
                </a:moveTo>
                <a:cubicBezTo>
                  <a:pt x="154014" y="138218"/>
                  <a:pt x="742918" y="484411"/>
                  <a:pt x="865214" y="563433"/>
                </a:cubicBezTo>
                <a:cubicBezTo>
                  <a:pt x="987510" y="642455"/>
                  <a:pt x="692117" y="488174"/>
                  <a:pt x="774902" y="529566"/>
                </a:cubicBezTo>
                <a:cubicBezTo>
                  <a:pt x="857687" y="570959"/>
                  <a:pt x="1281021" y="776040"/>
                  <a:pt x="1361925" y="811788"/>
                </a:cubicBezTo>
                <a:cubicBezTo>
                  <a:pt x="1442829" y="847536"/>
                  <a:pt x="1401436" y="779803"/>
                  <a:pt x="1260325" y="744055"/>
                </a:cubicBezTo>
                <a:cubicBezTo>
                  <a:pt x="1119214" y="708307"/>
                  <a:pt x="569821" y="614232"/>
                  <a:pt x="515258" y="597299"/>
                </a:cubicBezTo>
                <a:cubicBezTo>
                  <a:pt x="460695" y="580366"/>
                  <a:pt x="889673" y="653744"/>
                  <a:pt x="932947" y="642455"/>
                </a:cubicBezTo>
                <a:cubicBezTo>
                  <a:pt x="976221" y="631166"/>
                  <a:pt x="899080" y="625522"/>
                  <a:pt x="774902" y="529566"/>
                </a:cubicBezTo>
                <a:cubicBezTo>
                  <a:pt x="650724" y="433610"/>
                  <a:pt x="304532" y="145743"/>
                  <a:pt x="187880" y="66721"/>
                </a:cubicBezTo>
                <a:cubicBezTo>
                  <a:pt x="71228" y="-12301"/>
                  <a:pt x="-71764" y="-27352"/>
                  <a:pt x="41125" y="554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 2236">
            <a:extLst>
              <a:ext uri="{FF2B5EF4-FFF2-40B4-BE49-F238E27FC236}">
                <a16:creationId xmlns:a16="http://schemas.microsoft.com/office/drawing/2014/main" id="{29694396-8D21-830E-0BA5-C1636A6B95DF}"/>
              </a:ext>
            </a:extLst>
          </p:cNvPr>
          <p:cNvSpPr/>
          <p:nvPr/>
        </p:nvSpPr>
        <p:spPr>
          <a:xfrm>
            <a:off x="3910686" y="3638729"/>
            <a:ext cx="476470" cy="248056"/>
          </a:xfrm>
          <a:custGeom>
            <a:avLst/>
            <a:gdLst>
              <a:gd name="connsiteX0" fmla="*/ 6558 w 476470"/>
              <a:gd name="connsiteY0" fmla="*/ 244649 h 248056"/>
              <a:gd name="connsiteX1" fmla="*/ 164603 w 476470"/>
              <a:gd name="connsiteY1" fmla="*/ 154338 h 248056"/>
              <a:gd name="connsiteX2" fmla="*/ 108158 w 476470"/>
              <a:gd name="connsiteY2" fmla="*/ 52738 h 248056"/>
              <a:gd name="connsiteX3" fmla="*/ 221047 w 476470"/>
              <a:gd name="connsiteY3" fmla="*/ 109182 h 248056"/>
              <a:gd name="connsiteX4" fmla="*/ 446825 w 476470"/>
              <a:gd name="connsiteY4" fmla="*/ 7582 h 248056"/>
              <a:gd name="connsiteX5" fmla="*/ 424247 w 476470"/>
              <a:gd name="connsiteY5" fmla="*/ 30160 h 248056"/>
              <a:gd name="connsiteX6" fmla="*/ 6558 w 476470"/>
              <a:gd name="connsiteY6" fmla="*/ 244649 h 2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470" h="248056">
                <a:moveTo>
                  <a:pt x="6558" y="244649"/>
                </a:moveTo>
                <a:cubicBezTo>
                  <a:pt x="-36716" y="265345"/>
                  <a:pt x="147670" y="186323"/>
                  <a:pt x="164603" y="154338"/>
                </a:cubicBezTo>
                <a:cubicBezTo>
                  <a:pt x="181536" y="122353"/>
                  <a:pt x="98751" y="60264"/>
                  <a:pt x="108158" y="52738"/>
                </a:cubicBezTo>
                <a:cubicBezTo>
                  <a:pt x="117565" y="45212"/>
                  <a:pt x="164603" y="116708"/>
                  <a:pt x="221047" y="109182"/>
                </a:cubicBezTo>
                <a:cubicBezTo>
                  <a:pt x="277492" y="101656"/>
                  <a:pt x="446825" y="7582"/>
                  <a:pt x="446825" y="7582"/>
                </a:cubicBezTo>
                <a:cubicBezTo>
                  <a:pt x="480692" y="-5588"/>
                  <a:pt x="499506" y="-3707"/>
                  <a:pt x="424247" y="30160"/>
                </a:cubicBezTo>
                <a:cubicBezTo>
                  <a:pt x="348988" y="64027"/>
                  <a:pt x="49832" y="223953"/>
                  <a:pt x="6558" y="2446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 2237">
            <a:extLst>
              <a:ext uri="{FF2B5EF4-FFF2-40B4-BE49-F238E27FC236}">
                <a16:creationId xmlns:a16="http://schemas.microsoft.com/office/drawing/2014/main" id="{13FA6BE6-642C-9CEB-5983-EC0B586E5536}"/>
              </a:ext>
            </a:extLst>
          </p:cNvPr>
          <p:cNvSpPr/>
          <p:nvPr/>
        </p:nvSpPr>
        <p:spPr>
          <a:xfrm>
            <a:off x="4564375" y="3296085"/>
            <a:ext cx="1069296" cy="993763"/>
          </a:xfrm>
          <a:custGeom>
            <a:avLst/>
            <a:gdLst>
              <a:gd name="connsiteX0" fmla="*/ 7625 w 1069296"/>
              <a:gd name="connsiteY0" fmla="*/ 271 h 993763"/>
              <a:gd name="connsiteX1" fmla="*/ 244692 w 1069296"/>
              <a:gd name="connsiteY1" fmla="*/ 508271 h 993763"/>
              <a:gd name="connsiteX2" fmla="*/ 7625 w 1069296"/>
              <a:gd name="connsiteY2" fmla="*/ 305071 h 993763"/>
              <a:gd name="connsiteX3" fmla="*/ 414025 w 1069296"/>
              <a:gd name="connsiteY3" fmla="*/ 722759 h 993763"/>
              <a:gd name="connsiteX4" fmla="*/ 504336 w 1069296"/>
              <a:gd name="connsiteY4" fmla="*/ 621159 h 993763"/>
              <a:gd name="connsiteX5" fmla="*/ 1068781 w 1069296"/>
              <a:gd name="connsiteY5" fmla="*/ 993693 h 993763"/>
              <a:gd name="connsiteX6" fmla="*/ 594647 w 1069296"/>
              <a:gd name="connsiteY6" fmla="*/ 587293 h 993763"/>
              <a:gd name="connsiteX7" fmla="*/ 7625 w 1069296"/>
              <a:gd name="connsiteY7" fmla="*/ 271 h 9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296" h="993763">
                <a:moveTo>
                  <a:pt x="7625" y="271"/>
                </a:moveTo>
                <a:cubicBezTo>
                  <a:pt x="-50701" y="-12899"/>
                  <a:pt x="244692" y="457471"/>
                  <a:pt x="244692" y="508271"/>
                </a:cubicBezTo>
                <a:cubicBezTo>
                  <a:pt x="244692" y="559071"/>
                  <a:pt x="-20597" y="269323"/>
                  <a:pt x="7625" y="305071"/>
                </a:cubicBezTo>
                <a:cubicBezTo>
                  <a:pt x="35847" y="340819"/>
                  <a:pt x="331240" y="670078"/>
                  <a:pt x="414025" y="722759"/>
                </a:cubicBezTo>
                <a:cubicBezTo>
                  <a:pt x="496810" y="775440"/>
                  <a:pt x="395210" y="576003"/>
                  <a:pt x="504336" y="621159"/>
                </a:cubicBezTo>
                <a:cubicBezTo>
                  <a:pt x="613462" y="666315"/>
                  <a:pt x="1053729" y="999337"/>
                  <a:pt x="1068781" y="993693"/>
                </a:cubicBezTo>
                <a:cubicBezTo>
                  <a:pt x="1083833" y="988049"/>
                  <a:pt x="765862" y="754745"/>
                  <a:pt x="594647" y="587293"/>
                </a:cubicBezTo>
                <a:cubicBezTo>
                  <a:pt x="423432" y="419841"/>
                  <a:pt x="65951" y="13441"/>
                  <a:pt x="7625" y="2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 2238">
            <a:extLst>
              <a:ext uri="{FF2B5EF4-FFF2-40B4-BE49-F238E27FC236}">
                <a16:creationId xmlns:a16="http://schemas.microsoft.com/office/drawing/2014/main" id="{EE3F7F40-40D3-FC3C-5C4C-7144FEAB45F2}"/>
              </a:ext>
            </a:extLst>
          </p:cNvPr>
          <p:cNvSpPr/>
          <p:nvPr/>
        </p:nvSpPr>
        <p:spPr>
          <a:xfrm>
            <a:off x="2904110" y="1509531"/>
            <a:ext cx="688839" cy="2103735"/>
          </a:xfrm>
          <a:custGeom>
            <a:avLst/>
            <a:gdLst>
              <a:gd name="connsiteX0" fmla="*/ 31001 w 688839"/>
              <a:gd name="connsiteY0" fmla="*/ 70913 h 2103735"/>
              <a:gd name="connsiteX1" fmla="*/ 448690 w 688839"/>
              <a:gd name="connsiteY1" fmla="*/ 1436869 h 2103735"/>
              <a:gd name="connsiteX2" fmla="*/ 335801 w 688839"/>
              <a:gd name="connsiteY2" fmla="*/ 1007891 h 2103735"/>
              <a:gd name="connsiteX3" fmla="*/ 685757 w 688839"/>
              <a:gd name="connsiteY3" fmla="*/ 2069047 h 2103735"/>
              <a:gd name="connsiteX4" fmla="*/ 482557 w 688839"/>
              <a:gd name="connsiteY4" fmla="*/ 1707802 h 2103735"/>
              <a:gd name="connsiteX5" fmla="*/ 76157 w 688839"/>
              <a:gd name="connsiteY5" fmla="*/ 353136 h 2103735"/>
              <a:gd name="connsiteX6" fmla="*/ 31001 w 688839"/>
              <a:gd name="connsiteY6" fmla="*/ 70913 h 210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839" h="2103735">
                <a:moveTo>
                  <a:pt x="31001" y="70913"/>
                </a:moveTo>
                <a:cubicBezTo>
                  <a:pt x="93090" y="251535"/>
                  <a:pt x="397890" y="1280706"/>
                  <a:pt x="448690" y="1436869"/>
                </a:cubicBezTo>
                <a:cubicBezTo>
                  <a:pt x="499490" y="1593032"/>
                  <a:pt x="296290" y="902528"/>
                  <a:pt x="335801" y="1007891"/>
                </a:cubicBezTo>
                <a:cubicBezTo>
                  <a:pt x="375312" y="1113254"/>
                  <a:pt x="661298" y="1952395"/>
                  <a:pt x="685757" y="2069047"/>
                </a:cubicBezTo>
                <a:cubicBezTo>
                  <a:pt x="710216" y="2185699"/>
                  <a:pt x="584157" y="1993787"/>
                  <a:pt x="482557" y="1707802"/>
                </a:cubicBezTo>
                <a:cubicBezTo>
                  <a:pt x="380957" y="1421817"/>
                  <a:pt x="143890" y="625951"/>
                  <a:pt x="76157" y="353136"/>
                </a:cubicBezTo>
                <a:cubicBezTo>
                  <a:pt x="8424" y="80321"/>
                  <a:pt x="-31088" y="-109709"/>
                  <a:pt x="31001" y="70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フリーフォーム 2239">
            <a:extLst>
              <a:ext uri="{FF2B5EF4-FFF2-40B4-BE49-F238E27FC236}">
                <a16:creationId xmlns:a16="http://schemas.microsoft.com/office/drawing/2014/main" id="{195AD9A9-CB84-524C-1C51-90B719A66DB7}"/>
              </a:ext>
            </a:extLst>
          </p:cNvPr>
          <p:cNvSpPr/>
          <p:nvPr/>
        </p:nvSpPr>
        <p:spPr>
          <a:xfrm>
            <a:off x="3420296" y="2831020"/>
            <a:ext cx="509965" cy="1131630"/>
          </a:xfrm>
          <a:custGeom>
            <a:avLst/>
            <a:gdLst>
              <a:gd name="connsiteX0" fmla="*/ 237 w 509965"/>
              <a:gd name="connsiteY0" fmla="*/ 2491 h 1131630"/>
              <a:gd name="connsiteX1" fmla="*/ 316326 w 509965"/>
              <a:gd name="connsiteY1" fmla="*/ 510491 h 1131630"/>
              <a:gd name="connsiteX2" fmla="*/ 316326 w 509965"/>
              <a:gd name="connsiteY2" fmla="*/ 375024 h 1131630"/>
              <a:gd name="connsiteX3" fmla="*/ 474371 w 509965"/>
              <a:gd name="connsiteY3" fmla="*/ 713691 h 1131630"/>
              <a:gd name="connsiteX4" fmla="*/ 406637 w 509965"/>
              <a:gd name="connsiteY4" fmla="*/ 668536 h 1131630"/>
              <a:gd name="connsiteX5" fmla="*/ 508237 w 509965"/>
              <a:gd name="connsiteY5" fmla="*/ 1131380 h 1131630"/>
              <a:gd name="connsiteX6" fmla="*/ 305037 w 509965"/>
              <a:gd name="connsiteY6" fmla="*/ 736269 h 1131630"/>
              <a:gd name="connsiteX7" fmla="*/ 440504 w 509965"/>
              <a:gd name="connsiteY7" fmla="*/ 939469 h 1131630"/>
              <a:gd name="connsiteX8" fmla="*/ 203437 w 509965"/>
              <a:gd name="connsiteY8" fmla="*/ 499202 h 1131630"/>
              <a:gd name="connsiteX9" fmla="*/ 372771 w 509965"/>
              <a:gd name="connsiteY9" fmla="*/ 758847 h 1131630"/>
              <a:gd name="connsiteX10" fmla="*/ 237 w 509965"/>
              <a:gd name="connsiteY10" fmla="*/ 2491 h 113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9965" h="1131630">
                <a:moveTo>
                  <a:pt x="237" y="2491"/>
                </a:moveTo>
                <a:cubicBezTo>
                  <a:pt x="-9171" y="-38902"/>
                  <a:pt x="263645" y="448402"/>
                  <a:pt x="316326" y="510491"/>
                </a:cubicBezTo>
                <a:cubicBezTo>
                  <a:pt x="369008" y="572580"/>
                  <a:pt x="289985" y="341157"/>
                  <a:pt x="316326" y="375024"/>
                </a:cubicBezTo>
                <a:cubicBezTo>
                  <a:pt x="342667" y="408891"/>
                  <a:pt x="459319" y="664772"/>
                  <a:pt x="474371" y="713691"/>
                </a:cubicBezTo>
                <a:cubicBezTo>
                  <a:pt x="489423" y="762610"/>
                  <a:pt x="400993" y="598921"/>
                  <a:pt x="406637" y="668536"/>
                </a:cubicBezTo>
                <a:cubicBezTo>
                  <a:pt x="412281" y="738151"/>
                  <a:pt x="525170" y="1120091"/>
                  <a:pt x="508237" y="1131380"/>
                </a:cubicBezTo>
                <a:cubicBezTo>
                  <a:pt x="491304" y="1142669"/>
                  <a:pt x="316326" y="768254"/>
                  <a:pt x="305037" y="736269"/>
                </a:cubicBezTo>
                <a:cubicBezTo>
                  <a:pt x="293748" y="704284"/>
                  <a:pt x="457437" y="978980"/>
                  <a:pt x="440504" y="939469"/>
                </a:cubicBezTo>
                <a:cubicBezTo>
                  <a:pt x="423571" y="899958"/>
                  <a:pt x="214726" y="529306"/>
                  <a:pt x="203437" y="499202"/>
                </a:cubicBezTo>
                <a:cubicBezTo>
                  <a:pt x="192148" y="469098"/>
                  <a:pt x="404756" y="839751"/>
                  <a:pt x="372771" y="758847"/>
                </a:cubicBezTo>
                <a:cubicBezTo>
                  <a:pt x="340786" y="677943"/>
                  <a:pt x="9645" y="43884"/>
                  <a:pt x="237" y="2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 2240">
            <a:extLst>
              <a:ext uri="{FF2B5EF4-FFF2-40B4-BE49-F238E27FC236}">
                <a16:creationId xmlns:a16="http://schemas.microsoft.com/office/drawing/2014/main" id="{AAA28358-89EF-2104-7A01-0DB9177D8A0F}"/>
              </a:ext>
            </a:extLst>
          </p:cNvPr>
          <p:cNvSpPr/>
          <p:nvPr/>
        </p:nvSpPr>
        <p:spPr>
          <a:xfrm>
            <a:off x="2342789" y="3769750"/>
            <a:ext cx="515738" cy="1249347"/>
          </a:xfrm>
          <a:custGeom>
            <a:avLst/>
            <a:gdLst>
              <a:gd name="connsiteX0" fmla="*/ 118189 w 515738"/>
              <a:gd name="connsiteY0" fmla="*/ 739 h 1249347"/>
              <a:gd name="connsiteX1" fmla="*/ 140767 w 515738"/>
              <a:gd name="connsiteY1" fmla="*/ 779672 h 1249347"/>
              <a:gd name="connsiteX2" fmla="*/ 513300 w 515738"/>
              <a:gd name="connsiteY2" fmla="*/ 1242517 h 1249347"/>
              <a:gd name="connsiteX3" fmla="*/ 287522 w 515738"/>
              <a:gd name="connsiteY3" fmla="*/ 1028028 h 1249347"/>
              <a:gd name="connsiteX4" fmla="*/ 5300 w 515738"/>
              <a:gd name="connsiteY4" fmla="*/ 644206 h 1249347"/>
              <a:gd name="connsiteX5" fmla="*/ 118189 w 515738"/>
              <a:gd name="connsiteY5" fmla="*/ 739 h 124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738" h="1249347">
                <a:moveTo>
                  <a:pt x="118189" y="739"/>
                </a:moveTo>
                <a:cubicBezTo>
                  <a:pt x="140767" y="23317"/>
                  <a:pt x="74915" y="572709"/>
                  <a:pt x="140767" y="779672"/>
                </a:cubicBezTo>
                <a:cubicBezTo>
                  <a:pt x="206619" y="986635"/>
                  <a:pt x="488841" y="1201124"/>
                  <a:pt x="513300" y="1242517"/>
                </a:cubicBezTo>
                <a:cubicBezTo>
                  <a:pt x="537759" y="1283910"/>
                  <a:pt x="372189" y="1127747"/>
                  <a:pt x="287522" y="1028028"/>
                </a:cubicBezTo>
                <a:cubicBezTo>
                  <a:pt x="202855" y="928309"/>
                  <a:pt x="37285" y="809776"/>
                  <a:pt x="5300" y="644206"/>
                </a:cubicBezTo>
                <a:cubicBezTo>
                  <a:pt x="-26685" y="478636"/>
                  <a:pt x="95611" y="-21839"/>
                  <a:pt x="118189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 2241">
            <a:extLst>
              <a:ext uri="{FF2B5EF4-FFF2-40B4-BE49-F238E27FC236}">
                <a16:creationId xmlns:a16="http://schemas.microsoft.com/office/drawing/2014/main" id="{F46E2738-4636-1F7E-355C-6504F8380A24}"/>
              </a:ext>
            </a:extLst>
          </p:cNvPr>
          <p:cNvSpPr/>
          <p:nvPr/>
        </p:nvSpPr>
        <p:spPr>
          <a:xfrm>
            <a:off x="1938096" y="4030065"/>
            <a:ext cx="1499106" cy="2113378"/>
          </a:xfrm>
          <a:custGeom>
            <a:avLst/>
            <a:gdLst>
              <a:gd name="connsiteX0" fmla="*/ 3593 w 1499106"/>
              <a:gd name="connsiteY0" fmla="*/ 68 h 2113378"/>
              <a:gd name="connsiteX1" fmla="*/ 613193 w 1499106"/>
              <a:gd name="connsiteY1" fmla="*/ 1128957 h 2113378"/>
              <a:gd name="connsiteX2" fmla="*/ 884126 w 1499106"/>
              <a:gd name="connsiteY2" fmla="*/ 1140246 h 2113378"/>
              <a:gd name="connsiteX3" fmla="*/ 1042171 w 1499106"/>
              <a:gd name="connsiteY3" fmla="*/ 1388602 h 2113378"/>
              <a:gd name="connsiteX4" fmla="*/ 1109904 w 1499106"/>
              <a:gd name="connsiteY4" fmla="*/ 1422468 h 2113378"/>
              <a:gd name="connsiteX5" fmla="*/ 1482437 w 1499106"/>
              <a:gd name="connsiteY5" fmla="*/ 1885313 h 2113378"/>
              <a:gd name="connsiteX6" fmla="*/ 1380837 w 1499106"/>
              <a:gd name="connsiteY6" fmla="*/ 1772424 h 2113378"/>
              <a:gd name="connsiteX7" fmla="*/ 906704 w 1499106"/>
              <a:gd name="connsiteY7" fmla="*/ 1309579 h 2113378"/>
              <a:gd name="connsiteX8" fmla="*/ 816393 w 1499106"/>
              <a:gd name="connsiteY8" fmla="*/ 2111091 h 2113378"/>
              <a:gd name="connsiteX9" fmla="*/ 771237 w 1499106"/>
              <a:gd name="connsiteY9" fmla="*/ 1569224 h 2113378"/>
              <a:gd name="connsiteX10" fmla="*/ 782526 w 1499106"/>
              <a:gd name="connsiteY10" fmla="*/ 1704691 h 2113378"/>
              <a:gd name="connsiteX11" fmla="*/ 60037 w 1499106"/>
              <a:gd name="connsiteY11" fmla="*/ 756424 h 2113378"/>
              <a:gd name="connsiteX12" fmla="*/ 251948 w 1499106"/>
              <a:gd name="connsiteY12" fmla="*/ 1061224 h 2113378"/>
              <a:gd name="connsiteX13" fmla="*/ 195504 w 1499106"/>
              <a:gd name="connsiteY13" fmla="*/ 779002 h 2113378"/>
              <a:gd name="connsiteX14" fmla="*/ 353548 w 1499106"/>
              <a:gd name="connsiteY14" fmla="*/ 1072513 h 2113378"/>
              <a:gd name="connsiteX15" fmla="*/ 3593 w 1499106"/>
              <a:gd name="connsiteY15" fmla="*/ 68 h 2113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99106" h="2113378">
                <a:moveTo>
                  <a:pt x="3593" y="68"/>
                </a:moveTo>
                <a:cubicBezTo>
                  <a:pt x="46867" y="9475"/>
                  <a:pt x="466438" y="938927"/>
                  <a:pt x="613193" y="1128957"/>
                </a:cubicBezTo>
                <a:cubicBezTo>
                  <a:pt x="759949" y="1318987"/>
                  <a:pt x="812630" y="1096972"/>
                  <a:pt x="884126" y="1140246"/>
                </a:cubicBezTo>
                <a:cubicBezTo>
                  <a:pt x="955622" y="1183520"/>
                  <a:pt x="1004541" y="1341565"/>
                  <a:pt x="1042171" y="1388602"/>
                </a:cubicBezTo>
                <a:cubicBezTo>
                  <a:pt x="1079801" y="1435639"/>
                  <a:pt x="1036526" y="1339683"/>
                  <a:pt x="1109904" y="1422468"/>
                </a:cubicBezTo>
                <a:cubicBezTo>
                  <a:pt x="1183282" y="1505253"/>
                  <a:pt x="1437282" y="1826987"/>
                  <a:pt x="1482437" y="1885313"/>
                </a:cubicBezTo>
                <a:cubicBezTo>
                  <a:pt x="1527592" y="1943639"/>
                  <a:pt x="1476792" y="1868380"/>
                  <a:pt x="1380837" y="1772424"/>
                </a:cubicBezTo>
                <a:cubicBezTo>
                  <a:pt x="1284882" y="1676468"/>
                  <a:pt x="1000778" y="1253135"/>
                  <a:pt x="906704" y="1309579"/>
                </a:cubicBezTo>
                <a:cubicBezTo>
                  <a:pt x="812630" y="1366024"/>
                  <a:pt x="838971" y="2067817"/>
                  <a:pt x="816393" y="2111091"/>
                </a:cubicBezTo>
                <a:cubicBezTo>
                  <a:pt x="793815" y="2154365"/>
                  <a:pt x="771237" y="1569224"/>
                  <a:pt x="771237" y="1569224"/>
                </a:cubicBezTo>
                <a:cubicBezTo>
                  <a:pt x="765593" y="1501491"/>
                  <a:pt x="901059" y="1840158"/>
                  <a:pt x="782526" y="1704691"/>
                </a:cubicBezTo>
                <a:cubicBezTo>
                  <a:pt x="663993" y="1569224"/>
                  <a:pt x="148467" y="863668"/>
                  <a:pt x="60037" y="756424"/>
                </a:cubicBezTo>
                <a:cubicBezTo>
                  <a:pt x="-28393" y="649180"/>
                  <a:pt x="229370" y="1057461"/>
                  <a:pt x="251948" y="1061224"/>
                </a:cubicBezTo>
                <a:cubicBezTo>
                  <a:pt x="274526" y="1064987"/>
                  <a:pt x="178571" y="777121"/>
                  <a:pt x="195504" y="779002"/>
                </a:cubicBezTo>
                <a:cubicBezTo>
                  <a:pt x="212437" y="780883"/>
                  <a:pt x="385533" y="1194809"/>
                  <a:pt x="353548" y="1072513"/>
                </a:cubicBezTo>
                <a:cubicBezTo>
                  <a:pt x="321563" y="950217"/>
                  <a:pt x="-39681" y="-9339"/>
                  <a:pt x="3593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3" name="フリーフォーム 2242">
            <a:extLst>
              <a:ext uri="{FF2B5EF4-FFF2-40B4-BE49-F238E27FC236}">
                <a16:creationId xmlns:a16="http://schemas.microsoft.com/office/drawing/2014/main" id="{33139C4B-2E3A-0AE9-5E21-36DD3D02F59C}"/>
              </a:ext>
            </a:extLst>
          </p:cNvPr>
          <p:cNvSpPr/>
          <p:nvPr/>
        </p:nvSpPr>
        <p:spPr>
          <a:xfrm>
            <a:off x="1848182" y="2242893"/>
            <a:ext cx="331368" cy="4693512"/>
          </a:xfrm>
          <a:custGeom>
            <a:avLst/>
            <a:gdLst>
              <a:gd name="connsiteX0" fmla="*/ 149951 w 331368"/>
              <a:gd name="connsiteY0" fmla="*/ 206796 h 4693512"/>
              <a:gd name="connsiteX1" fmla="*/ 195107 w 331368"/>
              <a:gd name="connsiteY1" fmla="*/ 398707 h 4693512"/>
              <a:gd name="connsiteX2" fmla="*/ 116085 w 331368"/>
              <a:gd name="connsiteY2" fmla="*/ 2870974 h 4693512"/>
              <a:gd name="connsiteX3" fmla="*/ 149951 w 331368"/>
              <a:gd name="connsiteY3" fmla="*/ 2712929 h 4693512"/>
              <a:gd name="connsiteX4" fmla="*/ 116085 w 331368"/>
              <a:gd name="connsiteY4" fmla="*/ 3525729 h 4693512"/>
              <a:gd name="connsiteX5" fmla="*/ 161240 w 331368"/>
              <a:gd name="connsiteY5" fmla="*/ 3762796 h 4693512"/>
              <a:gd name="connsiteX6" fmla="*/ 3196 w 331368"/>
              <a:gd name="connsiteY6" fmla="*/ 3446707 h 4693512"/>
              <a:gd name="connsiteX7" fmla="*/ 330574 w 331368"/>
              <a:gd name="connsiteY7" fmla="*/ 4665907 h 4693512"/>
              <a:gd name="connsiteX8" fmla="*/ 93507 w 331368"/>
              <a:gd name="connsiteY8" fmla="*/ 4135329 h 4693512"/>
              <a:gd name="connsiteX9" fmla="*/ 37062 w 331368"/>
              <a:gd name="connsiteY9" fmla="*/ 2329107 h 4693512"/>
              <a:gd name="connsiteX10" fmla="*/ 37062 w 331368"/>
              <a:gd name="connsiteY10" fmla="*/ 2430707 h 4693512"/>
              <a:gd name="connsiteX11" fmla="*/ 149951 w 331368"/>
              <a:gd name="connsiteY11" fmla="*/ 206796 h 469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1368" h="4693512">
                <a:moveTo>
                  <a:pt x="149951" y="206796"/>
                </a:moveTo>
                <a:cubicBezTo>
                  <a:pt x="176292" y="-131871"/>
                  <a:pt x="200751" y="-45323"/>
                  <a:pt x="195107" y="398707"/>
                </a:cubicBezTo>
                <a:cubicBezTo>
                  <a:pt x="189463" y="842737"/>
                  <a:pt x="123611" y="2485270"/>
                  <a:pt x="116085" y="2870974"/>
                </a:cubicBezTo>
                <a:cubicBezTo>
                  <a:pt x="108559" y="3256678"/>
                  <a:pt x="149951" y="2603803"/>
                  <a:pt x="149951" y="2712929"/>
                </a:cubicBezTo>
                <a:cubicBezTo>
                  <a:pt x="149951" y="2822055"/>
                  <a:pt x="114204" y="3350751"/>
                  <a:pt x="116085" y="3525729"/>
                </a:cubicBezTo>
                <a:cubicBezTo>
                  <a:pt x="117966" y="3700707"/>
                  <a:pt x="180055" y="3775966"/>
                  <a:pt x="161240" y="3762796"/>
                </a:cubicBezTo>
                <a:cubicBezTo>
                  <a:pt x="142425" y="3749626"/>
                  <a:pt x="-25026" y="3296189"/>
                  <a:pt x="3196" y="3446707"/>
                </a:cubicBezTo>
                <a:cubicBezTo>
                  <a:pt x="31418" y="3597225"/>
                  <a:pt x="315522" y="4551137"/>
                  <a:pt x="330574" y="4665907"/>
                </a:cubicBezTo>
                <a:cubicBezTo>
                  <a:pt x="345626" y="4780677"/>
                  <a:pt x="142426" y="4524796"/>
                  <a:pt x="93507" y="4135329"/>
                </a:cubicBezTo>
                <a:cubicBezTo>
                  <a:pt x="44588" y="3745862"/>
                  <a:pt x="46469" y="2613211"/>
                  <a:pt x="37062" y="2329107"/>
                </a:cubicBezTo>
                <a:cubicBezTo>
                  <a:pt x="27654" y="2045003"/>
                  <a:pt x="20129" y="2782544"/>
                  <a:pt x="37062" y="2430707"/>
                </a:cubicBezTo>
                <a:cubicBezTo>
                  <a:pt x="53995" y="2078870"/>
                  <a:pt x="123610" y="545463"/>
                  <a:pt x="149951" y="206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4" name="フリーフォーム 2243">
            <a:extLst>
              <a:ext uri="{FF2B5EF4-FFF2-40B4-BE49-F238E27FC236}">
                <a16:creationId xmlns:a16="http://schemas.microsoft.com/office/drawing/2014/main" id="{D6F90E1D-6445-822D-25F4-89ACD3B83CA6}"/>
              </a:ext>
            </a:extLst>
          </p:cNvPr>
          <p:cNvSpPr/>
          <p:nvPr/>
        </p:nvSpPr>
        <p:spPr>
          <a:xfrm>
            <a:off x="2573090" y="438883"/>
            <a:ext cx="4801955" cy="3202330"/>
          </a:xfrm>
          <a:custGeom>
            <a:avLst/>
            <a:gdLst>
              <a:gd name="connsiteX0" fmla="*/ 777 w 4801955"/>
              <a:gd name="connsiteY0" fmla="*/ 1384 h 3202330"/>
              <a:gd name="connsiteX1" fmla="*/ 1886021 w 4801955"/>
              <a:gd name="connsiteY1" fmla="*/ 1028673 h 3202330"/>
              <a:gd name="connsiteX2" fmla="*/ 2044066 w 4801955"/>
              <a:gd name="connsiteY2" fmla="*/ 994806 h 3202330"/>
              <a:gd name="connsiteX3" fmla="*/ 3319710 w 4801955"/>
              <a:gd name="connsiteY3" fmla="*/ 1875339 h 3202330"/>
              <a:gd name="connsiteX4" fmla="*/ 3116510 w 4801955"/>
              <a:gd name="connsiteY4" fmla="*/ 1886628 h 3202330"/>
              <a:gd name="connsiteX5" fmla="*/ 4696954 w 4801955"/>
              <a:gd name="connsiteY5" fmla="*/ 3139695 h 3202330"/>
              <a:gd name="connsiteX6" fmla="*/ 4279266 w 4801955"/>
              <a:gd name="connsiteY6" fmla="*/ 2755873 h 3202330"/>
              <a:gd name="connsiteX7" fmla="*/ 1265132 w 4801955"/>
              <a:gd name="connsiteY7" fmla="*/ 554539 h 3202330"/>
              <a:gd name="connsiteX8" fmla="*/ 1648954 w 4801955"/>
              <a:gd name="connsiteY8" fmla="*/ 802895 h 3202330"/>
              <a:gd name="connsiteX9" fmla="*/ 777 w 4801955"/>
              <a:gd name="connsiteY9" fmla="*/ 1384 h 3202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01955" h="3202330">
                <a:moveTo>
                  <a:pt x="777" y="1384"/>
                </a:moveTo>
                <a:cubicBezTo>
                  <a:pt x="40288" y="39014"/>
                  <a:pt x="1545473" y="863103"/>
                  <a:pt x="1886021" y="1028673"/>
                </a:cubicBezTo>
                <a:cubicBezTo>
                  <a:pt x="2226569" y="1194243"/>
                  <a:pt x="1805118" y="853695"/>
                  <a:pt x="2044066" y="994806"/>
                </a:cubicBezTo>
                <a:cubicBezTo>
                  <a:pt x="2283014" y="1135917"/>
                  <a:pt x="3140969" y="1726702"/>
                  <a:pt x="3319710" y="1875339"/>
                </a:cubicBezTo>
                <a:cubicBezTo>
                  <a:pt x="3498451" y="2023976"/>
                  <a:pt x="2886969" y="1675902"/>
                  <a:pt x="3116510" y="1886628"/>
                </a:cubicBezTo>
                <a:cubicBezTo>
                  <a:pt x="3346051" y="2097354"/>
                  <a:pt x="4503161" y="2994821"/>
                  <a:pt x="4696954" y="3139695"/>
                </a:cubicBezTo>
                <a:cubicBezTo>
                  <a:pt x="4890747" y="3284569"/>
                  <a:pt x="4851236" y="3186732"/>
                  <a:pt x="4279266" y="2755873"/>
                </a:cubicBezTo>
                <a:cubicBezTo>
                  <a:pt x="3707296" y="2325014"/>
                  <a:pt x="1703517" y="880035"/>
                  <a:pt x="1265132" y="554539"/>
                </a:cubicBezTo>
                <a:cubicBezTo>
                  <a:pt x="826747" y="229043"/>
                  <a:pt x="1857798" y="900732"/>
                  <a:pt x="1648954" y="802895"/>
                </a:cubicBezTo>
                <a:cubicBezTo>
                  <a:pt x="1440110" y="705058"/>
                  <a:pt x="-38734" y="-36246"/>
                  <a:pt x="777" y="1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5" name="フリーフォーム 2244">
            <a:extLst>
              <a:ext uri="{FF2B5EF4-FFF2-40B4-BE49-F238E27FC236}">
                <a16:creationId xmlns:a16="http://schemas.microsoft.com/office/drawing/2014/main" id="{5F7E2E96-74B9-47A2-E9B9-8778FBB43631}"/>
              </a:ext>
            </a:extLst>
          </p:cNvPr>
          <p:cNvSpPr/>
          <p:nvPr/>
        </p:nvSpPr>
        <p:spPr>
          <a:xfrm>
            <a:off x="4544388" y="3881223"/>
            <a:ext cx="1948720" cy="2553639"/>
          </a:xfrm>
          <a:custGeom>
            <a:avLst/>
            <a:gdLst>
              <a:gd name="connsiteX0" fmla="*/ 1890279 w 1948720"/>
              <a:gd name="connsiteY0" fmla="*/ 148910 h 2553639"/>
              <a:gd name="connsiteX1" fmla="*/ 1370990 w 1948720"/>
              <a:gd name="connsiteY1" fmla="*/ 1277799 h 2553639"/>
              <a:gd name="connsiteX2" fmla="*/ 1506456 w 1948720"/>
              <a:gd name="connsiteY2" fmla="*/ 1119755 h 2553639"/>
              <a:gd name="connsiteX3" fmla="*/ 1054901 w 1948720"/>
              <a:gd name="connsiteY3" fmla="*/ 2011577 h 2553639"/>
              <a:gd name="connsiteX4" fmla="*/ 1348412 w 1948720"/>
              <a:gd name="connsiteY4" fmla="*/ 1740644 h 2553639"/>
              <a:gd name="connsiteX5" fmla="*/ 625923 w 1948720"/>
              <a:gd name="connsiteY5" fmla="*/ 2293799 h 2553639"/>
              <a:gd name="connsiteX6" fmla="*/ 332412 w 1948720"/>
              <a:gd name="connsiteY6" fmla="*/ 2406688 h 2553639"/>
              <a:gd name="connsiteX7" fmla="*/ 467879 w 1948720"/>
              <a:gd name="connsiteY7" fmla="*/ 2372821 h 2553639"/>
              <a:gd name="connsiteX8" fmla="*/ 5034 w 1948720"/>
              <a:gd name="connsiteY8" fmla="*/ 2542155 h 2553639"/>
              <a:gd name="connsiteX9" fmla="*/ 817834 w 1948720"/>
              <a:gd name="connsiteY9" fmla="*/ 2000288 h 2553639"/>
              <a:gd name="connsiteX10" fmla="*/ 1032323 w 1948720"/>
              <a:gd name="connsiteY10" fmla="*/ 1029444 h 2553639"/>
              <a:gd name="connsiteX11" fmla="*/ 829123 w 1948720"/>
              <a:gd name="connsiteY11" fmla="*/ 1480999 h 2553639"/>
              <a:gd name="connsiteX12" fmla="*/ 1348412 w 1948720"/>
              <a:gd name="connsiteY12" fmla="*/ 521444 h 2553639"/>
              <a:gd name="connsiteX13" fmla="*/ 851701 w 1948720"/>
              <a:gd name="connsiteY13" fmla="*/ 1413266 h 2553639"/>
              <a:gd name="connsiteX14" fmla="*/ 1472590 w 1948720"/>
              <a:gd name="connsiteY14" fmla="*/ 939133 h 2553639"/>
              <a:gd name="connsiteX15" fmla="*/ 975879 w 1948720"/>
              <a:gd name="connsiteY15" fmla="*/ 1593888 h 2553639"/>
              <a:gd name="connsiteX16" fmla="*/ 1833834 w 1948720"/>
              <a:gd name="connsiteY16" fmla="*/ 171488 h 2553639"/>
              <a:gd name="connsiteX17" fmla="*/ 1890279 w 1948720"/>
              <a:gd name="connsiteY17" fmla="*/ 148910 h 255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48720" h="2553639">
                <a:moveTo>
                  <a:pt x="1890279" y="148910"/>
                </a:moveTo>
                <a:cubicBezTo>
                  <a:pt x="1813138" y="333295"/>
                  <a:pt x="1434960" y="1115992"/>
                  <a:pt x="1370990" y="1277799"/>
                </a:cubicBezTo>
                <a:cubicBezTo>
                  <a:pt x="1307020" y="1439606"/>
                  <a:pt x="1559137" y="997459"/>
                  <a:pt x="1506456" y="1119755"/>
                </a:cubicBezTo>
                <a:cubicBezTo>
                  <a:pt x="1453775" y="1242051"/>
                  <a:pt x="1081242" y="1908096"/>
                  <a:pt x="1054901" y="2011577"/>
                </a:cubicBezTo>
                <a:cubicBezTo>
                  <a:pt x="1028560" y="2115058"/>
                  <a:pt x="1419908" y="1693607"/>
                  <a:pt x="1348412" y="1740644"/>
                </a:cubicBezTo>
                <a:cubicBezTo>
                  <a:pt x="1276916" y="1787681"/>
                  <a:pt x="795256" y="2182792"/>
                  <a:pt x="625923" y="2293799"/>
                </a:cubicBezTo>
                <a:cubicBezTo>
                  <a:pt x="456590" y="2404806"/>
                  <a:pt x="358753" y="2393518"/>
                  <a:pt x="332412" y="2406688"/>
                </a:cubicBezTo>
                <a:cubicBezTo>
                  <a:pt x="306071" y="2419858"/>
                  <a:pt x="522442" y="2350243"/>
                  <a:pt x="467879" y="2372821"/>
                </a:cubicBezTo>
                <a:cubicBezTo>
                  <a:pt x="413316" y="2395399"/>
                  <a:pt x="-53292" y="2604244"/>
                  <a:pt x="5034" y="2542155"/>
                </a:cubicBezTo>
                <a:cubicBezTo>
                  <a:pt x="63360" y="2480066"/>
                  <a:pt x="646619" y="2252407"/>
                  <a:pt x="817834" y="2000288"/>
                </a:cubicBezTo>
                <a:cubicBezTo>
                  <a:pt x="989049" y="1748170"/>
                  <a:pt x="1030442" y="1115992"/>
                  <a:pt x="1032323" y="1029444"/>
                </a:cubicBezTo>
                <a:cubicBezTo>
                  <a:pt x="1034204" y="942896"/>
                  <a:pt x="776441" y="1565666"/>
                  <a:pt x="829123" y="1480999"/>
                </a:cubicBezTo>
                <a:cubicBezTo>
                  <a:pt x="881805" y="1396332"/>
                  <a:pt x="1344649" y="532733"/>
                  <a:pt x="1348412" y="521444"/>
                </a:cubicBezTo>
                <a:cubicBezTo>
                  <a:pt x="1352175" y="510155"/>
                  <a:pt x="831005" y="1343651"/>
                  <a:pt x="851701" y="1413266"/>
                </a:cubicBezTo>
                <a:cubicBezTo>
                  <a:pt x="872397" y="1482881"/>
                  <a:pt x="1451894" y="909029"/>
                  <a:pt x="1472590" y="939133"/>
                </a:cubicBezTo>
                <a:cubicBezTo>
                  <a:pt x="1493286" y="969237"/>
                  <a:pt x="915672" y="1721829"/>
                  <a:pt x="975879" y="1593888"/>
                </a:cubicBezTo>
                <a:cubicBezTo>
                  <a:pt x="1036086" y="1465947"/>
                  <a:pt x="1681434" y="414199"/>
                  <a:pt x="1833834" y="171488"/>
                </a:cubicBezTo>
                <a:cubicBezTo>
                  <a:pt x="1986234" y="-71223"/>
                  <a:pt x="1967420" y="-35475"/>
                  <a:pt x="1890279" y="148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6" name="フリーフォーム 2245">
            <a:extLst>
              <a:ext uri="{FF2B5EF4-FFF2-40B4-BE49-F238E27FC236}">
                <a16:creationId xmlns:a16="http://schemas.microsoft.com/office/drawing/2014/main" id="{60E66ADF-E2FA-B5F4-2024-6C4A749917F1}"/>
              </a:ext>
            </a:extLst>
          </p:cNvPr>
          <p:cNvSpPr/>
          <p:nvPr/>
        </p:nvSpPr>
        <p:spPr>
          <a:xfrm>
            <a:off x="2260381" y="4393206"/>
            <a:ext cx="970963" cy="267188"/>
          </a:xfrm>
          <a:custGeom>
            <a:avLst/>
            <a:gdLst>
              <a:gd name="connsiteX0" fmla="*/ 25619 w 970963"/>
              <a:gd name="connsiteY0" fmla="*/ 238061 h 267188"/>
              <a:gd name="connsiteX1" fmla="*/ 161086 w 970963"/>
              <a:gd name="connsiteY1" fmla="*/ 263461 h 267188"/>
              <a:gd name="connsiteX2" fmla="*/ 618286 w 970963"/>
              <a:gd name="connsiteY2" fmla="*/ 161861 h 267188"/>
              <a:gd name="connsiteX3" fmla="*/ 525152 w 970963"/>
              <a:gd name="connsiteY3" fmla="*/ 144927 h 267188"/>
              <a:gd name="connsiteX4" fmla="*/ 956952 w 970963"/>
              <a:gd name="connsiteY4" fmla="*/ 994 h 267188"/>
              <a:gd name="connsiteX5" fmla="*/ 838419 w 970963"/>
              <a:gd name="connsiteY5" fmla="*/ 85661 h 267188"/>
              <a:gd name="connsiteX6" fmla="*/ 567486 w 970963"/>
              <a:gd name="connsiteY6" fmla="*/ 170327 h 267188"/>
              <a:gd name="connsiteX7" fmla="*/ 135686 w 970963"/>
              <a:gd name="connsiteY7" fmla="*/ 153394 h 267188"/>
              <a:gd name="connsiteX8" fmla="*/ 626752 w 970963"/>
              <a:gd name="connsiteY8" fmla="*/ 170327 h 267188"/>
              <a:gd name="connsiteX9" fmla="*/ 25619 w 970963"/>
              <a:gd name="connsiteY9" fmla="*/ 238061 h 26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0963" h="267188">
                <a:moveTo>
                  <a:pt x="25619" y="238061"/>
                </a:moveTo>
                <a:cubicBezTo>
                  <a:pt x="-51992" y="253583"/>
                  <a:pt x="62308" y="276161"/>
                  <a:pt x="161086" y="263461"/>
                </a:cubicBezTo>
                <a:cubicBezTo>
                  <a:pt x="259864" y="250761"/>
                  <a:pt x="557608" y="181617"/>
                  <a:pt x="618286" y="161861"/>
                </a:cubicBezTo>
                <a:cubicBezTo>
                  <a:pt x="678964" y="142105"/>
                  <a:pt x="468708" y="171738"/>
                  <a:pt x="525152" y="144927"/>
                </a:cubicBezTo>
                <a:cubicBezTo>
                  <a:pt x="581596" y="118116"/>
                  <a:pt x="904741" y="10872"/>
                  <a:pt x="956952" y="994"/>
                </a:cubicBezTo>
                <a:cubicBezTo>
                  <a:pt x="1009163" y="-8884"/>
                  <a:pt x="903330" y="57439"/>
                  <a:pt x="838419" y="85661"/>
                </a:cubicBezTo>
                <a:cubicBezTo>
                  <a:pt x="773508" y="113883"/>
                  <a:pt x="684608" y="159038"/>
                  <a:pt x="567486" y="170327"/>
                </a:cubicBezTo>
                <a:cubicBezTo>
                  <a:pt x="450364" y="181616"/>
                  <a:pt x="125808" y="153394"/>
                  <a:pt x="135686" y="153394"/>
                </a:cubicBezTo>
                <a:cubicBezTo>
                  <a:pt x="145564" y="153394"/>
                  <a:pt x="650741" y="153394"/>
                  <a:pt x="626752" y="170327"/>
                </a:cubicBezTo>
                <a:cubicBezTo>
                  <a:pt x="602763" y="187260"/>
                  <a:pt x="103230" y="222539"/>
                  <a:pt x="25619" y="238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7" name="フリーフォーム 2246">
            <a:extLst>
              <a:ext uri="{FF2B5EF4-FFF2-40B4-BE49-F238E27FC236}">
                <a16:creationId xmlns:a16="http://schemas.microsoft.com/office/drawing/2014/main" id="{E3D0B76F-4BE0-7B8A-4FBF-9AF3B7CEC97C}"/>
              </a:ext>
            </a:extLst>
          </p:cNvPr>
          <p:cNvSpPr/>
          <p:nvPr/>
        </p:nvSpPr>
        <p:spPr>
          <a:xfrm>
            <a:off x="3588814" y="3590672"/>
            <a:ext cx="1273248" cy="671591"/>
          </a:xfrm>
          <a:custGeom>
            <a:avLst/>
            <a:gdLst>
              <a:gd name="connsiteX0" fmla="*/ 1245653 w 1273248"/>
              <a:gd name="connsiteY0" fmla="*/ 24595 h 671591"/>
              <a:gd name="connsiteX1" fmla="*/ 847719 w 1273248"/>
              <a:gd name="connsiteY1" fmla="*/ 422528 h 671591"/>
              <a:gd name="connsiteX2" fmla="*/ 1076319 w 1273248"/>
              <a:gd name="connsiteY2" fmla="*/ 346328 h 671591"/>
              <a:gd name="connsiteX3" fmla="*/ 763053 w 1273248"/>
              <a:gd name="connsiteY3" fmla="*/ 532595 h 671591"/>
              <a:gd name="connsiteX4" fmla="*/ 1053 w 1273248"/>
              <a:gd name="connsiteY4" fmla="*/ 668061 h 671591"/>
              <a:gd name="connsiteX5" fmla="*/ 602186 w 1273248"/>
              <a:gd name="connsiteY5" fmla="*/ 608795 h 671591"/>
              <a:gd name="connsiteX6" fmla="*/ 813853 w 1273248"/>
              <a:gd name="connsiteY6" fmla="*/ 608795 h 671591"/>
              <a:gd name="connsiteX7" fmla="*/ 339719 w 1273248"/>
              <a:gd name="connsiteY7" fmla="*/ 668061 h 671591"/>
              <a:gd name="connsiteX8" fmla="*/ 1033986 w 1273248"/>
              <a:gd name="connsiteY8" fmla="*/ 490261 h 671591"/>
              <a:gd name="connsiteX9" fmla="*/ 839253 w 1273248"/>
              <a:gd name="connsiteY9" fmla="*/ 524128 h 671591"/>
              <a:gd name="connsiteX10" fmla="*/ 1194853 w 1273248"/>
              <a:gd name="connsiteY10" fmla="*/ 92328 h 671591"/>
              <a:gd name="connsiteX11" fmla="*/ 1245653 w 1273248"/>
              <a:gd name="connsiteY11" fmla="*/ 24595 h 6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73248" h="671591">
                <a:moveTo>
                  <a:pt x="1245653" y="24595"/>
                </a:moveTo>
                <a:cubicBezTo>
                  <a:pt x="1187797" y="79628"/>
                  <a:pt x="875941" y="368906"/>
                  <a:pt x="847719" y="422528"/>
                </a:cubicBezTo>
                <a:cubicBezTo>
                  <a:pt x="819497" y="476150"/>
                  <a:pt x="1090430" y="327984"/>
                  <a:pt x="1076319" y="346328"/>
                </a:cubicBezTo>
                <a:cubicBezTo>
                  <a:pt x="1062208" y="364672"/>
                  <a:pt x="942264" y="478973"/>
                  <a:pt x="763053" y="532595"/>
                </a:cubicBezTo>
                <a:cubicBezTo>
                  <a:pt x="583842" y="586217"/>
                  <a:pt x="27864" y="655361"/>
                  <a:pt x="1053" y="668061"/>
                </a:cubicBezTo>
                <a:cubicBezTo>
                  <a:pt x="-25758" y="680761"/>
                  <a:pt x="466719" y="618673"/>
                  <a:pt x="602186" y="608795"/>
                </a:cubicBezTo>
                <a:cubicBezTo>
                  <a:pt x="737653" y="598917"/>
                  <a:pt x="857597" y="598917"/>
                  <a:pt x="813853" y="608795"/>
                </a:cubicBezTo>
                <a:cubicBezTo>
                  <a:pt x="770109" y="618673"/>
                  <a:pt x="303030" y="687817"/>
                  <a:pt x="339719" y="668061"/>
                </a:cubicBezTo>
                <a:cubicBezTo>
                  <a:pt x="376408" y="648305"/>
                  <a:pt x="950730" y="514250"/>
                  <a:pt x="1033986" y="490261"/>
                </a:cubicBezTo>
                <a:cubicBezTo>
                  <a:pt x="1117242" y="466272"/>
                  <a:pt x="812442" y="590450"/>
                  <a:pt x="839253" y="524128"/>
                </a:cubicBezTo>
                <a:cubicBezTo>
                  <a:pt x="866064" y="457806"/>
                  <a:pt x="1127120" y="171350"/>
                  <a:pt x="1194853" y="92328"/>
                </a:cubicBezTo>
                <a:cubicBezTo>
                  <a:pt x="1262586" y="13306"/>
                  <a:pt x="1303509" y="-30438"/>
                  <a:pt x="1245653" y="24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3" name="フリーフォーム 2252">
            <a:extLst>
              <a:ext uri="{FF2B5EF4-FFF2-40B4-BE49-F238E27FC236}">
                <a16:creationId xmlns:a16="http://schemas.microsoft.com/office/drawing/2014/main" id="{3DCEE7A3-D052-2946-29CD-8448969C7B7E}"/>
              </a:ext>
            </a:extLst>
          </p:cNvPr>
          <p:cNvSpPr/>
          <p:nvPr/>
        </p:nvSpPr>
        <p:spPr>
          <a:xfrm>
            <a:off x="3298407" y="4346139"/>
            <a:ext cx="82763" cy="678337"/>
          </a:xfrm>
          <a:custGeom>
            <a:avLst/>
            <a:gdLst>
              <a:gd name="connsiteX0" fmla="*/ 13118 w 82763"/>
              <a:gd name="connsiteY0" fmla="*/ 436 h 678337"/>
              <a:gd name="connsiteX1" fmla="*/ 70268 w 82763"/>
              <a:gd name="connsiteY1" fmla="*/ 448111 h 678337"/>
              <a:gd name="connsiteX2" fmla="*/ 63918 w 82763"/>
              <a:gd name="connsiteY2" fmla="*/ 416361 h 678337"/>
              <a:gd name="connsiteX3" fmla="*/ 76618 w 82763"/>
              <a:gd name="connsiteY3" fmla="*/ 676711 h 678337"/>
              <a:gd name="connsiteX4" fmla="*/ 76618 w 82763"/>
              <a:gd name="connsiteY4" fmla="*/ 511611 h 678337"/>
              <a:gd name="connsiteX5" fmla="*/ 418 w 82763"/>
              <a:gd name="connsiteY5" fmla="*/ 213161 h 678337"/>
              <a:gd name="connsiteX6" fmla="*/ 44868 w 82763"/>
              <a:gd name="connsiteY6" fmla="*/ 362386 h 678337"/>
              <a:gd name="connsiteX7" fmla="*/ 13118 w 82763"/>
              <a:gd name="connsiteY7" fmla="*/ 436 h 67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63" h="678337">
                <a:moveTo>
                  <a:pt x="13118" y="436"/>
                </a:moveTo>
                <a:cubicBezTo>
                  <a:pt x="17351" y="14723"/>
                  <a:pt x="61801" y="378790"/>
                  <a:pt x="70268" y="448111"/>
                </a:cubicBezTo>
                <a:cubicBezTo>
                  <a:pt x="78735" y="517432"/>
                  <a:pt x="62860" y="378261"/>
                  <a:pt x="63918" y="416361"/>
                </a:cubicBezTo>
                <a:cubicBezTo>
                  <a:pt x="64976" y="454461"/>
                  <a:pt x="74501" y="660836"/>
                  <a:pt x="76618" y="676711"/>
                </a:cubicBezTo>
                <a:cubicBezTo>
                  <a:pt x="78735" y="692586"/>
                  <a:pt x="89318" y="588869"/>
                  <a:pt x="76618" y="511611"/>
                </a:cubicBezTo>
                <a:cubicBezTo>
                  <a:pt x="63918" y="434353"/>
                  <a:pt x="5710" y="238032"/>
                  <a:pt x="418" y="213161"/>
                </a:cubicBezTo>
                <a:cubicBezTo>
                  <a:pt x="-4874" y="188290"/>
                  <a:pt x="41693" y="397840"/>
                  <a:pt x="44868" y="362386"/>
                </a:cubicBezTo>
                <a:cubicBezTo>
                  <a:pt x="48043" y="326932"/>
                  <a:pt x="8885" y="-13851"/>
                  <a:pt x="13118" y="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4" name="フリーフォーム 2253">
            <a:extLst>
              <a:ext uri="{FF2B5EF4-FFF2-40B4-BE49-F238E27FC236}">
                <a16:creationId xmlns:a16="http://schemas.microsoft.com/office/drawing/2014/main" id="{4BA11350-E877-8992-5187-3C0EC905389D}"/>
              </a:ext>
            </a:extLst>
          </p:cNvPr>
          <p:cNvSpPr/>
          <p:nvPr/>
        </p:nvSpPr>
        <p:spPr>
          <a:xfrm>
            <a:off x="2901805" y="2477799"/>
            <a:ext cx="401998" cy="1123687"/>
          </a:xfrm>
          <a:custGeom>
            <a:avLst/>
            <a:gdLst>
              <a:gd name="connsiteX0" fmla="*/ 145 w 401998"/>
              <a:gd name="connsiteY0" fmla="*/ 1876 h 1123687"/>
              <a:gd name="connsiteX1" fmla="*/ 165245 w 401998"/>
              <a:gd name="connsiteY1" fmla="*/ 719426 h 1123687"/>
              <a:gd name="connsiteX2" fmla="*/ 158895 w 401998"/>
              <a:gd name="connsiteY2" fmla="*/ 614651 h 1123687"/>
              <a:gd name="connsiteX3" fmla="*/ 244620 w 401998"/>
              <a:gd name="connsiteY3" fmla="*/ 843251 h 1123687"/>
              <a:gd name="connsiteX4" fmla="*/ 247795 w 401998"/>
              <a:gd name="connsiteY4" fmla="*/ 751176 h 1123687"/>
              <a:gd name="connsiteX5" fmla="*/ 397020 w 401998"/>
              <a:gd name="connsiteY5" fmla="*/ 1119476 h 1123687"/>
              <a:gd name="connsiteX6" fmla="*/ 352570 w 401998"/>
              <a:gd name="connsiteY6" fmla="*/ 944851 h 1123687"/>
              <a:gd name="connsiteX7" fmla="*/ 216045 w 401998"/>
              <a:gd name="connsiteY7" fmla="*/ 852776 h 1123687"/>
              <a:gd name="connsiteX8" fmla="*/ 158895 w 401998"/>
              <a:gd name="connsiteY8" fmla="*/ 417801 h 1123687"/>
              <a:gd name="connsiteX9" fmla="*/ 136670 w 401998"/>
              <a:gd name="connsiteY9" fmla="*/ 506701 h 1123687"/>
              <a:gd name="connsiteX10" fmla="*/ 145 w 401998"/>
              <a:gd name="connsiteY10" fmla="*/ 1876 h 112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1998" h="1123687">
                <a:moveTo>
                  <a:pt x="145" y="1876"/>
                </a:moveTo>
                <a:cubicBezTo>
                  <a:pt x="4907" y="37330"/>
                  <a:pt x="138787" y="617297"/>
                  <a:pt x="165245" y="719426"/>
                </a:cubicBezTo>
                <a:cubicBezTo>
                  <a:pt x="191703" y="821555"/>
                  <a:pt x="145666" y="594013"/>
                  <a:pt x="158895" y="614651"/>
                </a:cubicBezTo>
                <a:cubicBezTo>
                  <a:pt x="172124" y="635289"/>
                  <a:pt x="229803" y="820497"/>
                  <a:pt x="244620" y="843251"/>
                </a:cubicBezTo>
                <a:cubicBezTo>
                  <a:pt x="259437" y="866005"/>
                  <a:pt x="222395" y="705139"/>
                  <a:pt x="247795" y="751176"/>
                </a:cubicBezTo>
                <a:cubicBezTo>
                  <a:pt x="273195" y="797213"/>
                  <a:pt x="379558" y="1087197"/>
                  <a:pt x="397020" y="1119476"/>
                </a:cubicBezTo>
                <a:cubicBezTo>
                  <a:pt x="414482" y="1151755"/>
                  <a:pt x="382732" y="989301"/>
                  <a:pt x="352570" y="944851"/>
                </a:cubicBezTo>
                <a:cubicBezTo>
                  <a:pt x="322408" y="900401"/>
                  <a:pt x="248324" y="940618"/>
                  <a:pt x="216045" y="852776"/>
                </a:cubicBezTo>
                <a:cubicBezTo>
                  <a:pt x="183766" y="764934"/>
                  <a:pt x="172124" y="475480"/>
                  <a:pt x="158895" y="417801"/>
                </a:cubicBezTo>
                <a:cubicBezTo>
                  <a:pt x="145666" y="360122"/>
                  <a:pt x="164187" y="569143"/>
                  <a:pt x="136670" y="506701"/>
                </a:cubicBezTo>
                <a:cubicBezTo>
                  <a:pt x="109153" y="444259"/>
                  <a:pt x="-4617" y="-33578"/>
                  <a:pt x="145" y="1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5" name="フリーフォーム 2254">
            <a:extLst>
              <a:ext uri="{FF2B5EF4-FFF2-40B4-BE49-F238E27FC236}">
                <a16:creationId xmlns:a16="http://schemas.microsoft.com/office/drawing/2014/main" id="{E3B4A9E3-CEA7-0568-EE86-02104C5465BE}"/>
              </a:ext>
            </a:extLst>
          </p:cNvPr>
          <p:cNvSpPr/>
          <p:nvPr/>
        </p:nvSpPr>
        <p:spPr>
          <a:xfrm>
            <a:off x="2697057" y="2469792"/>
            <a:ext cx="147394" cy="1345851"/>
          </a:xfrm>
          <a:custGeom>
            <a:avLst/>
            <a:gdLst>
              <a:gd name="connsiteX0" fmla="*/ 33443 w 147394"/>
              <a:gd name="connsiteY0" fmla="*/ 358 h 1345851"/>
              <a:gd name="connsiteX1" fmla="*/ 17568 w 147394"/>
              <a:gd name="connsiteY1" fmla="*/ 425808 h 1345851"/>
              <a:gd name="connsiteX2" fmla="*/ 46143 w 147394"/>
              <a:gd name="connsiteY2" fmla="*/ 314683 h 1345851"/>
              <a:gd name="connsiteX3" fmla="*/ 49318 w 147394"/>
              <a:gd name="connsiteY3" fmla="*/ 771883 h 1345851"/>
              <a:gd name="connsiteX4" fmla="*/ 58843 w 147394"/>
              <a:gd name="connsiteY4" fmla="*/ 670283 h 1345851"/>
              <a:gd name="connsiteX5" fmla="*/ 87418 w 147394"/>
              <a:gd name="connsiteY5" fmla="*/ 1121133 h 1345851"/>
              <a:gd name="connsiteX6" fmla="*/ 93768 w 147394"/>
              <a:gd name="connsiteY6" fmla="*/ 1029058 h 1345851"/>
              <a:gd name="connsiteX7" fmla="*/ 131868 w 147394"/>
              <a:gd name="connsiteY7" fmla="*/ 1308458 h 1345851"/>
              <a:gd name="connsiteX8" fmla="*/ 138218 w 147394"/>
              <a:gd name="connsiteY8" fmla="*/ 1251308 h 1345851"/>
              <a:gd name="connsiteX9" fmla="*/ 8043 w 147394"/>
              <a:gd name="connsiteY9" fmla="*/ 476608 h 1345851"/>
              <a:gd name="connsiteX10" fmla="*/ 14393 w 147394"/>
              <a:gd name="connsiteY10" fmla="*/ 508358 h 1345851"/>
              <a:gd name="connsiteX11" fmla="*/ 33443 w 147394"/>
              <a:gd name="connsiteY11" fmla="*/ 358 h 134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394" h="1345851">
                <a:moveTo>
                  <a:pt x="33443" y="358"/>
                </a:moveTo>
                <a:cubicBezTo>
                  <a:pt x="33972" y="-13400"/>
                  <a:pt x="15451" y="373421"/>
                  <a:pt x="17568" y="425808"/>
                </a:cubicBezTo>
                <a:cubicBezTo>
                  <a:pt x="19685" y="478195"/>
                  <a:pt x="40851" y="257004"/>
                  <a:pt x="46143" y="314683"/>
                </a:cubicBezTo>
                <a:cubicBezTo>
                  <a:pt x="51435" y="372362"/>
                  <a:pt x="47201" y="712616"/>
                  <a:pt x="49318" y="771883"/>
                </a:cubicBezTo>
                <a:cubicBezTo>
                  <a:pt x="51435" y="831150"/>
                  <a:pt x="52493" y="612075"/>
                  <a:pt x="58843" y="670283"/>
                </a:cubicBezTo>
                <a:cubicBezTo>
                  <a:pt x="65193" y="728491"/>
                  <a:pt x="81597" y="1061337"/>
                  <a:pt x="87418" y="1121133"/>
                </a:cubicBezTo>
                <a:cubicBezTo>
                  <a:pt x="93239" y="1180929"/>
                  <a:pt x="86360" y="997837"/>
                  <a:pt x="93768" y="1029058"/>
                </a:cubicBezTo>
                <a:cubicBezTo>
                  <a:pt x="101176" y="1060279"/>
                  <a:pt x="124460" y="1271416"/>
                  <a:pt x="131868" y="1308458"/>
                </a:cubicBezTo>
                <a:cubicBezTo>
                  <a:pt x="139276" y="1345500"/>
                  <a:pt x="158855" y="1389950"/>
                  <a:pt x="138218" y="1251308"/>
                </a:cubicBezTo>
                <a:cubicBezTo>
                  <a:pt x="117581" y="1112666"/>
                  <a:pt x="28680" y="600433"/>
                  <a:pt x="8043" y="476608"/>
                </a:cubicBezTo>
                <a:cubicBezTo>
                  <a:pt x="-12594" y="352783"/>
                  <a:pt x="12806" y="584029"/>
                  <a:pt x="14393" y="508358"/>
                </a:cubicBezTo>
                <a:cubicBezTo>
                  <a:pt x="15980" y="432687"/>
                  <a:pt x="32914" y="14116"/>
                  <a:pt x="33443" y="3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6" name="フリーフォーム 2255">
            <a:extLst>
              <a:ext uri="{FF2B5EF4-FFF2-40B4-BE49-F238E27FC236}">
                <a16:creationId xmlns:a16="http://schemas.microsoft.com/office/drawing/2014/main" id="{CE925F41-829E-961E-F91A-7B7FD7EB8532}"/>
              </a:ext>
            </a:extLst>
          </p:cNvPr>
          <p:cNvSpPr/>
          <p:nvPr/>
        </p:nvSpPr>
        <p:spPr>
          <a:xfrm>
            <a:off x="3886191" y="3393838"/>
            <a:ext cx="298460" cy="38467"/>
          </a:xfrm>
          <a:custGeom>
            <a:avLst/>
            <a:gdLst>
              <a:gd name="connsiteX0" fmla="*/ 9 w 298460"/>
              <a:gd name="connsiteY0" fmla="*/ 38337 h 38467"/>
              <a:gd name="connsiteX1" fmla="*/ 225434 w 298460"/>
              <a:gd name="connsiteY1" fmla="*/ 237 h 38467"/>
              <a:gd name="connsiteX2" fmla="*/ 146059 w 298460"/>
              <a:gd name="connsiteY2" fmla="*/ 25637 h 38467"/>
              <a:gd name="connsiteX3" fmla="*/ 298459 w 298460"/>
              <a:gd name="connsiteY3" fmla="*/ 237 h 38467"/>
              <a:gd name="connsiteX4" fmla="*/ 142884 w 298460"/>
              <a:gd name="connsiteY4" fmla="*/ 12937 h 38467"/>
              <a:gd name="connsiteX5" fmla="*/ 215909 w 298460"/>
              <a:gd name="connsiteY5" fmla="*/ 12937 h 38467"/>
              <a:gd name="connsiteX6" fmla="*/ 9 w 298460"/>
              <a:gd name="connsiteY6" fmla="*/ 38337 h 38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8460" h="38467">
                <a:moveTo>
                  <a:pt x="9" y="38337"/>
                </a:moveTo>
                <a:cubicBezTo>
                  <a:pt x="1597" y="36220"/>
                  <a:pt x="201092" y="2354"/>
                  <a:pt x="225434" y="237"/>
                </a:cubicBezTo>
                <a:cubicBezTo>
                  <a:pt x="249776" y="-1880"/>
                  <a:pt x="133888" y="25637"/>
                  <a:pt x="146059" y="25637"/>
                </a:cubicBezTo>
                <a:cubicBezTo>
                  <a:pt x="158230" y="25637"/>
                  <a:pt x="298988" y="2354"/>
                  <a:pt x="298459" y="237"/>
                </a:cubicBezTo>
                <a:cubicBezTo>
                  <a:pt x="297930" y="-1880"/>
                  <a:pt x="156642" y="10820"/>
                  <a:pt x="142884" y="12937"/>
                </a:cubicBezTo>
                <a:cubicBezTo>
                  <a:pt x="129126" y="15054"/>
                  <a:pt x="233901" y="9762"/>
                  <a:pt x="215909" y="12937"/>
                </a:cubicBezTo>
                <a:cubicBezTo>
                  <a:pt x="197917" y="16112"/>
                  <a:pt x="-1579" y="40454"/>
                  <a:pt x="9" y="38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64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851</TotalTime>
  <Words>19</Words>
  <Application>Microsoft Macintosh PowerPoint</Application>
  <PresentationFormat>A3 297x420 mm</PresentationFormat>
  <Paragraphs>19</Paragraphs>
  <Slides>13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8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7</cp:revision>
  <dcterms:created xsi:type="dcterms:W3CDTF">2023-04-08T08:48:23Z</dcterms:created>
  <dcterms:modified xsi:type="dcterms:W3CDTF">2023-04-09T07:41:55Z</dcterms:modified>
</cp:coreProperties>
</file>